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9"/>
  </p:notesMasterIdLst>
  <p:sldIdLst>
    <p:sldId id="280" r:id="rId2"/>
    <p:sldId id="1128" r:id="rId3"/>
    <p:sldId id="278" r:id="rId4"/>
    <p:sldId id="275" r:id="rId5"/>
    <p:sldId id="1132" r:id="rId6"/>
    <p:sldId id="1131" r:id="rId7"/>
    <p:sldId id="1133" r:id="rId8"/>
    <p:sldId id="1134" r:id="rId9"/>
    <p:sldId id="1135" r:id="rId10"/>
    <p:sldId id="1136" r:id="rId11"/>
    <p:sldId id="1137" r:id="rId12"/>
    <p:sldId id="1138" r:id="rId13"/>
    <p:sldId id="1139" r:id="rId14"/>
    <p:sldId id="1140" r:id="rId15"/>
    <p:sldId id="1129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57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3795" userDrawn="1">
          <p15:clr>
            <a:srgbClr val="A4A3A4"/>
          </p15:clr>
        </p15:guide>
        <p15:guide id="5" orient="horz" pos="2478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7" orient="horz" pos="9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4210"/>
    <a:srgbClr val="FC8DB0"/>
    <a:srgbClr val="FED6E3"/>
    <a:srgbClr val="FD9DBD"/>
    <a:srgbClr val="F91360"/>
    <a:srgbClr val="FA3275"/>
    <a:srgbClr val="FB4F88"/>
    <a:srgbClr val="FC679A"/>
    <a:srgbClr val="FDBFD4"/>
    <a:srgbClr val="FD8B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66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444" y="78"/>
      </p:cViewPr>
      <p:guideLst>
        <p:guide orient="horz" pos="1457"/>
        <p:guide pos="7242"/>
        <p:guide pos="438"/>
        <p:guide pos="3795"/>
        <p:guide orient="horz" pos="2478"/>
        <p:guide orient="horz" pos="3974"/>
        <p:guide orient="horz" pos="9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A46663-49B7-4AAE-A0E1-749E249C68B0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</dgm:pt>
    <dgm:pt modelId="{5AF24047-B2F6-4F1C-BB9A-4AF6300BBDAB}">
      <dgm:prSet phldrT="[文本]"/>
      <dgm:spPr/>
      <dgm:t>
        <a:bodyPr/>
        <a:lstStyle/>
        <a:p>
          <a:r>
            <a:rPr lang="zh-CN" altLang="en-US" dirty="0"/>
            <a:t>话剧</a:t>
          </a:r>
        </a:p>
      </dgm:t>
    </dgm:pt>
    <dgm:pt modelId="{637C4215-9677-4B0C-AC87-15BC1B1716DA}" type="parTrans" cxnId="{B1ADFC9F-5E7A-44AB-8D48-F4D984E6223C}">
      <dgm:prSet/>
      <dgm:spPr/>
      <dgm:t>
        <a:bodyPr/>
        <a:lstStyle/>
        <a:p>
          <a:endParaRPr lang="zh-CN" altLang="en-US"/>
        </a:p>
      </dgm:t>
    </dgm:pt>
    <dgm:pt modelId="{7EC5813A-1013-43EA-A87F-AF862931F5FB}" type="sibTrans" cxnId="{B1ADFC9F-5E7A-44AB-8D48-F4D984E6223C}">
      <dgm:prSet/>
      <dgm:spPr/>
      <dgm:t>
        <a:bodyPr/>
        <a:lstStyle/>
        <a:p>
          <a:endParaRPr lang="zh-CN" altLang="en-US"/>
        </a:p>
      </dgm:t>
    </dgm:pt>
    <dgm:pt modelId="{0FE5E7CE-90BD-4CB7-BCE8-0411A328539B}">
      <dgm:prSet phldrT="[文本]"/>
      <dgm:spPr/>
      <dgm:t>
        <a:bodyPr/>
        <a:lstStyle/>
        <a:p>
          <a:r>
            <a:rPr lang="zh-CN" altLang="en-US" dirty="0"/>
            <a:t>展览</a:t>
          </a:r>
        </a:p>
      </dgm:t>
    </dgm:pt>
    <dgm:pt modelId="{432B5F40-8EF2-4393-A088-747ED2FEDAEF}" type="parTrans" cxnId="{6CA328B8-4F30-4463-8C04-ABDB2E8AA2DA}">
      <dgm:prSet/>
      <dgm:spPr/>
      <dgm:t>
        <a:bodyPr/>
        <a:lstStyle/>
        <a:p>
          <a:endParaRPr lang="zh-CN" altLang="en-US"/>
        </a:p>
      </dgm:t>
    </dgm:pt>
    <dgm:pt modelId="{178F0A67-54E2-4269-A03D-0CA41AA925BF}" type="sibTrans" cxnId="{6CA328B8-4F30-4463-8C04-ABDB2E8AA2DA}">
      <dgm:prSet/>
      <dgm:spPr/>
      <dgm:t>
        <a:bodyPr/>
        <a:lstStyle/>
        <a:p>
          <a:endParaRPr lang="zh-CN" altLang="en-US"/>
        </a:p>
      </dgm:t>
    </dgm:pt>
    <dgm:pt modelId="{27695FB2-8DA3-491F-B06C-87BBE783E822}">
      <dgm:prSet phldrT="[文本]"/>
      <dgm:spPr/>
      <dgm:t>
        <a:bodyPr/>
        <a:lstStyle/>
        <a:p>
          <a:r>
            <a:rPr lang="zh-CN" altLang="en-US" dirty="0"/>
            <a:t>演唱会</a:t>
          </a:r>
        </a:p>
      </dgm:t>
    </dgm:pt>
    <dgm:pt modelId="{FF04F52F-A430-4449-A39A-2F85850074C0}" type="parTrans" cxnId="{65C549F3-A81D-454F-A26E-92288450A229}">
      <dgm:prSet/>
      <dgm:spPr/>
      <dgm:t>
        <a:bodyPr/>
        <a:lstStyle/>
        <a:p>
          <a:endParaRPr lang="zh-CN" altLang="en-US"/>
        </a:p>
      </dgm:t>
    </dgm:pt>
    <dgm:pt modelId="{4EA0852C-7169-4238-85CF-FB3A3B3AEDBA}" type="sibTrans" cxnId="{65C549F3-A81D-454F-A26E-92288450A229}">
      <dgm:prSet/>
      <dgm:spPr/>
      <dgm:t>
        <a:bodyPr/>
        <a:lstStyle/>
        <a:p>
          <a:endParaRPr lang="zh-CN" altLang="en-US"/>
        </a:p>
      </dgm:t>
    </dgm:pt>
    <dgm:pt modelId="{F23F136C-5CC5-494D-B7D1-9D5262D53156}" type="pres">
      <dgm:prSet presAssocID="{5EA46663-49B7-4AAE-A0E1-749E249C68B0}" presName="Name0" presStyleCnt="0">
        <dgm:presLayoutVars>
          <dgm:chMax/>
          <dgm:chPref/>
          <dgm:dir/>
        </dgm:presLayoutVars>
      </dgm:prSet>
      <dgm:spPr/>
    </dgm:pt>
    <dgm:pt modelId="{C5E9E43B-18B9-492C-932E-26D8F77AB5D2}" type="pres">
      <dgm:prSet presAssocID="{5AF24047-B2F6-4F1C-BB9A-4AF6300BBDAB}" presName="composite" presStyleCnt="0">
        <dgm:presLayoutVars>
          <dgm:chMax val="1"/>
          <dgm:chPref val="1"/>
        </dgm:presLayoutVars>
      </dgm:prSet>
      <dgm:spPr/>
    </dgm:pt>
    <dgm:pt modelId="{E96194BD-65A8-48F8-8027-92B21966F866}" type="pres">
      <dgm:prSet presAssocID="{5AF24047-B2F6-4F1C-BB9A-4AF6300BBDAB}" presName="Accent" presStyleLbl="trAlignAcc1" presStyleIdx="0" presStyleCnt="3">
        <dgm:presLayoutVars>
          <dgm:chMax val="0"/>
          <dgm:chPref val="0"/>
        </dgm:presLayoutVars>
      </dgm:prSet>
      <dgm:spPr>
        <a:ln>
          <a:solidFill>
            <a:srgbClr val="FC679A"/>
          </a:solidFill>
        </a:ln>
      </dgm:spPr>
    </dgm:pt>
    <dgm:pt modelId="{532BF682-2BB4-4CA5-AC4A-88A922703035}" type="pres">
      <dgm:prSet presAssocID="{5AF24047-B2F6-4F1C-BB9A-4AF6300BBDAB}" presName="Image" presStyleLbl="alignImgPlace1" presStyleIdx="0" presStyleCnt="3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8F496986-F0A3-40B7-B31C-62BDFD3C9167}" type="pres">
      <dgm:prSet presAssocID="{5AF24047-B2F6-4F1C-BB9A-4AF6300BBDAB}" presName="ChildComposite" presStyleCnt="0"/>
      <dgm:spPr/>
    </dgm:pt>
    <dgm:pt modelId="{9924CE3C-9E2B-48D0-A819-18F282B3F34A}" type="pres">
      <dgm:prSet presAssocID="{5AF24047-B2F6-4F1C-BB9A-4AF6300BBDAB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94B8ED23-9234-44A5-83CF-17CC4FBCDF0B}" type="pres">
      <dgm:prSet presAssocID="{5AF24047-B2F6-4F1C-BB9A-4AF6300BBDAB}" presName="Parent" presStyleLbl="revTx" presStyleIdx="0" presStyleCnt="3">
        <dgm:presLayoutVars>
          <dgm:chMax val="1"/>
          <dgm:chPref val="0"/>
          <dgm:bulletEnabled val="1"/>
        </dgm:presLayoutVars>
      </dgm:prSet>
      <dgm:spPr/>
    </dgm:pt>
    <dgm:pt modelId="{F4D9FF91-8D29-4615-A179-30DA6CB40416}" type="pres">
      <dgm:prSet presAssocID="{7EC5813A-1013-43EA-A87F-AF862931F5FB}" presName="sibTrans" presStyleCnt="0"/>
      <dgm:spPr/>
    </dgm:pt>
    <dgm:pt modelId="{E17DDFDF-6162-466D-9D5D-F109497B805C}" type="pres">
      <dgm:prSet presAssocID="{0FE5E7CE-90BD-4CB7-BCE8-0411A328539B}" presName="composite" presStyleCnt="0">
        <dgm:presLayoutVars>
          <dgm:chMax val="1"/>
          <dgm:chPref val="1"/>
        </dgm:presLayoutVars>
      </dgm:prSet>
      <dgm:spPr/>
    </dgm:pt>
    <dgm:pt modelId="{89776C99-E01A-4A47-8667-12F88A6B46E1}" type="pres">
      <dgm:prSet presAssocID="{0FE5E7CE-90BD-4CB7-BCE8-0411A328539B}" presName="Accent" presStyleLbl="trAlignAcc1" presStyleIdx="1" presStyleCnt="3">
        <dgm:presLayoutVars>
          <dgm:chMax val="0"/>
          <dgm:chPref val="0"/>
        </dgm:presLayoutVars>
      </dgm:prSet>
      <dgm:spPr>
        <a:ln>
          <a:solidFill>
            <a:srgbClr val="FC679A"/>
          </a:solidFill>
        </a:ln>
      </dgm:spPr>
    </dgm:pt>
    <dgm:pt modelId="{9A7155B6-A323-470B-A3D5-EC5FE4C6DB0B}" type="pres">
      <dgm:prSet presAssocID="{0FE5E7CE-90BD-4CB7-BCE8-0411A328539B}" presName="Image" presStyleLbl="alignImgPlace1" presStyleIdx="1" presStyleCnt="3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CB7B97A6-8117-42FC-B65A-11A823140BD3}" type="pres">
      <dgm:prSet presAssocID="{0FE5E7CE-90BD-4CB7-BCE8-0411A328539B}" presName="ChildComposite" presStyleCnt="0"/>
      <dgm:spPr/>
    </dgm:pt>
    <dgm:pt modelId="{81EB5038-6DC0-43AD-968E-D290C222006B}" type="pres">
      <dgm:prSet presAssocID="{0FE5E7CE-90BD-4CB7-BCE8-0411A328539B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45826AF-6540-4764-BCB3-67E1BDDF49DF}" type="pres">
      <dgm:prSet presAssocID="{0FE5E7CE-90BD-4CB7-BCE8-0411A328539B}" presName="Parent" presStyleLbl="revTx" presStyleIdx="1" presStyleCnt="3">
        <dgm:presLayoutVars>
          <dgm:chMax val="1"/>
          <dgm:chPref val="0"/>
          <dgm:bulletEnabled val="1"/>
        </dgm:presLayoutVars>
      </dgm:prSet>
      <dgm:spPr/>
    </dgm:pt>
    <dgm:pt modelId="{7395D6BB-79A0-432A-A6FD-9F5C04076B6E}" type="pres">
      <dgm:prSet presAssocID="{178F0A67-54E2-4269-A03D-0CA41AA925BF}" presName="sibTrans" presStyleCnt="0"/>
      <dgm:spPr/>
    </dgm:pt>
    <dgm:pt modelId="{FA8A04D2-D0E2-41E4-BEE6-4893BE78452E}" type="pres">
      <dgm:prSet presAssocID="{27695FB2-8DA3-491F-B06C-87BBE783E822}" presName="composite" presStyleCnt="0">
        <dgm:presLayoutVars>
          <dgm:chMax val="1"/>
          <dgm:chPref val="1"/>
        </dgm:presLayoutVars>
      </dgm:prSet>
      <dgm:spPr/>
    </dgm:pt>
    <dgm:pt modelId="{BD85DB6D-17E6-4FF2-A692-396765CD8CE5}" type="pres">
      <dgm:prSet presAssocID="{27695FB2-8DA3-491F-B06C-87BBE783E822}" presName="Accent" presStyleLbl="trAlignAcc1" presStyleIdx="2" presStyleCnt="3">
        <dgm:presLayoutVars>
          <dgm:chMax val="0"/>
          <dgm:chPref val="0"/>
        </dgm:presLayoutVars>
      </dgm:prSet>
      <dgm:spPr>
        <a:ln>
          <a:solidFill>
            <a:srgbClr val="FC679A"/>
          </a:solidFill>
        </a:ln>
      </dgm:spPr>
    </dgm:pt>
    <dgm:pt modelId="{6779E4DB-58BC-4F8D-B8E8-580748522B9B}" type="pres">
      <dgm:prSet presAssocID="{27695FB2-8DA3-491F-B06C-87BBE783E822}" presName="Image" presStyleLbl="alignImgPlace1" presStyleIdx="2" presStyleCnt="3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78F989B2-718F-42E3-B474-C3B8285C3FCA}" type="pres">
      <dgm:prSet presAssocID="{27695FB2-8DA3-491F-B06C-87BBE783E822}" presName="ChildComposite" presStyleCnt="0"/>
      <dgm:spPr/>
    </dgm:pt>
    <dgm:pt modelId="{66BA6B75-43BD-42A4-91D9-F9501917FC77}" type="pres">
      <dgm:prSet presAssocID="{27695FB2-8DA3-491F-B06C-87BBE783E822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4F334D33-8CFC-4B90-82F1-0D31904AB925}" type="pres">
      <dgm:prSet presAssocID="{27695FB2-8DA3-491F-B06C-87BBE783E822}" presName="Parent" presStyleLbl="revTx" presStyleIdx="2" presStyleCnt="3">
        <dgm:presLayoutVars>
          <dgm:chMax val="1"/>
          <dgm:chPref val="0"/>
          <dgm:bulletEnabled val="1"/>
        </dgm:presLayoutVars>
      </dgm:prSet>
      <dgm:spPr/>
    </dgm:pt>
  </dgm:ptLst>
  <dgm:cxnLst>
    <dgm:cxn modelId="{80E9D816-B584-4C59-BC90-8D4EAB6B5CC4}" type="presOf" srcId="{5EA46663-49B7-4AAE-A0E1-749E249C68B0}" destId="{F23F136C-5CC5-494D-B7D1-9D5262D53156}" srcOrd="0" destOrd="0" presId="urn:microsoft.com/office/officeart/2008/layout/CaptionedPictures"/>
    <dgm:cxn modelId="{2B6FD96E-4F85-4806-8BD0-549556A08A34}" type="presOf" srcId="{5AF24047-B2F6-4F1C-BB9A-4AF6300BBDAB}" destId="{94B8ED23-9234-44A5-83CF-17CC4FBCDF0B}" srcOrd="0" destOrd="0" presId="urn:microsoft.com/office/officeart/2008/layout/CaptionedPictures"/>
    <dgm:cxn modelId="{B1ADFC9F-5E7A-44AB-8D48-F4D984E6223C}" srcId="{5EA46663-49B7-4AAE-A0E1-749E249C68B0}" destId="{5AF24047-B2F6-4F1C-BB9A-4AF6300BBDAB}" srcOrd="0" destOrd="0" parTransId="{637C4215-9677-4B0C-AC87-15BC1B1716DA}" sibTransId="{7EC5813A-1013-43EA-A87F-AF862931F5FB}"/>
    <dgm:cxn modelId="{2F75B4A9-CD3F-4366-AF7B-1C1BC73ECC14}" type="presOf" srcId="{0FE5E7CE-90BD-4CB7-BCE8-0411A328539B}" destId="{F45826AF-6540-4764-BCB3-67E1BDDF49DF}" srcOrd="0" destOrd="0" presId="urn:microsoft.com/office/officeart/2008/layout/CaptionedPictures"/>
    <dgm:cxn modelId="{6CA328B8-4F30-4463-8C04-ABDB2E8AA2DA}" srcId="{5EA46663-49B7-4AAE-A0E1-749E249C68B0}" destId="{0FE5E7CE-90BD-4CB7-BCE8-0411A328539B}" srcOrd="1" destOrd="0" parTransId="{432B5F40-8EF2-4393-A088-747ED2FEDAEF}" sibTransId="{178F0A67-54E2-4269-A03D-0CA41AA925BF}"/>
    <dgm:cxn modelId="{62D54ADB-93F0-466F-9E7E-574AB7790C4B}" type="presOf" srcId="{27695FB2-8DA3-491F-B06C-87BBE783E822}" destId="{4F334D33-8CFC-4B90-82F1-0D31904AB925}" srcOrd="0" destOrd="0" presId="urn:microsoft.com/office/officeart/2008/layout/CaptionedPictures"/>
    <dgm:cxn modelId="{65C549F3-A81D-454F-A26E-92288450A229}" srcId="{5EA46663-49B7-4AAE-A0E1-749E249C68B0}" destId="{27695FB2-8DA3-491F-B06C-87BBE783E822}" srcOrd="2" destOrd="0" parTransId="{FF04F52F-A430-4449-A39A-2F85850074C0}" sibTransId="{4EA0852C-7169-4238-85CF-FB3A3B3AEDBA}"/>
    <dgm:cxn modelId="{4ACFB8ED-796F-4CC8-B265-DD69EB0DEFFC}" type="presParOf" srcId="{F23F136C-5CC5-494D-B7D1-9D5262D53156}" destId="{C5E9E43B-18B9-492C-932E-26D8F77AB5D2}" srcOrd="0" destOrd="0" presId="urn:microsoft.com/office/officeart/2008/layout/CaptionedPictures"/>
    <dgm:cxn modelId="{55578EFD-2F3B-4A48-9BEA-4CC1411F0CBA}" type="presParOf" srcId="{C5E9E43B-18B9-492C-932E-26D8F77AB5D2}" destId="{E96194BD-65A8-48F8-8027-92B21966F866}" srcOrd="0" destOrd="0" presId="urn:microsoft.com/office/officeart/2008/layout/CaptionedPictures"/>
    <dgm:cxn modelId="{4B1B53E9-0AE4-4511-B04E-373A95AF2821}" type="presParOf" srcId="{C5E9E43B-18B9-492C-932E-26D8F77AB5D2}" destId="{532BF682-2BB4-4CA5-AC4A-88A922703035}" srcOrd="1" destOrd="0" presId="urn:microsoft.com/office/officeart/2008/layout/CaptionedPictures"/>
    <dgm:cxn modelId="{6697EFF5-68A3-4CA7-B807-FA93E832DE1B}" type="presParOf" srcId="{C5E9E43B-18B9-492C-932E-26D8F77AB5D2}" destId="{8F496986-F0A3-40B7-B31C-62BDFD3C9167}" srcOrd="2" destOrd="0" presId="urn:microsoft.com/office/officeart/2008/layout/CaptionedPictures"/>
    <dgm:cxn modelId="{E2A982A7-9104-4AAD-8ADA-A2A2A3AF698E}" type="presParOf" srcId="{8F496986-F0A3-40B7-B31C-62BDFD3C9167}" destId="{9924CE3C-9E2B-48D0-A819-18F282B3F34A}" srcOrd="0" destOrd="0" presId="urn:microsoft.com/office/officeart/2008/layout/CaptionedPictures"/>
    <dgm:cxn modelId="{35FF0ED0-3979-40C5-8B02-1923ECEF5F8B}" type="presParOf" srcId="{8F496986-F0A3-40B7-B31C-62BDFD3C9167}" destId="{94B8ED23-9234-44A5-83CF-17CC4FBCDF0B}" srcOrd="1" destOrd="0" presId="urn:microsoft.com/office/officeart/2008/layout/CaptionedPictures"/>
    <dgm:cxn modelId="{71D2A9A1-5393-424D-A024-6562A0AC9C5B}" type="presParOf" srcId="{F23F136C-5CC5-494D-B7D1-9D5262D53156}" destId="{F4D9FF91-8D29-4615-A179-30DA6CB40416}" srcOrd="1" destOrd="0" presId="urn:microsoft.com/office/officeart/2008/layout/CaptionedPictures"/>
    <dgm:cxn modelId="{EAF31999-D4C7-4ED5-8E5A-B19A54805B1F}" type="presParOf" srcId="{F23F136C-5CC5-494D-B7D1-9D5262D53156}" destId="{E17DDFDF-6162-466D-9D5D-F109497B805C}" srcOrd="2" destOrd="0" presId="urn:microsoft.com/office/officeart/2008/layout/CaptionedPictures"/>
    <dgm:cxn modelId="{EB6CDEFD-65D0-4247-9ED4-BA73BDD0FA89}" type="presParOf" srcId="{E17DDFDF-6162-466D-9D5D-F109497B805C}" destId="{89776C99-E01A-4A47-8667-12F88A6B46E1}" srcOrd="0" destOrd="0" presId="urn:microsoft.com/office/officeart/2008/layout/CaptionedPictures"/>
    <dgm:cxn modelId="{E125A8F6-1342-4D2D-A90A-D8F6C36BD86E}" type="presParOf" srcId="{E17DDFDF-6162-466D-9D5D-F109497B805C}" destId="{9A7155B6-A323-470B-A3D5-EC5FE4C6DB0B}" srcOrd="1" destOrd="0" presId="urn:microsoft.com/office/officeart/2008/layout/CaptionedPictures"/>
    <dgm:cxn modelId="{A659C143-9828-4191-A524-EE6C45A3A137}" type="presParOf" srcId="{E17DDFDF-6162-466D-9D5D-F109497B805C}" destId="{CB7B97A6-8117-42FC-B65A-11A823140BD3}" srcOrd="2" destOrd="0" presId="urn:microsoft.com/office/officeart/2008/layout/CaptionedPictures"/>
    <dgm:cxn modelId="{EE28905C-6C9F-4AE5-A1BC-BD42312757AB}" type="presParOf" srcId="{CB7B97A6-8117-42FC-B65A-11A823140BD3}" destId="{81EB5038-6DC0-43AD-968E-D290C222006B}" srcOrd="0" destOrd="0" presId="urn:microsoft.com/office/officeart/2008/layout/CaptionedPictures"/>
    <dgm:cxn modelId="{05B10D02-D961-41D4-96CB-9B8FACF5E5D8}" type="presParOf" srcId="{CB7B97A6-8117-42FC-B65A-11A823140BD3}" destId="{F45826AF-6540-4764-BCB3-67E1BDDF49DF}" srcOrd="1" destOrd="0" presId="urn:microsoft.com/office/officeart/2008/layout/CaptionedPictures"/>
    <dgm:cxn modelId="{4C664ABA-0A9B-495C-9A38-8D349C1C3725}" type="presParOf" srcId="{F23F136C-5CC5-494D-B7D1-9D5262D53156}" destId="{7395D6BB-79A0-432A-A6FD-9F5C04076B6E}" srcOrd="3" destOrd="0" presId="urn:microsoft.com/office/officeart/2008/layout/CaptionedPictures"/>
    <dgm:cxn modelId="{CD373A95-68FA-4398-899B-15676838D75E}" type="presParOf" srcId="{F23F136C-5CC5-494D-B7D1-9D5262D53156}" destId="{FA8A04D2-D0E2-41E4-BEE6-4893BE78452E}" srcOrd="4" destOrd="0" presId="urn:microsoft.com/office/officeart/2008/layout/CaptionedPictures"/>
    <dgm:cxn modelId="{DA94DD44-3C3E-475B-B9DA-D924DF123302}" type="presParOf" srcId="{FA8A04D2-D0E2-41E4-BEE6-4893BE78452E}" destId="{BD85DB6D-17E6-4FF2-A692-396765CD8CE5}" srcOrd="0" destOrd="0" presId="urn:microsoft.com/office/officeart/2008/layout/CaptionedPictures"/>
    <dgm:cxn modelId="{878129D6-E5C9-4C02-A3EA-6446A0C95128}" type="presParOf" srcId="{FA8A04D2-D0E2-41E4-BEE6-4893BE78452E}" destId="{6779E4DB-58BC-4F8D-B8E8-580748522B9B}" srcOrd="1" destOrd="0" presId="urn:microsoft.com/office/officeart/2008/layout/CaptionedPictures"/>
    <dgm:cxn modelId="{BEFE1E75-6207-4B16-89A4-314A3DEA3654}" type="presParOf" srcId="{FA8A04D2-D0E2-41E4-BEE6-4893BE78452E}" destId="{78F989B2-718F-42E3-B474-C3B8285C3FCA}" srcOrd="2" destOrd="0" presId="urn:microsoft.com/office/officeart/2008/layout/CaptionedPictures"/>
    <dgm:cxn modelId="{663457FB-BB7F-4024-B553-6421F2EEB35B}" type="presParOf" srcId="{78F989B2-718F-42E3-B474-C3B8285C3FCA}" destId="{66BA6B75-43BD-42A4-91D9-F9501917FC77}" srcOrd="0" destOrd="0" presId="urn:microsoft.com/office/officeart/2008/layout/CaptionedPictures"/>
    <dgm:cxn modelId="{3E84F7E5-A212-456C-B3D4-4F8B0AD86D87}" type="presParOf" srcId="{78F989B2-718F-42E3-B474-C3B8285C3FCA}" destId="{4F334D33-8CFC-4B90-82F1-0D31904AB925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6194BD-65A8-48F8-8027-92B21966F866}">
      <dsp:nvSpPr>
        <dsp:cNvPr id="0" name=""/>
        <dsp:cNvSpPr/>
      </dsp:nvSpPr>
      <dsp:spPr>
        <a:xfrm>
          <a:off x="3241" y="901810"/>
          <a:ext cx="2978046" cy="35035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FC679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2BF682-2BB4-4CA5-AC4A-88A922703035}">
      <dsp:nvSpPr>
        <dsp:cNvPr id="0" name=""/>
        <dsp:cNvSpPr/>
      </dsp:nvSpPr>
      <dsp:spPr>
        <a:xfrm>
          <a:off x="152144" y="1041953"/>
          <a:ext cx="2680241" cy="2277329"/>
        </a:xfrm>
        <a:prstGeom prst="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B8ED23-9234-44A5-83CF-17CC4FBCDF0B}">
      <dsp:nvSpPr>
        <dsp:cNvPr id="0" name=""/>
        <dsp:cNvSpPr/>
      </dsp:nvSpPr>
      <dsp:spPr>
        <a:xfrm>
          <a:off x="152144" y="3319282"/>
          <a:ext cx="2680241" cy="945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话剧</a:t>
          </a:r>
        </a:p>
      </dsp:txBody>
      <dsp:txXfrm>
        <a:off x="152144" y="3319282"/>
        <a:ext cx="2680241" cy="945967"/>
      </dsp:txXfrm>
    </dsp:sp>
    <dsp:sp modelId="{89776C99-E01A-4A47-8667-12F88A6B46E1}">
      <dsp:nvSpPr>
        <dsp:cNvPr id="0" name=""/>
        <dsp:cNvSpPr/>
      </dsp:nvSpPr>
      <dsp:spPr>
        <a:xfrm>
          <a:off x="3661290" y="901810"/>
          <a:ext cx="2978046" cy="35035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FC679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7155B6-A323-470B-A3D5-EC5FE4C6DB0B}">
      <dsp:nvSpPr>
        <dsp:cNvPr id="0" name=""/>
        <dsp:cNvSpPr/>
      </dsp:nvSpPr>
      <dsp:spPr>
        <a:xfrm>
          <a:off x="3810192" y="1041953"/>
          <a:ext cx="2680241" cy="2277329"/>
        </a:xfrm>
        <a:prstGeom prst="rect">
          <a:avLst/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5826AF-6540-4764-BCB3-67E1BDDF49DF}">
      <dsp:nvSpPr>
        <dsp:cNvPr id="0" name=""/>
        <dsp:cNvSpPr/>
      </dsp:nvSpPr>
      <dsp:spPr>
        <a:xfrm>
          <a:off x="3810192" y="3319282"/>
          <a:ext cx="2680241" cy="945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展览</a:t>
          </a:r>
        </a:p>
      </dsp:txBody>
      <dsp:txXfrm>
        <a:off x="3810192" y="3319282"/>
        <a:ext cx="2680241" cy="945967"/>
      </dsp:txXfrm>
    </dsp:sp>
    <dsp:sp modelId="{BD85DB6D-17E6-4FF2-A692-396765CD8CE5}">
      <dsp:nvSpPr>
        <dsp:cNvPr id="0" name=""/>
        <dsp:cNvSpPr/>
      </dsp:nvSpPr>
      <dsp:spPr>
        <a:xfrm>
          <a:off x="7319338" y="901810"/>
          <a:ext cx="2978046" cy="3503583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FC679A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79E4DB-58BC-4F8D-B8E8-580748522B9B}">
      <dsp:nvSpPr>
        <dsp:cNvPr id="0" name=""/>
        <dsp:cNvSpPr/>
      </dsp:nvSpPr>
      <dsp:spPr>
        <a:xfrm>
          <a:off x="7468241" y="1041953"/>
          <a:ext cx="2680241" cy="2277329"/>
        </a:xfrm>
        <a:prstGeom prst="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334D33-8CFC-4B90-82F1-0D31904AB925}">
      <dsp:nvSpPr>
        <dsp:cNvPr id="0" name=""/>
        <dsp:cNvSpPr/>
      </dsp:nvSpPr>
      <dsp:spPr>
        <a:xfrm>
          <a:off x="7468241" y="3319282"/>
          <a:ext cx="2680241" cy="9459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演唱会</a:t>
          </a:r>
        </a:p>
      </dsp:txBody>
      <dsp:txXfrm>
        <a:off x="7468241" y="3319282"/>
        <a:ext cx="2680241" cy="9459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20101E-6AD9-4EA3-A728-4D865998EBDC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5BAB2-5726-47D8-8A39-E33376DE75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142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24201A-4083-9274-5284-819ECD26FF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DD06F17-6A83-5F28-1B74-17C877C2D9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C541A5-7271-DBE1-D3FD-7E21D595F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053EFF-2268-127E-576C-3E7F3B121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AD7978-8735-0713-1634-67D14CE37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4689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99">
          <p15:clr>
            <a:srgbClr val="FBAE40"/>
          </p15:clr>
        </p15:guide>
        <p15:guide id="2" pos="438">
          <p15:clr>
            <a:srgbClr val="FBAE40"/>
          </p15:clr>
        </p15:guide>
        <p15:guide id="3" pos="7242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34FE92-EC4B-42C1-DF26-B1EF610E2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14D17AA-3C8A-8EC7-D894-AC9574BF71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787262-6CD4-289D-783D-E871B3E2D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132125-0F82-C4BA-47EE-5829A5A1D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1D6198-7BA2-86A4-D49E-6FFC7DD7E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45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6D0ACF6-CA93-1D87-94F7-28DC930CEB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CAB2ECE-AB41-263A-58D2-82BCD37CDF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0B07EA0-0105-FCD3-68AF-9BB215609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A52E42-2DA4-10C3-B38C-D5E164D4E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0B5848-C3C0-7832-B359-B6F1D0A6A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155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BF4E91AD-D767-59DE-1503-142922FDA2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83AFDF1B-59E4-61F6-85F2-A655B48D6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日期占位符 7">
            <a:extLst>
              <a:ext uri="{FF2B5EF4-FFF2-40B4-BE49-F238E27FC236}">
                <a16:creationId xmlns:a16="http://schemas.microsoft.com/office/drawing/2014/main" id="{D96D969A-0928-FD70-7149-C21A7D8CF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127BD7EB-6CA6-1B65-4622-4AC22410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2BE81228-7EDB-3ACB-9642-CA6B3983C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0516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99" userDrawn="1">
          <p15:clr>
            <a:srgbClr val="FBAE40"/>
          </p15:clr>
        </p15:guide>
        <p15:guide id="2" pos="438" userDrawn="1">
          <p15:clr>
            <a:srgbClr val="FBAE40"/>
          </p15:clr>
        </p15:guide>
        <p15:guide id="3" pos="7242" userDrawn="1">
          <p15:clr>
            <a:srgbClr val="FBAE40"/>
          </p15:clr>
        </p15:guide>
        <p15:guide id="4" orient="horz" pos="399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068899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245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53A9D7-F12D-1B7C-55C8-28081145A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B7960F1-B833-9819-EB1A-49D65B569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A83FAC-5F57-0632-B8E3-FDFD691C2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270D2C-C773-50A3-8195-367C78450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C808FC-0573-789D-1ECD-34FDF1FAE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251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040571-738B-8DB1-E60C-6FD20C599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1A0FB59-7625-8242-6CDA-19B4AF907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40393A-2DAC-AF68-852A-830258D32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F71351-DA94-EF05-C823-87427F47D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64501C-2F57-DD47-551A-1F7E047AA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533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EF8BEE-5A3D-3184-B515-4DAAE3280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585CDE-914E-31B4-1A4E-8D589FAA7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2492348-AB9E-8DC4-BAA7-C6F96CE4CF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31C88EA-CEAF-3EA5-93F8-5C7C1BAFA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B1478A-1765-69E0-7FC5-F03F062D2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D764C06-9467-EEE2-6B9E-59AC0E970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613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12F4B3-0796-59B8-F383-EE587F2AB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F2908E-E7B1-D230-37A4-FE8E29D193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55E6F65-618C-EE69-65F3-8497102209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49F7263-2B32-720E-D1F2-D2B6AA66A3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CB5D3BD-1EE7-56C7-01E1-198B5EC2C9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F676E79-AECB-3BD2-C763-04D148AB3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4268A73-A2AC-A4F6-4BE1-A17072F14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9B39343-552C-5602-D4E8-118833EB4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283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7CD88C-8E44-5D35-54C8-5B5E9AE8E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CCA1EEE-C020-DE5E-93F4-44D04EB13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10/15/2023</a:t>
            </a:fld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773BADD-CB70-6770-AA1C-43183A909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EC96100-807D-54EB-6EE4-52431A75C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629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>
          <p15:clr>
            <a:srgbClr val="FBAE40"/>
          </p15:clr>
        </p15:guide>
        <p15:guide id="2" orient="horz" pos="799">
          <p15:clr>
            <a:srgbClr val="FBAE40"/>
          </p15:clr>
        </p15:guide>
        <p15:guide id="3" pos="7242">
          <p15:clr>
            <a:srgbClr val="FBAE40"/>
          </p15:clr>
        </p15:guide>
        <p15:guide id="4" orient="horz" pos="399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55FB420-442A-9D95-6A73-1BB65E4C1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8408A49-3240-4580-DD1D-68DB9B669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57CFDD-C749-C8F7-BF26-9FB5B9353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625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9C7A0B-8CED-C5E3-C483-13EDB5A9D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6C6796-A529-D371-74C5-3056A2B90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FDBB401-9CD3-16B1-D588-54BDC5181E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3F038C-D931-5C8E-9ACF-C073DFFDA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A314B3-87A9-1781-9BB6-56408C591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6BAC36-0BA9-0576-C1A5-9B9307CC4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4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7F9972-49DA-E234-6E6A-9C266B4AD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E731B0A-7CFF-F782-A45C-190034928C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1C7F7C7-C2A1-95C7-BF16-9C4323475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8A3D4A1-11EF-B4CD-87DE-A86B54205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15F1B8-1F1F-F359-AA46-6BE30FEED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DF87E08-8E04-E00A-CEC8-976C9654D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235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8D54ADB-0C78-D2A3-7A12-8C6CF4749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20D3BC-8802-ADFD-B30F-F46B9D962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6938BB-96CC-7E50-C7ED-B0D28991B8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04EF0-062B-4935-A6FB-265FB1660EFD}" type="datetimeFigureOut">
              <a:rPr lang="zh-CN" altLang="en-US" smtClean="0"/>
              <a:t>2023/10/15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39C3B9-9064-7ED3-0C09-8D2DA8A951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E75237-7C0E-E6D9-B90E-F0DBB5CEA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49659-3D8A-4456-B842-A288B75351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8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649" r:id="rId12"/>
    <p:sldLayoutId id="2147483756" r:id="rId13"/>
    <p:sldLayoutId id="214748375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>
          <p15:clr>
            <a:srgbClr val="F26B43"/>
          </p15:clr>
        </p15:guide>
        <p15:guide id="4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18" Type="http://schemas.openxmlformats.org/officeDocument/2006/relationships/image" Target="../media/image50.png"/><Relationship Id="rId3" Type="http://schemas.openxmlformats.org/officeDocument/2006/relationships/image" Target="../media/image35.png"/><Relationship Id="rId21" Type="http://schemas.openxmlformats.org/officeDocument/2006/relationships/image" Target="../media/image53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" Type="http://schemas.openxmlformats.org/officeDocument/2006/relationships/image" Target="../media/image34.png"/><Relationship Id="rId16" Type="http://schemas.openxmlformats.org/officeDocument/2006/relationships/image" Target="../media/image48.pn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19" Type="http://schemas.openxmlformats.org/officeDocument/2006/relationships/image" Target="../media/image51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Relationship Id="rId22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58.sv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microsoft.com/office/2007/relationships/hdphoto" Target="../media/hdphoto2.wdp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14.svg"/><Relationship Id="rId2" Type="http://schemas.openxmlformats.org/officeDocument/2006/relationships/tags" Target="../tags/tag6.xml"/><Relationship Id="rId16" Type="http://schemas.openxmlformats.org/officeDocument/2006/relationships/image" Target="../media/image13.pn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image" Target="../media/image12.svg"/><Relationship Id="rId10" Type="http://schemas.openxmlformats.org/officeDocument/2006/relationships/tags" Target="../tags/tag14.xml"/><Relationship Id="rId19" Type="http://schemas.openxmlformats.org/officeDocument/2006/relationships/image" Target="../media/image16.svg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文框 19">
            <a:extLst>
              <a:ext uri="{FF2B5EF4-FFF2-40B4-BE49-F238E27FC236}">
                <a16:creationId xmlns:a16="http://schemas.microsoft.com/office/drawing/2014/main" id="{4945E9CF-36B8-9FE5-C8FF-222A3F7A339A}"/>
              </a:ext>
            </a:extLst>
          </p:cNvPr>
          <p:cNvSpPr/>
          <p:nvPr/>
        </p:nvSpPr>
        <p:spPr>
          <a:xfrm>
            <a:off x="695325" y="765175"/>
            <a:ext cx="10801350" cy="5580063"/>
          </a:xfrm>
          <a:prstGeom prst="frame">
            <a:avLst>
              <a:gd name="adj1" fmla="val 52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+mj-ea"/>
              <a:ea typeface="+mj-ea"/>
              <a:cs typeface="OPPOSans R" panose="00020600040101010101" pitchFamily="18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C28E2A3-A535-A669-E874-4CEF542AD42A}"/>
              </a:ext>
            </a:extLst>
          </p:cNvPr>
          <p:cNvGrpSpPr/>
          <p:nvPr/>
        </p:nvGrpSpPr>
        <p:grpSpPr>
          <a:xfrm>
            <a:off x="0" y="0"/>
            <a:ext cx="8204835" cy="4700337"/>
            <a:chOff x="0" y="0"/>
            <a:chExt cx="8204835" cy="4700337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28D0D96-5C74-51EB-02D1-6861DA2D14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990" b="91146" l="2576" r="93953">
                          <a14:foregroundMark x1="32923" y1="74219" x2="35610" y2="83073"/>
                          <a14:foregroundMark x1="33259" y1="71875" x2="35050" y2="73177"/>
                          <a14:foregroundMark x1="14110" y1="8333" x2="11086" y2="19271"/>
                          <a14:foregroundMark x1="77828" y1="26563" x2="80851" y2="33854"/>
                          <a14:foregroundMark x1="57895" y1="9115" x2="60694" y2="13542"/>
                          <a14:foregroundMark x1="54087" y1="9896" x2="53080" y2="10417"/>
                          <a14:foregroundMark x1="31019" y1="13021" x2="33483" y2="15625"/>
                          <a14:foregroundMark x1="47816" y1="66667" x2="46473" y2="71615"/>
                          <a14:foregroundMark x1="19933" y1="39844" x2="20269" y2="46094"/>
                          <a14:foregroundMark x1="6271" y1="23958" x2="5039" y2="25000"/>
                          <a14:foregroundMark x1="55879" y1="88802" x2="56663" y2="91146"/>
                          <a14:foregroundMark x1="92609" y1="83073" x2="91937" y2="85417"/>
                          <a14:foregroundMark x1="86002" y1="50521" x2="86786" y2="54427"/>
                          <a14:foregroundMark x1="84994" y1="53646" x2="87906" y2="52865"/>
                          <a14:foregroundMark x1="84546" y1="48177" x2="83987" y2="51302"/>
                          <a14:foregroundMark x1="89969" y1="12818" x2="88354" y2="25521"/>
                          <a14:foregroundMark x1="90705" y1="7031" x2="90176" y2="11191"/>
                          <a14:foregroundMark x1="56999" y1="19531" x2="54871" y2="23958"/>
                          <a14:foregroundMark x1="43897" y1="8073" x2="43449" y2="13542"/>
                          <a14:foregroundMark x1="31982" y1="32492" x2="31579" y2="33854"/>
                          <a14:foregroundMark x1="31919" y1="32430" x2="33931" y2="35938"/>
                          <a14:foregroundMark x1="2576" y1="5990" x2="5599" y2="10417"/>
                          <a14:foregroundMark x1="27436" y1="9896" x2="28443" y2="13281"/>
                          <a14:foregroundMark x1="77716" y1="14323" x2="79395" y2="19792"/>
                          <a14:foregroundMark x1="60022" y1="47396" x2="58679" y2="53906"/>
                          <a14:foregroundMark x1="62523" y1="85007" x2="62150" y2="85938"/>
                          <a14:foregroundMark x1="65286" y1="72396" x2="66517" y2="81771"/>
                          <a14:foregroundMark x1="38410" y1="51042" x2="39866" y2="54688"/>
                          <a14:foregroundMark x1="42217" y1="32292" x2="43113" y2="33854"/>
                          <a14:foregroundMark x1="46025" y1="32031" x2="47032" y2="34115"/>
                          <a14:foregroundMark x1="62934" y1="29688" x2="64278" y2="30729"/>
                          <a14:foregroundMark x1="64166" y1="11979" x2="65398" y2="15625"/>
                          <a14:foregroundMark x1="93953" y1="32813" x2="93953" y2="36198"/>
                          <a14:foregroundMark x1="93057" y1="20573" x2="92497" y2="23698"/>
                          <a14:backgroundMark x1="93623" y1="24731" x2="93841" y2="26302"/>
                          <a14:backgroundMark x1="91601" y1="10156" x2="93044" y2="20561"/>
                          <a14:backgroundMark x1="93841" y1="26302" x2="93841" y2="26563"/>
                          <a14:backgroundMark x1="55175" y1="24553" x2="53751" y2="27865"/>
                          <a14:backgroundMark x1="29339" y1="25260" x2="34826" y2="30729"/>
                          <a14:backgroundMark x1="63270" y1="74479" x2="64726" y2="86979"/>
                          <a14:backgroundMark x1="39841" y1="54729" x2="40202" y2="554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r="27660"/>
            <a:stretch/>
          </p:blipFill>
          <p:spPr>
            <a:xfrm>
              <a:off x="0" y="0"/>
              <a:ext cx="5273040" cy="313443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759C02DF-E744-DA93-0C51-EB9355E795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990" b="91146" l="2576" r="93953">
                          <a14:foregroundMark x1="32923" y1="74219" x2="35610" y2="83073"/>
                          <a14:foregroundMark x1="33259" y1="71875" x2="35050" y2="73177"/>
                          <a14:foregroundMark x1="14110" y1="8333" x2="11086" y2="19271"/>
                          <a14:foregroundMark x1="77828" y1="26563" x2="80851" y2="33854"/>
                          <a14:foregroundMark x1="57895" y1="9115" x2="60694" y2="13542"/>
                          <a14:foregroundMark x1="54087" y1="9896" x2="53080" y2="10417"/>
                          <a14:foregroundMark x1="31019" y1="13021" x2="33483" y2="15625"/>
                          <a14:foregroundMark x1="47816" y1="66667" x2="46473" y2="71615"/>
                          <a14:foregroundMark x1="19933" y1="39844" x2="20269" y2="46094"/>
                          <a14:foregroundMark x1="6271" y1="23958" x2="5039" y2="25000"/>
                          <a14:foregroundMark x1="55879" y1="88802" x2="56663" y2="91146"/>
                          <a14:foregroundMark x1="92609" y1="83073" x2="91937" y2="85417"/>
                          <a14:foregroundMark x1="86002" y1="50521" x2="86786" y2="54427"/>
                          <a14:foregroundMark x1="84994" y1="53646" x2="87906" y2="52865"/>
                          <a14:foregroundMark x1="84546" y1="48177" x2="83987" y2="51302"/>
                          <a14:foregroundMark x1="89969" y1="12818" x2="88354" y2="25521"/>
                          <a14:foregroundMark x1="90705" y1="7031" x2="90176" y2="11191"/>
                          <a14:foregroundMark x1="56999" y1="19531" x2="54871" y2="23958"/>
                          <a14:foregroundMark x1="43897" y1="8073" x2="43449" y2="13542"/>
                          <a14:foregroundMark x1="31982" y1="32492" x2="31579" y2="33854"/>
                          <a14:foregroundMark x1="31919" y1="32430" x2="33931" y2="35938"/>
                          <a14:foregroundMark x1="2576" y1="5990" x2="5599" y2="10417"/>
                          <a14:foregroundMark x1="27436" y1="9896" x2="28443" y2="13281"/>
                          <a14:foregroundMark x1="77716" y1="14323" x2="79395" y2="19792"/>
                          <a14:foregroundMark x1="60022" y1="47396" x2="58679" y2="53906"/>
                          <a14:foregroundMark x1="62523" y1="85007" x2="62150" y2="85938"/>
                          <a14:foregroundMark x1="65286" y1="72396" x2="66517" y2="81771"/>
                          <a14:foregroundMark x1="38410" y1="51042" x2="39866" y2="54688"/>
                          <a14:foregroundMark x1="42217" y1="32292" x2="43113" y2="33854"/>
                          <a14:foregroundMark x1="46025" y1="32031" x2="47032" y2="34115"/>
                          <a14:foregroundMark x1="62934" y1="29688" x2="64278" y2="30729"/>
                          <a14:foregroundMark x1="64166" y1="11979" x2="65398" y2="15625"/>
                          <a14:foregroundMark x1="93953" y1="32813" x2="93953" y2="36198"/>
                          <a14:foregroundMark x1="93057" y1="20573" x2="92497" y2="23698"/>
                          <a14:backgroundMark x1="93623" y1="24731" x2="93841" y2="26302"/>
                          <a14:backgroundMark x1="91601" y1="10156" x2="93044" y2="20561"/>
                          <a14:backgroundMark x1="93841" y1="26302" x2="93841" y2="26563"/>
                          <a14:backgroundMark x1="55175" y1="24553" x2="53751" y2="27865"/>
                          <a14:backgroundMark x1="29339" y1="25260" x2="34826" y2="30729"/>
                          <a14:backgroundMark x1="63270" y1="74479" x2="64726" y2="86979"/>
                          <a14:backgroundMark x1="39841" y1="54729" x2="40202" y2="554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0795" t="19577" r="22572"/>
            <a:stretch/>
          </p:blipFill>
          <p:spPr>
            <a:xfrm>
              <a:off x="314325" y="1851660"/>
              <a:ext cx="3017520" cy="284867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CAEFB801-C5E1-0C79-DA10-9114665F2C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76712" l="0" r="100000">
                          <a14:foregroundMark x1="39873" y1="12329" x2="32278" y2="25342"/>
                          <a14:foregroundMark x1="85443" y1="70548" x2="89873" y2="767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29175" y="3298255"/>
              <a:ext cx="1455420" cy="1343726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1750CAA7-46D3-3CB3-041A-EF1635E69E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990" b="91146" l="2576" r="93953">
                          <a14:foregroundMark x1="32923" y1="74219" x2="35610" y2="83073"/>
                          <a14:foregroundMark x1="33259" y1="71875" x2="35050" y2="73177"/>
                          <a14:foregroundMark x1="14110" y1="8333" x2="11086" y2="19271"/>
                          <a14:foregroundMark x1="77828" y1="26563" x2="80851" y2="33854"/>
                          <a14:foregroundMark x1="57895" y1="9115" x2="60694" y2="13542"/>
                          <a14:foregroundMark x1="54087" y1="9896" x2="53080" y2="10417"/>
                          <a14:foregroundMark x1="31019" y1="13021" x2="33483" y2="15625"/>
                          <a14:foregroundMark x1="47816" y1="66667" x2="46473" y2="71615"/>
                          <a14:foregroundMark x1="19933" y1="39844" x2="20269" y2="46094"/>
                          <a14:foregroundMark x1="6271" y1="23958" x2="5039" y2="25000"/>
                          <a14:foregroundMark x1="55879" y1="88802" x2="56663" y2="91146"/>
                          <a14:foregroundMark x1="92609" y1="83073" x2="91937" y2="85417"/>
                          <a14:foregroundMark x1="86002" y1="50521" x2="86786" y2="54427"/>
                          <a14:foregroundMark x1="84994" y1="53646" x2="87906" y2="52865"/>
                          <a14:foregroundMark x1="84546" y1="48177" x2="83987" y2="51302"/>
                          <a14:foregroundMark x1="89969" y1="12818" x2="88354" y2="25521"/>
                          <a14:foregroundMark x1="90705" y1="7031" x2="90176" y2="11191"/>
                          <a14:foregroundMark x1="56999" y1="19531" x2="54871" y2="23958"/>
                          <a14:foregroundMark x1="43897" y1="8073" x2="43449" y2="13542"/>
                          <a14:foregroundMark x1="31982" y1="32492" x2="31579" y2="33854"/>
                          <a14:foregroundMark x1="31919" y1="32430" x2="33931" y2="35938"/>
                          <a14:foregroundMark x1="2576" y1="5990" x2="5599" y2="10417"/>
                          <a14:foregroundMark x1="27436" y1="9896" x2="28443" y2="13281"/>
                          <a14:foregroundMark x1="77716" y1="14323" x2="79395" y2="19792"/>
                          <a14:foregroundMark x1="60022" y1="47396" x2="58679" y2="53906"/>
                          <a14:foregroundMark x1="62523" y1="85007" x2="62150" y2="85938"/>
                          <a14:foregroundMark x1="65286" y1="72396" x2="66517" y2="81771"/>
                          <a14:foregroundMark x1="38410" y1="51042" x2="39866" y2="54688"/>
                          <a14:foregroundMark x1="42217" y1="32292" x2="43113" y2="33854"/>
                          <a14:foregroundMark x1="46025" y1="32031" x2="47032" y2="34115"/>
                          <a14:foregroundMark x1="62934" y1="29688" x2="64278" y2="30729"/>
                          <a14:foregroundMark x1="64166" y1="11979" x2="65398" y2="15625"/>
                          <a14:foregroundMark x1="93953" y1="32813" x2="93953" y2="36198"/>
                          <a14:foregroundMark x1="93057" y1="20573" x2="92497" y2="23698"/>
                          <a14:backgroundMark x1="93623" y1="24731" x2="93841" y2="26302"/>
                          <a14:backgroundMark x1="91601" y1="10156" x2="93044" y2="20561"/>
                          <a14:backgroundMark x1="93841" y1="26302" x2="93841" y2="26563"/>
                          <a14:backgroundMark x1="55175" y1="24553" x2="53751" y2="27865"/>
                          <a14:backgroundMark x1="29339" y1="25260" x2="34826" y2="30729"/>
                          <a14:backgroundMark x1="63270" y1="74479" x2="64726" y2="86979"/>
                          <a14:backgroundMark x1="39841" y1="54729" x2="40202" y2="554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0795" t="19577" r="22572"/>
            <a:stretch/>
          </p:blipFill>
          <p:spPr>
            <a:xfrm>
              <a:off x="5187315" y="224789"/>
              <a:ext cx="3017520" cy="2848677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FAB9AF7-AF56-A518-21C3-28542B69E0D6}"/>
              </a:ext>
            </a:extLst>
          </p:cNvPr>
          <p:cNvGrpSpPr/>
          <p:nvPr/>
        </p:nvGrpSpPr>
        <p:grpSpPr>
          <a:xfrm>
            <a:off x="-220022" y="4934700"/>
            <a:ext cx="3547746" cy="2041809"/>
            <a:chOff x="-220022" y="4934700"/>
            <a:chExt cx="3547746" cy="2041809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03DFA932-4EA1-A92F-9147-8E3DC65CB9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69" b="89744" l="9402" r="89744">
                          <a14:foregroundMark x1="60256" y1="7692" x2="60256" y2="7692"/>
                          <a14:foregroundMark x1="77350" y1="5769" x2="77350" y2="5769"/>
                          <a14:foregroundMark x1="69231" y1="33333" x2="69231" y2="33333"/>
                          <a14:foregroundMark x1="60256" y1="10256" x2="85470" y2="403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2638" r="4217" b="48260"/>
            <a:stretch/>
          </p:blipFill>
          <p:spPr>
            <a:xfrm>
              <a:off x="-220022" y="5301696"/>
              <a:ext cx="1981201" cy="1583928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767E7CAE-FA8E-3D07-A37A-7DA0EFB182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69" b="89744" l="9402" r="89744">
                          <a14:foregroundMark x1="60256" y1="7692" x2="60256" y2="7692"/>
                          <a14:foregroundMark x1="77350" y1="5769" x2="77350" y2="5769"/>
                          <a14:foregroundMark x1="69231" y1="33333" x2="69231" y2="33333"/>
                          <a14:foregroundMark x1="60256" y1="10256" x2="85470" y2="403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8919" r="47936" b="52250"/>
            <a:stretch/>
          </p:blipFill>
          <p:spPr>
            <a:xfrm>
              <a:off x="1346524" y="5484830"/>
              <a:ext cx="1981200" cy="1461767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5BEB4803-5699-9EA2-3D2A-A0F6251908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69" b="89744" l="9402" r="89744">
                          <a14:foregroundMark x1="60256" y1="7692" x2="60256" y2="7692"/>
                          <a14:foregroundMark x1="77350" y1="5769" x2="77350" y2="5769"/>
                          <a14:foregroundMark x1="69231" y1="33333" x2="69231" y2="33333"/>
                          <a14:foregroundMark x1="60256" y1="10256" x2="85470" y2="403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8919" r="47936" b="52250"/>
            <a:stretch/>
          </p:blipFill>
          <p:spPr>
            <a:xfrm>
              <a:off x="-8397" y="5514742"/>
              <a:ext cx="1981200" cy="146176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B25AAB08-60E2-EDED-B1A3-B01F4CE3F9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69" b="89744" l="9402" r="89744">
                          <a14:foregroundMark x1="60256" y1="7692" x2="60256" y2="7692"/>
                          <a14:foregroundMark x1="77350" y1="5769" x2="77350" y2="5769"/>
                          <a14:foregroundMark x1="69231" y1="33333" x2="69231" y2="33333"/>
                          <a14:foregroundMark x1="60256" y1="10256" x2="85470" y2="403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2638" r="4217" b="48260"/>
            <a:stretch/>
          </p:blipFill>
          <p:spPr>
            <a:xfrm>
              <a:off x="568324" y="4934700"/>
              <a:ext cx="1981201" cy="1583928"/>
            </a:xfrm>
            <a:prstGeom prst="rect">
              <a:avLst/>
            </a:prstGeom>
          </p:spPr>
        </p:pic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E40F1A97-2D37-2358-3423-2E464B7A0B1E}"/>
              </a:ext>
            </a:extLst>
          </p:cNvPr>
          <p:cNvGrpSpPr/>
          <p:nvPr/>
        </p:nvGrpSpPr>
        <p:grpSpPr>
          <a:xfrm>
            <a:off x="8822378" y="4906112"/>
            <a:ext cx="3547746" cy="2041809"/>
            <a:chOff x="-220022" y="4934700"/>
            <a:chExt cx="3547746" cy="2041809"/>
          </a:xfrm>
        </p:grpSpPr>
        <p:pic>
          <p:nvPicPr>
            <p:cNvPr id="257" name="图片 256">
              <a:extLst>
                <a:ext uri="{FF2B5EF4-FFF2-40B4-BE49-F238E27FC236}">
                  <a16:creationId xmlns:a16="http://schemas.microsoft.com/office/drawing/2014/main" id="{3E00A525-623A-A72F-2925-904547B82D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69" b="89744" l="9402" r="89744">
                          <a14:foregroundMark x1="60256" y1="7692" x2="60256" y2="7692"/>
                          <a14:foregroundMark x1="77350" y1="5769" x2="77350" y2="5769"/>
                          <a14:foregroundMark x1="69231" y1="33333" x2="69231" y2="33333"/>
                          <a14:foregroundMark x1="60256" y1="10256" x2="85470" y2="403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2638" r="4217" b="48260"/>
            <a:stretch/>
          </p:blipFill>
          <p:spPr>
            <a:xfrm>
              <a:off x="-220022" y="5301696"/>
              <a:ext cx="1981201" cy="1583928"/>
            </a:xfrm>
            <a:prstGeom prst="rect">
              <a:avLst/>
            </a:prstGeom>
          </p:spPr>
        </p:pic>
        <p:pic>
          <p:nvPicPr>
            <p:cNvPr id="258" name="图片 257">
              <a:extLst>
                <a:ext uri="{FF2B5EF4-FFF2-40B4-BE49-F238E27FC236}">
                  <a16:creationId xmlns:a16="http://schemas.microsoft.com/office/drawing/2014/main" id="{10CFF604-DBBA-68B6-6F54-56909D89B8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69" b="89744" l="9402" r="89744">
                          <a14:foregroundMark x1="60256" y1="7692" x2="60256" y2="7692"/>
                          <a14:foregroundMark x1="77350" y1="5769" x2="77350" y2="5769"/>
                          <a14:foregroundMark x1="69231" y1="33333" x2="69231" y2="33333"/>
                          <a14:foregroundMark x1="60256" y1="10256" x2="85470" y2="403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8919" r="47936" b="52250"/>
            <a:stretch/>
          </p:blipFill>
          <p:spPr>
            <a:xfrm>
              <a:off x="1346524" y="5484830"/>
              <a:ext cx="1981200" cy="1461767"/>
            </a:xfrm>
            <a:prstGeom prst="rect">
              <a:avLst/>
            </a:prstGeom>
          </p:spPr>
        </p:pic>
        <p:pic>
          <p:nvPicPr>
            <p:cNvPr id="259" name="图片 258">
              <a:extLst>
                <a:ext uri="{FF2B5EF4-FFF2-40B4-BE49-F238E27FC236}">
                  <a16:creationId xmlns:a16="http://schemas.microsoft.com/office/drawing/2014/main" id="{C08ADBF0-BEF4-C159-D6D6-26699B7B33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69" b="89744" l="9402" r="89744">
                          <a14:foregroundMark x1="60256" y1="7692" x2="60256" y2="7692"/>
                          <a14:foregroundMark x1="77350" y1="5769" x2="77350" y2="5769"/>
                          <a14:foregroundMark x1="69231" y1="33333" x2="69231" y2="33333"/>
                          <a14:foregroundMark x1="60256" y1="10256" x2="85470" y2="403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8919" r="47936" b="52250"/>
            <a:stretch/>
          </p:blipFill>
          <p:spPr>
            <a:xfrm>
              <a:off x="-8397" y="5514742"/>
              <a:ext cx="1981200" cy="1461767"/>
            </a:xfrm>
            <a:prstGeom prst="rect">
              <a:avLst/>
            </a:prstGeom>
          </p:spPr>
        </p:pic>
        <p:pic>
          <p:nvPicPr>
            <p:cNvPr id="324" name="图片 323">
              <a:extLst>
                <a:ext uri="{FF2B5EF4-FFF2-40B4-BE49-F238E27FC236}">
                  <a16:creationId xmlns:a16="http://schemas.microsoft.com/office/drawing/2014/main" id="{54144CCF-B567-C8D4-A95A-1AC4A11CD1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69" b="89744" l="9402" r="89744">
                          <a14:foregroundMark x1="60256" y1="7692" x2="60256" y2="7692"/>
                          <a14:foregroundMark x1="77350" y1="5769" x2="77350" y2="5769"/>
                          <a14:foregroundMark x1="69231" y1="33333" x2="69231" y2="33333"/>
                          <a14:foregroundMark x1="60256" y1="10256" x2="85470" y2="4038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2638" r="4217" b="48260"/>
            <a:stretch/>
          </p:blipFill>
          <p:spPr>
            <a:xfrm>
              <a:off x="568324" y="4934700"/>
              <a:ext cx="1981201" cy="1583928"/>
            </a:xfrm>
            <a:prstGeom prst="rect">
              <a:avLst/>
            </a:prstGeom>
          </p:spPr>
        </p:pic>
      </p:grpSp>
      <p:sp>
        <p:nvSpPr>
          <p:cNvPr id="325" name="椭圆 324">
            <a:extLst>
              <a:ext uri="{FF2B5EF4-FFF2-40B4-BE49-F238E27FC236}">
                <a16:creationId xmlns:a16="http://schemas.microsoft.com/office/drawing/2014/main" id="{3BF5D759-BA3B-1242-AEAF-1A92016D2498}"/>
              </a:ext>
            </a:extLst>
          </p:cNvPr>
          <p:cNvSpPr/>
          <p:nvPr/>
        </p:nvSpPr>
        <p:spPr>
          <a:xfrm>
            <a:off x="910636" y="1081684"/>
            <a:ext cx="2625011" cy="25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326" name="椭圆 325">
            <a:extLst>
              <a:ext uri="{FF2B5EF4-FFF2-40B4-BE49-F238E27FC236}">
                <a16:creationId xmlns:a16="http://schemas.microsoft.com/office/drawing/2014/main" id="{10BF17ED-4F3E-8321-29FF-646D6AA2741D}"/>
              </a:ext>
            </a:extLst>
          </p:cNvPr>
          <p:cNvSpPr/>
          <p:nvPr/>
        </p:nvSpPr>
        <p:spPr>
          <a:xfrm>
            <a:off x="-147460" y="4220924"/>
            <a:ext cx="2625011" cy="25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889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327" name="椭圆 326">
            <a:extLst>
              <a:ext uri="{FF2B5EF4-FFF2-40B4-BE49-F238E27FC236}">
                <a16:creationId xmlns:a16="http://schemas.microsoft.com/office/drawing/2014/main" id="{A1A2C4D9-946E-D47C-A8F9-06C78AF30A36}"/>
              </a:ext>
            </a:extLst>
          </p:cNvPr>
          <p:cNvSpPr/>
          <p:nvPr/>
        </p:nvSpPr>
        <p:spPr>
          <a:xfrm>
            <a:off x="6557692" y="1305133"/>
            <a:ext cx="2625011" cy="25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736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328" name="椭圆 327">
            <a:extLst>
              <a:ext uri="{FF2B5EF4-FFF2-40B4-BE49-F238E27FC236}">
                <a16:creationId xmlns:a16="http://schemas.microsoft.com/office/drawing/2014/main" id="{DCC8C009-3E58-EC51-DD94-D5C9829B2A74}"/>
              </a:ext>
            </a:extLst>
          </p:cNvPr>
          <p:cNvSpPr/>
          <p:nvPr/>
        </p:nvSpPr>
        <p:spPr>
          <a:xfrm>
            <a:off x="5314256" y="126759"/>
            <a:ext cx="2625011" cy="25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9017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329" name="椭圆 328">
            <a:extLst>
              <a:ext uri="{FF2B5EF4-FFF2-40B4-BE49-F238E27FC236}">
                <a16:creationId xmlns:a16="http://schemas.microsoft.com/office/drawing/2014/main" id="{1583BD37-7921-4817-7001-3FC041786393}"/>
              </a:ext>
            </a:extLst>
          </p:cNvPr>
          <p:cNvSpPr/>
          <p:nvPr/>
        </p:nvSpPr>
        <p:spPr>
          <a:xfrm>
            <a:off x="-103923" y="-381572"/>
            <a:ext cx="2625011" cy="25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838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330" name="矩形: 圆角 329">
            <a:extLst>
              <a:ext uri="{FF2B5EF4-FFF2-40B4-BE49-F238E27FC236}">
                <a16:creationId xmlns:a16="http://schemas.microsoft.com/office/drawing/2014/main" id="{D0D8E316-30F4-B904-5834-406851784542}"/>
              </a:ext>
            </a:extLst>
          </p:cNvPr>
          <p:cNvSpPr/>
          <p:nvPr/>
        </p:nvSpPr>
        <p:spPr>
          <a:xfrm>
            <a:off x="3115372" y="4609182"/>
            <a:ext cx="2413301" cy="460744"/>
          </a:xfrm>
          <a:prstGeom prst="roundRect">
            <a:avLst>
              <a:gd name="adj" fmla="val 50000"/>
            </a:avLst>
          </a:prstGeom>
          <a:solidFill>
            <a:srgbClr val="FA7E9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FDCBD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+mj-ea"/>
                <a:ea typeface="+mj-ea"/>
                <a:cs typeface="OPPOSans R" panose="00020600040101010101" pitchFamily="18" charset="-122"/>
              </a:rPr>
              <a:t>分享人：</a:t>
            </a:r>
            <a:r>
              <a:rPr lang="en-US" altLang="zh-CN" dirty="0">
                <a:latin typeface="+mj-ea"/>
                <a:ea typeface="+mj-ea"/>
                <a:cs typeface="OPPOSans R" panose="00020600040101010101" pitchFamily="18" charset="-122"/>
              </a:rPr>
              <a:t>XXXX</a:t>
            </a:r>
            <a:endParaRPr lang="zh-CN" altLang="en-US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331" name="矩形: 圆角 330">
            <a:extLst>
              <a:ext uri="{FF2B5EF4-FFF2-40B4-BE49-F238E27FC236}">
                <a16:creationId xmlns:a16="http://schemas.microsoft.com/office/drawing/2014/main" id="{B0EC777F-44FD-51F3-82D2-4031F8CD17AE}"/>
              </a:ext>
            </a:extLst>
          </p:cNvPr>
          <p:cNvSpPr/>
          <p:nvPr/>
        </p:nvSpPr>
        <p:spPr>
          <a:xfrm>
            <a:off x="6321499" y="4586812"/>
            <a:ext cx="2413301" cy="460744"/>
          </a:xfrm>
          <a:prstGeom prst="roundRect">
            <a:avLst>
              <a:gd name="adj" fmla="val 50000"/>
            </a:avLst>
          </a:prstGeom>
          <a:solidFill>
            <a:srgbClr val="FA7E9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FDCBD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+mj-ea"/>
                <a:ea typeface="+mj-ea"/>
                <a:cs typeface="OPPOSans R" panose="00020600040101010101" pitchFamily="18" charset="-122"/>
              </a:rPr>
              <a:t>分享时间：</a:t>
            </a:r>
            <a:r>
              <a:rPr lang="en-US" altLang="zh-CN" dirty="0">
                <a:latin typeface="+mj-ea"/>
                <a:ea typeface="+mj-ea"/>
                <a:cs typeface="OPPOSans R" panose="00020600040101010101" pitchFamily="18" charset="-122"/>
              </a:rPr>
              <a:t>XXXX</a:t>
            </a:r>
            <a:endParaRPr lang="zh-CN" altLang="en-US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332" name="文本框 331">
            <a:extLst>
              <a:ext uri="{FF2B5EF4-FFF2-40B4-BE49-F238E27FC236}">
                <a16:creationId xmlns:a16="http://schemas.microsoft.com/office/drawing/2014/main" id="{F786BEBF-3A8E-F645-AA46-A30C8D4E3B65}"/>
              </a:ext>
            </a:extLst>
          </p:cNvPr>
          <p:cNvSpPr txBox="1"/>
          <p:nvPr/>
        </p:nvSpPr>
        <p:spPr>
          <a:xfrm>
            <a:off x="3591870" y="2087790"/>
            <a:ext cx="54856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b="1" dirty="0">
                <a:solidFill>
                  <a:srgbClr val="FA4775"/>
                </a:solidFill>
                <a:effectLst>
                  <a:outerShdw blurRad="50800" dist="190500" dir="5400000" algn="t" rotWithShape="0">
                    <a:srgbClr val="FDCBD2">
                      <a:alpha val="40000"/>
                    </a:srgbClr>
                  </a:outerShdw>
                </a:effectLst>
                <a:latin typeface="+mj-ea"/>
                <a:ea typeface="+mj-ea"/>
                <a:cs typeface="OPPOSans R" panose="00020600040101010101" pitchFamily="18" charset="-122"/>
              </a:rPr>
              <a:t>七夕浪漫时光</a:t>
            </a:r>
          </a:p>
        </p:txBody>
      </p:sp>
      <p:sp>
        <p:nvSpPr>
          <p:cNvPr id="333" name="文本框 332">
            <a:extLst>
              <a:ext uri="{FF2B5EF4-FFF2-40B4-BE49-F238E27FC236}">
                <a16:creationId xmlns:a16="http://schemas.microsoft.com/office/drawing/2014/main" id="{69CE91F0-43B0-DECD-190E-6F4F88E64D34}"/>
              </a:ext>
            </a:extLst>
          </p:cNvPr>
          <p:cNvSpPr txBox="1"/>
          <p:nvPr/>
        </p:nvSpPr>
        <p:spPr>
          <a:xfrm>
            <a:off x="4286663" y="3288450"/>
            <a:ext cx="36963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0" i="0" dirty="0">
                <a:solidFill>
                  <a:srgbClr val="71777D"/>
                </a:solidFill>
                <a:effectLst/>
                <a:latin typeface="+mj-ea"/>
                <a:ea typeface="+mj-ea"/>
                <a:cs typeface="OPPOSans R" panose="00020600040101010101" pitchFamily="18" charset="-122"/>
              </a:rPr>
              <a:t>Happy Valentine’s Day</a:t>
            </a:r>
            <a:endParaRPr lang="zh-CN" altLang="en-US" sz="2400" dirty="0">
              <a:latin typeface="+mj-ea"/>
              <a:ea typeface="+mj-ea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598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9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18165EE-1098-B292-4032-1F4A7CCF24F9}"/>
              </a:ext>
            </a:extLst>
          </p:cNvPr>
          <p:cNvSpPr/>
          <p:nvPr/>
        </p:nvSpPr>
        <p:spPr>
          <a:xfrm>
            <a:off x="0" y="-1"/>
            <a:ext cx="1344390" cy="765176"/>
          </a:xfrm>
          <a:prstGeom prst="rect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100000">
                <a:srgbClr val="D12F5C"/>
              </a:gs>
            </a:gsLst>
            <a:lin ang="107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" name="文字">
            <a:extLst>
              <a:ext uri="{FF2B5EF4-FFF2-40B4-BE49-F238E27FC236}">
                <a16:creationId xmlns:a16="http://schemas.microsoft.com/office/drawing/2014/main" id="{F0573007-626F-1C61-76CD-6A99C27D838A}"/>
              </a:ext>
            </a:extLst>
          </p:cNvPr>
          <p:cNvSpPr txBox="1"/>
          <p:nvPr/>
        </p:nvSpPr>
        <p:spPr>
          <a:xfrm>
            <a:off x="608020" y="2997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12F5C"/>
                </a:solidFill>
                <a:effectLst/>
                <a:uLnTx/>
                <a:uFillTx/>
                <a:latin typeface="+mj-ea"/>
                <a:ea typeface="+mj-ea"/>
                <a:cs typeface="华文黑体" panose="02010600040101010101" charset="-122"/>
                <a:sym typeface="+mn-lt"/>
              </a:rPr>
              <a:t>七夕的</a:t>
            </a:r>
            <a:r>
              <a:rPr lang="zh-CN" altLang="en-US" sz="2800" dirty="0">
                <a:solidFill>
                  <a:srgbClr val="D12F5C"/>
                </a:solidFill>
                <a:latin typeface="+mj-ea"/>
                <a:ea typeface="+mj-ea"/>
                <a:cs typeface="华文黑体" panose="02010600040101010101" charset="-122"/>
                <a:sym typeface="+mn-lt"/>
              </a:rPr>
              <a:t>家庭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12F5C"/>
                </a:solidFill>
                <a:effectLst/>
                <a:uLnTx/>
                <a:uFillTx/>
                <a:latin typeface="+mj-ea"/>
                <a:ea typeface="+mj-ea"/>
                <a:cs typeface="华文黑体" panose="02010600040101010101" charset="-122"/>
                <a:sym typeface="+mn-lt"/>
              </a:rPr>
              <a:t>活动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F924FA7-9FAC-EBB9-554F-BC1A355E510F}"/>
              </a:ext>
            </a:extLst>
          </p:cNvPr>
          <p:cNvGrpSpPr/>
          <p:nvPr/>
        </p:nvGrpSpPr>
        <p:grpSpPr>
          <a:xfrm>
            <a:off x="5704114" y="1063170"/>
            <a:ext cx="7300685" cy="4731659"/>
            <a:chOff x="3244275" y="748956"/>
            <a:chExt cx="8852606" cy="6254974"/>
          </a:xfrm>
          <a:scene3d>
            <a:camera prst="orthographicFront">
              <a:rot lat="299991" lon="18000000" rev="26313"/>
            </a:camera>
            <a:lightRig rig="threePt" dir="t"/>
          </a:scene3d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A61DE57-651F-2569-0646-DD8BABBDC15D}"/>
                </a:ext>
              </a:extLst>
            </p:cNvPr>
            <p:cNvSpPr txBox="1"/>
            <p:nvPr/>
          </p:nvSpPr>
          <p:spPr>
            <a:xfrm>
              <a:off x="4574257" y="5252376"/>
              <a:ext cx="2810896" cy="886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7133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请在此输入你的文字内容文字含义要言简意赅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3C8C272-4E0A-8F59-E71A-9A8030D47137}"/>
                </a:ext>
              </a:extLst>
            </p:cNvPr>
            <p:cNvSpPr txBox="1"/>
            <p:nvPr/>
          </p:nvSpPr>
          <p:spPr>
            <a:xfrm>
              <a:off x="8202828" y="5252375"/>
              <a:ext cx="2810896" cy="886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7133E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请在此输入你的文字内容文字含义要言简意赅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7" name="梯形 16">
              <a:extLst>
                <a:ext uri="{FF2B5EF4-FFF2-40B4-BE49-F238E27FC236}">
                  <a16:creationId xmlns:a16="http://schemas.microsoft.com/office/drawing/2014/main" id="{19056536-FAEB-FB45-35DC-DB5F9FDFBD7A}"/>
                </a:ext>
              </a:extLst>
            </p:cNvPr>
            <p:cNvSpPr/>
            <p:nvPr/>
          </p:nvSpPr>
          <p:spPr>
            <a:xfrm>
              <a:off x="9398706" y="748956"/>
              <a:ext cx="2698175" cy="3121864"/>
            </a:xfrm>
            <a:prstGeom prst="trapezoid">
              <a:avLst>
                <a:gd name="adj" fmla="val 0"/>
              </a:avLst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梯形 15">
              <a:extLst>
                <a:ext uri="{FF2B5EF4-FFF2-40B4-BE49-F238E27FC236}">
                  <a16:creationId xmlns:a16="http://schemas.microsoft.com/office/drawing/2014/main" id="{49705443-DA62-A384-3ABD-59E4F3D3722E}"/>
                </a:ext>
              </a:extLst>
            </p:cNvPr>
            <p:cNvSpPr/>
            <p:nvPr/>
          </p:nvSpPr>
          <p:spPr>
            <a:xfrm>
              <a:off x="6429827" y="760202"/>
              <a:ext cx="2968879" cy="3121864"/>
            </a:xfrm>
            <a:prstGeom prst="trapezoid">
              <a:avLst>
                <a:gd name="adj" fmla="val 0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梯形 13">
              <a:extLst>
                <a:ext uri="{FF2B5EF4-FFF2-40B4-BE49-F238E27FC236}">
                  <a16:creationId xmlns:a16="http://schemas.microsoft.com/office/drawing/2014/main" id="{3D85066D-77F4-4022-E8B5-4D62CB9C1181}"/>
                </a:ext>
              </a:extLst>
            </p:cNvPr>
            <p:cNvSpPr/>
            <p:nvPr/>
          </p:nvSpPr>
          <p:spPr>
            <a:xfrm>
              <a:off x="3258790" y="760202"/>
              <a:ext cx="3171037" cy="3126837"/>
            </a:xfrm>
            <a:prstGeom prst="trapezoid">
              <a:avLst>
                <a:gd name="adj" fmla="val 0"/>
              </a:avLst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FE532405-FABF-66D3-26F4-94035252DA30}"/>
                </a:ext>
              </a:extLst>
            </p:cNvPr>
            <p:cNvSpPr/>
            <p:nvPr/>
          </p:nvSpPr>
          <p:spPr>
            <a:xfrm>
              <a:off x="6444342" y="3870820"/>
              <a:ext cx="2939849" cy="3126837"/>
            </a:xfrm>
            <a:prstGeom prst="trapezoid">
              <a:avLst>
                <a:gd name="adj" fmla="val 0"/>
              </a:avLst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梯形 18">
              <a:extLst>
                <a:ext uri="{FF2B5EF4-FFF2-40B4-BE49-F238E27FC236}">
                  <a16:creationId xmlns:a16="http://schemas.microsoft.com/office/drawing/2014/main" id="{71B7E81B-3DD9-20E5-C272-3E099010A80D}"/>
                </a:ext>
              </a:extLst>
            </p:cNvPr>
            <p:cNvSpPr/>
            <p:nvPr/>
          </p:nvSpPr>
          <p:spPr>
            <a:xfrm>
              <a:off x="3244275" y="3882066"/>
              <a:ext cx="3185552" cy="3121864"/>
            </a:xfrm>
            <a:prstGeom prst="trapezoid">
              <a:avLst>
                <a:gd name="adj" fmla="val 0"/>
              </a:avLst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梯形 19">
              <a:extLst>
                <a:ext uri="{FF2B5EF4-FFF2-40B4-BE49-F238E27FC236}">
                  <a16:creationId xmlns:a16="http://schemas.microsoft.com/office/drawing/2014/main" id="{EC2F73B8-5F6B-BFAC-C3A1-E521D4CB963B}"/>
                </a:ext>
              </a:extLst>
            </p:cNvPr>
            <p:cNvSpPr/>
            <p:nvPr/>
          </p:nvSpPr>
          <p:spPr>
            <a:xfrm>
              <a:off x="9398705" y="3882066"/>
              <a:ext cx="2698175" cy="3121864"/>
            </a:xfrm>
            <a:prstGeom prst="trapezoid">
              <a:avLst>
                <a:gd name="adj" fmla="val 0"/>
              </a:avLst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08319860-7C32-BEBF-A54D-F69F1762FD17}"/>
              </a:ext>
            </a:extLst>
          </p:cNvPr>
          <p:cNvSpPr/>
          <p:nvPr/>
        </p:nvSpPr>
        <p:spPr>
          <a:xfrm>
            <a:off x="695325" y="1306287"/>
            <a:ext cx="8797018" cy="4333136"/>
          </a:xfrm>
          <a:prstGeom prst="rect">
            <a:avLst/>
          </a:prstGeom>
          <a:gradFill flip="none" rotWithShape="1">
            <a:gsLst>
              <a:gs pos="0">
                <a:srgbClr val="FED6E3">
                  <a:alpha val="73000"/>
                </a:srgbClr>
              </a:gs>
              <a:gs pos="57000">
                <a:srgbClr val="FB4F88">
                  <a:alpha val="57647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40F68FA4-D666-8427-972F-7280CD14CB01}"/>
              </a:ext>
            </a:extLst>
          </p:cNvPr>
          <p:cNvSpPr/>
          <p:nvPr/>
        </p:nvSpPr>
        <p:spPr>
          <a:xfrm>
            <a:off x="693464" y="1162991"/>
            <a:ext cx="1965960" cy="460744"/>
          </a:xfrm>
          <a:prstGeom prst="roundRect">
            <a:avLst>
              <a:gd name="adj" fmla="val 50000"/>
            </a:avLst>
          </a:prstGeom>
          <a:solidFill>
            <a:srgbClr val="FB4F88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我是一个小标题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06A48CE-6A12-4F0E-0C32-FE6E442AD7D9}"/>
              </a:ext>
            </a:extLst>
          </p:cNvPr>
          <p:cNvSpPr txBox="1"/>
          <p:nvPr/>
        </p:nvSpPr>
        <p:spPr>
          <a:xfrm>
            <a:off x="693464" y="1798002"/>
            <a:ext cx="6953704" cy="470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单击此处输入你的正文， 文字是您思想的提炼，请尽量言简意赅</a:t>
            </a:r>
          </a:p>
        </p:txBody>
      </p:sp>
      <p:sp>
        <p:nvSpPr>
          <p:cNvPr id="34" name="矩形">
            <a:extLst>
              <a:ext uri="{FF2B5EF4-FFF2-40B4-BE49-F238E27FC236}">
                <a16:creationId xmlns:a16="http://schemas.microsoft.com/office/drawing/2014/main" id="{2D4BC68C-29B8-D034-6B3F-7B58DF5DBA39}"/>
              </a:ext>
            </a:extLst>
          </p:cNvPr>
          <p:cNvSpPr/>
          <p:nvPr/>
        </p:nvSpPr>
        <p:spPr>
          <a:xfrm>
            <a:off x="799286" y="2452341"/>
            <a:ext cx="2861948" cy="2841248"/>
          </a:xfrm>
          <a:prstGeom prst="roundRect">
            <a:avLst>
              <a:gd name="adj" fmla="val 3570"/>
            </a:avLst>
          </a:prstGeom>
          <a:solidFill>
            <a:schemeClr val="bg1"/>
          </a:solidFill>
          <a:ln>
            <a:noFill/>
          </a:ln>
          <a:effectLst>
            <a:outerShdw blurRad="127000" dist="1143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7484C2A-EB36-074D-A9F1-BB7BE6B46F98}"/>
              </a:ext>
            </a:extLst>
          </p:cNvPr>
          <p:cNvSpPr txBox="1"/>
          <p:nvPr/>
        </p:nvSpPr>
        <p:spPr>
          <a:xfrm>
            <a:off x="851802" y="3092278"/>
            <a:ext cx="2915394" cy="1301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单击此处输入你的正文， 文字是您思想的提炼，请尽量言简意赅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D5072EC-B3F7-B6AE-2751-2B93B2B11223}"/>
              </a:ext>
            </a:extLst>
          </p:cNvPr>
          <p:cNvGrpSpPr/>
          <p:nvPr/>
        </p:nvGrpSpPr>
        <p:grpSpPr>
          <a:xfrm>
            <a:off x="1351964" y="2503575"/>
            <a:ext cx="1550131" cy="400110"/>
            <a:chOff x="1351964" y="2503575"/>
            <a:chExt cx="1550131" cy="400110"/>
          </a:xfrm>
        </p:grpSpPr>
        <p:grpSp>
          <p:nvGrpSpPr>
            <p:cNvPr id="28" name="爱心">
              <a:extLst>
                <a:ext uri="{FF2B5EF4-FFF2-40B4-BE49-F238E27FC236}">
                  <a16:creationId xmlns:a16="http://schemas.microsoft.com/office/drawing/2014/main" id="{817B36AF-0125-3F01-431F-5D528B605F71}"/>
                </a:ext>
              </a:extLst>
            </p:cNvPr>
            <p:cNvGrpSpPr/>
            <p:nvPr/>
          </p:nvGrpSpPr>
          <p:grpSpPr>
            <a:xfrm>
              <a:off x="1351964" y="2626107"/>
              <a:ext cx="422785" cy="136659"/>
              <a:chOff x="4747295" y="1669855"/>
              <a:chExt cx="1735190" cy="540474"/>
            </a:xfrm>
            <a:solidFill>
              <a:srgbClr val="FF5581"/>
            </a:solidFill>
          </p:grpSpPr>
          <p:sp>
            <p:nvSpPr>
              <p:cNvPr id="29" name="爱心">
                <a:extLst>
                  <a:ext uri="{FF2B5EF4-FFF2-40B4-BE49-F238E27FC236}">
                    <a16:creationId xmlns:a16="http://schemas.microsoft.com/office/drawing/2014/main" id="{810B9FFA-F004-C703-8BA7-E8F6FFCE3F8B}"/>
                  </a:ext>
                </a:extLst>
              </p:cNvPr>
              <p:cNvSpPr/>
              <p:nvPr/>
            </p:nvSpPr>
            <p:spPr>
              <a:xfrm>
                <a:off x="5987638" y="1711127"/>
                <a:ext cx="494847" cy="457930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0" name="爱心">
                <a:extLst>
                  <a:ext uri="{FF2B5EF4-FFF2-40B4-BE49-F238E27FC236}">
                    <a16:creationId xmlns:a16="http://schemas.microsoft.com/office/drawing/2014/main" id="{6465A1F9-CF83-4B57-D2A9-AC0B30CC94E1}"/>
                  </a:ext>
                </a:extLst>
              </p:cNvPr>
              <p:cNvSpPr/>
              <p:nvPr/>
            </p:nvSpPr>
            <p:spPr>
              <a:xfrm>
                <a:off x="5321596" y="1669855"/>
                <a:ext cx="584046" cy="540474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1" name="爱心">
                <a:extLst>
                  <a:ext uri="{FF2B5EF4-FFF2-40B4-BE49-F238E27FC236}">
                    <a16:creationId xmlns:a16="http://schemas.microsoft.com/office/drawing/2014/main" id="{93243B9D-17AF-A61F-2C33-C51C5E074A7E}"/>
                  </a:ext>
                </a:extLst>
              </p:cNvPr>
              <p:cNvSpPr/>
              <p:nvPr/>
            </p:nvSpPr>
            <p:spPr>
              <a:xfrm flipH="1">
                <a:off x="4747295" y="1711128"/>
                <a:ext cx="494846" cy="457931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35" name="爱心">
              <a:extLst>
                <a:ext uri="{FF2B5EF4-FFF2-40B4-BE49-F238E27FC236}">
                  <a16:creationId xmlns:a16="http://schemas.microsoft.com/office/drawing/2014/main" id="{E44578EE-8A5A-A08D-4EDA-EC65E6BE708C}"/>
                </a:ext>
              </a:extLst>
            </p:cNvPr>
            <p:cNvGrpSpPr/>
            <p:nvPr/>
          </p:nvGrpSpPr>
          <p:grpSpPr>
            <a:xfrm>
              <a:off x="2479310" y="2626106"/>
              <a:ext cx="422785" cy="136659"/>
              <a:chOff x="4747295" y="1669855"/>
              <a:chExt cx="1735190" cy="540474"/>
            </a:xfrm>
            <a:solidFill>
              <a:srgbClr val="FF5581"/>
            </a:solidFill>
          </p:grpSpPr>
          <p:sp>
            <p:nvSpPr>
              <p:cNvPr id="36" name="爱心">
                <a:extLst>
                  <a:ext uri="{FF2B5EF4-FFF2-40B4-BE49-F238E27FC236}">
                    <a16:creationId xmlns:a16="http://schemas.microsoft.com/office/drawing/2014/main" id="{1A5F5FF4-294A-1B3D-E8D1-4D6E99D3D4DE}"/>
                  </a:ext>
                </a:extLst>
              </p:cNvPr>
              <p:cNvSpPr/>
              <p:nvPr/>
            </p:nvSpPr>
            <p:spPr>
              <a:xfrm>
                <a:off x="5987638" y="1711127"/>
                <a:ext cx="494847" cy="457930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7" name="爱心">
                <a:extLst>
                  <a:ext uri="{FF2B5EF4-FFF2-40B4-BE49-F238E27FC236}">
                    <a16:creationId xmlns:a16="http://schemas.microsoft.com/office/drawing/2014/main" id="{BCD80837-AAB7-D6C0-9183-AB995564CB8A}"/>
                  </a:ext>
                </a:extLst>
              </p:cNvPr>
              <p:cNvSpPr/>
              <p:nvPr/>
            </p:nvSpPr>
            <p:spPr>
              <a:xfrm>
                <a:off x="5321596" y="1669855"/>
                <a:ext cx="584046" cy="540474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8" name="爱心">
                <a:extLst>
                  <a:ext uri="{FF2B5EF4-FFF2-40B4-BE49-F238E27FC236}">
                    <a16:creationId xmlns:a16="http://schemas.microsoft.com/office/drawing/2014/main" id="{B74F56EF-185F-C719-A47E-2837AA882AD3}"/>
                  </a:ext>
                </a:extLst>
              </p:cNvPr>
              <p:cNvSpPr/>
              <p:nvPr/>
            </p:nvSpPr>
            <p:spPr>
              <a:xfrm flipH="1">
                <a:off x="4747295" y="1711128"/>
                <a:ext cx="494846" cy="457931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C0B0567-F474-26D7-BDE5-E36D97A33DC0}"/>
                </a:ext>
              </a:extLst>
            </p:cNvPr>
            <p:cNvSpPr txBox="1"/>
            <p:nvPr/>
          </p:nvSpPr>
          <p:spPr>
            <a:xfrm>
              <a:off x="1903035" y="2503575"/>
              <a:ext cx="654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gradFill flip="none" rotWithShape="1">
                    <a:gsLst>
                      <a:gs pos="84000">
                        <a:srgbClr val="FF0000"/>
                      </a:gs>
                      <a:gs pos="100000">
                        <a:srgbClr val="FB4F88">
                          <a:alpha val="57647"/>
                        </a:srgbClr>
                      </a:gs>
                    </a:gsLst>
                    <a:lin ang="5400000" scaled="1"/>
                    <a:tileRect/>
                  </a:gradFill>
                </a:rPr>
                <a:t>01</a:t>
              </a:r>
              <a:endParaRPr lang="zh-CN" altLang="en-US" sz="2000" dirty="0">
                <a:gradFill flip="none" rotWithShape="1">
                  <a:gsLst>
                    <a:gs pos="84000">
                      <a:srgbClr val="FF0000"/>
                    </a:gs>
                    <a:gs pos="100000">
                      <a:srgbClr val="FB4F88">
                        <a:alpha val="57647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  <p:sp>
        <p:nvSpPr>
          <p:cNvPr id="50" name="矩形">
            <a:extLst>
              <a:ext uri="{FF2B5EF4-FFF2-40B4-BE49-F238E27FC236}">
                <a16:creationId xmlns:a16="http://schemas.microsoft.com/office/drawing/2014/main" id="{665F0F5B-1816-7D55-9D1D-059F7A1C0995}"/>
              </a:ext>
            </a:extLst>
          </p:cNvPr>
          <p:cNvSpPr/>
          <p:nvPr/>
        </p:nvSpPr>
        <p:spPr>
          <a:xfrm>
            <a:off x="4379102" y="2452341"/>
            <a:ext cx="2861948" cy="2841248"/>
          </a:xfrm>
          <a:prstGeom prst="roundRect">
            <a:avLst>
              <a:gd name="adj" fmla="val 3570"/>
            </a:avLst>
          </a:prstGeom>
          <a:solidFill>
            <a:schemeClr val="bg1"/>
          </a:solidFill>
          <a:ln>
            <a:noFill/>
          </a:ln>
          <a:effectLst>
            <a:outerShdw blurRad="127000" dist="1143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C7717D7-573C-FEF9-0571-B358698578C9}"/>
              </a:ext>
            </a:extLst>
          </p:cNvPr>
          <p:cNvSpPr txBox="1"/>
          <p:nvPr/>
        </p:nvSpPr>
        <p:spPr>
          <a:xfrm>
            <a:off x="4431618" y="3092278"/>
            <a:ext cx="2915394" cy="1301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cs"/>
              </a:rPr>
              <a:t>单击此处输入你的正文， 文字是您思想的提炼，请尽量言简意赅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95B9135-E865-0886-7E6A-FE23DE23C33E}"/>
              </a:ext>
            </a:extLst>
          </p:cNvPr>
          <p:cNvGrpSpPr/>
          <p:nvPr/>
        </p:nvGrpSpPr>
        <p:grpSpPr>
          <a:xfrm>
            <a:off x="4931780" y="2503575"/>
            <a:ext cx="1550131" cy="400110"/>
            <a:chOff x="1351964" y="2503575"/>
            <a:chExt cx="1550131" cy="400110"/>
          </a:xfrm>
        </p:grpSpPr>
        <p:grpSp>
          <p:nvGrpSpPr>
            <p:cNvPr id="53" name="爱心">
              <a:extLst>
                <a:ext uri="{FF2B5EF4-FFF2-40B4-BE49-F238E27FC236}">
                  <a16:creationId xmlns:a16="http://schemas.microsoft.com/office/drawing/2014/main" id="{E2840218-A7E0-E599-1594-680ACAB662A8}"/>
                </a:ext>
              </a:extLst>
            </p:cNvPr>
            <p:cNvGrpSpPr/>
            <p:nvPr/>
          </p:nvGrpSpPr>
          <p:grpSpPr>
            <a:xfrm>
              <a:off x="1351964" y="2626107"/>
              <a:ext cx="422785" cy="136659"/>
              <a:chOff x="4747295" y="1669855"/>
              <a:chExt cx="1735190" cy="540474"/>
            </a:xfrm>
            <a:solidFill>
              <a:srgbClr val="FF5581"/>
            </a:solidFill>
          </p:grpSpPr>
          <p:sp>
            <p:nvSpPr>
              <p:cNvPr id="59" name="爱心">
                <a:extLst>
                  <a:ext uri="{FF2B5EF4-FFF2-40B4-BE49-F238E27FC236}">
                    <a16:creationId xmlns:a16="http://schemas.microsoft.com/office/drawing/2014/main" id="{F7E60E98-D0DE-21A6-7625-1EEAA4A45885}"/>
                  </a:ext>
                </a:extLst>
              </p:cNvPr>
              <p:cNvSpPr/>
              <p:nvPr/>
            </p:nvSpPr>
            <p:spPr>
              <a:xfrm>
                <a:off x="5987638" y="1711127"/>
                <a:ext cx="494847" cy="457930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0" name="爱心">
                <a:extLst>
                  <a:ext uri="{FF2B5EF4-FFF2-40B4-BE49-F238E27FC236}">
                    <a16:creationId xmlns:a16="http://schemas.microsoft.com/office/drawing/2014/main" id="{925B5079-1419-C298-C3ED-2BBD0FAAA283}"/>
                  </a:ext>
                </a:extLst>
              </p:cNvPr>
              <p:cNvSpPr/>
              <p:nvPr/>
            </p:nvSpPr>
            <p:spPr>
              <a:xfrm>
                <a:off x="5321596" y="1669855"/>
                <a:ext cx="584046" cy="540474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61" name="爱心">
                <a:extLst>
                  <a:ext uri="{FF2B5EF4-FFF2-40B4-BE49-F238E27FC236}">
                    <a16:creationId xmlns:a16="http://schemas.microsoft.com/office/drawing/2014/main" id="{F7761963-FCB6-4408-7448-E0E79D00A7D5}"/>
                  </a:ext>
                </a:extLst>
              </p:cNvPr>
              <p:cNvSpPr/>
              <p:nvPr/>
            </p:nvSpPr>
            <p:spPr>
              <a:xfrm flipH="1">
                <a:off x="4747295" y="1711128"/>
                <a:ext cx="494846" cy="457931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54" name="爱心">
              <a:extLst>
                <a:ext uri="{FF2B5EF4-FFF2-40B4-BE49-F238E27FC236}">
                  <a16:creationId xmlns:a16="http://schemas.microsoft.com/office/drawing/2014/main" id="{764FCFF4-F6C5-C084-131A-2E166452FB22}"/>
                </a:ext>
              </a:extLst>
            </p:cNvPr>
            <p:cNvGrpSpPr/>
            <p:nvPr/>
          </p:nvGrpSpPr>
          <p:grpSpPr>
            <a:xfrm>
              <a:off x="2479310" y="2626106"/>
              <a:ext cx="422785" cy="136659"/>
              <a:chOff x="4747295" y="1669855"/>
              <a:chExt cx="1735190" cy="540474"/>
            </a:xfrm>
            <a:solidFill>
              <a:srgbClr val="FF5581"/>
            </a:solidFill>
          </p:grpSpPr>
          <p:sp>
            <p:nvSpPr>
              <p:cNvPr id="56" name="爱心">
                <a:extLst>
                  <a:ext uri="{FF2B5EF4-FFF2-40B4-BE49-F238E27FC236}">
                    <a16:creationId xmlns:a16="http://schemas.microsoft.com/office/drawing/2014/main" id="{DD2FC908-A232-B064-0067-7B29A5D79B06}"/>
                  </a:ext>
                </a:extLst>
              </p:cNvPr>
              <p:cNvSpPr/>
              <p:nvPr/>
            </p:nvSpPr>
            <p:spPr>
              <a:xfrm>
                <a:off x="5987638" y="1711127"/>
                <a:ext cx="494847" cy="457930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7" name="爱心">
                <a:extLst>
                  <a:ext uri="{FF2B5EF4-FFF2-40B4-BE49-F238E27FC236}">
                    <a16:creationId xmlns:a16="http://schemas.microsoft.com/office/drawing/2014/main" id="{D4600ABC-E897-0EA7-040D-8ADC987B408F}"/>
                  </a:ext>
                </a:extLst>
              </p:cNvPr>
              <p:cNvSpPr/>
              <p:nvPr/>
            </p:nvSpPr>
            <p:spPr>
              <a:xfrm>
                <a:off x="5321596" y="1669855"/>
                <a:ext cx="584046" cy="540474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  <p:sp>
            <p:nvSpPr>
              <p:cNvPr id="58" name="爱心">
                <a:extLst>
                  <a:ext uri="{FF2B5EF4-FFF2-40B4-BE49-F238E27FC236}">
                    <a16:creationId xmlns:a16="http://schemas.microsoft.com/office/drawing/2014/main" id="{580AC8F5-9A1A-7E84-A85D-6239FABA6A34}"/>
                  </a:ext>
                </a:extLst>
              </p:cNvPr>
              <p:cNvSpPr/>
              <p:nvPr/>
            </p:nvSpPr>
            <p:spPr>
              <a:xfrm flipH="1">
                <a:off x="4747295" y="1711128"/>
                <a:ext cx="494846" cy="457931"/>
              </a:xfrm>
              <a:prstGeom prst="hear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90C0528-470B-5A2E-E47A-C9B75837DDB2}"/>
                </a:ext>
              </a:extLst>
            </p:cNvPr>
            <p:cNvSpPr txBox="1"/>
            <p:nvPr/>
          </p:nvSpPr>
          <p:spPr>
            <a:xfrm>
              <a:off x="1903035" y="2503575"/>
              <a:ext cx="654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gradFill flip="none" rotWithShape="1">
                    <a:gsLst>
                      <a:gs pos="84000">
                        <a:srgbClr val="FF0000"/>
                      </a:gs>
                      <a:gs pos="100000">
                        <a:srgbClr val="FB4F88">
                          <a:alpha val="57647"/>
                        </a:srgbClr>
                      </a:gs>
                    </a:gsLst>
                    <a:lin ang="5400000" scaled="1"/>
                    <a:tileRect/>
                  </a:gradFill>
                </a:rPr>
                <a:t>02</a:t>
              </a:r>
              <a:endParaRPr lang="zh-CN" altLang="en-US" sz="2000" dirty="0">
                <a:gradFill flip="none" rotWithShape="1">
                  <a:gsLst>
                    <a:gs pos="84000">
                      <a:srgbClr val="FF0000"/>
                    </a:gs>
                    <a:gs pos="100000">
                      <a:srgbClr val="FB4F88">
                        <a:alpha val="57647"/>
                      </a:srgbClr>
                    </a:gs>
                  </a:gsLst>
                  <a:lin ang="5400000" scaled="1"/>
                  <a:tileRect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9196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9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18165EE-1098-B292-4032-1F4A7CCF24F9}"/>
              </a:ext>
            </a:extLst>
          </p:cNvPr>
          <p:cNvSpPr/>
          <p:nvPr/>
        </p:nvSpPr>
        <p:spPr>
          <a:xfrm>
            <a:off x="0" y="-1"/>
            <a:ext cx="1344390" cy="765176"/>
          </a:xfrm>
          <a:prstGeom prst="rect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100000">
                <a:srgbClr val="D12F5C"/>
              </a:gs>
            </a:gsLst>
            <a:lin ang="107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字">
            <a:extLst>
              <a:ext uri="{FF2B5EF4-FFF2-40B4-BE49-F238E27FC236}">
                <a16:creationId xmlns:a16="http://schemas.microsoft.com/office/drawing/2014/main" id="{F0573007-626F-1C61-76CD-6A99C27D838A}"/>
              </a:ext>
            </a:extLst>
          </p:cNvPr>
          <p:cNvSpPr txBox="1"/>
          <p:nvPr/>
        </p:nvSpPr>
        <p:spPr>
          <a:xfrm>
            <a:off x="608020" y="2997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12F5C"/>
                </a:solidFill>
                <a:effectLst/>
                <a:uLnTx/>
                <a:uFillTx/>
                <a:latin typeface="+mj-ea"/>
                <a:ea typeface="+mj-ea"/>
                <a:cs typeface="华文黑体" panose="02010600040101010101" charset="-122"/>
                <a:sym typeface="+mn-lt"/>
              </a:rPr>
              <a:t>七夕的礼物挑选</a:t>
            </a: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AE1436E4-7D50-2F2D-BED7-0BDB71B3C482}"/>
              </a:ext>
            </a:extLst>
          </p:cNvPr>
          <p:cNvGrpSpPr/>
          <p:nvPr/>
        </p:nvGrpSpPr>
        <p:grpSpPr>
          <a:xfrm>
            <a:off x="660005" y="1505862"/>
            <a:ext cx="3219988" cy="1447863"/>
            <a:chOff x="629473" y="1969628"/>
            <a:chExt cx="3219988" cy="1447863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E778C9C2-029B-AA99-24A9-8C5C3D6C4DFA}"/>
                </a:ext>
              </a:extLst>
            </p:cNvPr>
            <p:cNvSpPr/>
            <p:nvPr/>
          </p:nvSpPr>
          <p:spPr>
            <a:xfrm>
              <a:off x="655676" y="2059353"/>
              <a:ext cx="3193785" cy="1358138"/>
            </a:xfrm>
            <a:prstGeom prst="rect">
              <a:avLst/>
            </a:prstGeom>
            <a:gradFill flip="none" rotWithShape="1">
              <a:gsLst>
                <a:gs pos="0">
                  <a:srgbClr val="FED6E3"/>
                </a:gs>
                <a:gs pos="100000">
                  <a:srgbClr val="FED6E3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A4FE7FED-D631-0AB2-FCA6-C48CD2D7BBE3}"/>
                </a:ext>
              </a:extLst>
            </p:cNvPr>
            <p:cNvGrpSpPr/>
            <p:nvPr/>
          </p:nvGrpSpPr>
          <p:grpSpPr>
            <a:xfrm>
              <a:off x="629473" y="1969628"/>
              <a:ext cx="2810896" cy="1236705"/>
              <a:chOff x="629473" y="1969628"/>
              <a:chExt cx="2810896" cy="1236705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06A48CE-6A12-4F0E-0C32-FE6E442AD7D9}"/>
                  </a:ext>
                </a:extLst>
              </p:cNvPr>
              <p:cNvSpPr txBox="1"/>
              <p:nvPr/>
            </p:nvSpPr>
            <p:spPr>
              <a:xfrm>
                <a:off x="629473" y="1969628"/>
                <a:ext cx="2810896" cy="8864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请在此输入你的文字内容文字含义要言简意赅</a:t>
                </a: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3B989D75-A60E-03B5-39A9-4F1996507525}"/>
                  </a:ext>
                </a:extLst>
              </p:cNvPr>
              <p:cNvGrpSpPr/>
              <p:nvPr/>
            </p:nvGrpSpPr>
            <p:grpSpPr>
              <a:xfrm>
                <a:off x="695325" y="2930743"/>
                <a:ext cx="920115" cy="275590"/>
                <a:chOff x="6341" y="5637"/>
                <a:chExt cx="1449" cy="434"/>
              </a:xfrm>
            </p:grpSpPr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01EE8F0E-6FB3-4524-A4B0-5BCED3E79159}"/>
                    </a:ext>
                  </a:extLst>
                </p:cNvPr>
                <p:cNvGrpSpPr/>
                <p:nvPr/>
              </p:nvGrpSpPr>
              <p:grpSpPr>
                <a:xfrm>
                  <a:off x="6341" y="5666"/>
                  <a:ext cx="1449" cy="398"/>
                  <a:chOff x="1038135" y="1944975"/>
                  <a:chExt cx="2732207" cy="547089"/>
                </a:xfrm>
              </p:grpSpPr>
              <p:sp>
                <p:nvSpPr>
                  <p:cNvPr id="53" name="任意多边形: 形状 17">
                    <a:extLst>
                      <a:ext uri="{FF2B5EF4-FFF2-40B4-BE49-F238E27FC236}">
                        <a16:creationId xmlns:a16="http://schemas.microsoft.com/office/drawing/2014/main" id="{EEB4AF2A-9DA3-4057-8387-0FDE0984829B}"/>
                      </a:ext>
                    </a:extLst>
                  </p:cNvPr>
                  <p:cNvSpPr/>
                  <p:nvPr/>
                </p:nvSpPr>
                <p:spPr>
                  <a:xfrm>
                    <a:off x="1038135" y="1944975"/>
                    <a:ext cx="2732207" cy="547089"/>
                  </a:xfrm>
                  <a:custGeom>
                    <a:avLst/>
                    <a:gdLst>
                      <a:gd name="connsiteX0" fmla="*/ 0 w 2184401"/>
                      <a:gd name="connsiteY0" fmla="*/ 234950 h 469900"/>
                      <a:gd name="connsiteX1" fmla="*/ 0 w 2184401"/>
                      <a:gd name="connsiteY1" fmla="*/ 234951 h 469900"/>
                      <a:gd name="connsiteX2" fmla="*/ 0 w 2184401"/>
                      <a:gd name="connsiteY2" fmla="*/ 234951 h 469900"/>
                      <a:gd name="connsiteX3" fmla="*/ 107953 w 2184401"/>
                      <a:gd name="connsiteY3" fmla="*/ 0 h 469900"/>
                      <a:gd name="connsiteX4" fmla="*/ 2076448 w 2184401"/>
                      <a:gd name="connsiteY4" fmla="*/ 0 h 469900"/>
                      <a:gd name="connsiteX5" fmla="*/ 2116667 w 2184401"/>
                      <a:gd name="connsiteY5" fmla="*/ 40219 h 469900"/>
                      <a:gd name="connsiteX6" fmla="*/ 2116667 w 2184401"/>
                      <a:gd name="connsiteY6" fmla="*/ 108152 h 469900"/>
                      <a:gd name="connsiteX7" fmla="*/ 2137774 w 2184401"/>
                      <a:gd name="connsiteY7" fmla="*/ 122382 h 469900"/>
                      <a:gd name="connsiteX8" fmla="*/ 2184401 w 2184401"/>
                      <a:gd name="connsiteY8" fmla="*/ 234951 h 469900"/>
                      <a:gd name="connsiteX9" fmla="*/ 2184400 w 2184401"/>
                      <a:gd name="connsiteY9" fmla="*/ 234951 h 469900"/>
                      <a:gd name="connsiteX10" fmla="*/ 2137773 w 2184401"/>
                      <a:gd name="connsiteY10" fmla="*/ 347520 h 469900"/>
                      <a:gd name="connsiteX11" fmla="*/ 2116667 w 2184401"/>
                      <a:gd name="connsiteY11" fmla="*/ 361750 h 469900"/>
                      <a:gd name="connsiteX12" fmla="*/ 2116667 w 2184401"/>
                      <a:gd name="connsiteY12" fmla="*/ 429681 h 469900"/>
                      <a:gd name="connsiteX13" fmla="*/ 2076448 w 2184401"/>
                      <a:gd name="connsiteY13" fmla="*/ 469900 h 469900"/>
                      <a:gd name="connsiteX14" fmla="*/ 107953 w 2184401"/>
                      <a:gd name="connsiteY14" fmla="*/ 469900 h 469900"/>
                      <a:gd name="connsiteX15" fmla="*/ 67734 w 2184401"/>
                      <a:gd name="connsiteY15" fmla="*/ 429681 h 469900"/>
                      <a:gd name="connsiteX16" fmla="*/ 67734 w 2184401"/>
                      <a:gd name="connsiteY16" fmla="*/ 361750 h 469900"/>
                      <a:gd name="connsiteX17" fmla="*/ 46628 w 2184401"/>
                      <a:gd name="connsiteY17" fmla="*/ 347520 h 469900"/>
                      <a:gd name="connsiteX18" fmla="*/ 12510 w 2184401"/>
                      <a:gd name="connsiteY18" fmla="*/ 296917 h 469900"/>
                      <a:gd name="connsiteX19" fmla="*/ 0 w 2184401"/>
                      <a:gd name="connsiteY19" fmla="*/ 234951 h 469900"/>
                      <a:gd name="connsiteX20" fmla="*/ 12510 w 2184401"/>
                      <a:gd name="connsiteY20" fmla="*/ 172985 h 469900"/>
                      <a:gd name="connsiteX21" fmla="*/ 46628 w 2184401"/>
                      <a:gd name="connsiteY21" fmla="*/ 122382 h 469900"/>
                      <a:gd name="connsiteX22" fmla="*/ 67734 w 2184401"/>
                      <a:gd name="connsiteY22" fmla="*/ 108152 h 469900"/>
                      <a:gd name="connsiteX23" fmla="*/ 67734 w 2184401"/>
                      <a:gd name="connsiteY23" fmla="*/ 40219 h 469900"/>
                      <a:gd name="connsiteX24" fmla="*/ 107953 w 2184401"/>
                      <a:gd name="connsiteY24" fmla="*/ 0 h 46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184401" h="469900">
                        <a:moveTo>
                          <a:pt x="0" y="234950"/>
                        </a:moveTo>
                        <a:lnTo>
                          <a:pt x="0" y="234951"/>
                        </a:lnTo>
                        <a:lnTo>
                          <a:pt x="0" y="234951"/>
                        </a:lnTo>
                        <a:close/>
                        <a:moveTo>
                          <a:pt x="107953" y="0"/>
                        </a:moveTo>
                        <a:lnTo>
                          <a:pt x="2076448" y="0"/>
                        </a:lnTo>
                        <a:cubicBezTo>
                          <a:pt x="2076448" y="22212"/>
                          <a:pt x="2094455" y="40219"/>
                          <a:pt x="2116667" y="40219"/>
                        </a:cubicBezTo>
                        <a:lnTo>
                          <a:pt x="2116667" y="108152"/>
                        </a:lnTo>
                        <a:lnTo>
                          <a:pt x="2137774" y="122382"/>
                        </a:lnTo>
                        <a:cubicBezTo>
                          <a:pt x="2166583" y="151191"/>
                          <a:pt x="2184401" y="190990"/>
                          <a:pt x="2184401" y="234951"/>
                        </a:cubicBezTo>
                        <a:lnTo>
                          <a:pt x="2184400" y="234951"/>
                        </a:lnTo>
                        <a:cubicBezTo>
                          <a:pt x="2184400" y="278912"/>
                          <a:pt x="2166582" y="318711"/>
                          <a:pt x="2137773" y="347520"/>
                        </a:cubicBezTo>
                        <a:lnTo>
                          <a:pt x="2116667" y="361750"/>
                        </a:lnTo>
                        <a:lnTo>
                          <a:pt x="2116667" y="429681"/>
                        </a:lnTo>
                        <a:cubicBezTo>
                          <a:pt x="2094455" y="429681"/>
                          <a:pt x="2076448" y="447688"/>
                          <a:pt x="2076448" y="469900"/>
                        </a:cubicBezTo>
                        <a:lnTo>
                          <a:pt x="107953" y="469900"/>
                        </a:lnTo>
                        <a:cubicBezTo>
                          <a:pt x="107953" y="447688"/>
                          <a:pt x="89946" y="429681"/>
                          <a:pt x="67734" y="429681"/>
                        </a:cubicBezTo>
                        <a:lnTo>
                          <a:pt x="67734" y="361750"/>
                        </a:lnTo>
                        <a:lnTo>
                          <a:pt x="46628" y="347520"/>
                        </a:lnTo>
                        <a:cubicBezTo>
                          <a:pt x="32223" y="333115"/>
                          <a:pt x="20566" y="315963"/>
                          <a:pt x="12510" y="296917"/>
                        </a:cubicBezTo>
                        <a:lnTo>
                          <a:pt x="0" y="234951"/>
                        </a:lnTo>
                        <a:lnTo>
                          <a:pt x="12510" y="172985"/>
                        </a:lnTo>
                        <a:cubicBezTo>
                          <a:pt x="20566" y="153939"/>
                          <a:pt x="32223" y="136787"/>
                          <a:pt x="46628" y="122382"/>
                        </a:cubicBezTo>
                        <a:lnTo>
                          <a:pt x="67734" y="108152"/>
                        </a:lnTo>
                        <a:lnTo>
                          <a:pt x="67734" y="40219"/>
                        </a:lnTo>
                        <a:cubicBezTo>
                          <a:pt x="89946" y="40219"/>
                          <a:pt x="107953" y="22212"/>
                          <a:pt x="107953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A3275"/>
                      </a:gs>
                      <a:gs pos="100000">
                        <a:srgbClr val="FC8DB0"/>
                      </a:gs>
                    </a:gsLst>
                    <a:lin ang="189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latin typeface="+mn-ea"/>
                      <a:cs typeface="思源宋体 CN Heavy" panose="02020900000000000000" pitchFamily="18" charset="-122"/>
                    </a:endParaRPr>
                  </a:p>
                </p:txBody>
              </p:sp>
              <p:sp>
                <p:nvSpPr>
                  <p:cNvPr id="55" name="任意多边形: 形状 24">
                    <a:extLst>
                      <a:ext uri="{FF2B5EF4-FFF2-40B4-BE49-F238E27FC236}">
                        <a16:creationId xmlns:a16="http://schemas.microsoft.com/office/drawing/2014/main" id="{5195E99E-E5FE-582C-AD0E-1803856CA5B4}"/>
                      </a:ext>
                    </a:extLst>
                  </p:cNvPr>
                  <p:cNvSpPr/>
                  <p:nvPr/>
                </p:nvSpPr>
                <p:spPr>
                  <a:xfrm>
                    <a:off x="1085861" y="1977366"/>
                    <a:ext cx="2635957" cy="482307"/>
                  </a:xfrm>
                  <a:custGeom>
                    <a:avLst/>
                    <a:gdLst>
                      <a:gd name="connsiteX0" fmla="*/ 0 w 2184401"/>
                      <a:gd name="connsiteY0" fmla="*/ 234950 h 469900"/>
                      <a:gd name="connsiteX1" fmla="*/ 0 w 2184401"/>
                      <a:gd name="connsiteY1" fmla="*/ 234951 h 469900"/>
                      <a:gd name="connsiteX2" fmla="*/ 0 w 2184401"/>
                      <a:gd name="connsiteY2" fmla="*/ 234951 h 469900"/>
                      <a:gd name="connsiteX3" fmla="*/ 107953 w 2184401"/>
                      <a:gd name="connsiteY3" fmla="*/ 0 h 469900"/>
                      <a:gd name="connsiteX4" fmla="*/ 2076448 w 2184401"/>
                      <a:gd name="connsiteY4" fmla="*/ 0 h 469900"/>
                      <a:gd name="connsiteX5" fmla="*/ 2116667 w 2184401"/>
                      <a:gd name="connsiteY5" fmla="*/ 40219 h 469900"/>
                      <a:gd name="connsiteX6" fmla="*/ 2116667 w 2184401"/>
                      <a:gd name="connsiteY6" fmla="*/ 108152 h 469900"/>
                      <a:gd name="connsiteX7" fmla="*/ 2137774 w 2184401"/>
                      <a:gd name="connsiteY7" fmla="*/ 122382 h 469900"/>
                      <a:gd name="connsiteX8" fmla="*/ 2184401 w 2184401"/>
                      <a:gd name="connsiteY8" fmla="*/ 234951 h 469900"/>
                      <a:gd name="connsiteX9" fmla="*/ 2184400 w 2184401"/>
                      <a:gd name="connsiteY9" fmla="*/ 234951 h 469900"/>
                      <a:gd name="connsiteX10" fmla="*/ 2137773 w 2184401"/>
                      <a:gd name="connsiteY10" fmla="*/ 347520 h 469900"/>
                      <a:gd name="connsiteX11" fmla="*/ 2116667 w 2184401"/>
                      <a:gd name="connsiteY11" fmla="*/ 361750 h 469900"/>
                      <a:gd name="connsiteX12" fmla="*/ 2116667 w 2184401"/>
                      <a:gd name="connsiteY12" fmla="*/ 429681 h 469900"/>
                      <a:gd name="connsiteX13" fmla="*/ 2076448 w 2184401"/>
                      <a:gd name="connsiteY13" fmla="*/ 469900 h 469900"/>
                      <a:gd name="connsiteX14" fmla="*/ 107953 w 2184401"/>
                      <a:gd name="connsiteY14" fmla="*/ 469900 h 469900"/>
                      <a:gd name="connsiteX15" fmla="*/ 67734 w 2184401"/>
                      <a:gd name="connsiteY15" fmla="*/ 429681 h 469900"/>
                      <a:gd name="connsiteX16" fmla="*/ 67734 w 2184401"/>
                      <a:gd name="connsiteY16" fmla="*/ 361750 h 469900"/>
                      <a:gd name="connsiteX17" fmla="*/ 46628 w 2184401"/>
                      <a:gd name="connsiteY17" fmla="*/ 347520 h 469900"/>
                      <a:gd name="connsiteX18" fmla="*/ 12510 w 2184401"/>
                      <a:gd name="connsiteY18" fmla="*/ 296917 h 469900"/>
                      <a:gd name="connsiteX19" fmla="*/ 0 w 2184401"/>
                      <a:gd name="connsiteY19" fmla="*/ 234951 h 469900"/>
                      <a:gd name="connsiteX20" fmla="*/ 12510 w 2184401"/>
                      <a:gd name="connsiteY20" fmla="*/ 172985 h 469900"/>
                      <a:gd name="connsiteX21" fmla="*/ 46628 w 2184401"/>
                      <a:gd name="connsiteY21" fmla="*/ 122382 h 469900"/>
                      <a:gd name="connsiteX22" fmla="*/ 67734 w 2184401"/>
                      <a:gd name="connsiteY22" fmla="*/ 108152 h 469900"/>
                      <a:gd name="connsiteX23" fmla="*/ 67734 w 2184401"/>
                      <a:gd name="connsiteY23" fmla="*/ 40219 h 469900"/>
                      <a:gd name="connsiteX24" fmla="*/ 107953 w 2184401"/>
                      <a:gd name="connsiteY24" fmla="*/ 0 h 46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184401" h="469900">
                        <a:moveTo>
                          <a:pt x="0" y="234950"/>
                        </a:moveTo>
                        <a:lnTo>
                          <a:pt x="0" y="234951"/>
                        </a:lnTo>
                        <a:lnTo>
                          <a:pt x="0" y="234951"/>
                        </a:lnTo>
                        <a:close/>
                        <a:moveTo>
                          <a:pt x="107953" y="0"/>
                        </a:moveTo>
                        <a:lnTo>
                          <a:pt x="2076448" y="0"/>
                        </a:lnTo>
                        <a:cubicBezTo>
                          <a:pt x="2076448" y="22212"/>
                          <a:pt x="2094455" y="40219"/>
                          <a:pt x="2116667" y="40219"/>
                        </a:cubicBezTo>
                        <a:lnTo>
                          <a:pt x="2116667" y="108152"/>
                        </a:lnTo>
                        <a:lnTo>
                          <a:pt x="2137774" y="122382"/>
                        </a:lnTo>
                        <a:cubicBezTo>
                          <a:pt x="2166583" y="151191"/>
                          <a:pt x="2184401" y="190990"/>
                          <a:pt x="2184401" y="234951"/>
                        </a:cubicBezTo>
                        <a:lnTo>
                          <a:pt x="2184400" y="234951"/>
                        </a:lnTo>
                        <a:cubicBezTo>
                          <a:pt x="2184400" y="278912"/>
                          <a:pt x="2166582" y="318711"/>
                          <a:pt x="2137773" y="347520"/>
                        </a:cubicBezTo>
                        <a:lnTo>
                          <a:pt x="2116667" y="361750"/>
                        </a:lnTo>
                        <a:lnTo>
                          <a:pt x="2116667" y="429681"/>
                        </a:lnTo>
                        <a:cubicBezTo>
                          <a:pt x="2094455" y="429681"/>
                          <a:pt x="2076448" y="447688"/>
                          <a:pt x="2076448" y="469900"/>
                        </a:cubicBezTo>
                        <a:lnTo>
                          <a:pt x="107953" y="469900"/>
                        </a:lnTo>
                        <a:cubicBezTo>
                          <a:pt x="107953" y="447688"/>
                          <a:pt x="89946" y="429681"/>
                          <a:pt x="67734" y="429681"/>
                        </a:cubicBezTo>
                        <a:lnTo>
                          <a:pt x="67734" y="361750"/>
                        </a:lnTo>
                        <a:lnTo>
                          <a:pt x="46628" y="347520"/>
                        </a:lnTo>
                        <a:cubicBezTo>
                          <a:pt x="32223" y="333115"/>
                          <a:pt x="20566" y="315963"/>
                          <a:pt x="12510" y="296917"/>
                        </a:cubicBezTo>
                        <a:lnTo>
                          <a:pt x="0" y="234951"/>
                        </a:lnTo>
                        <a:lnTo>
                          <a:pt x="12510" y="172985"/>
                        </a:lnTo>
                        <a:cubicBezTo>
                          <a:pt x="20566" y="153939"/>
                          <a:pt x="32223" y="136787"/>
                          <a:pt x="46628" y="122382"/>
                        </a:cubicBezTo>
                        <a:lnTo>
                          <a:pt x="67734" y="108152"/>
                        </a:lnTo>
                        <a:lnTo>
                          <a:pt x="67734" y="40219"/>
                        </a:lnTo>
                        <a:cubicBezTo>
                          <a:pt x="89946" y="40219"/>
                          <a:pt x="107953" y="22212"/>
                          <a:pt x="107953" y="0"/>
                        </a:cubicBezTo>
                        <a:close/>
                      </a:path>
                    </a:pathLst>
                  </a:custGeom>
                  <a:noFill/>
                  <a:ln w="6350">
                    <a:gradFill flip="none" rotWithShape="1">
                      <a:gsLst>
                        <a:gs pos="50000">
                          <a:srgbClr val="FC8DB0"/>
                        </a:gs>
                        <a:gs pos="100000">
                          <a:schemeClr val="accent2">
                            <a:lumMod val="58000"/>
                            <a:lumOff val="42000"/>
                          </a:schemeClr>
                        </a:gs>
                      </a:gsLst>
                      <a:lin ang="189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>
                      <a:latin typeface="+mn-ea"/>
                      <a:cs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12459860-C7FD-59C2-A400-E4AAEEF31E8D}"/>
                    </a:ext>
                  </a:extLst>
                </p:cNvPr>
                <p:cNvSpPr txBox="1"/>
                <p:nvPr/>
              </p:nvSpPr>
              <p:spPr>
                <a:xfrm>
                  <a:off x="6561" y="5637"/>
                  <a:ext cx="1008" cy="434"/>
                </a:xfrm>
                <a:prstGeom prst="rect">
                  <a:avLst/>
                </a:prstGeom>
                <a:noFill/>
              </p:spPr>
              <p:txBody>
                <a:bodyPr wrap="none" rtlCol="0" anchor="t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latin typeface="+mn-ea"/>
                      <a:cs typeface="思源宋体 CN" panose="02020400000000000000" charset="-122"/>
                      <a:sym typeface="+mn-ea"/>
                    </a:rPr>
                    <a:t>关键词</a:t>
                  </a:r>
                </a:p>
              </p:txBody>
            </p:sp>
          </p:grp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E7477CB5-BB9E-A53C-D958-EF435931E4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5325" y="2001931"/>
                <a:ext cx="2476500" cy="0"/>
              </a:xfrm>
              <a:prstGeom prst="line">
                <a:avLst/>
              </a:prstGeom>
              <a:ln w="28575">
                <a:gradFill flip="none" rotWithShape="1">
                  <a:gsLst>
                    <a:gs pos="0">
                      <a:srgbClr val="FD9DBD"/>
                    </a:gs>
                    <a:gs pos="100000">
                      <a:srgbClr val="FA3275"/>
                    </a:gs>
                  </a:gsLst>
                  <a:lin ang="0" scaled="1"/>
                  <a:tileRect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5AE88614-80B6-0B93-EC9A-27B8422A787D}"/>
              </a:ext>
            </a:extLst>
          </p:cNvPr>
          <p:cNvGrpSpPr/>
          <p:nvPr/>
        </p:nvGrpSpPr>
        <p:grpSpPr>
          <a:xfrm>
            <a:off x="3972105" y="1305106"/>
            <a:ext cx="4247791" cy="4247789"/>
            <a:chOff x="4206517" y="1436653"/>
            <a:chExt cx="3814854" cy="3814852"/>
          </a:xfrm>
        </p:grpSpPr>
        <p:grpSp>
          <p:nvGrpSpPr>
            <p:cNvPr id="2" name="组合 8">
              <a:extLst>
                <a:ext uri="{FF2B5EF4-FFF2-40B4-BE49-F238E27FC236}">
                  <a16:creationId xmlns:a16="http://schemas.microsoft.com/office/drawing/2014/main" id="{B1EE56CA-A19F-9FB2-F6D5-B1737A88BC11}"/>
                </a:ext>
              </a:extLst>
            </p:cNvPr>
            <p:cNvGrpSpPr/>
            <p:nvPr/>
          </p:nvGrpSpPr>
          <p:grpSpPr>
            <a:xfrm>
              <a:off x="4206517" y="1436653"/>
              <a:ext cx="3814854" cy="3814852"/>
              <a:chOff x="4567773" y="2002971"/>
              <a:chExt cx="3085480" cy="3085480"/>
            </a:xfrm>
          </p:grpSpPr>
          <p:sp>
            <p:nvSpPr>
              <p:cNvPr id="3" name="圆: 空心 3">
                <a:extLst>
                  <a:ext uri="{FF2B5EF4-FFF2-40B4-BE49-F238E27FC236}">
                    <a16:creationId xmlns:a16="http://schemas.microsoft.com/office/drawing/2014/main" id="{BFAFA0BD-BDCD-3069-706E-A597B30BD253}"/>
                  </a:ext>
                </a:extLst>
              </p:cNvPr>
              <p:cNvSpPr/>
              <p:nvPr/>
            </p:nvSpPr>
            <p:spPr>
              <a:xfrm>
                <a:off x="4567773" y="2002971"/>
                <a:ext cx="3085480" cy="3085480"/>
              </a:xfrm>
              <a:prstGeom prst="donut">
                <a:avLst>
                  <a:gd name="adj" fmla="val 12057"/>
                </a:avLst>
              </a:prstGeom>
              <a:gradFill flip="none" rotWithShape="1">
                <a:gsLst>
                  <a:gs pos="0">
                    <a:srgbClr val="FFABBD">
                      <a:alpha val="12000"/>
                    </a:srgbClr>
                  </a:gs>
                  <a:gs pos="100000">
                    <a:srgbClr val="FC679A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8D632ABC-E6B7-36E1-A1EB-BC04EB372737}"/>
                  </a:ext>
                </a:extLst>
              </p:cNvPr>
              <p:cNvSpPr/>
              <p:nvPr/>
            </p:nvSpPr>
            <p:spPr>
              <a:xfrm>
                <a:off x="6836398" y="2100516"/>
                <a:ext cx="719311" cy="719311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73000">
                    <a:srgbClr val="FC679A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1B306B4E-9281-E566-533B-460574B905DF}"/>
                  </a:ext>
                </a:extLst>
              </p:cNvPr>
              <p:cNvSpPr/>
              <p:nvPr/>
            </p:nvSpPr>
            <p:spPr>
              <a:xfrm>
                <a:off x="6836398" y="4271595"/>
                <a:ext cx="719311" cy="719311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70000">
                    <a:srgbClr val="FC679A"/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9" name="椭圆 6">
                <a:extLst>
                  <a:ext uri="{FF2B5EF4-FFF2-40B4-BE49-F238E27FC236}">
                    <a16:creationId xmlns:a16="http://schemas.microsoft.com/office/drawing/2014/main" id="{6ED629DC-EEFC-533A-751F-EB91B56C08B1}"/>
                  </a:ext>
                </a:extLst>
              </p:cNvPr>
              <p:cNvSpPr/>
              <p:nvPr/>
            </p:nvSpPr>
            <p:spPr>
              <a:xfrm>
                <a:off x="4636293" y="2100516"/>
                <a:ext cx="719311" cy="719311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67000">
                    <a:srgbClr val="FC679A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0" name="椭圆 7">
                <a:extLst>
                  <a:ext uri="{FF2B5EF4-FFF2-40B4-BE49-F238E27FC236}">
                    <a16:creationId xmlns:a16="http://schemas.microsoft.com/office/drawing/2014/main" id="{F1D82AE0-6E11-0535-9345-90346E560AB9}"/>
                  </a:ext>
                </a:extLst>
              </p:cNvPr>
              <p:cNvSpPr/>
              <p:nvPr/>
            </p:nvSpPr>
            <p:spPr>
              <a:xfrm>
                <a:off x="4636293" y="4271595"/>
                <a:ext cx="719311" cy="719311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69000">
                    <a:srgbClr val="FC679A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+mn-ea"/>
                  </a:rPr>
                  <a:t>04</a:t>
                </a:r>
                <a:endParaRPr lang="zh-CN" altLang="en-US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pic>
          <p:nvPicPr>
            <p:cNvPr id="18" name="图片 23">
              <a:extLst>
                <a:ext uri="{FF2B5EF4-FFF2-40B4-BE49-F238E27FC236}">
                  <a16:creationId xmlns:a16="http://schemas.microsoft.com/office/drawing/2014/main" id="{30A399EA-40D8-76DD-885D-49903F33BA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888175" y="2137242"/>
              <a:ext cx="2415650" cy="2415650"/>
            </a:xfrm>
            <a:custGeom>
              <a:avLst/>
              <a:gdLst>
                <a:gd name="connsiteX0" fmla="*/ 1139568 w 2279136"/>
                <a:gd name="connsiteY0" fmla="*/ 0 h 2279136"/>
                <a:gd name="connsiteX1" fmla="*/ 2279136 w 2279136"/>
                <a:gd name="connsiteY1" fmla="*/ 1139568 h 2279136"/>
                <a:gd name="connsiteX2" fmla="*/ 1139568 w 2279136"/>
                <a:gd name="connsiteY2" fmla="*/ 2279136 h 2279136"/>
                <a:gd name="connsiteX3" fmla="*/ 0 w 2279136"/>
                <a:gd name="connsiteY3" fmla="*/ 1139568 h 2279136"/>
                <a:gd name="connsiteX4" fmla="*/ 1139568 w 2279136"/>
                <a:gd name="connsiteY4" fmla="*/ 0 h 227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9136" h="2279136">
                  <a:moveTo>
                    <a:pt x="1139568" y="0"/>
                  </a:moveTo>
                  <a:cubicBezTo>
                    <a:pt x="1768934" y="0"/>
                    <a:pt x="2279136" y="510202"/>
                    <a:pt x="2279136" y="1139568"/>
                  </a:cubicBezTo>
                  <a:cubicBezTo>
                    <a:pt x="2279136" y="1768934"/>
                    <a:pt x="1768934" y="2279136"/>
                    <a:pt x="1139568" y="2279136"/>
                  </a:cubicBezTo>
                  <a:cubicBezTo>
                    <a:pt x="510202" y="2279136"/>
                    <a:pt x="0" y="1768934"/>
                    <a:pt x="0" y="1139568"/>
                  </a:cubicBezTo>
                  <a:cubicBezTo>
                    <a:pt x="0" y="510202"/>
                    <a:pt x="510202" y="0"/>
                    <a:pt x="1139568" y="0"/>
                  </a:cubicBezTo>
                  <a:close/>
                </a:path>
              </a:pathLst>
            </a:custGeom>
            <a:noFill/>
          </p:spPr>
        </p:pic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6A828B59-C691-02D8-37C0-8A732D474373}"/>
              </a:ext>
            </a:extLst>
          </p:cNvPr>
          <p:cNvGrpSpPr/>
          <p:nvPr/>
        </p:nvGrpSpPr>
        <p:grpSpPr>
          <a:xfrm>
            <a:off x="669123" y="4551325"/>
            <a:ext cx="3219988" cy="1447863"/>
            <a:chOff x="629473" y="1969628"/>
            <a:chExt cx="3219988" cy="1447863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685D7FC0-D1CA-6E5F-79B1-31FD7B557CD9}"/>
                </a:ext>
              </a:extLst>
            </p:cNvPr>
            <p:cNvSpPr/>
            <p:nvPr/>
          </p:nvSpPr>
          <p:spPr>
            <a:xfrm>
              <a:off x="655675" y="2059353"/>
              <a:ext cx="3193786" cy="1358138"/>
            </a:xfrm>
            <a:prstGeom prst="rect">
              <a:avLst/>
            </a:prstGeom>
            <a:gradFill flip="none" rotWithShape="1">
              <a:gsLst>
                <a:gs pos="0">
                  <a:srgbClr val="FED6E3"/>
                </a:gs>
                <a:gs pos="100000">
                  <a:srgbClr val="FED6E3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038F0536-709B-B361-967E-874D06560C46}"/>
                </a:ext>
              </a:extLst>
            </p:cNvPr>
            <p:cNvGrpSpPr/>
            <p:nvPr/>
          </p:nvGrpSpPr>
          <p:grpSpPr>
            <a:xfrm>
              <a:off x="629473" y="1969628"/>
              <a:ext cx="2810896" cy="1236705"/>
              <a:chOff x="629473" y="1969628"/>
              <a:chExt cx="2810896" cy="1236705"/>
            </a:xfrm>
          </p:grpSpPr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3719FBDB-3C99-41CA-43E5-F2E472E82CFB}"/>
                  </a:ext>
                </a:extLst>
              </p:cNvPr>
              <p:cNvSpPr txBox="1"/>
              <p:nvPr/>
            </p:nvSpPr>
            <p:spPr>
              <a:xfrm>
                <a:off x="629473" y="1969628"/>
                <a:ext cx="2810896" cy="8864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请在此输入你的文字内容文字含义要言简意赅</a:t>
                </a:r>
              </a:p>
            </p:txBody>
          </p:sp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494FF3E6-3F44-B43C-15CD-BA1D7EB7B868}"/>
                  </a:ext>
                </a:extLst>
              </p:cNvPr>
              <p:cNvGrpSpPr/>
              <p:nvPr/>
            </p:nvGrpSpPr>
            <p:grpSpPr>
              <a:xfrm>
                <a:off x="695325" y="2930743"/>
                <a:ext cx="920115" cy="275590"/>
                <a:chOff x="6341" y="5637"/>
                <a:chExt cx="1449" cy="434"/>
              </a:xfrm>
            </p:grpSpPr>
            <p:grpSp>
              <p:nvGrpSpPr>
                <p:cNvPr id="121" name="组合 120">
                  <a:extLst>
                    <a:ext uri="{FF2B5EF4-FFF2-40B4-BE49-F238E27FC236}">
                      <a16:creationId xmlns:a16="http://schemas.microsoft.com/office/drawing/2014/main" id="{8888711C-EE20-F570-4D1D-22F3421DCD05}"/>
                    </a:ext>
                  </a:extLst>
                </p:cNvPr>
                <p:cNvGrpSpPr/>
                <p:nvPr/>
              </p:nvGrpSpPr>
              <p:grpSpPr>
                <a:xfrm>
                  <a:off x="6341" y="5666"/>
                  <a:ext cx="1449" cy="398"/>
                  <a:chOff x="1038135" y="1944975"/>
                  <a:chExt cx="2732207" cy="547089"/>
                </a:xfrm>
              </p:grpSpPr>
              <p:sp>
                <p:nvSpPr>
                  <p:cNvPr id="123" name="任意多边形: 形状 17">
                    <a:extLst>
                      <a:ext uri="{FF2B5EF4-FFF2-40B4-BE49-F238E27FC236}">
                        <a16:creationId xmlns:a16="http://schemas.microsoft.com/office/drawing/2014/main" id="{A188DCF6-20E3-BF86-7D55-C8660C326F75}"/>
                      </a:ext>
                    </a:extLst>
                  </p:cNvPr>
                  <p:cNvSpPr/>
                  <p:nvPr/>
                </p:nvSpPr>
                <p:spPr>
                  <a:xfrm>
                    <a:off x="1038135" y="1944975"/>
                    <a:ext cx="2732207" cy="547089"/>
                  </a:xfrm>
                  <a:custGeom>
                    <a:avLst/>
                    <a:gdLst>
                      <a:gd name="connsiteX0" fmla="*/ 0 w 2184401"/>
                      <a:gd name="connsiteY0" fmla="*/ 234950 h 469900"/>
                      <a:gd name="connsiteX1" fmla="*/ 0 w 2184401"/>
                      <a:gd name="connsiteY1" fmla="*/ 234951 h 469900"/>
                      <a:gd name="connsiteX2" fmla="*/ 0 w 2184401"/>
                      <a:gd name="connsiteY2" fmla="*/ 234951 h 469900"/>
                      <a:gd name="connsiteX3" fmla="*/ 107953 w 2184401"/>
                      <a:gd name="connsiteY3" fmla="*/ 0 h 469900"/>
                      <a:gd name="connsiteX4" fmla="*/ 2076448 w 2184401"/>
                      <a:gd name="connsiteY4" fmla="*/ 0 h 469900"/>
                      <a:gd name="connsiteX5" fmla="*/ 2116667 w 2184401"/>
                      <a:gd name="connsiteY5" fmla="*/ 40219 h 469900"/>
                      <a:gd name="connsiteX6" fmla="*/ 2116667 w 2184401"/>
                      <a:gd name="connsiteY6" fmla="*/ 108152 h 469900"/>
                      <a:gd name="connsiteX7" fmla="*/ 2137774 w 2184401"/>
                      <a:gd name="connsiteY7" fmla="*/ 122382 h 469900"/>
                      <a:gd name="connsiteX8" fmla="*/ 2184401 w 2184401"/>
                      <a:gd name="connsiteY8" fmla="*/ 234951 h 469900"/>
                      <a:gd name="connsiteX9" fmla="*/ 2184400 w 2184401"/>
                      <a:gd name="connsiteY9" fmla="*/ 234951 h 469900"/>
                      <a:gd name="connsiteX10" fmla="*/ 2137773 w 2184401"/>
                      <a:gd name="connsiteY10" fmla="*/ 347520 h 469900"/>
                      <a:gd name="connsiteX11" fmla="*/ 2116667 w 2184401"/>
                      <a:gd name="connsiteY11" fmla="*/ 361750 h 469900"/>
                      <a:gd name="connsiteX12" fmla="*/ 2116667 w 2184401"/>
                      <a:gd name="connsiteY12" fmla="*/ 429681 h 469900"/>
                      <a:gd name="connsiteX13" fmla="*/ 2076448 w 2184401"/>
                      <a:gd name="connsiteY13" fmla="*/ 469900 h 469900"/>
                      <a:gd name="connsiteX14" fmla="*/ 107953 w 2184401"/>
                      <a:gd name="connsiteY14" fmla="*/ 469900 h 469900"/>
                      <a:gd name="connsiteX15" fmla="*/ 67734 w 2184401"/>
                      <a:gd name="connsiteY15" fmla="*/ 429681 h 469900"/>
                      <a:gd name="connsiteX16" fmla="*/ 67734 w 2184401"/>
                      <a:gd name="connsiteY16" fmla="*/ 361750 h 469900"/>
                      <a:gd name="connsiteX17" fmla="*/ 46628 w 2184401"/>
                      <a:gd name="connsiteY17" fmla="*/ 347520 h 469900"/>
                      <a:gd name="connsiteX18" fmla="*/ 12510 w 2184401"/>
                      <a:gd name="connsiteY18" fmla="*/ 296917 h 469900"/>
                      <a:gd name="connsiteX19" fmla="*/ 0 w 2184401"/>
                      <a:gd name="connsiteY19" fmla="*/ 234951 h 469900"/>
                      <a:gd name="connsiteX20" fmla="*/ 12510 w 2184401"/>
                      <a:gd name="connsiteY20" fmla="*/ 172985 h 469900"/>
                      <a:gd name="connsiteX21" fmla="*/ 46628 w 2184401"/>
                      <a:gd name="connsiteY21" fmla="*/ 122382 h 469900"/>
                      <a:gd name="connsiteX22" fmla="*/ 67734 w 2184401"/>
                      <a:gd name="connsiteY22" fmla="*/ 108152 h 469900"/>
                      <a:gd name="connsiteX23" fmla="*/ 67734 w 2184401"/>
                      <a:gd name="connsiteY23" fmla="*/ 40219 h 469900"/>
                      <a:gd name="connsiteX24" fmla="*/ 107953 w 2184401"/>
                      <a:gd name="connsiteY24" fmla="*/ 0 h 46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184401" h="469900">
                        <a:moveTo>
                          <a:pt x="0" y="234950"/>
                        </a:moveTo>
                        <a:lnTo>
                          <a:pt x="0" y="234951"/>
                        </a:lnTo>
                        <a:lnTo>
                          <a:pt x="0" y="234951"/>
                        </a:lnTo>
                        <a:close/>
                        <a:moveTo>
                          <a:pt x="107953" y="0"/>
                        </a:moveTo>
                        <a:lnTo>
                          <a:pt x="2076448" y="0"/>
                        </a:lnTo>
                        <a:cubicBezTo>
                          <a:pt x="2076448" y="22212"/>
                          <a:pt x="2094455" y="40219"/>
                          <a:pt x="2116667" y="40219"/>
                        </a:cubicBezTo>
                        <a:lnTo>
                          <a:pt x="2116667" y="108152"/>
                        </a:lnTo>
                        <a:lnTo>
                          <a:pt x="2137774" y="122382"/>
                        </a:lnTo>
                        <a:cubicBezTo>
                          <a:pt x="2166583" y="151191"/>
                          <a:pt x="2184401" y="190990"/>
                          <a:pt x="2184401" y="234951"/>
                        </a:cubicBezTo>
                        <a:lnTo>
                          <a:pt x="2184400" y="234951"/>
                        </a:lnTo>
                        <a:cubicBezTo>
                          <a:pt x="2184400" y="278912"/>
                          <a:pt x="2166582" y="318711"/>
                          <a:pt x="2137773" y="347520"/>
                        </a:cubicBezTo>
                        <a:lnTo>
                          <a:pt x="2116667" y="361750"/>
                        </a:lnTo>
                        <a:lnTo>
                          <a:pt x="2116667" y="429681"/>
                        </a:lnTo>
                        <a:cubicBezTo>
                          <a:pt x="2094455" y="429681"/>
                          <a:pt x="2076448" y="447688"/>
                          <a:pt x="2076448" y="469900"/>
                        </a:cubicBezTo>
                        <a:lnTo>
                          <a:pt x="107953" y="469900"/>
                        </a:lnTo>
                        <a:cubicBezTo>
                          <a:pt x="107953" y="447688"/>
                          <a:pt x="89946" y="429681"/>
                          <a:pt x="67734" y="429681"/>
                        </a:cubicBezTo>
                        <a:lnTo>
                          <a:pt x="67734" y="361750"/>
                        </a:lnTo>
                        <a:lnTo>
                          <a:pt x="46628" y="347520"/>
                        </a:lnTo>
                        <a:cubicBezTo>
                          <a:pt x="32223" y="333115"/>
                          <a:pt x="20566" y="315963"/>
                          <a:pt x="12510" y="296917"/>
                        </a:cubicBezTo>
                        <a:lnTo>
                          <a:pt x="0" y="234951"/>
                        </a:lnTo>
                        <a:lnTo>
                          <a:pt x="12510" y="172985"/>
                        </a:lnTo>
                        <a:cubicBezTo>
                          <a:pt x="20566" y="153939"/>
                          <a:pt x="32223" y="136787"/>
                          <a:pt x="46628" y="122382"/>
                        </a:cubicBezTo>
                        <a:lnTo>
                          <a:pt x="67734" y="108152"/>
                        </a:lnTo>
                        <a:lnTo>
                          <a:pt x="67734" y="40219"/>
                        </a:lnTo>
                        <a:cubicBezTo>
                          <a:pt x="89946" y="40219"/>
                          <a:pt x="107953" y="22212"/>
                          <a:pt x="107953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A3275"/>
                      </a:gs>
                      <a:gs pos="100000">
                        <a:srgbClr val="FC8DB0"/>
                      </a:gs>
                    </a:gsLst>
                    <a:lin ang="189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latin typeface="+mn-ea"/>
                      <a:cs typeface="思源宋体 CN Heavy" panose="02020900000000000000" pitchFamily="18" charset="-122"/>
                    </a:endParaRPr>
                  </a:p>
                </p:txBody>
              </p:sp>
              <p:sp>
                <p:nvSpPr>
                  <p:cNvPr id="124" name="任意多边形: 形状 24">
                    <a:extLst>
                      <a:ext uri="{FF2B5EF4-FFF2-40B4-BE49-F238E27FC236}">
                        <a16:creationId xmlns:a16="http://schemas.microsoft.com/office/drawing/2014/main" id="{8588D036-209D-02AB-E480-58EDADCB42EF}"/>
                      </a:ext>
                    </a:extLst>
                  </p:cNvPr>
                  <p:cNvSpPr/>
                  <p:nvPr/>
                </p:nvSpPr>
                <p:spPr>
                  <a:xfrm>
                    <a:off x="1085861" y="1977366"/>
                    <a:ext cx="2635957" cy="482307"/>
                  </a:xfrm>
                  <a:custGeom>
                    <a:avLst/>
                    <a:gdLst>
                      <a:gd name="connsiteX0" fmla="*/ 0 w 2184401"/>
                      <a:gd name="connsiteY0" fmla="*/ 234950 h 469900"/>
                      <a:gd name="connsiteX1" fmla="*/ 0 w 2184401"/>
                      <a:gd name="connsiteY1" fmla="*/ 234951 h 469900"/>
                      <a:gd name="connsiteX2" fmla="*/ 0 w 2184401"/>
                      <a:gd name="connsiteY2" fmla="*/ 234951 h 469900"/>
                      <a:gd name="connsiteX3" fmla="*/ 107953 w 2184401"/>
                      <a:gd name="connsiteY3" fmla="*/ 0 h 469900"/>
                      <a:gd name="connsiteX4" fmla="*/ 2076448 w 2184401"/>
                      <a:gd name="connsiteY4" fmla="*/ 0 h 469900"/>
                      <a:gd name="connsiteX5" fmla="*/ 2116667 w 2184401"/>
                      <a:gd name="connsiteY5" fmla="*/ 40219 h 469900"/>
                      <a:gd name="connsiteX6" fmla="*/ 2116667 w 2184401"/>
                      <a:gd name="connsiteY6" fmla="*/ 108152 h 469900"/>
                      <a:gd name="connsiteX7" fmla="*/ 2137774 w 2184401"/>
                      <a:gd name="connsiteY7" fmla="*/ 122382 h 469900"/>
                      <a:gd name="connsiteX8" fmla="*/ 2184401 w 2184401"/>
                      <a:gd name="connsiteY8" fmla="*/ 234951 h 469900"/>
                      <a:gd name="connsiteX9" fmla="*/ 2184400 w 2184401"/>
                      <a:gd name="connsiteY9" fmla="*/ 234951 h 469900"/>
                      <a:gd name="connsiteX10" fmla="*/ 2137773 w 2184401"/>
                      <a:gd name="connsiteY10" fmla="*/ 347520 h 469900"/>
                      <a:gd name="connsiteX11" fmla="*/ 2116667 w 2184401"/>
                      <a:gd name="connsiteY11" fmla="*/ 361750 h 469900"/>
                      <a:gd name="connsiteX12" fmla="*/ 2116667 w 2184401"/>
                      <a:gd name="connsiteY12" fmla="*/ 429681 h 469900"/>
                      <a:gd name="connsiteX13" fmla="*/ 2076448 w 2184401"/>
                      <a:gd name="connsiteY13" fmla="*/ 469900 h 469900"/>
                      <a:gd name="connsiteX14" fmla="*/ 107953 w 2184401"/>
                      <a:gd name="connsiteY14" fmla="*/ 469900 h 469900"/>
                      <a:gd name="connsiteX15" fmla="*/ 67734 w 2184401"/>
                      <a:gd name="connsiteY15" fmla="*/ 429681 h 469900"/>
                      <a:gd name="connsiteX16" fmla="*/ 67734 w 2184401"/>
                      <a:gd name="connsiteY16" fmla="*/ 361750 h 469900"/>
                      <a:gd name="connsiteX17" fmla="*/ 46628 w 2184401"/>
                      <a:gd name="connsiteY17" fmla="*/ 347520 h 469900"/>
                      <a:gd name="connsiteX18" fmla="*/ 12510 w 2184401"/>
                      <a:gd name="connsiteY18" fmla="*/ 296917 h 469900"/>
                      <a:gd name="connsiteX19" fmla="*/ 0 w 2184401"/>
                      <a:gd name="connsiteY19" fmla="*/ 234951 h 469900"/>
                      <a:gd name="connsiteX20" fmla="*/ 12510 w 2184401"/>
                      <a:gd name="connsiteY20" fmla="*/ 172985 h 469900"/>
                      <a:gd name="connsiteX21" fmla="*/ 46628 w 2184401"/>
                      <a:gd name="connsiteY21" fmla="*/ 122382 h 469900"/>
                      <a:gd name="connsiteX22" fmla="*/ 67734 w 2184401"/>
                      <a:gd name="connsiteY22" fmla="*/ 108152 h 469900"/>
                      <a:gd name="connsiteX23" fmla="*/ 67734 w 2184401"/>
                      <a:gd name="connsiteY23" fmla="*/ 40219 h 469900"/>
                      <a:gd name="connsiteX24" fmla="*/ 107953 w 2184401"/>
                      <a:gd name="connsiteY24" fmla="*/ 0 h 46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184401" h="469900">
                        <a:moveTo>
                          <a:pt x="0" y="234950"/>
                        </a:moveTo>
                        <a:lnTo>
                          <a:pt x="0" y="234951"/>
                        </a:lnTo>
                        <a:lnTo>
                          <a:pt x="0" y="234951"/>
                        </a:lnTo>
                        <a:close/>
                        <a:moveTo>
                          <a:pt x="107953" y="0"/>
                        </a:moveTo>
                        <a:lnTo>
                          <a:pt x="2076448" y="0"/>
                        </a:lnTo>
                        <a:cubicBezTo>
                          <a:pt x="2076448" y="22212"/>
                          <a:pt x="2094455" y="40219"/>
                          <a:pt x="2116667" y="40219"/>
                        </a:cubicBezTo>
                        <a:lnTo>
                          <a:pt x="2116667" y="108152"/>
                        </a:lnTo>
                        <a:lnTo>
                          <a:pt x="2137774" y="122382"/>
                        </a:lnTo>
                        <a:cubicBezTo>
                          <a:pt x="2166583" y="151191"/>
                          <a:pt x="2184401" y="190990"/>
                          <a:pt x="2184401" y="234951"/>
                        </a:cubicBezTo>
                        <a:lnTo>
                          <a:pt x="2184400" y="234951"/>
                        </a:lnTo>
                        <a:cubicBezTo>
                          <a:pt x="2184400" y="278912"/>
                          <a:pt x="2166582" y="318711"/>
                          <a:pt x="2137773" y="347520"/>
                        </a:cubicBezTo>
                        <a:lnTo>
                          <a:pt x="2116667" y="361750"/>
                        </a:lnTo>
                        <a:lnTo>
                          <a:pt x="2116667" y="429681"/>
                        </a:lnTo>
                        <a:cubicBezTo>
                          <a:pt x="2094455" y="429681"/>
                          <a:pt x="2076448" y="447688"/>
                          <a:pt x="2076448" y="469900"/>
                        </a:cubicBezTo>
                        <a:lnTo>
                          <a:pt x="107953" y="469900"/>
                        </a:lnTo>
                        <a:cubicBezTo>
                          <a:pt x="107953" y="447688"/>
                          <a:pt x="89946" y="429681"/>
                          <a:pt x="67734" y="429681"/>
                        </a:cubicBezTo>
                        <a:lnTo>
                          <a:pt x="67734" y="361750"/>
                        </a:lnTo>
                        <a:lnTo>
                          <a:pt x="46628" y="347520"/>
                        </a:lnTo>
                        <a:cubicBezTo>
                          <a:pt x="32223" y="333115"/>
                          <a:pt x="20566" y="315963"/>
                          <a:pt x="12510" y="296917"/>
                        </a:cubicBezTo>
                        <a:lnTo>
                          <a:pt x="0" y="234951"/>
                        </a:lnTo>
                        <a:lnTo>
                          <a:pt x="12510" y="172985"/>
                        </a:lnTo>
                        <a:cubicBezTo>
                          <a:pt x="20566" y="153939"/>
                          <a:pt x="32223" y="136787"/>
                          <a:pt x="46628" y="122382"/>
                        </a:cubicBezTo>
                        <a:lnTo>
                          <a:pt x="67734" y="108152"/>
                        </a:lnTo>
                        <a:lnTo>
                          <a:pt x="67734" y="40219"/>
                        </a:lnTo>
                        <a:cubicBezTo>
                          <a:pt x="89946" y="40219"/>
                          <a:pt x="107953" y="22212"/>
                          <a:pt x="107953" y="0"/>
                        </a:cubicBezTo>
                        <a:close/>
                      </a:path>
                    </a:pathLst>
                  </a:custGeom>
                  <a:noFill/>
                  <a:ln w="6350">
                    <a:gradFill flip="none" rotWithShape="1">
                      <a:gsLst>
                        <a:gs pos="50000">
                          <a:srgbClr val="FC8DB0"/>
                        </a:gs>
                        <a:gs pos="100000">
                          <a:schemeClr val="accent2">
                            <a:lumMod val="58000"/>
                            <a:lumOff val="42000"/>
                          </a:schemeClr>
                        </a:gs>
                      </a:gsLst>
                      <a:lin ang="189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>
                      <a:latin typeface="+mn-ea"/>
                      <a:cs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id="{7646C912-A2C1-566F-2198-E0E3FF00A62F}"/>
                    </a:ext>
                  </a:extLst>
                </p:cNvPr>
                <p:cNvSpPr txBox="1"/>
                <p:nvPr/>
              </p:nvSpPr>
              <p:spPr>
                <a:xfrm>
                  <a:off x="6561" y="5637"/>
                  <a:ext cx="1008" cy="434"/>
                </a:xfrm>
                <a:prstGeom prst="rect">
                  <a:avLst/>
                </a:prstGeom>
                <a:noFill/>
              </p:spPr>
              <p:txBody>
                <a:bodyPr wrap="none" rtlCol="0" anchor="t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latin typeface="+mn-ea"/>
                      <a:cs typeface="思源宋体 CN" panose="02020400000000000000" charset="-122"/>
                      <a:sym typeface="+mn-ea"/>
                    </a:rPr>
                    <a:t>关键词</a:t>
                  </a:r>
                </a:p>
              </p:txBody>
            </p:sp>
          </p:grp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38C27646-69C7-363F-401F-C6643EBF1A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5325" y="2001931"/>
                <a:ext cx="2476500" cy="0"/>
              </a:xfrm>
              <a:prstGeom prst="line">
                <a:avLst/>
              </a:prstGeom>
              <a:ln w="28575">
                <a:gradFill flip="none" rotWithShape="1">
                  <a:gsLst>
                    <a:gs pos="0">
                      <a:srgbClr val="FD9DBD"/>
                    </a:gs>
                    <a:gs pos="100000">
                      <a:srgbClr val="FA3275"/>
                    </a:gs>
                  </a:gsLst>
                  <a:lin ang="0" scaled="1"/>
                  <a:tileRect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DB5FD112-0618-4840-5F46-24148D51FAB9}"/>
              </a:ext>
            </a:extLst>
          </p:cNvPr>
          <p:cNvGrpSpPr/>
          <p:nvPr/>
        </p:nvGrpSpPr>
        <p:grpSpPr>
          <a:xfrm>
            <a:off x="8277597" y="1520825"/>
            <a:ext cx="3219988" cy="1447863"/>
            <a:chOff x="629473" y="1969628"/>
            <a:chExt cx="3219988" cy="1447863"/>
          </a:xfrm>
        </p:grpSpPr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id="{131D93E2-CAF6-F607-0A3C-6F0930387DE4}"/>
                </a:ext>
              </a:extLst>
            </p:cNvPr>
            <p:cNvSpPr/>
            <p:nvPr/>
          </p:nvSpPr>
          <p:spPr>
            <a:xfrm>
              <a:off x="666104" y="2059353"/>
              <a:ext cx="3183357" cy="1358138"/>
            </a:xfrm>
            <a:prstGeom prst="rect">
              <a:avLst/>
            </a:prstGeom>
            <a:gradFill flip="none" rotWithShape="1">
              <a:gsLst>
                <a:gs pos="0">
                  <a:srgbClr val="FED6E3"/>
                </a:gs>
                <a:gs pos="100000">
                  <a:srgbClr val="FED6E3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09C91C9C-9CA6-B7E4-4F17-0F3587EDBEA0}"/>
                </a:ext>
              </a:extLst>
            </p:cNvPr>
            <p:cNvGrpSpPr/>
            <p:nvPr/>
          </p:nvGrpSpPr>
          <p:grpSpPr>
            <a:xfrm>
              <a:off x="629473" y="1969628"/>
              <a:ext cx="3171002" cy="1236705"/>
              <a:chOff x="629473" y="1969628"/>
              <a:chExt cx="3171002" cy="1236705"/>
            </a:xfrm>
          </p:grpSpPr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8F654CA7-A708-D12E-38A8-C67A68A843BC}"/>
                  </a:ext>
                </a:extLst>
              </p:cNvPr>
              <p:cNvSpPr txBox="1"/>
              <p:nvPr/>
            </p:nvSpPr>
            <p:spPr>
              <a:xfrm>
                <a:off x="629473" y="1969628"/>
                <a:ext cx="2810896" cy="8864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请在此输入你的文字内容文字含义要言简意赅</a:t>
                </a:r>
              </a:p>
            </p:txBody>
          </p:sp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3716CD29-1B3F-D2AC-9D99-5E97915A4BF0}"/>
                  </a:ext>
                </a:extLst>
              </p:cNvPr>
              <p:cNvGrpSpPr/>
              <p:nvPr/>
            </p:nvGrpSpPr>
            <p:grpSpPr>
              <a:xfrm>
                <a:off x="711200" y="2930743"/>
                <a:ext cx="923290" cy="275590"/>
                <a:chOff x="6366" y="5637"/>
                <a:chExt cx="1454" cy="434"/>
              </a:xfrm>
            </p:grpSpPr>
            <p:grpSp>
              <p:nvGrpSpPr>
                <p:cNvPr id="131" name="组合 130">
                  <a:extLst>
                    <a:ext uri="{FF2B5EF4-FFF2-40B4-BE49-F238E27FC236}">
                      <a16:creationId xmlns:a16="http://schemas.microsoft.com/office/drawing/2014/main" id="{019B5B25-0975-0398-DC45-5402FB13B945}"/>
                    </a:ext>
                  </a:extLst>
                </p:cNvPr>
                <p:cNvGrpSpPr/>
                <p:nvPr/>
              </p:nvGrpSpPr>
              <p:grpSpPr>
                <a:xfrm>
                  <a:off x="6366" y="5666"/>
                  <a:ext cx="1454" cy="398"/>
                  <a:chOff x="1085861" y="1944975"/>
                  <a:chExt cx="2741049" cy="547089"/>
                </a:xfrm>
              </p:grpSpPr>
              <p:sp>
                <p:nvSpPr>
                  <p:cNvPr id="133" name="任意多边形: 形状 17">
                    <a:extLst>
                      <a:ext uri="{FF2B5EF4-FFF2-40B4-BE49-F238E27FC236}">
                        <a16:creationId xmlns:a16="http://schemas.microsoft.com/office/drawing/2014/main" id="{543324EF-B707-8ED1-C504-E118E076F400}"/>
                      </a:ext>
                    </a:extLst>
                  </p:cNvPr>
                  <p:cNvSpPr/>
                  <p:nvPr/>
                </p:nvSpPr>
                <p:spPr>
                  <a:xfrm>
                    <a:off x="1094703" y="1944975"/>
                    <a:ext cx="2732207" cy="547089"/>
                  </a:xfrm>
                  <a:custGeom>
                    <a:avLst/>
                    <a:gdLst>
                      <a:gd name="connsiteX0" fmla="*/ 0 w 2184401"/>
                      <a:gd name="connsiteY0" fmla="*/ 234950 h 469900"/>
                      <a:gd name="connsiteX1" fmla="*/ 0 w 2184401"/>
                      <a:gd name="connsiteY1" fmla="*/ 234951 h 469900"/>
                      <a:gd name="connsiteX2" fmla="*/ 0 w 2184401"/>
                      <a:gd name="connsiteY2" fmla="*/ 234951 h 469900"/>
                      <a:gd name="connsiteX3" fmla="*/ 107953 w 2184401"/>
                      <a:gd name="connsiteY3" fmla="*/ 0 h 469900"/>
                      <a:gd name="connsiteX4" fmla="*/ 2076448 w 2184401"/>
                      <a:gd name="connsiteY4" fmla="*/ 0 h 469900"/>
                      <a:gd name="connsiteX5" fmla="*/ 2116667 w 2184401"/>
                      <a:gd name="connsiteY5" fmla="*/ 40219 h 469900"/>
                      <a:gd name="connsiteX6" fmla="*/ 2116667 w 2184401"/>
                      <a:gd name="connsiteY6" fmla="*/ 108152 h 469900"/>
                      <a:gd name="connsiteX7" fmla="*/ 2137774 w 2184401"/>
                      <a:gd name="connsiteY7" fmla="*/ 122382 h 469900"/>
                      <a:gd name="connsiteX8" fmla="*/ 2184401 w 2184401"/>
                      <a:gd name="connsiteY8" fmla="*/ 234951 h 469900"/>
                      <a:gd name="connsiteX9" fmla="*/ 2184400 w 2184401"/>
                      <a:gd name="connsiteY9" fmla="*/ 234951 h 469900"/>
                      <a:gd name="connsiteX10" fmla="*/ 2137773 w 2184401"/>
                      <a:gd name="connsiteY10" fmla="*/ 347520 h 469900"/>
                      <a:gd name="connsiteX11" fmla="*/ 2116667 w 2184401"/>
                      <a:gd name="connsiteY11" fmla="*/ 361750 h 469900"/>
                      <a:gd name="connsiteX12" fmla="*/ 2116667 w 2184401"/>
                      <a:gd name="connsiteY12" fmla="*/ 429681 h 469900"/>
                      <a:gd name="connsiteX13" fmla="*/ 2076448 w 2184401"/>
                      <a:gd name="connsiteY13" fmla="*/ 469900 h 469900"/>
                      <a:gd name="connsiteX14" fmla="*/ 107953 w 2184401"/>
                      <a:gd name="connsiteY14" fmla="*/ 469900 h 469900"/>
                      <a:gd name="connsiteX15" fmla="*/ 67734 w 2184401"/>
                      <a:gd name="connsiteY15" fmla="*/ 429681 h 469900"/>
                      <a:gd name="connsiteX16" fmla="*/ 67734 w 2184401"/>
                      <a:gd name="connsiteY16" fmla="*/ 361750 h 469900"/>
                      <a:gd name="connsiteX17" fmla="*/ 46628 w 2184401"/>
                      <a:gd name="connsiteY17" fmla="*/ 347520 h 469900"/>
                      <a:gd name="connsiteX18" fmla="*/ 12510 w 2184401"/>
                      <a:gd name="connsiteY18" fmla="*/ 296917 h 469900"/>
                      <a:gd name="connsiteX19" fmla="*/ 0 w 2184401"/>
                      <a:gd name="connsiteY19" fmla="*/ 234951 h 469900"/>
                      <a:gd name="connsiteX20" fmla="*/ 12510 w 2184401"/>
                      <a:gd name="connsiteY20" fmla="*/ 172985 h 469900"/>
                      <a:gd name="connsiteX21" fmla="*/ 46628 w 2184401"/>
                      <a:gd name="connsiteY21" fmla="*/ 122382 h 469900"/>
                      <a:gd name="connsiteX22" fmla="*/ 67734 w 2184401"/>
                      <a:gd name="connsiteY22" fmla="*/ 108152 h 469900"/>
                      <a:gd name="connsiteX23" fmla="*/ 67734 w 2184401"/>
                      <a:gd name="connsiteY23" fmla="*/ 40219 h 469900"/>
                      <a:gd name="connsiteX24" fmla="*/ 107953 w 2184401"/>
                      <a:gd name="connsiteY24" fmla="*/ 0 h 46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184401" h="469900">
                        <a:moveTo>
                          <a:pt x="0" y="234950"/>
                        </a:moveTo>
                        <a:lnTo>
                          <a:pt x="0" y="234951"/>
                        </a:lnTo>
                        <a:lnTo>
                          <a:pt x="0" y="234951"/>
                        </a:lnTo>
                        <a:close/>
                        <a:moveTo>
                          <a:pt x="107953" y="0"/>
                        </a:moveTo>
                        <a:lnTo>
                          <a:pt x="2076448" y="0"/>
                        </a:lnTo>
                        <a:cubicBezTo>
                          <a:pt x="2076448" y="22212"/>
                          <a:pt x="2094455" y="40219"/>
                          <a:pt x="2116667" y="40219"/>
                        </a:cubicBezTo>
                        <a:lnTo>
                          <a:pt x="2116667" y="108152"/>
                        </a:lnTo>
                        <a:lnTo>
                          <a:pt x="2137774" y="122382"/>
                        </a:lnTo>
                        <a:cubicBezTo>
                          <a:pt x="2166583" y="151191"/>
                          <a:pt x="2184401" y="190990"/>
                          <a:pt x="2184401" y="234951"/>
                        </a:cubicBezTo>
                        <a:lnTo>
                          <a:pt x="2184400" y="234951"/>
                        </a:lnTo>
                        <a:cubicBezTo>
                          <a:pt x="2184400" y="278912"/>
                          <a:pt x="2166582" y="318711"/>
                          <a:pt x="2137773" y="347520"/>
                        </a:cubicBezTo>
                        <a:lnTo>
                          <a:pt x="2116667" y="361750"/>
                        </a:lnTo>
                        <a:lnTo>
                          <a:pt x="2116667" y="429681"/>
                        </a:lnTo>
                        <a:cubicBezTo>
                          <a:pt x="2094455" y="429681"/>
                          <a:pt x="2076448" y="447688"/>
                          <a:pt x="2076448" y="469900"/>
                        </a:cubicBezTo>
                        <a:lnTo>
                          <a:pt x="107953" y="469900"/>
                        </a:lnTo>
                        <a:cubicBezTo>
                          <a:pt x="107953" y="447688"/>
                          <a:pt x="89946" y="429681"/>
                          <a:pt x="67734" y="429681"/>
                        </a:cubicBezTo>
                        <a:lnTo>
                          <a:pt x="67734" y="361750"/>
                        </a:lnTo>
                        <a:lnTo>
                          <a:pt x="46628" y="347520"/>
                        </a:lnTo>
                        <a:cubicBezTo>
                          <a:pt x="32223" y="333115"/>
                          <a:pt x="20566" y="315963"/>
                          <a:pt x="12510" y="296917"/>
                        </a:cubicBezTo>
                        <a:lnTo>
                          <a:pt x="0" y="234951"/>
                        </a:lnTo>
                        <a:lnTo>
                          <a:pt x="12510" y="172985"/>
                        </a:lnTo>
                        <a:cubicBezTo>
                          <a:pt x="20566" y="153939"/>
                          <a:pt x="32223" y="136787"/>
                          <a:pt x="46628" y="122382"/>
                        </a:cubicBezTo>
                        <a:lnTo>
                          <a:pt x="67734" y="108152"/>
                        </a:lnTo>
                        <a:lnTo>
                          <a:pt x="67734" y="40219"/>
                        </a:lnTo>
                        <a:cubicBezTo>
                          <a:pt x="89946" y="40219"/>
                          <a:pt x="107953" y="22212"/>
                          <a:pt x="107953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A3275"/>
                      </a:gs>
                      <a:gs pos="100000">
                        <a:srgbClr val="FC8DB0"/>
                      </a:gs>
                    </a:gsLst>
                    <a:lin ang="189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latin typeface="+mn-ea"/>
                      <a:cs typeface="思源宋体 CN Heavy" panose="02020900000000000000" pitchFamily="18" charset="-122"/>
                    </a:endParaRPr>
                  </a:p>
                </p:txBody>
              </p:sp>
              <p:sp>
                <p:nvSpPr>
                  <p:cNvPr id="134" name="任意多边形: 形状 24">
                    <a:extLst>
                      <a:ext uri="{FF2B5EF4-FFF2-40B4-BE49-F238E27FC236}">
                        <a16:creationId xmlns:a16="http://schemas.microsoft.com/office/drawing/2014/main" id="{1C54F82B-7BE7-4113-906E-9D1CAB5DED68}"/>
                      </a:ext>
                    </a:extLst>
                  </p:cNvPr>
                  <p:cNvSpPr/>
                  <p:nvPr/>
                </p:nvSpPr>
                <p:spPr>
                  <a:xfrm>
                    <a:off x="1085861" y="1977366"/>
                    <a:ext cx="2635957" cy="482307"/>
                  </a:xfrm>
                  <a:custGeom>
                    <a:avLst/>
                    <a:gdLst>
                      <a:gd name="connsiteX0" fmla="*/ 0 w 2184401"/>
                      <a:gd name="connsiteY0" fmla="*/ 234950 h 469900"/>
                      <a:gd name="connsiteX1" fmla="*/ 0 w 2184401"/>
                      <a:gd name="connsiteY1" fmla="*/ 234951 h 469900"/>
                      <a:gd name="connsiteX2" fmla="*/ 0 w 2184401"/>
                      <a:gd name="connsiteY2" fmla="*/ 234951 h 469900"/>
                      <a:gd name="connsiteX3" fmla="*/ 107953 w 2184401"/>
                      <a:gd name="connsiteY3" fmla="*/ 0 h 469900"/>
                      <a:gd name="connsiteX4" fmla="*/ 2076448 w 2184401"/>
                      <a:gd name="connsiteY4" fmla="*/ 0 h 469900"/>
                      <a:gd name="connsiteX5" fmla="*/ 2116667 w 2184401"/>
                      <a:gd name="connsiteY5" fmla="*/ 40219 h 469900"/>
                      <a:gd name="connsiteX6" fmla="*/ 2116667 w 2184401"/>
                      <a:gd name="connsiteY6" fmla="*/ 108152 h 469900"/>
                      <a:gd name="connsiteX7" fmla="*/ 2137774 w 2184401"/>
                      <a:gd name="connsiteY7" fmla="*/ 122382 h 469900"/>
                      <a:gd name="connsiteX8" fmla="*/ 2184401 w 2184401"/>
                      <a:gd name="connsiteY8" fmla="*/ 234951 h 469900"/>
                      <a:gd name="connsiteX9" fmla="*/ 2184400 w 2184401"/>
                      <a:gd name="connsiteY9" fmla="*/ 234951 h 469900"/>
                      <a:gd name="connsiteX10" fmla="*/ 2137773 w 2184401"/>
                      <a:gd name="connsiteY10" fmla="*/ 347520 h 469900"/>
                      <a:gd name="connsiteX11" fmla="*/ 2116667 w 2184401"/>
                      <a:gd name="connsiteY11" fmla="*/ 361750 h 469900"/>
                      <a:gd name="connsiteX12" fmla="*/ 2116667 w 2184401"/>
                      <a:gd name="connsiteY12" fmla="*/ 429681 h 469900"/>
                      <a:gd name="connsiteX13" fmla="*/ 2076448 w 2184401"/>
                      <a:gd name="connsiteY13" fmla="*/ 469900 h 469900"/>
                      <a:gd name="connsiteX14" fmla="*/ 107953 w 2184401"/>
                      <a:gd name="connsiteY14" fmla="*/ 469900 h 469900"/>
                      <a:gd name="connsiteX15" fmla="*/ 67734 w 2184401"/>
                      <a:gd name="connsiteY15" fmla="*/ 429681 h 469900"/>
                      <a:gd name="connsiteX16" fmla="*/ 67734 w 2184401"/>
                      <a:gd name="connsiteY16" fmla="*/ 361750 h 469900"/>
                      <a:gd name="connsiteX17" fmla="*/ 46628 w 2184401"/>
                      <a:gd name="connsiteY17" fmla="*/ 347520 h 469900"/>
                      <a:gd name="connsiteX18" fmla="*/ 12510 w 2184401"/>
                      <a:gd name="connsiteY18" fmla="*/ 296917 h 469900"/>
                      <a:gd name="connsiteX19" fmla="*/ 0 w 2184401"/>
                      <a:gd name="connsiteY19" fmla="*/ 234951 h 469900"/>
                      <a:gd name="connsiteX20" fmla="*/ 12510 w 2184401"/>
                      <a:gd name="connsiteY20" fmla="*/ 172985 h 469900"/>
                      <a:gd name="connsiteX21" fmla="*/ 46628 w 2184401"/>
                      <a:gd name="connsiteY21" fmla="*/ 122382 h 469900"/>
                      <a:gd name="connsiteX22" fmla="*/ 67734 w 2184401"/>
                      <a:gd name="connsiteY22" fmla="*/ 108152 h 469900"/>
                      <a:gd name="connsiteX23" fmla="*/ 67734 w 2184401"/>
                      <a:gd name="connsiteY23" fmla="*/ 40219 h 469900"/>
                      <a:gd name="connsiteX24" fmla="*/ 107953 w 2184401"/>
                      <a:gd name="connsiteY24" fmla="*/ 0 h 46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184401" h="469900">
                        <a:moveTo>
                          <a:pt x="0" y="234950"/>
                        </a:moveTo>
                        <a:lnTo>
                          <a:pt x="0" y="234951"/>
                        </a:lnTo>
                        <a:lnTo>
                          <a:pt x="0" y="234951"/>
                        </a:lnTo>
                        <a:close/>
                        <a:moveTo>
                          <a:pt x="107953" y="0"/>
                        </a:moveTo>
                        <a:lnTo>
                          <a:pt x="2076448" y="0"/>
                        </a:lnTo>
                        <a:cubicBezTo>
                          <a:pt x="2076448" y="22212"/>
                          <a:pt x="2094455" y="40219"/>
                          <a:pt x="2116667" y="40219"/>
                        </a:cubicBezTo>
                        <a:lnTo>
                          <a:pt x="2116667" y="108152"/>
                        </a:lnTo>
                        <a:lnTo>
                          <a:pt x="2137774" y="122382"/>
                        </a:lnTo>
                        <a:cubicBezTo>
                          <a:pt x="2166583" y="151191"/>
                          <a:pt x="2184401" y="190990"/>
                          <a:pt x="2184401" y="234951"/>
                        </a:cubicBezTo>
                        <a:lnTo>
                          <a:pt x="2184400" y="234951"/>
                        </a:lnTo>
                        <a:cubicBezTo>
                          <a:pt x="2184400" y="278912"/>
                          <a:pt x="2166582" y="318711"/>
                          <a:pt x="2137773" y="347520"/>
                        </a:cubicBezTo>
                        <a:lnTo>
                          <a:pt x="2116667" y="361750"/>
                        </a:lnTo>
                        <a:lnTo>
                          <a:pt x="2116667" y="429681"/>
                        </a:lnTo>
                        <a:cubicBezTo>
                          <a:pt x="2094455" y="429681"/>
                          <a:pt x="2076448" y="447688"/>
                          <a:pt x="2076448" y="469900"/>
                        </a:cubicBezTo>
                        <a:lnTo>
                          <a:pt x="107953" y="469900"/>
                        </a:lnTo>
                        <a:cubicBezTo>
                          <a:pt x="107953" y="447688"/>
                          <a:pt x="89946" y="429681"/>
                          <a:pt x="67734" y="429681"/>
                        </a:cubicBezTo>
                        <a:lnTo>
                          <a:pt x="67734" y="361750"/>
                        </a:lnTo>
                        <a:lnTo>
                          <a:pt x="46628" y="347520"/>
                        </a:lnTo>
                        <a:cubicBezTo>
                          <a:pt x="32223" y="333115"/>
                          <a:pt x="20566" y="315963"/>
                          <a:pt x="12510" y="296917"/>
                        </a:cubicBezTo>
                        <a:lnTo>
                          <a:pt x="0" y="234951"/>
                        </a:lnTo>
                        <a:lnTo>
                          <a:pt x="12510" y="172985"/>
                        </a:lnTo>
                        <a:cubicBezTo>
                          <a:pt x="20566" y="153939"/>
                          <a:pt x="32223" y="136787"/>
                          <a:pt x="46628" y="122382"/>
                        </a:cubicBezTo>
                        <a:lnTo>
                          <a:pt x="67734" y="108152"/>
                        </a:lnTo>
                        <a:lnTo>
                          <a:pt x="67734" y="40219"/>
                        </a:lnTo>
                        <a:cubicBezTo>
                          <a:pt x="89946" y="40219"/>
                          <a:pt x="107953" y="22212"/>
                          <a:pt x="107953" y="0"/>
                        </a:cubicBezTo>
                        <a:close/>
                      </a:path>
                    </a:pathLst>
                  </a:custGeom>
                  <a:noFill/>
                  <a:ln w="6350">
                    <a:gradFill flip="none" rotWithShape="1">
                      <a:gsLst>
                        <a:gs pos="50000">
                          <a:srgbClr val="FC8DB0"/>
                        </a:gs>
                        <a:gs pos="100000">
                          <a:schemeClr val="accent2">
                            <a:lumMod val="58000"/>
                            <a:lumOff val="42000"/>
                          </a:schemeClr>
                        </a:gs>
                      </a:gsLst>
                      <a:lin ang="189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>
                      <a:latin typeface="+mn-ea"/>
                      <a:cs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132" name="文本框 131">
                  <a:extLst>
                    <a:ext uri="{FF2B5EF4-FFF2-40B4-BE49-F238E27FC236}">
                      <a16:creationId xmlns:a16="http://schemas.microsoft.com/office/drawing/2014/main" id="{A2E8D0A6-CDC5-AF12-D670-1300844EFEA1}"/>
                    </a:ext>
                  </a:extLst>
                </p:cNvPr>
                <p:cNvSpPr txBox="1"/>
                <p:nvPr/>
              </p:nvSpPr>
              <p:spPr>
                <a:xfrm>
                  <a:off x="6561" y="5637"/>
                  <a:ext cx="1008" cy="434"/>
                </a:xfrm>
                <a:prstGeom prst="rect">
                  <a:avLst/>
                </a:prstGeom>
                <a:noFill/>
              </p:spPr>
              <p:txBody>
                <a:bodyPr wrap="none" rtlCol="0" anchor="t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latin typeface="+mn-ea"/>
                      <a:cs typeface="思源宋体 CN" panose="02020400000000000000" charset="-122"/>
                      <a:sym typeface="+mn-ea"/>
                    </a:rPr>
                    <a:t>关键词</a:t>
                  </a:r>
                </a:p>
              </p:txBody>
            </p:sp>
          </p:grp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75DF58D5-13F0-A3A4-3B73-59E67E0EBA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3975" y="2001931"/>
                <a:ext cx="2476500" cy="0"/>
              </a:xfrm>
              <a:prstGeom prst="line">
                <a:avLst/>
              </a:prstGeom>
              <a:ln w="28575">
                <a:gradFill flip="none" rotWithShape="1">
                  <a:gsLst>
                    <a:gs pos="0">
                      <a:srgbClr val="FD9DBD"/>
                    </a:gs>
                    <a:gs pos="100000">
                      <a:srgbClr val="FA3275"/>
                    </a:gs>
                  </a:gsLst>
                  <a:lin ang="0" scaled="1"/>
                  <a:tileRect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F4050890-9DD2-D462-923A-1D5726A37538}"/>
              </a:ext>
            </a:extLst>
          </p:cNvPr>
          <p:cNvGrpSpPr/>
          <p:nvPr/>
        </p:nvGrpSpPr>
        <p:grpSpPr>
          <a:xfrm>
            <a:off x="8283841" y="4616950"/>
            <a:ext cx="3219988" cy="1447863"/>
            <a:chOff x="629473" y="1969628"/>
            <a:chExt cx="3219988" cy="1447863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9EFE2658-CE6A-08AB-9D16-C14C6B7B71D4}"/>
                </a:ext>
              </a:extLst>
            </p:cNvPr>
            <p:cNvSpPr/>
            <p:nvPr/>
          </p:nvSpPr>
          <p:spPr>
            <a:xfrm>
              <a:off x="666104" y="2059353"/>
              <a:ext cx="3183357" cy="1358138"/>
            </a:xfrm>
            <a:prstGeom prst="rect">
              <a:avLst/>
            </a:prstGeom>
            <a:gradFill flip="none" rotWithShape="1">
              <a:gsLst>
                <a:gs pos="0">
                  <a:srgbClr val="FED6E3"/>
                </a:gs>
                <a:gs pos="100000">
                  <a:srgbClr val="FED6E3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B9F7D420-B0DA-4EFF-7B8C-819A0362856D}"/>
                </a:ext>
              </a:extLst>
            </p:cNvPr>
            <p:cNvGrpSpPr/>
            <p:nvPr/>
          </p:nvGrpSpPr>
          <p:grpSpPr>
            <a:xfrm>
              <a:off x="629473" y="1969628"/>
              <a:ext cx="3171002" cy="1236705"/>
              <a:chOff x="629473" y="1969628"/>
              <a:chExt cx="3171002" cy="1236705"/>
            </a:xfrm>
          </p:grpSpPr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F004F7EE-89B6-DA89-755F-6897462951DD}"/>
                  </a:ext>
                </a:extLst>
              </p:cNvPr>
              <p:cNvSpPr txBox="1"/>
              <p:nvPr/>
            </p:nvSpPr>
            <p:spPr>
              <a:xfrm>
                <a:off x="629473" y="1969628"/>
                <a:ext cx="2810896" cy="8864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+mn-cs"/>
                  </a:rPr>
                  <a:t>请在此输入你的文字内容文字含义要言简意赅</a:t>
                </a:r>
              </a:p>
            </p:txBody>
          </p:sp>
          <p:grpSp>
            <p:nvGrpSpPr>
              <p:cNvPr id="139" name="组合 138">
                <a:extLst>
                  <a:ext uri="{FF2B5EF4-FFF2-40B4-BE49-F238E27FC236}">
                    <a16:creationId xmlns:a16="http://schemas.microsoft.com/office/drawing/2014/main" id="{66A638C5-F7B0-0F4E-7DF7-61C88CBDA467}"/>
                  </a:ext>
                </a:extLst>
              </p:cNvPr>
              <p:cNvGrpSpPr/>
              <p:nvPr/>
            </p:nvGrpSpPr>
            <p:grpSpPr>
              <a:xfrm>
                <a:off x="695325" y="2930743"/>
                <a:ext cx="920115" cy="275590"/>
                <a:chOff x="6341" y="5637"/>
                <a:chExt cx="1449" cy="434"/>
              </a:xfrm>
            </p:grpSpPr>
            <p:grpSp>
              <p:nvGrpSpPr>
                <p:cNvPr id="141" name="组合 140">
                  <a:extLst>
                    <a:ext uri="{FF2B5EF4-FFF2-40B4-BE49-F238E27FC236}">
                      <a16:creationId xmlns:a16="http://schemas.microsoft.com/office/drawing/2014/main" id="{A6219DC5-22F0-E7DF-C44A-3C9CF99A756A}"/>
                    </a:ext>
                  </a:extLst>
                </p:cNvPr>
                <p:cNvGrpSpPr/>
                <p:nvPr/>
              </p:nvGrpSpPr>
              <p:grpSpPr>
                <a:xfrm>
                  <a:off x="6341" y="5666"/>
                  <a:ext cx="1449" cy="398"/>
                  <a:chOff x="1038135" y="1944975"/>
                  <a:chExt cx="2732207" cy="547089"/>
                </a:xfrm>
              </p:grpSpPr>
              <p:sp>
                <p:nvSpPr>
                  <p:cNvPr id="143" name="任意多边形: 形状 17">
                    <a:extLst>
                      <a:ext uri="{FF2B5EF4-FFF2-40B4-BE49-F238E27FC236}">
                        <a16:creationId xmlns:a16="http://schemas.microsoft.com/office/drawing/2014/main" id="{6883524A-41DB-3A4F-5AEB-09F4978BD4EE}"/>
                      </a:ext>
                    </a:extLst>
                  </p:cNvPr>
                  <p:cNvSpPr/>
                  <p:nvPr/>
                </p:nvSpPr>
                <p:spPr>
                  <a:xfrm>
                    <a:off x="1038135" y="1944975"/>
                    <a:ext cx="2732207" cy="547089"/>
                  </a:xfrm>
                  <a:custGeom>
                    <a:avLst/>
                    <a:gdLst>
                      <a:gd name="connsiteX0" fmla="*/ 0 w 2184401"/>
                      <a:gd name="connsiteY0" fmla="*/ 234950 h 469900"/>
                      <a:gd name="connsiteX1" fmla="*/ 0 w 2184401"/>
                      <a:gd name="connsiteY1" fmla="*/ 234951 h 469900"/>
                      <a:gd name="connsiteX2" fmla="*/ 0 w 2184401"/>
                      <a:gd name="connsiteY2" fmla="*/ 234951 h 469900"/>
                      <a:gd name="connsiteX3" fmla="*/ 107953 w 2184401"/>
                      <a:gd name="connsiteY3" fmla="*/ 0 h 469900"/>
                      <a:gd name="connsiteX4" fmla="*/ 2076448 w 2184401"/>
                      <a:gd name="connsiteY4" fmla="*/ 0 h 469900"/>
                      <a:gd name="connsiteX5" fmla="*/ 2116667 w 2184401"/>
                      <a:gd name="connsiteY5" fmla="*/ 40219 h 469900"/>
                      <a:gd name="connsiteX6" fmla="*/ 2116667 w 2184401"/>
                      <a:gd name="connsiteY6" fmla="*/ 108152 h 469900"/>
                      <a:gd name="connsiteX7" fmla="*/ 2137774 w 2184401"/>
                      <a:gd name="connsiteY7" fmla="*/ 122382 h 469900"/>
                      <a:gd name="connsiteX8" fmla="*/ 2184401 w 2184401"/>
                      <a:gd name="connsiteY8" fmla="*/ 234951 h 469900"/>
                      <a:gd name="connsiteX9" fmla="*/ 2184400 w 2184401"/>
                      <a:gd name="connsiteY9" fmla="*/ 234951 h 469900"/>
                      <a:gd name="connsiteX10" fmla="*/ 2137773 w 2184401"/>
                      <a:gd name="connsiteY10" fmla="*/ 347520 h 469900"/>
                      <a:gd name="connsiteX11" fmla="*/ 2116667 w 2184401"/>
                      <a:gd name="connsiteY11" fmla="*/ 361750 h 469900"/>
                      <a:gd name="connsiteX12" fmla="*/ 2116667 w 2184401"/>
                      <a:gd name="connsiteY12" fmla="*/ 429681 h 469900"/>
                      <a:gd name="connsiteX13" fmla="*/ 2076448 w 2184401"/>
                      <a:gd name="connsiteY13" fmla="*/ 469900 h 469900"/>
                      <a:gd name="connsiteX14" fmla="*/ 107953 w 2184401"/>
                      <a:gd name="connsiteY14" fmla="*/ 469900 h 469900"/>
                      <a:gd name="connsiteX15" fmla="*/ 67734 w 2184401"/>
                      <a:gd name="connsiteY15" fmla="*/ 429681 h 469900"/>
                      <a:gd name="connsiteX16" fmla="*/ 67734 w 2184401"/>
                      <a:gd name="connsiteY16" fmla="*/ 361750 h 469900"/>
                      <a:gd name="connsiteX17" fmla="*/ 46628 w 2184401"/>
                      <a:gd name="connsiteY17" fmla="*/ 347520 h 469900"/>
                      <a:gd name="connsiteX18" fmla="*/ 12510 w 2184401"/>
                      <a:gd name="connsiteY18" fmla="*/ 296917 h 469900"/>
                      <a:gd name="connsiteX19" fmla="*/ 0 w 2184401"/>
                      <a:gd name="connsiteY19" fmla="*/ 234951 h 469900"/>
                      <a:gd name="connsiteX20" fmla="*/ 12510 w 2184401"/>
                      <a:gd name="connsiteY20" fmla="*/ 172985 h 469900"/>
                      <a:gd name="connsiteX21" fmla="*/ 46628 w 2184401"/>
                      <a:gd name="connsiteY21" fmla="*/ 122382 h 469900"/>
                      <a:gd name="connsiteX22" fmla="*/ 67734 w 2184401"/>
                      <a:gd name="connsiteY22" fmla="*/ 108152 h 469900"/>
                      <a:gd name="connsiteX23" fmla="*/ 67734 w 2184401"/>
                      <a:gd name="connsiteY23" fmla="*/ 40219 h 469900"/>
                      <a:gd name="connsiteX24" fmla="*/ 107953 w 2184401"/>
                      <a:gd name="connsiteY24" fmla="*/ 0 h 46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184401" h="469900">
                        <a:moveTo>
                          <a:pt x="0" y="234950"/>
                        </a:moveTo>
                        <a:lnTo>
                          <a:pt x="0" y="234951"/>
                        </a:lnTo>
                        <a:lnTo>
                          <a:pt x="0" y="234951"/>
                        </a:lnTo>
                        <a:close/>
                        <a:moveTo>
                          <a:pt x="107953" y="0"/>
                        </a:moveTo>
                        <a:lnTo>
                          <a:pt x="2076448" y="0"/>
                        </a:lnTo>
                        <a:cubicBezTo>
                          <a:pt x="2076448" y="22212"/>
                          <a:pt x="2094455" y="40219"/>
                          <a:pt x="2116667" y="40219"/>
                        </a:cubicBezTo>
                        <a:lnTo>
                          <a:pt x="2116667" y="108152"/>
                        </a:lnTo>
                        <a:lnTo>
                          <a:pt x="2137774" y="122382"/>
                        </a:lnTo>
                        <a:cubicBezTo>
                          <a:pt x="2166583" y="151191"/>
                          <a:pt x="2184401" y="190990"/>
                          <a:pt x="2184401" y="234951"/>
                        </a:cubicBezTo>
                        <a:lnTo>
                          <a:pt x="2184400" y="234951"/>
                        </a:lnTo>
                        <a:cubicBezTo>
                          <a:pt x="2184400" y="278912"/>
                          <a:pt x="2166582" y="318711"/>
                          <a:pt x="2137773" y="347520"/>
                        </a:cubicBezTo>
                        <a:lnTo>
                          <a:pt x="2116667" y="361750"/>
                        </a:lnTo>
                        <a:lnTo>
                          <a:pt x="2116667" y="429681"/>
                        </a:lnTo>
                        <a:cubicBezTo>
                          <a:pt x="2094455" y="429681"/>
                          <a:pt x="2076448" y="447688"/>
                          <a:pt x="2076448" y="469900"/>
                        </a:cubicBezTo>
                        <a:lnTo>
                          <a:pt x="107953" y="469900"/>
                        </a:lnTo>
                        <a:cubicBezTo>
                          <a:pt x="107953" y="447688"/>
                          <a:pt x="89946" y="429681"/>
                          <a:pt x="67734" y="429681"/>
                        </a:cubicBezTo>
                        <a:lnTo>
                          <a:pt x="67734" y="361750"/>
                        </a:lnTo>
                        <a:lnTo>
                          <a:pt x="46628" y="347520"/>
                        </a:lnTo>
                        <a:cubicBezTo>
                          <a:pt x="32223" y="333115"/>
                          <a:pt x="20566" y="315963"/>
                          <a:pt x="12510" y="296917"/>
                        </a:cubicBezTo>
                        <a:lnTo>
                          <a:pt x="0" y="234951"/>
                        </a:lnTo>
                        <a:lnTo>
                          <a:pt x="12510" y="172985"/>
                        </a:lnTo>
                        <a:cubicBezTo>
                          <a:pt x="20566" y="153939"/>
                          <a:pt x="32223" y="136787"/>
                          <a:pt x="46628" y="122382"/>
                        </a:cubicBezTo>
                        <a:lnTo>
                          <a:pt x="67734" y="108152"/>
                        </a:lnTo>
                        <a:lnTo>
                          <a:pt x="67734" y="40219"/>
                        </a:lnTo>
                        <a:cubicBezTo>
                          <a:pt x="89946" y="40219"/>
                          <a:pt x="107953" y="22212"/>
                          <a:pt x="107953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A3275"/>
                      </a:gs>
                      <a:gs pos="100000">
                        <a:srgbClr val="FC8DB0"/>
                      </a:gs>
                    </a:gsLst>
                    <a:lin ang="189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latin typeface="+mn-ea"/>
                      <a:cs typeface="思源宋体 CN Heavy" panose="02020900000000000000" pitchFamily="18" charset="-122"/>
                    </a:endParaRPr>
                  </a:p>
                </p:txBody>
              </p:sp>
              <p:sp>
                <p:nvSpPr>
                  <p:cNvPr id="144" name="任意多边形: 形状 24">
                    <a:extLst>
                      <a:ext uri="{FF2B5EF4-FFF2-40B4-BE49-F238E27FC236}">
                        <a16:creationId xmlns:a16="http://schemas.microsoft.com/office/drawing/2014/main" id="{7BF2CA4C-0B75-D668-4ED1-EB25A1225EA6}"/>
                      </a:ext>
                    </a:extLst>
                  </p:cNvPr>
                  <p:cNvSpPr/>
                  <p:nvPr/>
                </p:nvSpPr>
                <p:spPr>
                  <a:xfrm>
                    <a:off x="1085861" y="1977366"/>
                    <a:ext cx="2635957" cy="482307"/>
                  </a:xfrm>
                  <a:custGeom>
                    <a:avLst/>
                    <a:gdLst>
                      <a:gd name="connsiteX0" fmla="*/ 0 w 2184401"/>
                      <a:gd name="connsiteY0" fmla="*/ 234950 h 469900"/>
                      <a:gd name="connsiteX1" fmla="*/ 0 w 2184401"/>
                      <a:gd name="connsiteY1" fmla="*/ 234951 h 469900"/>
                      <a:gd name="connsiteX2" fmla="*/ 0 w 2184401"/>
                      <a:gd name="connsiteY2" fmla="*/ 234951 h 469900"/>
                      <a:gd name="connsiteX3" fmla="*/ 107953 w 2184401"/>
                      <a:gd name="connsiteY3" fmla="*/ 0 h 469900"/>
                      <a:gd name="connsiteX4" fmla="*/ 2076448 w 2184401"/>
                      <a:gd name="connsiteY4" fmla="*/ 0 h 469900"/>
                      <a:gd name="connsiteX5" fmla="*/ 2116667 w 2184401"/>
                      <a:gd name="connsiteY5" fmla="*/ 40219 h 469900"/>
                      <a:gd name="connsiteX6" fmla="*/ 2116667 w 2184401"/>
                      <a:gd name="connsiteY6" fmla="*/ 108152 h 469900"/>
                      <a:gd name="connsiteX7" fmla="*/ 2137774 w 2184401"/>
                      <a:gd name="connsiteY7" fmla="*/ 122382 h 469900"/>
                      <a:gd name="connsiteX8" fmla="*/ 2184401 w 2184401"/>
                      <a:gd name="connsiteY8" fmla="*/ 234951 h 469900"/>
                      <a:gd name="connsiteX9" fmla="*/ 2184400 w 2184401"/>
                      <a:gd name="connsiteY9" fmla="*/ 234951 h 469900"/>
                      <a:gd name="connsiteX10" fmla="*/ 2137773 w 2184401"/>
                      <a:gd name="connsiteY10" fmla="*/ 347520 h 469900"/>
                      <a:gd name="connsiteX11" fmla="*/ 2116667 w 2184401"/>
                      <a:gd name="connsiteY11" fmla="*/ 361750 h 469900"/>
                      <a:gd name="connsiteX12" fmla="*/ 2116667 w 2184401"/>
                      <a:gd name="connsiteY12" fmla="*/ 429681 h 469900"/>
                      <a:gd name="connsiteX13" fmla="*/ 2076448 w 2184401"/>
                      <a:gd name="connsiteY13" fmla="*/ 469900 h 469900"/>
                      <a:gd name="connsiteX14" fmla="*/ 107953 w 2184401"/>
                      <a:gd name="connsiteY14" fmla="*/ 469900 h 469900"/>
                      <a:gd name="connsiteX15" fmla="*/ 67734 w 2184401"/>
                      <a:gd name="connsiteY15" fmla="*/ 429681 h 469900"/>
                      <a:gd name="connsiteX16" fmla="*/ 67734 w 2184401"/>
                      <a:gd name="connsiteY16" fmla="*/ 361750 h 469900"/>
                      <a:gd name="connsiteX17" fmla="*/ 46628 w 2184401"/>
                      <a:gd name="connsiteY17" fmla="*/ 347520 h 469900"/>
                      <a:gd name="connsiteX18" fmla="*/ 12510 w 2184401"/>
                      <a:gd name="connsiteY18" fmla="*/ 296917 h 469900"/>
                      <a:gd name="connsiteX19" fmla="*/ 0 w 2184401"/>
                      <a:gd name="connsiteY19" fmla="*/ 234951 h 469900"/>
                      <a:gd name="connsiteX20" fmla="*/ 12510 w 2184401"/>
                      <a:gd name="connsiteY20" fmla="*/ 172985 h 469900"/>
                      <a:gd name="connsiteX21" fmla="*/ 46628 w 2184401"/>
                      <a:gd name="connsiteY21" fmla="*/ 122382 h 469900"/>
                      <a:gd name="connsiteX22" fmla="*/ 67734 w 2184401"/>
                      <a:gd name="connsiteY22" fmla="*/ 108152 h 469900"/>
                      <a:gd name="connsiteX23" fmla="*/ 67734 w 2184401"/>
                      <a:gd name="connsiteY23" fmla="*/ 40219 h 469900"/>
                      <a:gd name="connsiteX24" fmla="*/ 107953 w 2184401"/>
                      <a:gd name="connsiteY24" fmla="*/ 0 h 469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184401" h="469900">
                        <a:moveTo>
                          <a:pt x="0" y="234950"/>
                        </a:moveTo>
                        <a:lnTo>
                          <a:pt x="0" y="234951"/>
                        </a:lnTo>
                        <a:lnTo>
                          <a:pt x="0" y="234951"/>
                        </a:lnTo>
                        <a:close/>
                        <a:moveTo>
                          <a:pt x="107953" y="0"/>
                        </a:moveTo>
                        <a:lnTo>
                          <a:pt x="2076448" y="0"/>
                        </a:lnTo>
                        <a:cubicBezTo>
                          <a:pt x="2076448" y="22212"/>
                          <a:pt x="2094455" y="40219"/>
                          <a:pt x="2116667" y="40219"/>
                        </a:cubicBezTo>
                        <a:lnTo>
                          <a:pt x="2116667" y="108152"/>
                        </a:lnTo>
                        <a:lnTo>
                          <a:pt x="2137774" y="122382"/>
                        </a:lnTo>
                        <a:cubicBezTo>
                          <a:pt x="2166583" y="151191"/>
                          <a:pt x="2184401" y="190990"/>
                          <a:pt x="2184401" y="234951"/>
                        </a:cubicBezTo>
                        <a:lnTo>
                          <a:pt x="2184400" y="234951"/>
                        </a:lnTo>
                        <a:cubicBezTo>
                          <a:pt x="2184400" y="278912"/>
                          <a:pt x="2166582" y="318711"/>
                          <a:pt x="2137773" y="347520"/>
                        </a:cubicBezTo>
                        <a:lnTo>
                          <a:pt x="2116667" y="361750"/>
                        </a:lnTo>
                        <a:lnTo>
                          <a:pt x="2116667" y="429681"/>
                        </a:lnTo>
                        <a:cubicBezTo>
                          <a:pt x="2094455" y="429681"/>
                          <a:pt x="2076448" y="447688"/>
                          <a:pt x="2076448" y="469900"/>
                        </a:cubicBezTo>
                        <a:lnTo>
                          <a:pt x="107953" y="469900"/>
                        </a:lnTo>
                        <a:cubicBezTo>
                          <a:pt x="107953" y="447688"/>
                          <a:pt x="89946" y="429681"/>
                          <a:pt x="67734" y="429681"/>
                        </a:cubicBezTo>
                        <a:lnTo>
                          <a:pt x="67734" y="361750"/>
                        </a:lnTo>
                        <a:lnTo>
                          <a:pt x="46628" y="347520"/>
                        </a:lnTo>
                        <a:cubicBezTo>
                          <a:pt x="32223" y="333115"/>
                          <a:pt x="20566" y="315963"/>
                          <a:pt x="12510" y="296917"/>
                        </a:cubicBezTo>
                        <a:lnTo>
                          <a:pt x="0" y="234951"/>
                        </a:lnTo>
                        <a:lnTo>
                          <a:pt x="12510" y="172985"/>
                        </a:lnTo>
                        <a:cubicBezTo>
                          <a:pt x="20566" y="153939"/>
                          <a:pt x="32223" y="136787"/>
                          <a:pt x="46628" y="122382"/>
                        </a:cubicBezTo>
                        <a:lnTo>
                          <a:pt x="67734" y="108152"/>
                        </a:lnTo>
                        <a:lnTo>
                          <a:pt x="67734" y="40219"/>
                        </a:lnTo>
                        <a:cubicBezTo>
                          <a:pt x="89946" y="40219"/>
                          <a:pt x="107953" y="22212"/>
                          <a:pt x="107953" y="0"/>
                        </a:cubicBezTo>
                        <a:close/>
                      </a:path>
                    </a:pathLst>
                  </a:custGeom>
                  <a:noFill/>
                  <a:ln w="6350">
                    <a:gradFill flip="none" rotWithShape="1">
                      <a:gsLst>
                        <a:gs pos="50000">
                          <a:srgbClr val="FC8DB0"/>
                        </a:gs>
                        <a:gs pos="100000">
                          <a:schemeClr val="accent2">
                            <a:lumMod val="58000"/>
                            <a:lumOff val="42000"/>
                          </a:schemeClr>
                        </a:gs>
                      </a:gsLst>
                      <a:lin ang="189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 dirty="0">
                      <a:latin typeface="+mn-ea"/>
                      <a:cs typeface="思源宋体 CN Heavy" panose="02020900000000000000" pitchFamily="18" charset="-122"/>
                    </a:endParaRPr>
                  </a:p>
                </p:txBody>
              </p:sp>
            </p:grpSp>
            <p:sp>
              <p:nvSpPr>
                <p:cNvPr id="142" name="文本框 141">
                  <a:extLst>
                    <a:ext uri="{FF2B5EF4-FFF2-40B4-BE49-F238E27FC236}">
                      <a16:creationId xmlns:a16="http://schemas.microsoft.com/office/drawing/2014/main" id="{BEE92E72-6654-1E87-FDC3-A040267790A1}"/>
                    </a:ext>
                  </a:extLst>
                </p:cNvPr>
                <p:cNvSpPr txBox="1"/>
                <p:nvPr/>
              </p:nvSpPr>
              <p:spPr>
                <a:xfrm>
                  <a:off x="6561" y="5637"/>
                  <a:ext cx="1008" cy="434"/>
                </a:xfrm>
                <a:prstGeom prst="rect">
                  <a:avLst/>
                </a:prstGeom>
                <a:noFill/>
              </p:spPr>
              <p:txBody>
                <a:bodyPr wrap="none" rtlCol="0" anchor="t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latin typeface="+mn-ea"/>
                      <a:cs typeface="思源宋体 CN" panose="02020400000000000000" charset="-122"/>
                      <a:sym typeface="+mn-ea"/>
                    </a:rPr>
                    <a:t>关键词</a:t>
                  </a:r>
                </a:p>
              </p:txBody>
            </p:sp>
          </p:grp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011698B7-8482-CD8C-38A0-97895684D5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3975" y="2001931"/>
                <a:ext cx="2476500" cy="0"/>
              </a:xfrm>
              <a:prstGeom prst="line">
                <a:avLst/>
              </a:prstGeom>
              <a:ln w="28575">
                <a:gradFill flip="none" rotWithShape="1">
                  <a:gsLst>
                    <a:gs pos="0">
                      <a:srgbClr val="FD9DBD"/>
                    </a:gs>
                    <a:gs pos="100000">
                      <a:srgbClr val="FA3275"/>
                    </a:gs>
                  </a:gsLst>
                  <a:lin ang="0" scaled="1"/>
                  <a:tileRect/>
                </a:gra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22811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D84AAF5-DC79-533B-4710-FBFDDA9B5263}"/>
              </a:ext>
            </a:extLst>
          </p:cNvPr>
          <p:cNvSpPr/>
          <p:nvPr/>
        </p:nvSpPr>
        <p:spPr>
          <a:xfrm>
            <a:off x="692085" y="765175"/>
            <a:ext cx="10801350" cy="5580063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209688A-0F32-0ADB-0758-FECA6B18084A}"/>
              </a:ext>
            </a:extLst>
          </p:cNvPr>
          <p:cNvSpPr/>
          <p:nvPr/>
        </p:nvSpPr>
        <p:spPr>
          <a:xfrm>
            <a:off x="3860800" y="3188128"/>
            <a:ext cx="4381500" cy="460744"/>
          </a:xfrm>
          <a:prstGeom prst="roundRect">
            <a:avLst>
              <a:gd name="adj" fmla="val 50000"/>
            </a:avLst>
          </a:prstGeom>
          <a:solidFill>
            <a:srgbClr val="FA7E9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FDCBD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七夕美食推荐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0731731-72F0-367C-C646-06F2FB19C320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695325" y="3418500"/>
            <a:ext cx="3165475" cy="0"/>
          </a:xfrm>
          <a:prstGeom prst="line">
            <a:avLst/>
          </a:prstGeom>
          <a:ln w="12700">
            <a:solidFill>
              <a:srgbClr val="FB9F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CC1BF9C-0D8B-D1A1-56D0-5E1FFA236C25}"/>
              </a:ext>
            </a:extLst>
          </p:cNvPr>
          <p:cNvCxnSpPr>
            <a:cxnSpLocks/>
            <a:endCxn id="21" idx="3"/>
          </p:cNvCxnSpPr>
          <p:nvPr/>
        </p:nvCxnSpPr>
        <p:spPr>
          <a:xfrm flipH="1">
            <a:off x="8242300" y="3418500"/>
            <a:ext cx="3149600" cy="0"/>
          </a:xfrm>
          <a:prstGeom prst="line">
            <a:avLst/>
          </a:prstGeom>
          <a:ln w="12700">
            <a:solidFill>
              <a:srgbClr val="FB9F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427FF899-A424-CF71-ABD9-9DF5B16EBE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46129" y1="11951" x2="46129" y2="9024"/>
                        <a14:backgroundMark x1="79355" y1="49756" x2="68710" y2="35122"/>
                        <a14:backgroundMark x1="68710" y1="35122" x2="63871" y2="17805"/>
                        <a14:backgroundMark x1="74194" y1="32195" x2="81290" y2="22683"/>
                        <a14:backgroundMark x1="76129" y1="18537" x2="69355" y2="31707"/>
                        <a14:backgroundMark x1="51613" y1="32195" x2="71613" y2="23659"/>
                        <a14:backgroundMark x1="66129" y1="55122" x2="90323" y2="38049"/>
                        <a14:backgroundMark x1="89677" y1="38537" x2="90000" y2="44146"/>
                        <a14:backgroundMark x1="61290" y1="16585" x2="54516" y2="30244"/>
                        <a14:backgroundMark x1="54516" y1="30244" x2="54516" y2="30732"/>
                        <a14:backgroundMark x1="58065" y1="15854" x2="60000" y2="20000"/>
                        <a14:backgroundMark x1="57742" y1="16341" x2="58710" y2="21220"/>
                        <a14:backgroundMark x1="57742" y1="16098" x2="58065" y2="19756"/>
                        <a14:backgroundMark x1="57419" y1="15610" x2="57419" y2="20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149" t="5904" r="29024" b="35581"/>
          <a:stretch/>
        </p:blipFill>
        <p:spPr>
          <a:xfrm rot="1430032">
            <a:off x="-220554" y="379290"/>
            <a:ext cx="2248091" cy="228545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E9C5B11-D69F-3434-FE06-907315D8AC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87742" y1="40732" x2="91290" y2="40244"/>
                        <a14:foregroundMark x1="46129" y1="11951" x2="46129" y2="9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572"/>
          <a:stretch/>
        </p:blipFill>
        <p:spPr>
          <a:xfrm rot="544405">
            <a:off x="640987" y="3874702"/>
            <a:ext cx="2953162" cy="255548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6E92CEA-241E-9C18-1BE9-E0EE18D9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87742" y1="40732" x2="91290" y2="40244"/>
                        <a14:backgroundMark x1="51613" y1="32927" x2="65161" y2="18293"/>
                        <a14:backgroundMark x1="61935" y1="24390" x2="84194" y2="27561"/>
                        <a14:backgroundMark x1="20000" y1="15610" x2="56129" y2="25366"/>
                        <a14:backgroundMark x1="45806" y1="14634" x2="51613" y2="10488"/>
                        <a14:backgroundMark x1="41935" y1="10244" x2="50000" y2="11951"/>
                        <a14:backgroundMark x1="20968" y1="30732" x2="20000" y2="50732"/>
                        <a14:backgroundMark x1="5806" y1="32683" x2="26129" y2="50244"/>
                        <a14:backgroundMark x1="33548" y1="25366" x2="20968" y2="456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826" t="24789" b="35878"/>
          <a:stretch/>
        </p:blipFill>
        <p:spPr>
          <a:xfrm rot="544405">
            <a:off x="-417610" y="2787069"/>
            <a:ext cx="2190479" cy="15362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396B551-89DC-7BAE-BA35-86076FB1A3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46129" y1="11951" x2="46129" y2="9024"/>
                        <a14:backgroundMark x1="79355" y1="49756" x2="68710" y2="35122"/>
                        <a14:backgroundMark x1="68710" y1="35122" x2="63871" y2="17805"/>
                        <a14:backgroundMark x1="74194" y1="32195" x2="81290" y2="22683"/>
                        <a14:backgroundMark x1="76129" y1="18537" x2="69355" y2="31707"/>
                        <a14:backgroundMark x1="51613" y1="32195" x2="71613" y2="23659"/>
                        <a14:backgroundMark x1="66129" y1="55122" x2="90323" y2="38049"/>
                        <a14:backgroundMark x1="89677" y1="38537" x2="90000" y2="44146"/>
                        <a14:backgroundMark x1="61290" y1="16585" x2="54516" y2="30244"/>
                        <a14:backgroundMark x1="54516" y1="30244" x2="54516" y2="30732"/>
                        <a14:backgroundMark x1="58065" y1="15854" x2="60000" y2="20000"/>
                        <a14:backgroundMark x1="57742" y1="16341" x2="58710" y2="21220"/>
                        <a14:backgroundMark x1="57742" y1="16098" x2="58065" y2="19756"/>
                        <a14:backgroundMark x1="57419" y1="15610" x2="57419" y2="20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149" t="5904" r="29024" b="35581"/>
          <a:stretch/>
        </p:blipFill>
        <p:spPr>
          <a:xfrm rot="20169968" flipH="1">
            <a:off x="9809710" y="415071"/>
            <a:ext cx="2248091" cy="228545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DE1FED4-1EE2-0235-9523-F61E08B723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87742" y1="40732" x2="91290" y2="40244"/>
                        <a14:foregroundMark x1="46129" y1="11951" x2="46129" y2="9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572"/>
          <a:stretch/>
        </p:blipFill>
        <p:spPr>
          <a:xfrm rot="21055595" flipH="1">
            <a:off x="8597852" y="3941269"/>
            <a:ext cx="2953162" cy="25554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F4718C2-7A32-86D8-A779-1D31288A58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87742" y1="40732" x2="91290" y2="40244"/>
                        <a14:backgroundMark x1="51613" y1="32927" x2="65161" y2="18293"/>
                        <a14:backgroundMark x1="61935" y1="24390" x2="84194" y2="27561"/>
                        <a14:backgroundMark x1="20000" y1="15610" x2="56129" y2="25366"/>
                        <a14:backgroundMark x1="45806" y1="14634" x2="51613" y2="10488"/>
                        <a14:backgroundMark x1="41935" y1="10244" x2="50000" y2="11951"/>
                        <a14:backgroundMark x1="20968" y1="30732" x2="20000" y2="50732"/>
                        <a14:backgroundMark x1="5806" y1="32683" x2="26129" y2="50244"/>
                        <a14:backgroundMark x1="33548" y1="25366" x2="20968" y2="456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826" t="24789" b="35878"/>
          <a:stretch/>
        </p:blipFill>
        <p:spPr>
          <a:xfrm rot="21055595" flipH="1">
            <a:off x="10107911" y="2719971"/>
            <a:ext cx="2190479" cy="153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691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9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8FF8039E-2949-F980-D648-D7C2D1B364F1}"/>
              </a:ext>
            </a:extLst>
          </p:cNvPr>
          <p:cNvGrpSpPr/>
          <p:nvPr/>
        </p:nvGrpSpPr>
        <p:grpSpPr>
          <a:xfrm>
            <a:off x="720205" y="1254475"/>
            <a:ext cx="3418417" cy="5069146"/>
            <a:chOff x="695325" y="1064879"/>
            <a:chExt cx="3418417" cy="5242822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D3914AB-F922-EFB0-F3B3-9690F770485A}"/>
                </a:ext>
              </a:extLst>
            </p:cNvPr>
            <p:cNvSpPr/>
            <p:nvPr/>
          </p:nvSpPr>
          <p:spPr>
            <a:xfrm>
              <a:off x="695326" y="1064879"/>
              <a:ext cx="3418416" cy="524282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1000"/>
                  </a:schemeClr>
                </a:gs>
                <a:gs pos="100000">
                  <a:srgbClr val="FC8DB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4349923A-F568-14E0-A08B-21E8B5BF19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5325" y="1064879"/>
              <a:ext cx="0" cy="5242822"/>
            </a:xfrm>
            <a:prstGeom prst="line">
              <a:avLst/>
            </a:prstGeom>
            <a:ln w="44450">
              <a:solidFill>
                <a:srgbClr val="FA7E9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CC67E98-48B7-4C8A-D3B6-433E5BA4AB25}"/>
              </a:ext>
            </a:extLst>
          </p:cNvPr>
          <p:cNvGrpSpPr/>
          <p:nvPr/>
        </p:nvGrpSpPr>
        <p:grpSpPr>
          <a:xfrm flipH="1">
            <a:off x="8049089" y="1254475"/>
            <a:ext cx="3418417" cy="5069146"/>
            <a:chOff x="695325" y="1064879"/>
            <a:chExt cx="3418417" cy="5242822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01EC3AA9-E0E3-AA47-99B6-6D3C1B4B4565}"/>
                </a:ext>
              </a:extLst>
            </p:cNvPr>
            <p:cNvSpPr/>
            <p:nvPr/>
          </p:nvSpPr>
          <p:spPr>
            <a:xfrm>
              <a:off x="695326" y="1064879"/>
              <a:ext cx="3418416" cy="524282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1000"/>
                  </a:schemeClr>
                </a:gs>
                <a:gs pos="100000">
                  <a:srgbClr val="FC8DB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C439C33E-D3AB-5127-85C7-907ADB7EF7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5325" y="1064879"/>
              <a:ext cx="0" cy="5242822"/>
            </a:xfrm>
            <a:prstGeom prst="line">
              <a:avLst/>
            </a:prstGeom>
            <a:ln w="44450">
              <a:solidFill>
                <a:srgbClr val="FA7E9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BADD914F-6B67-CB95-BC27-D121228F4E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111" y="2344612"/>
            <a:ext cx="1213979" cy="83545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4AAA6CF-B346-AF41-AA6C-419EE6818D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632" y="3538896"/>
            <a:ext cx="956820" cy="80947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4F8DB17-0EA3-773F-D438-FC641E84795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0210" y="2151781"/>
            <a:ext cx="1013347" cy="702135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8BA8C90-AA8D-5058-09DE-16E3F6F3CE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6432" y="2987792"/>
            <a:ext cx="1175702" cy="98872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7514726E-F8B6-0440-6D48-E0C75142A51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3462" y="2579483"/>
            <a:ext cx="1287411" cy="89296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48EDC42-90DC-BF7A-C5A8-5AFA38C7D86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7487" y="2842503"/>
            <a:ext cx="1203921" cy="107723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CD939F59-762E-71CF-5918-6F7520A1312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5356" y="3224886"/>
            <a:ext cx="1087526" cy="95464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A475CE1-FFCF-EAB6-8301-A16CF411B99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6695" y="1802876"/>
            <a:ext cx="1605506" cy="1186091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492E6C85-2FC5-0834-3048-5C5528F400C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803" y="1589721"/>
            <a:ext cx="937518" cy="969623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D290B79A-6FA6-DBE1-D044-A0F45EC3B60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1701" y="1301664"/>
            <a:ext cx="1308133" cy="83538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4209E98A-32DA-5687-B302-F15B03B6E12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0623" y="2867815"/>
            <a:ext cx="1243630" cy="1149882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74A05D87-2462-6B91-880D-B41B85DB1AC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461" y="3832934"/>
            <a:ext cx="1434426" cy="1305795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95B810F2-5C6E-513E-9D3D-9A791E665422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3301" y="4491554"/>
            <a:ext cx="891006" cy="860479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29D6D224-11B7-9399-9A2F-681A9D0F010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8517" y="5425443"/>
            <a:ext cx="1013347" cy="88225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9F9E021D-877E-0BF5-16AC-35BB3BD3F2F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599" y="4187478"/>
            <a:ext cx="1062303" cy="925945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B8698E1-83A9-2C39-85D5-D9E27001DA1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1864" y="4866276"/>
            <a:ext cx="1443869" cy="1122541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3F86C20D-8552-2E93-98E8-FED4EC812D1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6156" y="4847738"/>
            <a:ext cx="1420190" cy="1164004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EC4CE1E4-E38A-F242-AA6C-4BD578B4C5FD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20342" y="3902125"/>
            <a:ext cx="1412674" cy="935735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E0EC843F-F71F-BAF5-BC99-07E28E2F1AD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9972" y="1803756"/>
            <a:ext cx="1175702" cy="130407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CC148D36-9A6C-7F0C-6205-02FD170CF368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2663" y="1254475"/>
            <a:ext cx="1394371" cy="1008830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F217C0EC-4C88-99E6-4732-4A93C40D100A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9453" y="1580011"/>
            <a:ext cx="1087526" cy="979334"/>
          </a:xfrm>
          <a:prstGeom prst="rect">
            <a:avLst/>
          </a:prstGeom>
        </p:spPr>
      </p:pic>
      <p:sp>
        <p:nvSpPr>
          <p:cNvPr id="61" name="矩形 60">
            <a:extLst>
              <a:ext uri="{FF2B5EF4-FFF2-40B4-BE49-F238E27FC236}">
                <a16:creationId xmlns:a16="http://schemas.microsoft.com/office/drawing/2014/main" id="{92659F18-487E-DFBD-2D7D-B7BFAD9C7944}"/>
              </a:ext>
            </a:extLst>
          </p:cNvPr>
          <p:cNvSpPr/>
          <p:nvPr/>
        </p:nvSpPr>
        <p:spPr>
          <a:xfrm>
            <a:off x="0" y="-1"/>
            <a:ext cx="1344390" cy="765176"/>
          </a:xfrm>
          <a:prstGeom prst="rect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100000">
                <a:srgbClr val="D12F5C"/>
              </a:gs>
            </a:gsLst>
            <a:lin ang="107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2" name="文字">
            <a:extLst>
              <a:ext uri="{FF2B5EF4-FFF2-40B4-BE49-F238E27FC236}">
                <a16:creationId xmlns:a16="http://schemas.microsoft.com/office/drawing/2014/main" id="{31B9AFD3-74B0-AC2D-32A5-A7FEB342F643}"/>
              </a:ext>
            </a:extLst>
          </p:cNvPr>
          <p:cNvSpPr txBox="1"/>
          <p:nvPr/>
        </p:nvSpPr>
        <p:spPr>
          <a:xfrm>
            <a:off x="608020" y="2997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12F5C"/>
                </a:solidFill>
                <a:effectLst/>
                <a:uLnTx/>
                <a:uFillTx/>
                <a:latin typeface="+mj-ea"/>
                <a:ea typeface="+mj-ea"/>
                <a:cs typeface="华文黑体" panose="02010600040101010101" charset="-122"/>
                <a:sym typeface="+mn-lt"/>
              </a:rPr>
              <a:t>七夕的</a:t>
            </a:r>
            <a:r>
              <a:rPr lang="zh-CN" altLang="en-US" sz="2800" dirty="0">
                <a:solidFill>
                  <a:srgbClr val="D12F5C"/>
                </a:solidFill>
                <a:latin typeface="+mj-ea"/>
                <a:ea typeface="+mj-ea"/>
                <a:cs typeface="华文黑体" panose="02010600040101010101" charset="-122"/>
                <a:sym typeface="+mn-lt"/>
              </a:rPr>
              <a:t>美食推荐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12F5C"/>
              </a:solidFill>
              <a:effectLst/>
              <a:uLnTx/>
              <a:uFillTx/>
              <a:latin typeface="+mj-ea"/>
              <a:ea typeface="+mj-ea"/>
              <a:cs typeface="华文黑体" panose="02010600040101010101" charset="-122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B2E658A-7031-C0E4-FB5A-66D8748C46D7}"/>
              </a:ext>
            </a:extLst>
          </p:cNvPr>
          <p:cNvSpPr txBox="1"/>
          <p:nvPr/>
        </p:nvSpPr>
        <p:spPr>
          <a:xfrm>
            <a:off x="608020" y="721612"/>
            <a:ext cx="8853387" cy="470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7133E"/>
                </a:solidFill>
                <a:latin typeface="+mn-ea"/>
              </a:rPr>
              <a:t>浪漫的食物可以促进情感发展，</a:t>
            </a: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可以选择多样的西餐、漂亮的甜品、甜蜜的巧克力等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133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3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2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53" presetClass="entr" presetSubtype="52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9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5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2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D84AAF5-DC79-533B-4710-FBFDDA9B5263}"/>
              </a:ext>
            </a:extLst>
          </p:cNvPr>
          <p:cNvSpPr/>
          <p:nvPr/>
        </p:nvSpPr>
        <p:spPr>
          <a:xfrm>
            <a:off x="692085" y="765175"/>
            <a:ext cx="10801350" cy="5580063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OPPOSans R" panose="00020600040101010101" pitchFamily="18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209688A-0F32-0ADB-0758-FECA6B18084A}"/>
              </a:ext>
            </a:extLst>
          </p:cNvPr>
          <p:cNvSpPr/>
          <p:nvPr/>
        </p:nvSpPr>
        <p:spPr>
          <a:xfrm>
            <a:off x="3860800" y="3188128"/>
            <a:ext cx="4381500" cy="460744"/>
          </a:xfrm>
          <a:prstGeom prst="roundRect">
            <a:avLst>
              <a:gd name="adj" fmla="val 50000"/>
            </a:avLst>
          </a:prstGeom>
          <a:solidFill>
            <a:srgbClr val="FA7E9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FDCBD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总结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0731731-72F0-367C-C646-06F2FB19C320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695325" y="3418500"/>
            <a:ext cx="3165475" cy="0"/>
          </a:xfrm>
          <a:prstGeom prst="line">
            <a:avLst/>
          </a:prstGeom>
          <a:ln w="12700">
            <a:solidFill>
              <a:srgbClr val="FB9F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CC1BF9C-0D8B-D1A1-56D0-5E1FFA236C25}"/>
              </a:ext>
            </a:extLst>
          </p:cNvPr>
          <p:cNvCxnSpPr>
            <a:cxnSpLocks/>
            <a:endCxn id="21" idx="3"/>
          </p:cNvCxnSpPr>
          <p:nvPr/>
        </p:nvCxnSpPr>
        <p:spPr>
          <a:xfrm flipH="1">
            <a:off x="8242300" y="3418500"/>
            <a:ext cx="3149600" cy="0"/>
          </a:xfrm>
          <a:prstGeom prst="line">
            <a:avLst/>
          </a:prstGeom>
          <a:ln w="12700">
            <a:solidFill>
              <a:srgbClr val="FB9F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427FF899-A424-CF71-ABD9-9DF5B16EBE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46129" y1="11951" x2="46129" y2="9024"/>
                        <a14:backgroundMark x1="79355" y1="49756" x2="68710" y2="35122"/>
                        <a14:backgroundMark x1="68710" y1="35122" x2="63871" y2="17805"/>
                        <a14:backgroundMark x1="74194" y1="32195" x2="81290" y2="22683"/>
                        <a14:backgroundMark x1="76129" y1="18537" x2="69355" y2="31707"/>
                        <a14:backgroundMark x1="51613" y1="32195" x2="71613" y2="23659"/>
                        <a14:backgroundMark x1="66129" y1="55122" x2="90323" y2="38049"/>
                        <a14:backgroundMark x1="89677" y1="38537" x2="90000" y2="44146"/>
                        <a14:backgroundMark x1="61290" y1="16585" x2="54516" y2="30244"/>
                        <a14:backgroundMark x1="54516" y1="30244" x2="54516" y2="30732"/>
                        <a14:backgroundMark x1="58065" y1="15854" x2="60000" y2="20000"/>
                        <a14:backgroundMark x1="57742" y1="16341" x2="58710" y2="21220"/>
                        <a14:backgroundMark x1="57742" y1="16098" x2="58065" y2="19756"/>
                        <a14:backgroundMark x1="57419" y1="15610" x2="57419" y2="20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149" t="5904" r="29024" b="35581"/>
          <a:stretch/>
        </p:blipFill>
        <p:spPr>
          <a:xfrm rot="1430032">
            <a:off x="-220554" y="379290"/>
            <a:ext cx="2248091" cy="228545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E9C5B11-D69F-3434-FE06-907315D8AC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87742" y1="40732" x2="91290" y2="40244"/>
                        <a14:foregroundMark x1="46129" y1="11951" x2="46129" y2="9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572"/>
          <a:stretch/>
        </p:blipFill>
        <p:spPr>
          <a:xfrm rot="544405">
            <a:off x="640987" y="3874702"/>
            <a:ext cx="2953162" cy="255548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6E92CEA-241E-9C18-1BE9-E0EE18D9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87742" y1="40732" x2="91290" y2="40244"/>
                        <a14:backgroundMark x1="51613" y1="32927" x2="65161" y2="18293"/>
                        <a14:backgroundMark x1="61935" y1="24390" x2="84194" y2="27561"/>
                        <a14:backgroundMark x1="20000" y1="15610" x2="56129" y2="25366"/>
                        <a14:backgroundMark x1="45806" y1="14634" x2="51613" y2="10488"/>
                        <a14:backgroundMark x1="41935" y1="10244" x2="50000" y2="11951"/>
                        <a14:backgroundMark x1="20968" y1="30732" x2="20000" y2="50732"/>
                        <a14:backgroundMark x1="5806" y1="32683" x2="26129" y2="50244"/>
                        <a14:backgroundMark x1="33548" y1="25366" x2="20968" y2="456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826" t="24789" b="35878"/>
          <a:stretch/>
        </p:blipFill>
        <p:spPr>
          <a:xfrm rot="544405">
            <a:off x="-417610" y="2787069"/>
            <a:ext cx="2190479" cy="15362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396B551-89DC-7BAE-BA35-86076FB1A3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46129" y1="11951" x2="46129" y2="9024"/>
                        <a14:backgroundMark x1="79355" y1="49756" x2="68710" y2="35122"/>
                        <a14:backgroundMark x1="68710" y1="35122" x2="63871" y2="17805"/>
                        <a14:backgroundMark x1="74194" y1="32195" x2="81290" y2="22683"/>
                        <a14:backgroundMark x1="76129" y1="18537" x2="69355" y2="31707"/>
                        <a14:backgroundMark x1="51613" y1="32195" x2="71613" y2="23659"/>
                        <a14:backgroundMark x1="66129" y1="55122" x2="90323" y2="38049"/>
                        <a14:backgroundMark x1="89677" y1="38537" x2="90000" y2="44146"/>
                        <a14:backgroundMark x1="61290" y1="16585" x2="54516" y2="30244"/>
                        <a14:backgroundMark x1="54516" y1="30244" x2="54516" y2="30732"/>
                        <a14:backgroundMark x1="58065" y1="15854" x2="60000" y2="20000"/>
                        <a14:backgroundMark x1="57742" y1="16341" x2="58710" y2="21220"/>
                        <a14:backgroundMark x1="57742" y1="16098" x2="58065" y2="19756"/>
                        <a14:backgroundMark x1="57419" y1="15610" x2="57419" y2="20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149" t="5904" r="29024" b="35581"/>
          <a:stretch/>
        </p:blipFill>
        <p:spPr>
          <a:xfrm rot="20169968" flipH="1">
            <a:off x="9809710" y="415071"/>
            <a:ext cx="2248091" cy="228545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DE1FED4-1EE2-0235-9523-F61E08B723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87742" y1="40732" x2="91290" y2="40244"/>
                        <a14:foregroundMark x1="46129" y1="11951" x2="46129" y2="9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572"/>
          <a:stretch/>
        </p:blipFill>
        <p:spPr>
          <a:xfrm rot="21055595" flipH="1">
            <a:off x="8597852" y="3941269"/>
            <a:ext cx="2953162" cy="25554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F4718C2-7A32-86D8-A779-1D31288A58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87742" y1="40732" x2="91290" y2="40244"/>
                        <a14:backgroundMark x1="51613" y1="32927" x2="65161" y2="18293"/>
                        <a14:backgroundMark x1="61935" y1="24390" x2="84194" y2="27561"/>
                        <a14:backgroundMark x1="20000" y1="15610" x2="56129" y2="25366"/>
                        <a14:backgroundMark x1="45806" y1="14634" x2="51613" y2="10488"/>
                        <a14:backgroundMark x1="41935" y1="10244" x2="50000" y2="11951"/>
                        <a14:backgroundMark x1="20968" y1="30732" x2="20000" y2="50732"/>
                        <a14:backgroundMark x1="5806" y1="32683" x2="26129" y2="50244"/>
                        <a14:backgroundMark x1="33548" y1="25366" x2="20968" y2="456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826" t="24789" b="35878"/>
          <a:stretch/>
        </p:blipFill>
        <p:spPr>
          <a:xfrm rot="21055595" flipH="1">
            <a:off x="10107911" y="2719971"/>
            <a:ext cx="2190479" cy="153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999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6AF96C8-5BAA-5408-EBC8-9020C7CDD006}"/>
              </a:ext>
            </a:extLst>
          </p:cNvPr>
          <p:cNvSpPr/>
          <p:nvPr/>
        </p:nvSpPr>
        <p:spPr>
          <a:xfrm>
            <a:off x="0" y="-1"/>
            <a:ext cx="1344390" cy="765176"/>
          </a:xfrm>
          <a:prstGeom prst="rect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100000">
                <a:srgbClr val="D12F5C"/>
              </a:gs>
            </a:gsLst>
            <a:lin ang="107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" name="文字">
            <a:extLst>
              <a:ext uri="{FF2B5EF4-FFF2-40B4-BE49-F238E27FC236}">
                <a16:creationId xmlns:a16="http://schemas.microsoft.com/office/drawing/2014/main" id="{96A2A235-025E-2675-CFAF-5A1E7C81E17C}"/>
              </a:ext>
            </a:extLst>
          </p:cNvPr>
          <p:cNvSpPr txBox="1"/>
          <p:nvPr/>
        </p:nvSpPr>
        <p:spPr>
          <a:xfrm>
            <a:off x="608020" y="29970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rgbClr val="D12F5C"/>
                </a:solidFill>
                <a:latin typeface="+mj-ea"/>
                <a:ea typeface="+mj-ea"/>
                <a:cs typeface="华文黑体" panose="02010600040101010101" charset="-122"/>
                <a:sym typeface="+mn-lt"/>
              </a:rPr>
              <a:t>总结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D12F5C"/>
              </a:solidFill>
              <a:effectLst/>
              <a:uLnTx/>
              <a:uFillTx/>
              <a:latin typeface="+mj-ea"/>
              <a:ea typeface="+mj-ea"/>
              <a:cs typeface="华文黑体" panose="02010600040101010101" charset="-122"/>
              <a:sym typeface="+mn-lt"/>
            </a:endParaRPr>
          </a:p>
        </p:txBody>
      </p:sp>
      <p:sp>
        <p:nvSpPr>
          <p:cNvPr id="4" name="矩形 8">
            <a:extLst>
              <a:ext uri="{FF2B5EF4-FFF2-40B4-BE49-F238E27FC236}">
                <a16:creationId xmlns:a16="http://schemas.microsoft.com/office/drawing/2014/main" id="{316B67BE-A69C-A848-85DA-D51E825396AF}"/>
              </a:ext>
            </a:extLst>
          </p:cNvPr>
          <p:cNvSpPr/>
          <p:nvPr/>
        </p:nvSpPr>
        <p:spPr>
          <a:xfrm>
            <a:off x="3157854" y="1516054"/>
            <a:ext cx="8306860" cy="4346574"/>
          </a:xfrm>
          <a:custGeom>
            <a:avLst/>
            <a:gdLst>
              <a:gd name="connsiteX0" fmla="*/ 0 w 8306860"/>
              <a:gd name="connsiteY0" fmla="*/ 0 h 4787900"/>
              <a:gd name="connsiteX1" fmla="*/ 8306860 w 8306860"/>
              <a:gd name="connsiteY1" fmla="*/ 0 h 4787900"/>
              <a:gd name="connsiteX2" fmla="*/ 8306860 w 8306860"/>
              <a:gd name="connsiteY2" fmla="*/ 4787900 h 4787900"/>
              <a:gd name="connsiteX3" fmla="*/ 0 w 8306860"/>
              <a:gd name="connsiteY3" fmla="*/ 4787900 h 4787900"/>
              <a:gd name="connsiteX4" fmla="*/ 0 w 8306860"/>
              <a:gd name="connsiteY4" fmla="*/ 0 h 4787900"/>
              <a:gd name="connsiteX0" fmla="*/ 381000 w 8306860"/>
              <a:gd name="connsiteY0" fmla="*/ 0 h 4787900"/>
              <a:gd name="connsiteX1" fmla="*/ 8306860 w 8306860"/>
              <a:gd name="connsiteY1" fmla="*/ 0 h 4787900"/>
              <a:gd name="connsiteX2" fmla="*/ 8306860 w 8306860"/>
              <a:gd name="connsiteY2" fmla="*/ 4787900 h 4787900"/>
              <a:gd name="connsiteX3" fmla="*/ 0 w 8306860"/>
              <a:gd name="connsiteY3" fmla="*/ 4787900 h 4787900"/>
              <a:gd name="connsiteX4" fmla="*/ 381000 w 8306860"/>
              <a:gd name="connsiteY4" fmla="*/ 0 h 478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6860" h="4787900">
                <a:moveTo>
                  <a:pt x="381000" y="0"/>
                </a:moveTo>
                <a:lnTo>
                  <a:pt x="8306860" y="0"/>
                </a:lnTo>
                <a:lnTo>
                  <a:pt x="8306860" y="4787900"/>
                </a:lnTo>
                <a:lnTo>
                  <a:pt x="0" y="4787900"/>
                </a:lnTo>
                <a:lnTo>
                  <a:pt x="381000" y="0"/>
                </a:ln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5" name="心形 4">
            <a:extLst>
              <a:ext uri="{FF2B5EF4-FFF2-40B4-BE49-F238E27FC236}">
                <a16:creationId xmlns:a16="http://schemas.microsoft.com/office/drawing/2014/main" id="{E01E3AB1-CA52-4042-C682-18AB01E2BB4B}"/>
              </a:ext>
            </a:extLst>
          </p:cNvPr>
          <p:cNvSpPr/>
          <p:nvPr/>
        </p:nvSpPr>
        <p:spPr>
          <a:xfrm>
            <a:off x="19204" y="1058885"/>
            <a:ext cx="5855646" cy="5249839"/>
          </a:xfrm>
          <a:prstGeom prst="hear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srgbClr val="C00000">
                <a:alpha val="40000"/>
              </a:srgbClr>
            </a:outerShdw>
            <a:softEdge rad="38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066C61-B8D9-0DB1-EF77-46B55B20770F}"/>
              </a:ext>
            </a:extLst>
          </p:cNvPr>
          <p:cNvSpPr txBox="1"/>
          <p:nvPr/>
        </p:nvSpPr>
        <p:spPr>
          <a:xfrm>
            <a:off x="7494065" y="3373826"/>
            <a:ext cx="38469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AE4210"/>
                </a:solidFill>
                <a:effectLst>
                  <a:outerShdw blurRad="50800" dist="190500" dir="5400000" algn="t" rotWithShape="0">
                    <a:srgbClr val="FDCBD2">
                      <a:alpha val="40000"/>
                    </a:srgbClr>
                  </a:outerShdw>
                </a:effectLst>
                <a:latin typeface="+mn-ea"/>
                <a:cs typeface="OPPOSans R" panose="00020600040101010101" pitchFamily="18" charset="-122"/>
              </a:rPr>
              <a:t>全天下有情人终成眷属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D174C58-D92D-82C7-3B1A-3AFD71D7DA42}"/>
              </a:ext>
            </a:extLst>
          </p:cNvPr>
          <p:cNvGrpSpPr/>
          <p:nvPr/>
        </p:nvGrpSpPr>
        <p:grpSpPr>
          <a:xfrm>
            <a:off x="1739956" y="369204"/>
            <a:ext cx="1288690" cy="1220729"/>
            <a:chOff x="3596435" y="983620"/>
            <a:chExt cx="3765433" cy="3569978"/>
          </a:xfrm>
        </p:grpSpPr>
        <p:sp>
          <p:nvSpPr>
            <p:cNvPr id="11" name="心形 10">
              <a:extLst>
                <a:ext uri="{FF2B5EF4-FFF2-40B4-BE49-F238E27FC236}">
                  <a16:creationId xmlns:a16="http://schemas.microsoft.com/office/drawing/2014/main" id="{84469603-B238-909A-E952-6A3A5A7BBB81}"/>
                </a:ext>
              </a:extLst>
            </p:cNvPr>
            <p:cNvSpPr/>
            <p:nvPr/>
          </p:nvSpPr>
          <p:spPr>
            <a:xfrm>
              <a:off x="4008741" y="1618009"/>
              <a:ext cx="3112357" cy="2751505"/>
            </a:xfrm>
            <a:prstGeom prst="heart">
              <a:avLst/>
            </a:prstGeom>
            <a:gradFill>
              <a:gsLst>
                <a:gs pos="71000">
                  <a:srgbClr val="DC273F"/>
                </a:gs>
                <a:gs pos="0">
                  <a:srgbClr val="FDCBD2">
                    <a:alpha val="82000"/>
                    <a:lumMod val="82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cs typeface="OPPOSans R" panose="00020600040101010101" pitchFamily="18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6BA1677-3E09-6010-4436-241B2AD9F144}"/>
                </a:ext>
              </a:extLst>
            </p:cNvPr>
            <p:cNvGrpSpPr/>
            <p:nvPr/>
          </p:nvGrpSpPr>
          <p:grpSpPr>
            <a:xfrm>
              <a:off x="3596435" y="983620"/>
              <a:ext cx="3765433" cy="3569978"/>
              <a:chOff x="5980244" y="6769299"/>
              <a:chExt cx="3616353" cy="3428634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8E34964-8D7C-A965-D0A9-86D2C66BE0CA}"/>
                  </a:ext>
                </a:extLst>
              </p:cNvPr>
              <p:cNvSpPr/>
              <p:nvPr/>
            </p:nvSpPr>
            <p:spPr>
              <a:xfrm>
                <a:off x="6013640" y="6786957"/>
                <a:ext cx="3582957" cy="341097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42000">
                    <a:srgbClr val="EEC8D3">
                      <a:alpha val="28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E59EDF34-ED63-B6AE-87E7-265C48CC9C35}"/>
                  </a:ext>
                </a:extLst>
              </p:cNvPr>
              <p:cNvSpPr/>
              <p:nvPr/>
            </p:nvSpPr>
            <p:spPr>
              <a:xfrm>
                <a:off x="5980244" y="6769299"/>
                <a:ext cx="3582957" cy="3410976"/>
              </a:xfrm>
              <a:prstGeom prst="ellipse">
                <a:avLst/>
              </a:prstGeom>
              <a:gradFill flip="none" rotWithShape="1">
                <a:gsLst>
                  <a:gs pos="31000">
                    <a:schemeClr val="bg1">
                      <a:alpha val="0"/>
                    </a:schemeClr>
                  </a:gs>
                  <a:gs pos="60000">
                    <a:schemeClr val="accent4">
                      <a:lumMod val="20000"/>
                      <a:lumOff val="80000"/>
                      <a:alpha val="22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2E2C4FC-3983-3847-DD05-6241C97B2859}"/>
              </a:ext>
            </a:extLst>
          </p:cNvPr>
          <p:cNvGrpSpPr/>
          <p:nvPr/>
        </p:nvGrpSpPr>
        <p:grpSpPr>
          <a:xfrm rot="20454029">
            <a:off x="10642301" y="5372450"/>
            <a:ext cx="1493369" cy="1414614"/>
            <a:chOff x="3596435" y="983620"/>
            <a:chExt cx="3765433" cy="3569978"/>
          </a:xfrm>
        </p:grpSpPr>
        <p:sp>
          <p:nvSpPr>
            <p:cNvPr id="16" name="心形 15">
              <a:extLst>
                <a:ext uri="{FF2B5EF4-FFF2-40B4-BE49-F238E27FC236}">
                  <a16:creationId xmlns:a16="http://schemas.microsoft.com/office/drawing/2014/main" id="{58E8919B-C4F6-0C45-6E4B-656B11069378}"/>
                </a:ext>
              </a:extLst>
            </p:cNvPr>
            <p:cNvSpPr/>
            <p:nvPr/>
          </p:nvSpPr>
          <p:spPr>
            <a:xfrm>
              <a:off x="4008741" y="1618009"/>
              <a:ext cx="3112357" cy="2751505"/>
            </a:xfrm>
            <a:prstGeom prst="heart">
              <a:avLst/>
            </a:prstGeom>
            <a:gradFill>
              <a:gsLst>
                <a:gs pos="71000">
                  <a:srgbClr val="DC273F"/>
                </a:gs>
                <a:gs pos="0">
                  <a:srgbClr val="FDCBD2">
                    <a:alpha val="82000"/>
                    <a:lumMod val="82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cs typeface="OPPOSans R" panose="00020600040101010101" pitchFamily="18" charset="-122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CCB615B-41AC-BC98-1A52-4002429EA715}"/>
                </a:ext>
              </a:extLst>
            </p:cNvPr>
            <p:cNvGrpSpPr/>
            <p:nvPr/>
          </p:nvGrpSpPr>
          <p:grpSpPr>
            <a:xfrm>
              <a:off x="3596435" y="983620"/>
              <a:ext cx="3765433" cy="3569978"/>
              <a:chOff x="5980244" y="6769299"/>
              <a:chExt cx="3616353" cy="3428634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CF76EAE9-B2DE-06B6-908A-BBE1B6F7D0B5}"/>
                  </a:ext>
                </a:extLst>
              </p:cNvPr>
              <p:cNvSpPr/>
              <p:nvPr/>
            </p:nvSpPr>
            <p:spPr>
              <a:xfrm>
                <a:off x="6013640" y="6786957"/>
                <a:ext cx="3582957" cy="341097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42000">
                    <a:srgbClr val="EEC8D3">
                      <a:alpha val="28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D4C86EEB-EFE4-12C8-BE66-0A2FD2304E8D}"/>
                  </a:ext>
                </a:extLst>
              </p:cNvPr>
              <p:cNvSpPr/>
              <p:nvPr/>
            </p:nvSpPr>
            <p:spPr>
              <a:xfrm>
                <a:off x="5980244" y="6769299"/>
                <a:ext cx="3582957" cy="3410976"/>
              </a:xfrm>
              <a:prstGeom prst="ellipse">
                <a:avLst/>
              </a:prstGeom>
              <a:gradFill flip="none" rotWithShape="1">
                <a:gsLst>
                  <a:gs pos="31000">
                    <a:schemeClr val="bg1">
                      <a:alpha val="0"/>
                    </a:schemeClr>
                  </a:gs>
                  <a:gs pos="60000">
                    <a:schemeClr val="accent4">
                      <a:lumMod val="20000"/>
                      <a:lumOff val="80000"/>
                      <a:alpha val="22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AC6FC22-6263-BC19-54F4-112C07610B3D}"/>
              </a:ext>
            </a:extLst>
          </p:cNvPr>
          <p:cNvGrpSpPr/>
          <p:nvPr/>
        </p:nvGrpSpPr>
        <p:grpSpPr>
          <a:xfrm>
            <a:off x="7092204" y="573115"/>
            <a:ext cx="891530" cy="844514"/>
            <a:chOff x="3596435" y="983620"/>
            <a:chExt cx="3765433" cy="3569978"/>
          </a:xfrm>
        </p:grpSpPr>
        <p:sp>
          <p:nvSpPr>
            <p:cNvPr id="21" name="心形 20">
              <a:extLst>
                <a:ext uri="{FF2B5EF4-FFF2-40B4-BE49-F238E27FC236}">
                  <a16:creationId xmlns:a16="http://schemas.microsoft.com/office/drawing/2014/main" id="{7CC2868B-05B9-2B2C-63E1-16D256EA43CC}"/>
                </a:ext>
              </a:extLst>
            </p:cNvPr>
            <p:cNvSpPr/>
            <p:nvPr/>
          </p:nvSpPr>
          <p:spPr>
            <a:xfrm>
              <a:off x="4008741" y="1618009"/>
              <a:ext cx="3112357" cy="2751505"/>
            </a:xfrm>
            <a:prstGeom prst="heart">
              <a:avLst/>
            </a:prstGeom>
            <a:gradFill>
              <a:gsLst>
                <a:gs pos="71000">
                  <a:srgbClr val="DC273F"/>
                </a:gs>
                <a:gs pos="0">
                  <a:srgbClr val="FDCBD2">
                    <a:alpha val="82000"/>
                    <a:lumMod val="82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cs typeface="OPPOSans R" panose="00020600040101010101" pitchFamily="18" charset="-122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B165DB03-CCA3-809A-A2EB-D53C8483D8C7}"/>
                </a:ext>
              </a:extLst>
            </p:cNvPr>
            <p:cNvGrpSpPr/>
            <p:nvPr/>
          </p:nvGrpSpPr>
          <p:grpSpPr>
            <a:xfrm>
              <a:off x="3596435" y="983620"/>
              <a:ext cx="3765433" cy="3569978"/>
              <a:chOff x="5980244" y="6769299"/>
              <a:chExt cx="3616353" cy="3428634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E57313D2-4211-50D0-EAAA-5F50FAB9D2B7}"/>
                  </a:ext>
                </a:extLst>
              </p:cNvPr>
              <p:cNvSpPr/>
              <p:nvPr/>
            </p:nvSpPr>
            <p:spPr>
              <a:xfrm>
                <a:off x="6013640" y="6786957"/>
                <a:ext cx="3582957" cy="341097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42000">
                    <a:srgbClr val="EEC8D3">
                      <a:alpha val="28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F68514E0-7E4E-9DA9-63C7-AE64A45CD725}"/>
                  </a:ext>
                </a:extLst>
              </p:cNvPr>
              <p:cNvSpPr/>
              <p:nvPr/>
            </p:nvSpPr>
            <p:spPr>
              <a:xfrm>
                <a:off x="5980244" y="6769299"/>
                <a:ext cx="3582957" cy="3410976"/>
              </a:xfrm>
              <a:prstGeom prst="ellipse">
                <a:avLst/>
              </a:prstGeom>
              <a:gradFill flip="none" rotWithShape="1">
                <a:gsLst>
                  <a:gs pos="31000">
                    <a:schemeClr val="bg1">
                      <a:alpha val="0"/>
                    </a:schemeClr>
                  </a:gs>
                  <a:gs pos="60000">
                    <a:schemeClr val="accent4">
                      <a:lumMod val="20000"/>
                      <a:lumOff val="80000"/>
                      <a:alpha val="22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2BC72BA-722B-7406-BF2B-497BFAF7E246}"/>
              </a:ext>
            </a:extLst>
          </p:cNvPr>
          <p:cNvGrpSpPr/>
          <p:nvPr/>
        </p:nvGrpSpPr>
        <p:grpSpPr>
          <a:xfrm>
            <a:off x="10964408" y="1516054"/>
            <a:ext cx="540500" cy="511996"/>
            <a:chOff x="3596435" y="983620"/>
            <a:chExt cx="3765433" cy="3569978"/>
          </a:xfrm>
        </p:grpSpPr>
        <p:sp>
          <p:nvSpPr>
            <p:cNvPr id="26" name="心形 25">
              <a:extLst>
                <a:ext uri="{FF2B5EF4-FFF2-40B4-BE49-F238E27FC236}">
                  <a16:creationId xmlns:a16="http://schemas.microsoft.com/office/drawing/2014/main" id="{1AD53976-0491-0FBF-5145-448E587C0AD8}"/>
                </a:ext>
              </a:extLst>
            </p:cNvPr>
            <p:cNvSpPr/>
            <p:nvPr/>
          </p:nvSpPr>
          <p:spPr>
            <a:xfrm>
              <a:off x="4008741" y="1618009"/>
              <a:ext cx="3112357" cy="2751505"/>
            </a:xfrm>
            <a:prstGeom prst="heart">
              <a:avLst/>
            </a:prstGeom>
            <a:gradFill>
              <a:gsLst>
                <a:gs pos="71000">
                  <a:srgbClr val="DC273F"/>
                </a:gs>
                <a:gs pos="0">
                  <a:srgbClr val="FDCBD2">
                    <a:alpha val="82000"/>
                    <a:lumMod val="82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cs typeface="OPPOSans R" panose="00020600040101010101" pitchFamily="18" charset="-122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B44DA49-7CAA-018D-782D-A57F994DD969}"/>
                </a:ext>
              </a:extLst>
            </p:cNvPr>
            <p:cNvGrpSpPr/>
            <p:nvPr/>
          </p:nvGrpSpPr>
          <p:grpSpPr>
            <a:xfrm>
              <a:off x="3596435" y="983620"/>
              <a:ext cx="3765433" cy="3569978"/>
              <a:chOff x="5980244" y="6769299"/>
              <a:chExt cx="3616353" cy="3428634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BA50AA0B-CAF1-EAE5-5A11-3925A8BEA6AB}"/>
                  </a:ext>
                </a:extLst>
              </p:cNvPr>
              <p:cNvSpPr/>
              <p:nvPr/>
            </p:nvSpPr>
            <p:spPr>
              <a:xfrm>
                <a:off x="6013640" y="6786957"/>
                <a:ext cx="3582957" cy="341097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42000">
                    <a:srgbClr val="EEC8D3">
                      <a:alpha val="28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E1CFF569-71D4-D188-628C-E4661A40A51B}"/>
                  </a:ext>
                </a:extLst>
              </p:cNvPr>
              <p:cNvSpPr/>
              <p:nvPr/>
            </p:nvSpPr>
            <p:spPr>
              <a:xfrm>
                <a:off x="5980244" y="6769299"/>
                <a:ext cx="3582957" cy="3410976"/>
              </a:xfrm>
              <a:prstGeom prst="ellipse">
                <a:avLst/>
              </a:prstGeom>
              <a:gradFill flip="none" rotWithShape="1">
                <a:gsLst>
                  <a:gs pos="31000">
                    <a:schemeClr val="bg1">
                      <a:alpha val="0"/>
                    </a:schemeClr>
                  </a:gs>
                  <a:gs pos="60000">
                    <a:schemeClr val="accent4">
                      <a:lumMod val="20000"/>
                      <a:lumOff val="80000"/>
                      <a:alpha val="22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5EF20BF-E7BB-7046-501F-A7691E6F9198}"/>
              </a:ext>
            </a:extLst>
          </p:cNvPr>
          <p:cNvGrpSpPr/>
          <p:nvPr/>
        </p:nvGrpSpPr>
        <p:grpSpPr>
          <a:xfrm rot="3409921">
            <a:off x="4991304" y="4939088"/>
            <a:ext cx="540500" cy="511996"/>
            <a:chOff x="3596435" y="983620"/>
            <a:chExt cx="3765433" cy="3569978"/>
          </a:xfrm>
        </p:grpSpPr>
        <p:sp>
          <p:nvSpPr>
            <p:cNvPr id="31" name="心形 30">
              <a:extLst>
                <a:ext uri="{FF2B5EF4-FFF2-40B4-BE49-F238E27FC236}">
                  <a16:creationId xmlns:a16="http://schemas.microsoft.com/office/drawing/2014/main" id="{CF54F9A3-3777-5433-F215-986194C43E82}"/>
                </a:ext>
              </a:extLst>
            </p:cNvPr>
            <p:cNvSpPr/>
            <p:nvPr/>
          </p:nvSpPr>
          <p:spPr>
            <a:xfrm>
              <a:off x="4008741" y="1618009"/>
              <a:ext cx="3112357" cy="2751505"/>
            </a:xfrm>
            <a:prstGeom prst="heart">
              <a:avLst/>
            </a:prstGeom>
            <a:gradFill>
              <a:gsLst>
                <a:gs pos="71000">
                  <a:srgbClr val="DC273F"/>
                </a:gs>
                <a:gs pos="0">
                  <a:srgbClr val="FDCBD2">
                    <a:alpha val="82000"/>
                    <a:lumMod val="82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6350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cs typeface="OPPOSans R" panose="00020600040101010101" pitchFamily="18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AC99E0D-43FB-997D-AF6B-0034DE10DC2B}"/>
                </a:ext>
              </a:extLst>
            </p:cNvPr>
            <p:cNvGrpSpPr/>
            <p:nvPr/>
          </p:nvGrpSpPr>
          <p:grpSpPr>
            <a:xfrm>
              <a:off x="3596435" y="983620"/>
              <a:ext cx="3765433" cy="3569978"/>
              <a:chOff x="5980244" y="6769299"/>
              <a:chExt cx="3616353" cy="3428634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3466D0D3-2374-C1DA-F923-69FFF8305547}"/>
                  </a:ext>
                </a:extLst>
              </p:cNvPr>
              <p:cNvSpPr/>
              <p:nvPr/>
            </p:nvSpPr>
            <p:spPr>
              <a:xfrm>
                <a:off x="6013640" y="6786957"/>
                <a:ext cx="3582957" cy="341097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42000">
                    <a:srgbClr val="EEC8D3">
                      <a:alpha val="28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E4558802-E66A-CD3A-8583-BC99A262D44D}"/>
                  </a:ext>
                </a:extLst>
              </p:cNvPr>
              <p:cNvSpPr/>
              <p:nvPr/>
            </p:nvSpPr>
            <p:spPr>
              <a:xfrm>
                <a:off x="5980244" y="6769299"/>
                <a:ext cx="3582957" cy="3410976"/>
              </a:xfrm>
              <a:prstGeom prst="ellipse">
                <a:avLst/>
              </a:prstGeom>
              <a:gradFill flip="none" rotWithShape="1">
                <a:gsLst>
                  <a:gs pos="31000">
                    <a:schemeClr val="bg1">
                      <a:alpha val="0"/>
                    </a:schemeClr>
                  </a:gs>
                  <a:gs pos="60000">
                    <a:schemeClr val="accent4">
                      <a:lumMod val="20000"/>
                      <a:lumOff val="80000"/>
                      <a:alpha val="22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endParaRPr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87774787-CBD4-64B4-385E-0A639A442A4F}"/>
              </a:ext>
            </a:extLst>
          </p:cNvPr>
          <p:cNvSpPr txBox="1"/>
          <p:nvPr/>
        </p:nvSpPr>
        <p:spPr>
          <a:xfrm>
            <a:off x="5942198" y="3242368"/>
            <a:ext cx="1637221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500" b="1" dirty="0">
                <a:solidFill>
                  <a:srgbClr val="AE4210"/>
                </a:solidFill>
                <a:effectLst>
                  <a:outerShdw blurRad="50800" dist="190500" dir="5400000" algn="t" rotWithShape="0">
                    <a:srgbClr val="FDCBD2">
                      <a:alpha val="40000"/>
                    </a:srgbClr>
                  </a:outerShdw>
                </a:effectLst>
                <a:latin typeface="+mn-ea"/>
                <a:cs typeface="OPPOSans R" panose="00020600040101010101" pitchFamily="18" charset="-122"/>
              </a:rPr>
              <a:t>愿</a:t>
            </a:r>
            <a:endParaRPr lang="zh-CN" altLang="en-US" sz="11500" dirty="0">
              <a:solidFill>
                <a:srgbClr val="AE4210"/>
              </a:solidFill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88B9ECB-3540-8719-BFA4-057A30AF151B}"/>
              </a:ext>
            </a:extLst>
          </p:cNvPr>
          <p:cNvGrpSpPr/>
          <p:nvPr/>
        </p:nvGrpSpPr>
        <p:grpSpPr>
          <a:xfrm>
            <a:off x="6113480" y="2425944"/>
            <a:ext cx="2352496" cy="492218"/>
            <a:chOff x="6113480" y="2071380"/>
            <a:chExt cx="2352496" cy="49221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8F5643A-AD00-48B2-2316-9A584ACDDB9A}"/>
                </a:ext>
              </a:extLst>
            </p:cNvPr>
            <p:cNvSpPr/>
            <p:nvPr/>
          </p:nvSpPr>
          <p:spPr>
            <a:xfrm>
              <a:off x="6183107" y="2071380"/>
              <a:ext cx="2256353" cy="483216"/>
            </a:xfrm>
            <a:prstGeom prst="roundRect">
              <a:avLst>
                <a:gd name="adj" fmla="val 29506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srgbClr val="FDCBD2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C00000"/>
                  </a:solidFill>
                  <a:latin typeface="+mn-ea"/>
                  <a:cs typeface="OPPOSans R" panose="00020600040101010101" pitchFamily="18" charset="-122"/>
                </a:rPr>
                <a:t>但愿人长久</a:t>
              </a:r>
            </a:p>
          </p:txBody>
        </p:sp>
        <p:sp>
          <p:nvSpPr>
            <p:cNvPr id="42" name="任意多边形: 形状 24">
              <a:extLst>
                <a:ext uri="{FF2B5EF4-FFF2-40B4-BE49-F238E27FC236}">
                  <a16:creationId xmlns:a16="http://schemas.microsoft.com/office/drawing/2014/main" id="{07AA1D6D-9299-26E1-4484-D9AB524F1305}"/>
                </a:ext>
              </a:extLst>
            </p:cNvPr>
            <p:cNvSpPr/>
            <p:nvPr/>
          </p:nvSpPr>
          <p:spPr>
            <a:xfrm>
              <a:off x="6113480" y="2080383"/>
              <a:ext cx="2352496" cy="483215"/>
            </a:xfrm>
            <a:custGeom>
              <a:avLst/>
              <a:gdLst>
                <a:gd name="connsiteX0" fmla="*/ 0 w 2184401"/>
                <a:gd name="connsiteY0" fmla="*/ 234950 h 469900"/>
                <a:gd name="connsiteX1" fmla="*/ 0 w 2184401"/>
                <a:gd name="connsiteY1" fmla="*/ 234951 h 469900"/>
                <a:gd name="connsiteX2" fmla="*/ 0 w 2184401"/>
                <a:gd name="connsiteY2" fmla="*/ 234951 h 469900"/>
                <a:gd name="connsiteX3" fmla="*/ 107953 w 2184401"/>
                <a:gd name="connsiteY3" fmla="*/ 0 h 469900"/>
                <a:gd name="connsiteX4" fmla="*/ 2076448 w 2184401"/>
                <a:gd name="connsiteY4" fmla="*/ 0 h 469900"/>
                <a:gd name="connsiteX5" fmla="*/ 2116667 w 2184401"/>
                <a:gd name="connsiteY5" fmla="*/ 40219 h 469900"/>
                <a:gd name="connsiteX6" fmla="*/ 2116667 w 2184401"/>
                <a:gd name="connsiteY6" fmla="*/ 108152 h 469900"/>
                <a:gd name="connsiteX7" fmla="*/ 2137774 w 2184401"/>
                <a:gd name="connsiteY7" fmla="*/ 122382 h 469900"/>
                <a:gd name="connsiteX8" fmla="*/ 2184401 w 2184401"/>
                <a:gd name="connsiteY8" fmla="*/ 234951 h 469900"/>
                <a:gd name="connsiteX9" fmla="*/ 2184400 w 2184401"/>
                <a:gd name="connsiteY9" fmla="*/ 234951 h 469900"/>
                <a:gd name="connsiteX10" fmla="*/ 2137773 w 2184401"/>
                <a:gd name="connsiteY10" fmla="*/ 347520 h 469900"/>
                <a:gd name="connsiteX11" fmla="*/ 2116667 w 2184401"/>
                <a:gd name="connsiteY11" fmla="*/ 361750 h 469900"/>
                <a:gd name="connsiteX12" fmla="*/ 2116667 w 2184401"/>
                <a:gd name="connsiteY12" fmla="*/ 429681 h 469900"/>
                <a:gd name="connsiteX13" fmla="*/ 2076448 w 2184401"/>
                <a:gd name="connsiteY13" fmla="*/ 469900 h 469900"/>
                <a:gd name="connsiteX14" fmla="*/ 107953 w 2184401"/>
                <a:gd name="connsiteY14" fmla="*/ 469900 h 469900"/>
                <a:gd name="connsiteX15" fmla="*/ 67734 w 2184401"/>
                <a:gd name="connsiteY15" fmla="*/ 429681 h 469900"/>
                <a:gd name="connsiteX16" fmla="*/ 67734 w 2184401"/>
                <a:gd name="connsiteY16" fmla="*/ 361750 h 469900"/>
                <a:gd name="connsiteX17" fmla="*/ 46628 w 2184401"/>
                <a:gd name="connsiteY17" fmla="*/ 347520 h 469900"/>
                <a:gd name="connsiteX18" fmla="*/ 12510 w 2184401"/>
                <a:gd name="connsiteY18" fmla="*/ 296917 h 469900"/>
                <a:gd name="connsiteX19" fmla="*/ 0 w 2184401"/>
                <a:gd name="connsiteY19" fmla="*/ 234951 h 469900"/>
                <a:gd name="connsiteX20" fmla="*/ 12510 w 2184401"/>
                <a:gd name="connsiteY20" fmla="*/ 172985 h 469900"/>
                <a:gd name="connsiteX21" fmla="*/ 46628 w 2184401"/>
                <a:gd name="connsiteY21" fmla="*/ 122382 h 469900"/>
                <a:gd name="connsiteX22" fmla="*/ 67734 w 2184401"/>
                <a:gd name="connsiteY22" fmla="*/ 108152 h 469900"/>
                <a:gd name="connsiteX23" fmla="*/ 67734 w 2184401"/>
                <a:gd name="connsiteY23" fmla="*/ 40219 h 469900"/>
                <a:gd name="connsiteX24" fmla="*/ 107953 w 2184401"/>
                <a:gd name="connsiteY24" fmla="*/ 0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84401" h="469900">
                  <a:moveTo>
                    <a:pt x="0" y="234950"/>
                  </a:moveTo>
                  <a:lnTo>
                    <a:pt x="0" y="234951"/>
                  </a:lnTo>
                  <a:lnTo>
                    <a:pt x="0" y="234951"/>
                  </a:lnTo>
                  <a:close/>
                  <a:moveTo>
                    <a:pt x="107953" y="0"/>
                  </a:moveTo>
                  <a:lnTo>
                    <a:pt x="2076448" y="0"/>
                  </a:lnTo>
                  <a:cubicBezTo>
                    <a:pt x="2076448" y="22212"/>
                    <a:pt x="2094455" y="40219"/>
                    <a:pt x="2116667" y="40219"/>
                  </a:cubicBezTo>
                  <a:lnTo>
                    <a:pt x="2116667" y="108152"/>
                  </a:lnTo>
                  <a:lnTo>
                    <a:pt x="2137774" y="122382"/>
                  </a:lnTo>
                  <a:cubicBezTo>
                    <a:pt x="2166583" y="151191"/>
                    <a:pt x="2184401" y="190990"/>
                    <a:pt x="2184401" y="234951"/>
                  </a:cubicBezTo>
                  <a:lnTo>
                    <a:pt x="2184400" y="234951"/>
                  </a:lnTo>
                  <a:cubicBezTo>
                    <a:pt x="2184400" y="278912"/>
                    <a:pt x="2166582" y="318711"/>
                    <a:pt x="2137773" y="347520"/>
                  </a:cubicBezTo>
                  <a:lnTo>
                    <a:pt x="2116667" y="361750"/>
                  </a:lnTo>
                  <a:lnTo>
                    <a:pt x="2116667" y="429681"/>
                  </a:lnTo>
                  <a:cubicBezTo>
                    <a:pt x="2094455" y="429681"/>
                    <a:pt x="2076448" y="447688"/>
                    <a:pt x="2076448" y="469900"/>
                  </a:cubicBezTo>
                  <a:lnTo>
                    <a:pt x="107953" y="469900"/>
                  </a:lnTo>
                  <a:cubicBezTo>
                    <a:pt x="107953" y="447688"/>
                    <a:pt x="89946" y="429681"/>
                    <a:pt x="67734" y="429681"/>
                  </a:cubicBezTo>
                  <a:lnTo>
                    <a:pt x="67734" y="361750"/>
                  </a:lnTo>
                  <a:lnTo>
                    <a:pt x="46628" y="347520"/>
                  </a:lnTo>
                  <a:cubicBezTo>
                    <a:pt x="32223" y="333115"/>
                    <a:pt x="20566" y="315963"/>
                    <a:pt x="12510" y="296917"/>
                  </a:cubicBezTo>
                  <a:lnTo>
                    <a:pt x="0" y="234951"/>
                  </a:lnTo>
                  <a:lnTo>
                    <a:pt x="12510" y="172985"/>
                  </a:lnTo>
                  <a:cubicBezTo>
                    <a:pt x="20566" y="153939"/>
                    <a:pt x="32223" y="136787"/>
                    <a:pt x="46628" y="122382"/>
                  </a:cubicBezTo>
                  <a:lnTo>
                    <a:pt x="67734" y="108152"/>
                  </a:lnTo>
                  <a:lnTo>
                    <a:pt x="67734" y="40219"/>
                  </a:lnTo>
                  <a:cubicBezTo>
                    <a:pt x="89946" y="40219"/>
                    <a:pt x="107953" y="22212"/>
                    <a:pt x="107953" y="0"/>
                  </a:cubicBezTo>
                  <a:close/>
                </a:path>
              </a:pathLst>
            </a:custGeom>
            <a:noFill/>
            <a:ln w="6350">
              <a:gradFill flip="none" rotWithShape="1">
                <a:gsLst>
                  <a:gs pos="50000">
                    <a:srgbClr val="FC8DB0"/>
                  </a:gs>
                  <a:gs pos="100000">
                    <a:schemeClr val="accent2">
                      <a:lumMod val="58000"/>
                      <a:lumOff val="4200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  <a:cs typeface="思源宋体 CN Heavy" panose="02020900000000000000" pitchFamily="18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9977FAF-4B07-94C6-775F-5AE9A313E608}"/>
              </a:ext>
            </a:extLst>
          </p:cNvPr>
          <p:cNvGrpSpPr/>
          <p:nvPr/>
        </p:nvGrpSpPr>
        <p:grpSpPr>
          <a:xfrm>
            <a:off x="8671095" y="2421443"/>
            <a:ext cx="2352496" cy="492218"/>
            <a:chOff x="6113480" y="2071380"/>
            <a:chExt cx="2352496" cy="492218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126B45AE-DAB2-DA48-8C3D-592110C21462}"/>
                </a:ext>
              </a:extLst>
            </p:cNvPr>
            <p:cNvSpPr/>
            <p:nvPr/>
          </p:nvSpPr>
          <p:spPr>
            <a:xfrm>
              <a:off x="6183107" y="2071380"/>
              <a:ext cx="2256353" cy="483216"/>
            </a:xfrm>
            <a:prstGeom prst="roundRect">
              <a:avLst>
                <a:gd name="adj" fmla="val 29506"/>
              </a:avLst>
            </a:prstGeom>
            <a:noFill/>
            <a:ln>
              <a:noFill/>
            </a:ln>
            <a:effectLst>
              <a:outerShdw blurRad="50800" dist="38100" dir="2700000" algn="tl" rotWithShape="0">
                <a:srgbClr val="FDCBD2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rgbClr val="C00000"/>
                  </a:solidFill>
                  <a:latin typeface="+mn-ea"/>
                  <a:cs typeface="OPPOSans R" panose="00020600040101010101" pitchFamily="18" charset="-122"/>
                </a:rPr>
                <a:t>千里共婵娟</a:t>
              </a:r>
            </a:p>
          </p:txBody>
        </p:sp>
        <p:sp>
          <p:nvSpPr>
            <p:cNvPr id="47" name="任意多边形: 形状 24">
              <a:extLst>
                <a:ext uri="{FF2B5EF4-FFF2-40B4-BE49-F238E27FC236}">
                  <a16:creationId xmlns:a16="http://schemas.microsoft.com/office/drawing/2014/main" id="{7899A399-FE7B-4C8B-C9A1-4076D13D1109}"/>
                </a:ext>
              </a:extLst>
            </p:cNvPr>
            <p:cNvSpPr/>
            <p:nvPr/>
          </p:nvSpPr>
          <p:spPr>
            <a:xfrm>
              <a:off x="6113480" y="2080383"/>
              <a:ext cx="2352496" cy="483215"/>
            </a:xfrm>
            <a:custGeom>
              <a:avLst/>
              <a:gdLst>
                <a:gd name="connsiteX0" fmla="*/ 0 w 2184401"/>
                <a:gd name="connsiteY0" fmla="*/ 234950 h 469900"/>
                <a:gd name="connsiteX1" fmla="*/ 0 w 2184401"/>
                <a:gd name="connsiteY1" fmla="*/ 234951 h 469900"/>
                <a:gd name="connsiteX2" fmla="*/ 0 w 2184401"/>
                <a:gd name="connsiteY2" fmla="*/ 234951 h 469900"/>
                <a:gd name="connsiteX3" fmla="*/ 107953 w 2184401"/>
                <a:gd name="connsiteY3" fmla="*/ 0 h 469900"/>
                <a:gd name="connsiteX4" fmla="*/ 2076448 w 2184401"/>
                <a:gd name="connsiteY4" fmla="*/ 0 h 469900"/>
                <a:gd name="connsiteX5" fmla="*/ 2116667 w 2184401"/>
                <a:gd name="connsiteY5" fmla="*/ 40219 h 469900"/>
                <a:gd name="connsiteX6" fmla="*/ 2116667 w 2184401"/>
                <a:gd name="connsiteY6" fmla="*/ 108152 h 469900"/>
                <a:gd name="connsiteX7" fmla="*/ 2137774 w 2184401"/>
                <a:gd name="connsiteY7" fmla="*/ 122382 h 469900"/>
                <a:gd name="connsiteX8" fmla="*/ 2184401 w 2184401"/>
                <a:gd name="connsiteY8" fmla="*/ 234951 h 469900"/>
                <a:gd name="connsiteX9" fmla="*/ 2184400 w 2184401"/>
                <a:gd name="connsiteY9" fmla="*/ 234951 h 469900"/>
                <a:gd name="connsiteX10" fmla="*/ 2137773 w 2184401"/>
                <a:gd name="connsiteY10" fmla="*/ 347520 h 469900"/>
                <a:gd name="connsiteX11" fmla="*/ 2116667 w 2184401"/>
                <a:gd name="connsiteY11" fmla="*/ 361750 h 469900"/>
                <a:gd name="connsiteX12" fmla="*/ 2116667 w 2184401"/>
                <a:gd name="connsiteY12" fmla="*/ 429681 h 469900"/>
                <a:gd name="connsiteX13" fmla="*/ 2076448 w 2184401"/>
                <a:gd name="connsiteY13" fmla="*/ 469900 h 469900"/>
                <a:gd name="connsiteX14" fmla="*/ 107953 w 2184401"/>
                <a:gd name="connsiteY14" fmla="*/ 469900 h 469900"/>
                <a:gd name="connsiteX15" fmla="*/ 67734 w 2184401"/>
                <a:gd name="connsiteY15" fmla="*/ 429681 h 469900"/>
                <a:gd name="connsiteX16" fmla="*/ 67734 w 2184401"/>
                <a:gd name="connsiteY16" fmla="*/ 361750 h 469900"/>
                <a:gd name="connsiteX17" fmla="*/ 46628 w 2184401"/>
                <a:gd name="connsiteY17" fmla="*/ 347520 h 469900"/>
                <a:gd name="connsiteX18" fmla="*/ 12510 w 2184401"/>
                <a:gd name="connsiteY18" fmla="*/ 296917 h 469900"/>
                <a:gd name="connsiteX19" fmla="*/ 0 w 2184401"/>
                <a:gd name="connsiteY19" fmla="*/ 234951 h 469900"/>
                <a:gd name="connsiteX20" fmla="*/ 12510 w 2184401"/>
                <a:gd name="connsiteY20" fmla="*/ 172985 h 469900"/>
                <a:gd name="connsiteX21" fmla="*/ 46628 w 2184401"/>
                <a:gd name="connsiteY21" fmla="*/ 122382 h 469900"/>
                <a:gd name="connsiteX22" fmla="*/ 67734 w 2184401"/>
                <a:gd name="connsiteY22" fmla="*/ 108152 h 469900"/>
                <a:gd name="connsiteX23" fmla="*/ 67734 w 2184401"/>
                <a:gd name="connsiteY23" fmla="*/ 40219 h 469900"/>
                <a:gd name="connsiteX24" fmla="*/ 107953 w 2184401"/>
                <a:gd name="connsiteY24" fmla="*/ 0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84401" h="469900">
                  <a:moveTo>
                    <a:pt x="0" y="234950"/>
                  </a:moveTo>
                  <a:lnTo>
                    <a:pt x="0" y="234951"/>
                  </a:lnTo>
                  <a:lnTo>
                    <a:pt x="0" y="234951"/>
                  </a:lnTo>
                  <a:close/>
                  <a:moveTo>
                    <a:pt x="107953" y="0"/>
                  </a:moveTo>
                  <a:lnTo>
                    <a:pt x="2076448" y="0"/>
                  </a:lnTo>
                  <a:cubicBezTo>
                    <a:pt x="2076448" y="22212"/>
                    <a:pt x="2094455" y="40219"/>
                    <a:pt x="2116667" y="40219"/>
                  </a:cubicBezTo>
                  <a:lnTo>
                    <a:pt x="2116667" y="108152"/>
                  </a:lnTo>
                  <a:lnTo>
                    <a:pt x="2137774" y="122382"/>
                  </a:lnTo>
                  <a:cubicBezTo>
                    <a:pt x="2166583" y="151191"/>
                    <a:pt x="2184401" y="190990"/>
                    <a:pt x="2184401" y="234951"/>
                  </a:cubicBezTo>
                  <a:lnTo>
                    <a:pt x="2184400" y="234951"/>
                  </a:lnTo>
                  <a:cubicBezTo>
                    <a:pt x="2184400" y="278912"/>
                    <a:pt x="2166582" y="318711"/>
                    <a:pt x="2137773" y="347520"/>
                  </a:cubicBezTo>
                  <a:lnTo>
                    <a:pt x="2116667" y="361750"/>
                  </a:lnTo>
                  <a:lnTo>
                    <a:pt x="2116667" y="429681"/>
                  </a:lnTo>
                  <a:cubicBezTo>
                    <a:pt x="2094455" y="429681"/>
                    <a:pt x="2076448" y="447688"/>
                    <a:pt x="2076448" y="469900"/>
                  </a:cubicBezTo>
                  <a:lnTo>
                    <a:pt x="107953" y="469900"/>
                  </a:lnTo>
                  <a:cubicBezTo>
                    <a:pt x="107953" y="447688"/>
                    <a:pt x="89946" y="429681"/>
                    <a:pt x="67734" y="429681"/>
                  </a:cubicBezTo>
                  <a:lnTo>
                    <a:pt x="67734" y="361750"/>
                  </a:lnTo>
                  <a:lnTo>
                    <a:pt x="46628" y="347520"/>
                  </a:lnTo>
                  <a:cubicBezTo>
                    <a:pt x="32223" y="333115"/>
                    <a:pt x="20566" y="315963"/>
                    <a:pt x="12510" y="296917"/>
                  </a:cubicBezTo>
                  <a:lnTo>
                    <a:pt x="0" y="234951"/>
                  </a:lnTo>
                  <a:lnTo>
                    <a:pt x="12510" y="172985"/>
                  </a:lnTo>
                  <a:cubicBezTo>
                    <a:pt x="20566" y="153939"/>
                    <a:pt x="32223" y="136787"/>
                    <a:pt x="46628" y="122382"/>
                  </a:cubicBezTo>
                  <a:lnTo>
                    <a:pt x="67734" y="108152"/>
                  </a:lnTo>
                  <a:lnTo>
                    <a:pt x="67734" y="40219"/>
                  </a:lnTo>
                  <a:cubicBezTo>
                    <a:pt x="89946" y="40219"/>
                    <a:pt x="107953" y="22212"/>
                    <a:pt x="107953" y="0"/>
                  </a:cubicBezTo>
                  <a:close/>
                </a:path>
              </a:pathLst>
            </a:custGeom>
            <a:noFill/>
            <a:ln w="6350">
              <a:gradFill flip="none" rotWithShape="1">
                <a:gsLst>
                  <a:gs pos="50000">
                    <a:srgbClr val="FC8DB0"/>
                  </a:gs>
                  <a:gs pos="100000">
                    <a:schemeClr val="accent2">
                      <a:lumMod val="58000"/>
                      <a:lumOff val="4200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+mn-ea"/>
                <a:cs typeface="思源宋体 CN Heavy" panose="020209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34940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516" y="691585"/>
            <a:ext cx="1735906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小黑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970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热爱创作 激发无限可能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wxid_emv97vasqc4x22</a:t>
            </a:r>
            <a:endParaRPr lang="zh-CN" altLang="en-US" sz="1400" spc="100" dirty="0">
              <a:solidFill>
                <a:srgbClr val="00FFFF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小黑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文框 19">
            <a:extLst>
              <a:ext uri="{FF2B5EF4-FFF2-40B4-BE49-F238E27FC236}">
                <a16:creationId xmlns:a16="http://schemas.microsoft.com/office/drawing/2014/main" id="{4945E9CF-36B8-9FE5-C8FF-222A3F7A339A}"/>
              </a:ext>
            </a:extLst>
          </p:cNvPr>
          <p:cNvSpPr/>
          <p:nvPr/>
        </p:nvSpPr>
        <p:spPr>
          <a:xfrm>
            <a:off x="695325" y="765175"/>
            <a:ext cx="10801350" cy="5580063"/>
          </a:xfrm>
          <a:prstGeom prst="frame">
            <a:avLst>
              <a:gd name="adj1" fmla="val 526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/>
              <a:ea typeface="OPPOSans R"/>
              <a:cs typeface="OPPOSans R" panose="00020600040101010101" pitchFamily="18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AEFB801-C5E1-0C79-DA10-9114665F2C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6712" l="0" r="100000">
                        <a14:foregroundMark x1="39873" y1="12329" x2="32278" y2="25342"/>
                        <a14:foregroundMark x1="85443" y1="70548" x2="89873" y2="76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53371" y="5572474"/>
            <a:ext cx="1455420" cy="1343726"/>
          </a:xfrm>
          <a:prstGeom prst="rect">
            <a:avLst/>
          </a:prstGeom>
        </p:spPr>
      </p:pic>
      <p:sp>
        <p:nvSpPr>
          <p:cNvPr id="325" name="椭圆 324">
            <a:extLst>
              <a:ext uri="{FF2B5EF4-FFF2-40B4-BE49-F238E27FC236}">
                <a16:creationId xmlns:a16="http://schemas.microsoft.com/office/drawing/2014/main" id="{3BF5D759-BA3B-1242-AEAF-1A92016D2498}"/>
              </a:ext>
            </a:extLst>
          </p:cNvPr>
          <p:cNvSpPr/>
          <p:nvPr/>
        </p:nvSpPr>
        <p:spPr>
          <a:xfrm>
            <a:off x="77101" y="4220924"/>
            <a:ext cx="2625011" cy="254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OPPOSans R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AEA8027-B1DC-CC93-132B-EB31E4D3B9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52768" y="3820270"/>
            <a:ext cx="4697704" cy="4545109"/>
          </a:xfrm>
          <a:prstGeom prst="rect">
            <a:avLst/>
          </a:prstGeom>
        </p:spPr>
      </p:pic>
      <p:sp>
        <p:nvSpPr>
          <p:cNvPr id="5" name="文本框 11">
            <a:extLst>
              <a:ext uri="{FF2B5EF4-FFF2-40B4-BE49-F238E27FC236}">
                <a16:creationId xmlns:a16="http://schemas.microsoft.com/office/drawing/2014/main" id="{F092A0DD-F028-F5A9-04E6-362BEA67DA95}"/>
              </a:ext>
            </a:extLst>
          </p:cNvPr>
          <p:cNvSpPr txBox="1"/>
          <p:nvPr/>
        </p:nvSpPr>
        <p:spPr>
          <a:xfrm>
            <a:off x="4712332" y="1287463"/>
            <a:ext cx="2792735" cy="12159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defRPr sz="5400">
                <a:solidFill>
                  <a:srgbClr val="BF321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6000" dirty="0">
                <a:gradFill flip="none" rotWithShape="1">
                  <a:gsLst>
                    <a:gs pos="2655">
                      <a:srgbClr val="9C1664"/>
                    </a:gs>
                    <a:gs pos="53000">
                      <a:srgbClr val="D12F5C"/>
                    </a:gs>
                    <a:gs pos="100000">
                      <a:srgbClr val="9C1664"/>
                    </a:gs>
                  </a:gsLst>
                  <a:lin ang="13500000" scaled="1"/>
                </a:gradFill>
                <a:latin typeface="+mj-ea"/>
                <a:ea typeface="+mj-ea"/>
              </a:rPr>
              <a:t>目录</a:t>
            </a:r>
          </a:p>
        </p:txBody>
      </p:sp>
      <p:cxnSp>
        <p:nvCxnSpPr>
          <p:cNvPr id="6" name="直接连接符 29">
            <a:extLst>
              <a:ext uri="{FF2B5EF4-FFF2-40B4-BE49-F238E27FC236}">
                <a16:creationId xmlns:a16="http://schemas.microsoft.com/office/drawing/2014/main" id="{CA5FC09B-B70E-4537-537C-16A287A2D064}"/>
              </a:ext>
            </a:extLst>
          </p:cNvPr>
          <p:cNvCxnSpPr>
            <a:cxnSpLocks/>
          </p:cNvCxnSpPr>
          <p:nvPr/>
        </p:nvCxnSpPr>
        <p:spPr>
          <a:xfrm>
            <a:off x="4015647" y="1940862"/>
            <a:ext cx="10922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accent1">
                    <a:lumMod val="6000"/>
                    <a:lumOff val="94000"/>
                    <a:alpha val="0"/>
                  </a:schemeClr>
                </a:gs>
                <a:gs pos="76000">
                  <a:srgbClr val="FC679A"/>
                </a:gs>
              </a:gsLst>
              <a:lin ang="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30">
            <a:extLst>
              <a:ext uri="{FF2B5EF4-FFF2-40B4-BE49-F238E27FC236}">
                <a16:creationId xmlns:a16="http://schemas.microsoft.com/office/drawing/2014/main" id="{C2DCD302-18AB-18B9-26EC-DED0C2C22FC1}"/>
              </a:ext>
            </a:extLst>
          </p:cNvPr>
          <p:cNvCxnSpPr>
            <a:cxnSpLocks/>
          </p:cNvCxnSpPr>
          <p:nvPr/>
        </p:nvCxnSpPr>
        <p:spPr>
          <a:xfrm flipH="1">
            <a:off x="7132257" y="1940862"/>
            <a:ext cx="1092200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chemeClr val="accent1">
                    <a:lumMod val="6000"/>
                    <a:lumOff val="94000"/>
                    <a:alpha val="0"/>
                  </a:schemeClr>
                </a:gs>
                <a:gs pos="76000">
                  <a:srgbClr val="FC679A"/>
                </a:gs>
              </a:gsLst>
              <a:lin ang="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689F0BB-E8BB-46AA-A16F-41AFAE35B80A}"/>
              </a:ext>
            </a:extLst>
          </p:cNvPr>
          <p:cNvGrpSpPr/>
          <p:nvPr/>
        </p:nvGrpSpPr>
        <p:grpSpPr>
          <a:xfrm>
            <a:off x="2379826" y="2545322"/>
            <a:ext cx="2803010" cy="694264"/>
            <a:chOff x="2379826" y="2545322"/>
            <a:chExt cx="2803010" cy="694264"/>
          </a:xfrm>
        </p:grpSpPr>
        <p:sp>
          <p:nvSpPr>
            <p:cNvPr id="10" name="矩形6">
              <a:extLst>
                <a:ext uri="{FF2B5EF4-FFF2-40B4-BE49-F238E27FC236}">
                  <a16:creationId xmlns:a16="http://schemas.microsoft.com/office/drawing/2014/main" id="{D11EC10A-CBCE-5240-782E-DAD6EA19AC7D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2482836" y="2637076"/>
              <a:ext cx="2700000" cy="602510"/>
            </a:xfrm>
            <a:prstGeom prst="roundRect">
              <a:avLst>
                <a:gd name="adj" fmla="val 16307"/>
              </a:avLst>
            </a:prstGeom>
            <a:solidFill>
              <a:schemeClr val="bg1"/>
            </a:solidFill>
            <a:ln w="12700" cap="flat" cmpd="sng" algn="ctr">
              <a:solidFill>
                <a:srgbClr val="FB9FAC"/>
              </a:solidFill>
              <a:prstDash val="solid"/>
              <a:miter lim="800000"/>
            </a:ln>
            <a:effectLst>
              <a:outerShdw rotWithShape="0">
                <a:srgbClr val="A6B3C6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>
                  <a:gradFill flip="none" rotWithShape="1">
                    <a:gsLst>
                      <a:gs pos="2655">
                        <a:srgbClr val="ED2F46"/>
                      </a:gs>
                      <a:gs pos="26000">
                        <a:srgbClr val="FC6578"/>
                      </a:gs>
                      <a:gs pos="53000">
                        <a:srgbClr val="ED2F46"/>
                      </a:gs>
                      <a:gs pos="81000">
                        <a:srgbClr val="FE869C"/>
                      </a:gs>
                      <a:gs pos="100000">
                        <a:srgbClr val="BF321F"/>
                      </a:gs>
                    </a:gsLst>
                    <a:lin ang="13500000" scaled="1"/>
                  </a:gradFill>
                  <a:latin typeface="+mn-ea"/>
                </a:rPr>
                <a:t>01 </a:t>
              </a:r>
              <a:r>
                <a:rPr lang="zh-CN" altLang="en-US" sz="2000" dirty="0">
                  <a:gradFill flip="none" rotWithShape="1">
                    <a:gsLst>
                      <a:gs pos="2655">
                        <a:srgbClr val="ED2F46"/>
                      </a:gs>
                      <a:gs pos="26000">
                        <a:srgbClr val="FC6578"/>
                      </a:gs>
                      <a:gs pos="53000">
                        <a:srgbClr val="ED2F46"/>
                      </a:gs>
                      <a:gs pos="81000">
                        <a:srgbClr val="FE869C"/>
                      </a:gs>
                      <a:gs pos="100000">
                        <a:srgbClr val="BF321F"/>
                      </a:gs>
                    </a:gsLst>
                    <a:lin ang="13500000" scaled="1"/>
                  </a:gradFill>
                  <a:latin typeface="+mn-ea"/>
                </a:rPr>
                <a:t>七夕的来历及意义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2AC7125-BB9D-4EF1-D5E1-997BCE3A698D}"/>
                </a:ext>
              </a:extLst>
            </p:cNvPr>
            <p:cNvSpPr/>
            <p:nvPr/>
          </p:nvSpPr>
          <p:spPr>
            <a:xfrm rot="3130938">
              <a:off x="2376817" y="2548331"/>
              <a:ext cx="245443" cy="239426"/>
            </a:xfrm>
            <a:custGeom>
              <a:avLst/>
              <a:gdLst>
                <a:gd name="connsiteX0" fmla="*/ 16936 w 245443"/>
                <a:gd name="connsiteY0" fmla="*/ 116625 h 239426"/>
                <a:gd name="connsiteX1" fmla="*/ 97606 w 245443"/>
                <a:gd name="connsiteY1" fmla="*/ 108071 h 239426"/>
                <a:gd name="connsiteX2" fmla="*/ 178377 w 245443"/>
                <a:gd name="connsiteY2" fmla="*/ 15930 h 239426"/>
                <a:gd name="connsiteX3" fmla="*/ 184056 w 245443"/>
                <a:gd name="connsiteY3" fmla="*/ 22581 h 239426"/>
                <a:gd name="connsiteX4" fmla="*/ 166482 w 245443"/>
                <a:gd name="connsiteY4" fmla="*/ 41165 h 239426"/>
                <a:gd name="connsiteX5" fmla="*/ 194863 w 245443"/>
                <a:gd name="connsiteY5" fmla="*/ 165300 h 239426"/>
                <a:gd name="connsiteX6" fmla="*/ 245263 w 245443"/>
                <a:gd name="connsiteY6" fmla="*/ 217670 h 239426"/>
                <a:gd name="connsiteX7" fmla="*/ 245443 w 245443"/>
                <a:gd name="connsiteY7" fmla="*/ 222819 h 239426"/>
                <a:gd name="connsiteX8" fmla="*/ 16936 w 245443"/>
                <a:gd name="connsiteY8" fmla="*/ 116625 h 23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43" h="239426">
                  <a:moveTo>
                    <a:pt x="16936" y="116625"/>
                  </a:moveTo>
                  <a:cubicBezTo>
                    <a:pt x="33348" y="101838"/>
                    <a:pt x="61102" y="95754"/>
                    <a:pt x="97606" y="108071"/>
                  </a:cubicBezTo>
                  <a:cubicBezTo>
                    <a:pt x="45133" y="27306"/>
                    <a:pt x="117642" y="-29020"/>
                    <a:pt x="178377" y="15930"/>
                  </a:cubicBezTo>
                  <a:lnTo>
                    <a:pt x="184056" y="22581"/>
                  </a:lnTo>
                  <a:lnTo>
                    <a:pt x="166482" y="41165"/>
                  </a:lnTo>
                  <a:cubicBezTo>
                    <a:pt x="152911" y="66876"/>
                    <a:pt x="154738" y="111870"/>
                    <a:pt x="194863" y="165300"/>
                  </a:cubicBezTo>
                  <a:lnTo>
                    <a:pt x="245263" y="217670"/>
                  </a:lnTo>
                  <a:lnTo>
                    <a:pt x="245443" y="222819"/>
                  </a:lnTo>
                  <a:cubicBezTo>
                    <a:pt x="20534" y="283673"/>
                    <a:pt x="-32303" y="160986"/>
                    <a:pt x="16936" y="116625"/>
                  </a:cubicBezTo>
                  <a:close/>
                </a:path>
              </a:pathLst>
            </a:custGeom>
            <a:solidFill>
              <a:srgbClr val="FFB2C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7326DBF-DFAA-ED10-16AA-C988E5115D6B}"/>
              </a:ext>
            </a:extLst>
          </p:cNvPr>
          <p:cNvGrpSpPr/>
          <p:nvPr/>
        </p:nvGrpSpPr>
        <p:grpSpPr>
          <a:xfrm>
            <a:off x="2379826" y="3873792"/>
            <a:ext cx="2803010" cy="694264"/>
            <a:chOff x="2379826" y="2545322"/>
            <a:chExt cx="2803010" cy="694264"/>
          </a:xfrm>
        </p:grpSpPr>
        <p:sp>
          <p:nvSpPr>
            <p:cNvPr id="23" name="矩形6">
              <a:extLst>
                <a:ext uri="{FF2B5EF4-FFF2-40B4-BE49-F238E27FC236}">
                  <a16:creationId xmlns:a16="http://schemas.microsoft.com/office/drawing/2014/main" id="{971C3833-132D-DA4F-78E6-02371FC8FFD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82836" y="2637076"/>
              <a:ext cx="2700000" cy="602510"/>
            </a:xfrm>
            <a:prstGeom prst="roundRect">
              <a:avLst>
                <a:gd name="adj" fmla="val 16307"/>
              </a:avLst>
            </a:prstGeom>
            <a:solidFill>
              <a:schemeClr val="bg1"/>
            </a:solidFill>
            <a:ln w="12700" cap="flat" cmpd="sng" algn="ctr">
              <a:solidFill>
                <a:srgbClr val="FB9FAC"/>
              </a:solidFill>
              <a:prstDash val="solid"/>
              <a:miter lim="800000"/>
            </a:ln>
            <a:effectLst>
              <a:outerShdw rotWithShape="0">
                <a:srgbClr val="A6B3C6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>
                  <a:gradFill flip="none" rotWithShape="1">
                    <a:gsLst>
                      <a:gs pos="2655">
                        <a:srgbClr val="ED2F46"/>
                      </a:gs>
                      <a:gs pos="26000">
                        <a:srgbClr val="FC6578"/>
                      </a:gs>
                      <a:gs pos="53000">
                        <a:srgbClr val="ED2F46"/>
                      </a:gs>
                      <a:gs pos="81000">
                        <a:srgbClr val="FE869C"/>
                      </a:gs>
                      <a:gs pos="100000">
                        <a:srgbClr val="BF321F"/>
                      </a:gs>
                    </a:gsLst>
                    <a:lin ang="13500000" scaled="1"/>
                  </a:gradFill>
                  <a:latin typeface="+mn-ea"/>
                </a:rPr>
                <a:t>02 </a:t>
              </a:r>
              <a:r>
                <a:rPr lang="zh-CN" altLang="en-US" sz="2000" dirty="0">
                  <a:gradFill flip="none" rotWithShape="1">
                    <a:gsLst>
                      <a:gs pos="2655">
                        <a:srgbClr val="ED2F46"/>
                      </a:gs>
                      <a:gs pos="26000">
                        <a:srgbClr val="FC6578"/>
                      </a:gs>
                      <a:gs pos="53000">
                        <a:srgbClr val="ED2F46"/>
                      </a:gs>
                      <a:gs pos="81000">
                        <a:srgbClr val="FE869C"/>
                      </a:gs>
                      <a:gs pos="100000">
                        <a:srgbClr val="BF321F"/>
                      </a:gs>
                    </a:gsLst>
                    <a:lin ang="13500000" scaled="1"/>
                  </a:gradFill>
                  <a:latin typeface="+mn-ea"/>
                </a:rPr>
                <a:t>七夕活动推荐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D650C0F-CF16-EB40-9D7D-19465B5AFB84}"/>
                </a:ext>
              </a:extLst>
            </p:cNvPr>
            <p:cNvSpPr/>
            <p:nvPr/>
          </p:nvSpPr>
          <p:spPr>
            <a:xfrm rot="3130938">
              <a:off x="2376817" y="2548331"/>
              <a:ext cx="245443" cy="239426"/>
            </a:xfrm>
            <a:custGeom>
              <a:avLst/>
              <a:gdLst>
                <a:gd name="connsiteX0" fmla="*/ 16936 w 245443"/>
                <a:gd name="connsiteY0" fmla="*/ 116625 h 239426"/>
                <a:gd name="connsiteX1" fmla="*/ 97606 w 245443"/>
                <a:gd name="connsiteY1" fmla="*/ 108071 h 239426"/>
                <a:gd name="connsiteX2" fmla="*/ 178377 w 245443"/>
                <a:gd name="connsiteY2" fmla="*/ 15930 h 239426"/>
                <a:gd name="connsiteX3" fmla="*/ 184056 w 245443"/>
                <a:gd name="connsiteY3" fmla="*/ 22581 h 239426"/>
                <a:gd name="connsiteX4" fmla="*/ 166482 w 245443"/>
                <a:gd name="connsiteY4" fmla="*/ 41165 h 239426"/>
                <a:gd name="connsiteX5" fmla="*/ 194863 w 245443"/>
                <a:gd name="connsiteY5" fmla="*/ 165300 h 239426"/>
                <a:gd name="connsiteX6" fmla="*/ 245263 w 245443"/>
                <a:gd name="connsiteY6" fmla="*/ 217670 h 239426"/>
                <a:gd name="connsiteX7" fmla="*/ 245443 w 245443"/>
                <a:gd name="connsiteY7" fmla="*/ 222819 h 239426"/>
                <a:gd name="connsiteX8" fmla="*/ 16936 w 245443"/>
                <a:gd name="connsiteY8" fmla="*/ 116625 h 23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43" h="239426">
                  <a:moveTo>
                    <a:pt x="16936" y="116625"/>
                  </a:moveTo>
                  <a:cubicBezTo>
                    <a:pt x="33348" y="101838"/>
                    <a:pt x="61102" y="95754"/>
                    <a:pt x="97606" y="108071"/>
                  </a:cubicBezTo>
                  <a:cubicBezTo>
                    <a:pt x="45133" y="27306"/>
                    <a:pt x="117642" y="-29020"/>
                    <a:pt x="178377" y="15930"/>
                  </a:cubicBezTo>
                  <a:lnTo>
                    <a:pt x="184056" y="22581"/>
                  </a:lnTo>
                  <a:lnTo>
                    <a:pt x="166482" y="41165"/>
                  </a:lnTo>
                  <a:cubicBezTo>
                    <a:pt x="152911" y="66876"/>
                    <a:pt x="154738" y="111870"/>
                    <a:pt x="194863" y="165300"/>
                  </a:cubicBezTo>
                  <a:lnTo>
                    <a:pt x="245263" y="217670"/>
                  </a:lnTo>
                  <a:lnTo>
                    <a:pt x="245443" y="222819"/>
                  </a:lnTo>
                  <a:cubicBezTo>
                    <a:pt x="20534" y="283673"/>
                    <a:pt x="-32303" y="160986"/>
                    <a:pt x="16936" y="116625"/>
                  </a:cubicBezTo>
                  <a:close/>
                </a:path>
              </a:pathLst>
            </a:custGeom>
            <a:solidFill>
              <a:srgbClr val="FFB2C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B739F93-7C52-FA07-9DAA-8B3672E48CFA}"/>
              </a:ext>
            </a:extLst>
          </p:cNvPr>
          <p:cNvGrpSpPr/>
          <p:nvPr/>
        </p:nvGrpSpPr>
        <p:grpSpPr>
          <a:xfrm>
            <a:off x="6677506" y="2544235"/>
            <a:ext cx="2803010" cy="694264"/>
            <a:chOff x="2379826" y="2545322"/>
            <a:chExt cx="2803010" cy="694264"/>
          </a:xfrm>
        </p:grpSpPr>
        <p:sp>
          <p:nvSpPr>
            <p:cNvPr id="27" name="矩形6">
              <a:extLst>
                <a:ext uri="{FF2B5EF4-FFF2-40B4-BE49-F238E27FC236}">
                  <a16:creationId xmlns:a16="http://schemas.microsoft.com/office/drawing/2014/main" id="{CD8845CF-C78C-CC8A-6363-ECCB462E032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482836" y="2637076"/>
              <a:ext cx="2700000" cy="602510"/>
            </a:xfrm>
            <a:prstGeom prst="roundRect">
              <a:avLst>
                <a:gd name="adj" fmla="val 16307"/>
              </a:avLst>
            </a:prstGeom>
            <a:solidFill>
              <a:schemeClr val="bg1"/>
            </a:solidFill>
            <a:ln w="12700" cap="flat" cmpd="sng" algn="ctr">
              <a:solidFill>
                <a:srgbClr val="FB9FAC"/>
              </a:solidFill>
              <a:prstDash val="solid"/>
              <a:miter lim="800000"/>
            </a:ln>
            <a:effectLst>
              <a:outerShdw rotWithShape="0">
                <a:srgbClr val="A6B3C6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>
                  <a:gradFill flip="none" rotWithShape="1">
                    <a:gsLst>
                      <a:gs pos="2655">
                        <a:srgbClr val="ED2F46"/>
                      </a:gs>
                      <a:gs pos="26000">
                        <a:srgbClr val="FC6578"/>
                      </a:gs>
                      <a:gs pos="53000">
                        <a:srgbClr val="ED2F46"/>
                      </a:gs>
                      <a:gs pos="81000">
                        <a:srgbClr val="FE869C"/>
                      </a:gs>
                      <a:gs pos="100000">
                        <a:srgbClr val="BF321F"/>
                      </a:gs>
                    </a:gsLst>
                    <a:lin ang="13500000" scaled="1"/>
                  </a:gradFill>
                  <a:latin typeface="+mn-ea"/>
                </a:rPr>
                <a:t>03 </a:t>
              </a:r>
              <a:r>
                <a:rPr lang="zh-CN" altLang="en-US" sz="2000" dirty="0">
                  <a:gradFill flip="none" rotWithShape="1">
                    <a:gsLst>
                      <a:gs pos="2655">
                        <a:srgbClr val="ED2F46"/>
                      </a:gs>
                      <a:gs pos="26000">
                        <a:srgbClr val="FC6578"/>
                      </a:gs>
                      <a:gs pos="53000">
                        <a:srgbClr val="ED2F46"/>
                      </a:gs>
                      <a:gs pos="81000">
                        <a:srgbClr val="FE869C"/>
                      </a:gs>
                      <a:gs pos="100000">
                        <a:srgbClr val="BF321F"/>
                      </a:gs>
                    </a:gsLst>
                    <a:lin ang="13500000" scaled="1"/>
                  </a:gradFill>
                  <a:latin typeface="+mn-ea"/>
                </a:rPr>
                <a:t>七夕美食推荐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3C07FEA5-8C2E-F306-96E2-8716707351C2}"/>
                </a:ext>
              </a:extLst>
            </p:cNvPr>
            <p:cNvSpPr/>
            <p:nvPr/>
          </p:nvSpPr>
          <p:spPr>
            <a:xfrm rot="3130938">
              <a:off x="2376817" y="2548331"/>
              <a:ext cx="245443" cy="239426"/>
            </a:xfrm>
            <a:custGeom>
              <a:avLst/>
              <a:gdLst>
                <a:gd name="connsiteX0" fmla="*/ 16936 w 245443"/>
                <a:gd name="connsiteY0" fmla="*/ 116625 h 239426"/>
                <a:gd name="connsiteX1" fmla="*/ 97606 w 245443"/>
                <a:gd name="connsiteY1" fmla="*/ 108071 h 239426"/>
                <a:gd name="connsiteX2" fmla="*/ 178377 w 245443"/>
                <a:gd name="connsiteY2" fmla="*/ 15930 h 239426"/>
                <a:gd name="connsiteX3" fmla="*/ 184056 w 245443"/>
                <a:gd name="connsiteY3" fmla="*/ 22581 h 239426"/>
                <a:gd name="connsiteX4" fmla="*/ 166482 w 245443"/>
                <a:gd name="connsiteY4" fmla="*/ 41165 h 239426"/>
                <a:gd name="connsiteX5" fmla="*/ 194863 w 245443"/>
                <a:gd name="connsiteY5" fmla="*/ 165300 h 239426"/>
                <a:gd name="connsiteX6" fmla="*/ 245263 w 245443"/>
                <a:gd name="connsiteY6" fmla="*/ 217670 h 239426"/>
                <a:gd name="connsiteX7" fmla="*/ 245443 w 245443"/>
                <a:gd name="connsiteY7" fmla="*/ 222819 h 239426"/>
                <a:gd name="connsiteX8" fmla="*/ 16936 w 245443"/>
                <a:gd name="connsiteY8" fmla="*/ 116625 h 23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43" h="239426">
                  <a:moveTo>
                    <a:pt x="16936" y="116625"/>
                  </a:moveTo>
                  <a:cubicBezTo>
                    <a:pt x="33348" y="101838"/>
                    <a:pt x="61102" y="95754"/>
                    <a:pt x="97606" y="108071"/>
                  </a:cubicBezTo>
                  <a:cubicBezTo>
                    <a:pt x="45133" y="27306"/>
                    <a:pt x="117642" y="-29020"/>
                    <a:pt x="178377" y="15930"/>
                  </a:cubicBezTo>
                  <a:lnTo>
                    <a:pt x="184056" y="22581"/>
                  </a:lnTo>
                  <a:lnTo>
                    <a:pt x="166482" y="41165"/>
                  </a:lnTo>
                  <a:cubicBezTo>
                    <a:pt x="152911" y="66876"/>
                    <a:pt x="154738" y="111870"/>
                    <a:pt x="194863" y="165300"/>
                  </a:cubicBezTo>
                  <a:lnTo>
                    <a:pt x="245263" y="217670"/>
                  </a:lnTo>
                  <a:lnTo>
                    <a:pt x="245443" y="222819"/>
                  </a:lnTo>
                  <a:cubicBezTo>
                    <a:pt x="20534" y="283673"/>
                    <a:pt x="-32303" y="160986"/>
                    <a:pt x="16936" y="116625"/>
                  </a:cubicBezTo>
                  <a:close/>
                </a:path>
              </a:pathLst>
            </a:custGeom>
            <a:solidFill>
              <a:srgbClr val="FFB2C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2CC0508C-3B3F-3D94-C0F9-4B49EAA600FE}"/>
              </a:ext>
            </a:extLst>
          </p:cNvPr>
          <p:cNvGrpSpPr/>
          <p:nvPr/>
        </p:nvGrpSpPr>
        <p:grpSpPr>
          <a:xfrm>
            <a:off x="6684038" y="3873792"/>
            <a:ext cx="2803009" cy="694264"/>
            <a:chOff x="2379826" y="2545322"/>
            <a:chExt cx="2803009" cy="694264"/>
          </a:xfrm>
        </p:grpSpPr>
        <p:sp>
          <p:nvSpPr>
            <p:cNvPr id="262" name="矩形6">
              <a:extLst>
                <a:ext uri="{FF2B5EF4-FFF2-40B4-BE49-F238E27FC236}">
                  <a16:creationId xmlns:a16="http://schemas.microsoft.com/office/drawing/2014/main" id="{A93302D0-B862-8E2E-C954-81973E7D26A4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2482835" y="2637076"/>
              <a:ext cx="2700000" cy="602510"/>
            </a:xfrm>
            <a:prstGeom prst="roundRect">
              <a:avLst>
                <a:gd name="adj" fmla="val 16307"/>
              </a:avLst>
            </a:prstGeom>
            <a:solidFill>
              <a:schemeClr val="bg1"/>
            </a:solidFill>
            <a:ln w="12700" cap="flat" cmpd="sng" algn="ctr">
              <a:solidFill>
                <a:srgbClr val="FB9FAC"/>
              </a:solidFill>
              <a:prstDash val="solid"/>
              <a:miter lim="800000"/>
            </a:ln>
            <a:effectLst>
              <a:outerShdw rotWithShape="0">
                <a:srgbClr val="A6B3C6">
                  <a:alpha val="1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>
                  <a:gradFill flip="none" rotWithShape="1">
                    <a:gsLst>
                      <a:gs pos="2655">
                        <a:srgbClr val="ED2F46"/>
                      </a:gs>
                      <a:gs pos="26000">
                        <a:srgbClr val="FC6578"/>
                      </a:gs>
                      <a:gs pos="53000">
                        <a:srgbClr val="ED2F46"/>
                      </a:gs>
                      <a:gs pos="81000">
                        <a:srgbClr val="FE869C"/>
                      </a:gs>
                      <a:gs pos="100000">
                        <a:srgbClr val="BF321F"/>
                      </a:gs>
                    </a:gsLst>
                    <a:lin ang="13500000" scaled="1"/>
                  </a:gradFill>
                  <a:latin typeface="+mn-ea"/>
                </a:rPr>
                <a:t>04 </a:t>
              </a:r>
              <a:r>
                <a:rPr lang="zh-CN" altLang="en-US" sz="2000" dirty="0">
                  <a:gradFill flip="none" rotWithShape="1">
                    <a:gsLst>
                      <a:gs pos="2655">
                        <a:srgbClr val="ED2F46"/>
                      </a:gs>
                      <a:gs pos="26000">
                        <a:srgbClr val="FC6578"/>
                      </a:gs>
                      <a:gs pos="53000">
                        <a:srgbClr val="ED2F46"/>
                      </a:gs>
                      <a:gs pos="81000">
                        <a:srgbClr val="FE869C"/>
                      </a:gs>
                      <a:gs pos="100000">
                        <a:srgbClr val="BF321F"/>
                      </a:gs>
                    </a:gsLst>
                    <a:lin ang="13500000" scaled="1"/>
                  </a:gradFill>
                  <a:latin typeface="+mn-ea"/>
                </a:rPr>
                <a:t>总结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A00EBCFD-2A19-BB72-4294-0FF8B4C2C316}"/>
                </a:ext>
              </a:extLst>
            </p:cNvPr>
            <p:cNvSpPr/>
            <p:nvPr/>
          </p:nvSpPr>
          <p:spPr>
            <a:xfrm rot="3130938">
              <a:off x="2376817" y="2548331"/>
              <a:ext cx="245443" cy="239426"/>
            </a:xfrm>
            <a:custGeom>
              <a:avLst/>
              <a:gdLst>
                <a:gd name="connsiteX0" fmla="*/ 16936 w 245443"/>
                <a:gd name="connsiteY0" fmla="*/ 116625 h 239426"/>
                <a:gd name="connsiteX1" fmla="*/ 97606 w 245443"/>
                <a:gd name="connsiteY1" fmla="*/ 108071 h 239426"/>
                <a:gd name="connsiteX2" fmla="*/ 178377 w 245443"/>
                <a:gd name="connsiteY2" fmla="*/ 15930 h 239426"/>
                <a:gd name="connsiteX3" fmla="*/ 184056 w 245443"/>
                <a:gd name="connsiteY3" fmla="*/ 22581 h 239426"/>
                <a:gd name="connsiteX4" fmla="*/ 166482 w 245443"/>
                <a:gd name="connsiteY4" fmla="*/ 41165 h 239426"/>
                <a:gd name="connsiteX5" fmla="*/ 194863 w 245443"/>
                <a:gd name="connsiteY5" fmla="*/ 165300 h 239426"/>
                <a:gd name="connsiteX6" fmla="*/ 245263 w 245443"/>
                <a:gd name="connsiteY6" fmla="*/ 217670 h 239426"/>
                <a:gd name="connsiteX7" fmla="*/ 245443 w 245443"/>
                <a:gd name="connsiteY7" fmla="*/ 222819 h 239426"/>
                <a:gd name="connsiteX8" fmla="*/ 16936 w 245443"/>
                <a:gd name="connsiteY8" fmla="*/ 116625 h 239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443" h="239426">
                  <a:moveTo>
                    <a:pt x="16936" y="116625"/>
                  </a:moveTo>
                  <a:cubicBezTo>
                    <a:pt x="33348" y="101838"/>
                    <a:pt x="61102" y="95754"/>
                    <a:pt x="97606" y="108071"/>
                  </a:cubicBezTo>
                  <a:cubicBezTo>
                    <a:pt x="45133" y="27306"/>
                    <a:pt x="117642" y="-29020"/>
                    <a:pt x="178377" y="15930"/>
                  </a:cubicBezTo>
                  <a:lnTo>
                    <a:pt x="184056" y="22581"/>
                  </a:lnTo>
                  <a:lnTo>
                    <a:pt x="166482" y="41165"/>
                  </a:lnTo>
                  <a:cubicBezTo>
                    <a:pt x="152911" y="66876"/>
                    <a:pt x="154738" y="111870"/>
                    <a:pt x="194863" y="165300"/>
                  </a:cubicBezTo>
                  <a:lnTo>
                    <a:pt x="245263" y="217670"/>
                  </a:lnTo>
                  <a:lnTo>
                    <a:pt x="245443" y="222819"/>
                  </a:lnTo>
                  <a:cubicBezTo>
                    <a:pt x="20534" y="283673"/>
                    <a:pt x="-32303" y="160986"/>
                    <a:pt x="16936" y="116625"/>
                  </a:cubicBezTo>
                  <a:close/>
                </a:path>
              </a:pathLst>
            </a:custGeom>
            <a:solidFill>
              <a:srgbClr val="FFB2C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64" name="图片 263">
            <a:extLst>
              <a:ext uri="{FF2B5EF4-FFF2-40B4-BE49-F238E27FC236}">
                <a16:creationId xmlns:a16="http://schemas.microsoft.com/office/drawing/2014/main" id="{C2869EBF-FA9B-9EFF-E861-5F8666E379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6712" l="0" r="100000">
                        <a14:foregroundMark x1="39873" y1="12329" x2="32278" y2="25342"/>
                        <a14:foregroundMark x1="85443" y1="70548" x2="89873" y2="76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101" y="194213"/>
            <a:ext cx="1455420" cy="134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981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D84AAF5-DC79-533B-4710-FBFDDA9B5263}"/>
              </a:ext>
            </a:extLst>
          </p:cNvPr>
          <p:cNvSpPr/>
          <p:nvPr/>
        </p:nvSpPr>
        <p:spPr>
          <a:xfrm>
            <a:off x="692085" y="765175"/>
            <a:ext cx="10801350" cy="5580063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209688A-0F32-0ADB-0758-FECA6B18084A}"/>
              </a:ext>
            </a:extLst>
          </p:cNvPr>
          <p:cNvSpPr/>
          <p:nvPr/>
        </p:nvSpPr>
        <p:spPr>
          <a:xfrm>
            <a:off x="3860800" y="3188128"/>
            <a:ext cx="4381500" cy="460744"/>
          </a:xfrm>
          <a:prstGeom prst="roundRect">
            <a:avLst>
              <a:gd name="adj" fmla="val 50000"/>
            </a:avLst>
          </a:prstGeom>
          <a:solidFill>
            <a:srgbClr val="FA7E9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FDCBD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七夕的来历及意义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0731731-72F0-367C-C646-06F2FB19C320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695325" y="3418500"/>
            <a:ext cx="3165475" cy="0"/>
          </a:xfrm>
          <a:prstGeom prst="line">
            <a:avLst/>
          </a:prstGeom>
          <a:ln w="12700">
            <a:solidFill>
              <a:srgbClr val="FB9F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CC1BF9C-0D8B-D1A1-56D0-5E1FFA236C25}"/>
              </a:ext>
            </a:extLst>
          </p:cNvPr>
          <p:cNvCxnSpPr>
            <a:cxnSpLocks/>
            <a:endCxn id="21" idx="3"/>
          </p:cNvCxnSpPr>
          <p:nvPr/>
        </p:nvCxnSpPr>
        <p:spPr>
          <a:xfrm flipH="1">
            <a:off x="8242300" y="3418500"/>
            <a:ext cx="3149600" cy="0"/>
          </a:xfrm>
          <a:prstGeom prst="line">
            <a:avLst/>
          </a:prstGeom>
          <a:ln w="12700">
            <a:solidFill>
              <a:srgbClr val="FB9F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427FF899-A424-CF71-ABD9-9DF5B16EBE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46129" y1="11951" x2="46129" y2="9024"/>
                        <a14:backgroundMark x1="79355" y1="49756" x2="68710" y2="35122"/>
                        <a14:backgroundMark x1="68710" y1="35122" x2="63871" y2="17805"/>
                        <a14:backgroundMark x1="74194" y1="32195" x2="81290" y2="22683"/>
                        <a14:backgroundMark x1="76129" y1="18537" x2="69355" y2="31707"/>
                        <a14:backgroundMark x1="51613" y1="32195" x2="71613" y2="23659"/>
                        <a14:backgroundMark x1="66129" y1="55122" x2="90323" y2="38049"/>
                        <a14:backgroundMark x1="89677" y1="38537" x2="90000" y2="44146"/>
                        <a14:backgroundMark x1="61290" y1="16585" x2="54516" y2="30244"/>
                        <a14:backgroundMark x1="54516" y1="30244" x2="54516" y2="30732"/>
                        <a14:backgroundMark x1="58065" y1="15854" x2="60000" y2="20000"/>
                        <a14:backgroundMark x1="57742" y1="16341" x2="58710" y2="21220"/>
                        <a14:backgroundMark x1="57742" y1="16098" x2="58065" y2="19756"/>
                        <a14:backgroundMark x1="57419" y1="15610" x2="57419" y2="20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149" t="5904" r="29024" b="35581"/>
          <a:stretch/>
        </p:blipFill>
        <p:spPr>
          <a:xfrm rot="1430032">
            <a:off x="-220554" y="379290"/>
            <a:ext cx="2248091" cy="228545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E9C5B11-D69F-3434-FE06-907315D8AC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87742" y1="40732" x2="91290" y2="40244"/>
                        <a14:foregroundMark x1="46129" y1="11951" x2="46129" y2="9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572"/>
          <a:stretch/>
        </p:blipFill>
        <p:spPr>
          <a:xfrm rot="544405">
            <a:off x="640987" y="3874702"/>
            <a:ext cx="2953162" cy="255548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6E92CEA-241E-9C18-1BE9-E0EE18D9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87742" y1="40732" x2="91290" y2="40244"/>
                        <a14:backgroundMark x1="51613" y1="32927" x2="65161" y2="18293"/>
                        <a14:backgroundMark x1="61935" y1="24390" x2="84194" y2="27561"/>
                        <a14:backgroundMark x1="20000" y1="15610" x2="56129" y2="25366"/>
                        <a14:backgroundMark x1="45806" y1="14634" x2="51613" y2="10488"/>
                        <a14:backgroundMark x1="41935" y1="10244" x2="50000" y2="11951"/>
                        <a14:backgroundMark x1="20968" y1="30732" x2="20000" y2="50732"/>
                        <a14:backgroundMark x1="5806" y1="32683" x2="26129" y2="50244"/>
                        <a14:backgroundMark x1="33548" y1="25366" x2="20968" y2="456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826" t="24789" b="35878"/>
          <a:stretch/>
        </p:blipFill>
        <p:spPr>
          <a:xfrm rot="544405">
            <a:off x="-417610" y="2787069"/>
            <a:ext cx="2190479" cy="15362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396B551-89DC-7BAE-BA35-86076FB1A3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46129" y1="11951" x2="46129" y2="9024"/>
                        <a14:backgroundMark x1="79355" y1="49756" x2="68710" y2="35122"/>
                        <a14:backgroundMark x1="68710" y1="35122" x2="63871" y2="17805"/>
                        <a14:backgroundMark x1="74194" y1="32195" x2="81290" y2="22683"/>
                        <a14:backgroundMark x1="76129" y1="18537" x2="69355" y2="31707"/>
                        <a14:backgroundMark x1="51613" y1="32195" x2="71613" y2="23659"/>
                        <a14:backgroundMark x1="66129" y1="55122" x2="90323" y2="38049"/>
                        <a14:backgroundMark x1="89677" y1="38537" x2="90000" y2="44146"/>
                        <a14:backgroundMark x1="61290" y1="16585" x2="54516" y2="30244"/>
                        <a14:backgroundMark x1="54516" y1="30244" x2="54516" y2="30732"/>
                        <a14:backgroundMark x1="58065" y1="15854" x2="60000" y2="20000"/>
                        <a14:backgroundMark x1="57742" y1="16341" x2="58710" y2="21220"/>
                        <a14:backgroundMark x1="57742" y1="16098" x2="58065" y2="19756"/>
                        <a14:backgroundMark x1="57419" y1="15610" x2="57419" y2="20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149" t="5904" r="29024" b="35581"/>
          <a:stretch/>
        </p:blipFill>
        <p:spPr>
          <a:xfrm rot="20169968" flipH="1">
            <a:off x="9809710" y="415071"/>
            <a:ext cx="2248091" cy="228545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DE1FED4-1EE2-0235-9523-F61E08B723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87742" y1="40732" x2="91290" y2="40244"/>
                        <a14:foregroundMark x1="46129" y1="11951" x2="46129" y2="9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572"/>
          <a:stretch/>
        </p:blipFill>
        <p:spPr>
          <a:xfrm rot="21055595" flipH="1">
            <a:off x="8597852" y="3941269"/>
            <a:ext cx="2953162" cy="25554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F4718C2-7A32-86D8-A779-1D31288A58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87742" y1="40732" x2="91290" y2="40244"/>
                        <a14:backgroundMark x1="51613" y1="32927" x2="65161" y2="18293"/>
                        <a14:backgroundMark x1="61935" y1="24390" x2="84194" y2="27561"/>
                        <a14:backgroundMark x1="20000" y1="15610" x2="56129" y2="25366"/>
                        <a14:backgroundMark x1="45806" y1="14634" x2="51613" y2="10488"/>
                        <a14:backgroundMark x1="41935" y1="10244" x2="50000" y2="11951"/>
                        <a14:backgroundMark x1="20968" y1="30732" x2="20000" y2="50732"/>
                        <a14:backgroundMark x1="5806" y1="32683" x2="26129" y2="50244"/>
                        <a14:backgroundMark x1="33548" y1="25366" x2="20968" y2="456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826" t="24789" b="35878"/>
          <a:stretch/>
        </p:blipFill>
        <p:spPr>
          <a:xfrm rot="21055595" flipH="1">
            <a:off x="10107911" y="2719971"/>
            <a:ext cx="2190479" cy="153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46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9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9A83CF8-8833-C400-AA34-4075186FBF15}"/>
              </a:ext>
            </a:extLst>
          </p:cNvPr>
          <p:cNvGrpSpPr/>
          <p:nvPr/>
        </p:nvGrpSpPr>
        <p:grpSpPr>
          <a:xfrm>
            <a:off x="-53340" y="1181100"/>
            <a:ext cx="6949440" cy="5676899"/>
            <a:chOff x="4760388" y="3065"/>
            <a:chExt cx="7838225" cy="6262286"/>
          </a:xfrm>
        </p:grpSpPr>
        <p:grpSp>
          <p:nvGrpSpPr>
            <p:cNvPr id="141" name="图形 105">
              <a:extLst>
                <a:ext uri="{FF2B5EF4-FFF2-40B4-BE49-F238E27FC236}">
                  <a16:creationId xmlns:a16="http://schemas.microsoft.com/office/drawing/2014/main" id="{33EB5847-DF9D-F468-A0B0-8AAD72DC04FB}"/>
                </a:ext>
              </a:extLst>
            </p:cNvPr>
            <p:cNvGrpSpPr/>
            <p:nvPr/>
          </p:nvGrpSpPr>
          <p:grpSpPr>
            <a:xfrm>
              <a:off x="5612873" y="323344"/>
              <a:ext cx="6985740" cy="3600455"/>
              <a:chOff x="3465272" y="2354381"/>
              <a:chExt cx="8258503" cy="3600455"/>
            </a:xfrm>
          </p:grpSpPr>
          <p:grpSp>
            <p:nvGrpSpPr>
              <p:cNvPr id="148" name="图形 105">
                <a:extLst>
                  <a:ext uri="{FF2B5EF4-FFF2-40B4-BE49-F238E27FC236}">
                    <a16:creationId xmlns:a16="http://schemas.microsoft.com/office/drawing/2014/main" id="{0DB3D2ED-31E6-EB4B-0D11-BCAEFE10E5C0}"/>
                  </a:ext>
                </a:extLst>
              </p:cNvPr>
              <p:cNvGrpSpPr/>
              <p:nvPr/>
            </p:nvGrpSpPr>
            <p:grpSpPr>
              <a:xfrm>
                <a:off x="5354217" y="2426491"/>
                <a:ext cx="6369558" cy="3528345"/>
                <a:chOff x="5354217" y="2426491"/>
                <a:chExt cx="6369558" cy="3528345"/>
              </a:xfrm>
            </p:grpSpPr>
            <p:grpSp>
              <p:nvGrpSpPr>
                <p:cNvPr id="150" name="图形 105">
                  <a:extLst>
                    <a:ext uri="{FF2B5EF4-FFF2-40B4-BE49-F238E27FC236}">
                      <a16:creationId xmlns:a16="http://schemas.microsoft.com/office/drawing/2014/main" id="{BF900F45-E97C-5BF7-5B6B-9A940295956D}"/>
                    </a:ext>
                  </a:extLst>
                </p:cNvPr>
                <p:cNvGrpSpPr/>
                <p:nvPr/>
              </p:nvGrpSpPr>
              <p:grpSpPr>
                <a:xfrm>
                  <a:off x="5637776" y="2426491"/>
                  <a:ext cx="5802439" cy="2619279"/>
                  <a:chOff x="5637776" y="2426491"/>
                  <a:chExt cx="5802439" cy="2619279"/>
                </a:xfrm>
                <a:solidFill>
                  <a:srgbClr val="E0E0E0"/>
                </a:solidFill>
              </p:grpSpPr>
              <p:grpSp>
                <p:nvGrpSpPr>
                  <p:cNvPr id="151" name="图形 105">
                    <a:extLst>
                      <a:ext uri="{FF2B5EF4-FFF2-40B4-BE49-F238E27FC236}">
                        <a16:creationId xmlns:a16="http://schemas.microsoft.com/office/drawing/2014/main" id="{6D6CA75B-870F-7833-D2CD-149F5CE4BEC8}"/>
                      </a:ext>
                    </a:extLst>
                  </p:cNvPr>
                  <p:cNvGrpSpPr/>
                  <p:nvPr/>
                </p:nvGrpSpPr>
                <p:grpSpPr>
                  <a:xfrm>
                    <a:off x="7621738" y="2426491"/>
                    <a:ext cx="3818477" cy="2619279"/>
                    <a:chOff x="7621738" y="2426491"/>
                    <a:chExt cx="3818477" cy="2619279"/>
                  </a:xfrm>
                  <a:solidFill>
                    <a:srgbClr val="E0E0E0"/>
                  </a:solidFill>
                </p:grpSpPr>
                <p:sp>
                  <p:nvSpPr>
                    <p:cNvPr id="152" name="任意多边形: 形状 151">
                      <a:extLst>
                        <a:ext uri="{FF2B5EF4-FFF2-40B4-BE49-F238E27FC236}">
                          <a16:creationId xmlns:a16="http://schemas.microsoft.com/office/drawing/2014/main" id="{AE8700F6-5F96-9947-2EB8-79EC44D365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06938" y="2426491"/>
                      <a:ext cx="1833277" cy="2619279"/>
                    </a:xfrm>
                    <a:custGeom>
                      <a:avLst/>
                      <a:gdLst>
                        <a:gd name="connsiteX0" fmla="*/ 1777460 w 1833277"/>
                        <a:gd name="connsiteY0" fmla="*/ 2619280 h 2619279"/>
                        <a:gd name="connsiteX1" fmla="*/ 55817 w 1833277"/>
                        <a:gd name="connsiteY1" fmla="*/ 2619280 h 2619279"/>
                        <a:gd name="connsiteX2" fmla="*/ 0 w 1833277"/>
                        <a:gd name="connsiteY2" fmla="*/ 2563463 h 2619279"/>
                        <a:gd name="connsiteX3" fmla="*/ 0 w 1833277"/>
                        <a:gd name="connsiteY3" fmla="*/ 55817 h 2619279"/>
                        <a:gd name="connsiteX4" fmla="*/ 55817 w 1833277"/>
                        <a:gd name="connsiteY4" fmla="*/ 0 h 2619279"/>
                        <a:gd name="connsiteX5" fmla="*/ 1777460 w 1833277"/>
                        <a:gd name="connsiteY5" fmla="*/ 0 h 2619279"/>
                        <a:gd name="connsiteX6" fmla="*/ 1833277 w 1833277"/>
                        <a:gd name="connsiteY6" fmla="*/ 55817 h 2619279"/>
                        <a:gd name="connsiteX7" fmla="*/ 1833277 w 1833277"/>
                        <a:gd name="connsiteY7" fmla="*/ 2563463 h 2619279"/>
                        <a:gd name="connsiteX8" fmla="*/ 1777460 w 1833277"/>
                        <a:gd name="connsiteY8" fmla="*/ 2619280 h 2619279"/>
                        <a:gd name="connsiteX9" fmla="*/ 55912 w 1833277"/>
                        <a:gd name="connsiteY9" fmla="*/ 2381 h 2619279"/>
                        <a:gd name="connsiteX10" fmla="*/ 2477 w 1833277"/>
                        <a:gd name="connsiteY10" fmla="*/ 55817 h 2619279"/>
                        <a:gd name="connsiteX11" fmla="*/ 2477 w 1833277"/>
                        <a:gd name="connsiteY11" fmla="*/ 2563463 h 2619279"/>
                        <a:gd name="connsiteX12" fmla="*/ 55912 w 1833277"/>
                        <a:gd name="connsiteY12" fmla="*/ 2616899 h 2619279"/>
                        <a:gd name="connsiteX13" fmla="*/ 1777556 w 1833277"/>
                        <a:gd name="connsiteY13" fmla="*/ 2616899 h 2619279"/>
                        <a:gd name="connsiteX14" fmla="*/ 1830991 w 1833277"/>
                        <a:gd name="connsiteY14" fmla="*/ 2563463 h 2619279"/>
                        <a:gd name="connsiteX15" fmla="*/ 1830991 w 1833277"/>
                        <a:gd name="connsiteY15" fmla="*/ 55817 h 2619279"/>
                        <a:gd name="connsiteX16" fmla="*/ 1777556 w 1833277"/>
                        <a:gd name="connsiteY16" fmla="*/ 2381 h 2619279"/>
                        <a:gd name="connsiteX17" fmla="*/ 55912 w 1833277"/>
                        <a:gd name="connsiteY17" fmla="*/ 2381 h 26192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833277" h="2619279">
                          <a:moveTo>
                            <a:pt x="1777460" y="2619280"/>
                          </a:moveTo>
                          <a:lnTo>
                            <a:pt x="55817" y="2619280"/>
                          </a:lnTo>
                          <a:cubicBezTo>
                            <a:pt x="25051" y="2619280"/>
                            <a:pt x="0" y="2594229"/>
                            <a:pt x="0" y="2563463"/>
                          </a:cubicBezTo>
                          <a:lnTo>
                            <a:pt x="0" y="55817"/>
                          </a:lnTo>
                          <a:cubicBezTo>
                            <a:pt x="0" y="25051"/>
                            <a:pt x="25051" y="0"/>
                            <a:pt x="55817" y="0"/>
                          </a:cubicBezTo>
                          <a:lnTo>
                            <a:pt x="1777460" y="0"/>
                          </a:lnTo>
                          <a:cubicBezTo>
                            <a:pt x="1808226" y="0"/>
                            <a:pt x="1833277" y="25051"/>
                            <a:pt x="1833277" y="55817"/>
                          </a:cubicBezTo>
                          <a:lnTo>
                            <a:pt x="1833277" y="2563463"/>
                          </a:lnTo>
                          <a:cubicBezTo>
                            <a:pt x="1833277" y="2594229"/>
                            <a:pt x="1808226" y="2619280"/>
                            <a:pt x="1777460" y="2619280"/>
                          </a:cubicBezTo>
                          <a:close/>
                          <a:moveTo>
                            <a:pt x="55912" y="2381"/>
                          </a:moveTo>
                          <a:cubicBezTo>
                            <a:pt x="26479" y="2381"/>
                            <a:pt x="2477" y="26384"/>
                            <a:pt x="2477" y="55817"/>
                          </a:cubicBezTo>
                          <a:lnTo>
                            <a:pt x="2477" y="2563463"/>
                          </a:lnTo>
                          <a:cubicBezTo>
                            <a:pt x="2477" y="2592896"/>
                            <a:pt x="26479" y="2616899"/>
                            <a:pt x="55912" y="2616899"/>
                          </a:cubicBezTo>
                          <a:lnTo>
                            <a:pt x="1777556" y="2616899"/>
                          </a:lnTo>
                          <a:cubicBezTo>
                            <a:pt x="1806988" y="2616899"/>
                            <a:pt x="1830991" y="2592896"/>
                            <a:pt x="1830991" y="2563463"/>
                          </a:cubicBezTo>
                          <a:lnTo>
                            <a:pt x="1830991" y="55817"/>
                          </a:lnTo>
                          <a:cubicBezTo>
                            <a:pt x="1830991" y="26384"/>
                            <a:pt x="1806988" y="2381"/>
                            <a:pt x="1777556" y="2381"/>
                          </a:cubicBezTo>
                          <a:lnTo>
                            <a:pt x="55912" y="2381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153" name="任意多边形: 形状 152">
                      <a:extLst>
                        <a:ext uri="{FF2B5EF4-FFF2-40B4-BE49-F238E27FC236}">
                          <a16:creationId xmlns:a16="http://schemas.microsoft.com/office/drawing/2014/main" id="{F1D2425C-594C-F59A-107A-625A854E3C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21738" y="2426491"/>
                      <a:ext cx="1833276" cy="2619279"/>
                    </a:xfrm>
                    <a:custGeom>
                      <a:avLst/>
                      <a:gdLst>
                        <a:gd name="connsiteX0" fmla="*/ 1777460 w 1833276"/>
                        <a:gd name="connsiteY0" fmla="*/ 2619280 h 2619279"/>
                        <a:gd name="connsiteX1" fmla="*/ 55816 w 1833276"/>
                        <a:gd name="connsiteY1" fmla="*/ 2619280 h 2619279"/>
                        <a:gd name="connsiteX2" fmla="*/ 0 w 1833276"/>
                        <a:gd name="connsiteY2" fmla="*/ 2563463 h 2619279"/>
                        <a:gd name="connsiteX3" fmla="*/ 0 w 1833276"/>
                        <a:gd name="connsiteY3" fmla="*/ 55817 h 2619279"/>
                        <a:gd name="connsiteX4" fmla="*/ 55816 w 1833276"/>
                        <a:gd name="connsiteY4" fmla="*/ 0 h 2619279"/>
                        <a:gd name="connsiteX5" fmla="*/ 1777460 w 1833276"/>
                        <a:gd name="connsiteY5" fmla="*/ 0 h 2619279"/>
                        <a:gd name="connsiteX6" fmla="*/ 1833277 w 1833276"/>
                        <a:gd name="connsiteY6" fmla="*/ 55817 h 2619279"/>
                        <a:gd name="connsiteX7" fmla="*/ 1833277 w 1833276"/>
                        <a:gd name="connsiteY7" fmla="*/ 2563463 h 2619279"/>
                        <a:gd name="connsiteX8" fmla="*/ 1777460 w 1833276"/>
                        <a:gd name="connsiteY8" fmla="*/ 2619280 h 2619279"/>
                        <a:gd name="connsiteX9" fmla="*/ 55816 w 1833276"/>
                        <a:gd name="connsiteY9" fmla="*/ 2381 h 2619279"/>
                        <a:gd name="connsiteX10" fmla="*/ 2381 w 1833276"/>
                        <a:gd name="connsiteY10" fmla="*/ 55817 h 2619279"/>
                        <a:gd name="connsiteX11" fmla="*/ 2381 w 1833276"/>
                        <a:gd name="connsiteY11" fmla="*/ 2563463 h 2619279"/>
                        <a:gd name="connsiteX12" fmla="*/ 55816 w 1833276"/>
                        <a:gd name="connsiteY12" fmla="*/ 2616899 h 2619279"/>
                        <a:gd name="connsiteX13" fmla="*/ 1777460 w 1833276"/>
                        <a:gd name="connsiteY13" fmla="*/ 2616899 h 2619279"/>
                        <a:gd name="connsiteX14" fmla="*/ 1830896 w 1833276"/>
                        <a:gd name="connsiteY14" fmla="*/ 2563463 h 2619279"/>
                        <a:gd name="connsiteX15" fmla="*/ 1830896 w 1833276"/>
                        <a:gd name="connsiteY15" fmla="*/ 55817 h 2619279"/>
                        <a:gd name="connsiteX16" fmla="*/ 1777460 w 1833276"/>
                        <a:gd name="connsiteY16" fmla="*/ 2381 h 2619279"/>
                        <a:gd name="connsiteX17" fmla="*/ 55816 w 1833276"/>
                        <a:gd name="connsiteY17" fmla="*/ 2381 h 26192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833276" h="2619279">
                          <a:moveTo>
                            <a:pt x="1777460" y="2619280"/>
                          </a:moveTo>
                          <a:lnTo>
                            <a:pt x="55816" y="2619280"/>
                          </a:lnTo>
                          <a:cubicBezTo>
                            <a:pt x="25051" y="2619280"/>
                            <a:pt x="0" y="2594229"/>
                            <a:pt x="0" y="2563463"/>
                          </a:cubicBezTo>
                          <a:lnTo>
                            <a:pt x="0" y="55817"/>
                          </a:lnTo>
                          <a:cubicBezTo>
                            <a:pt x="0" y="25051"/>
                            <a:pt x="25051" y="0"/>
                            <a:pt x="55816" y="0"/>
                          </a:cubicBezTo>
                          <a:lnTo>
                            <a:pt x="1777460" y="0"/>
                          </a:lnTo>
                          <a:cubicBezTo>
                            <a:pt x="1808226" y="0"/>
                            <a:pt x="1833277" y="25051"/>
                            <a:pt x="1833277" y="55817"/>
                          </a:cubicBezTo>
                          <a:lnTo>
                            <a:pt x="1833277" y="2563463"/>
                          </a:lnTo>
                          <a:cubicBezTo>
                            <a:pt x="1833277" y="2594229"/>
                            <a:pt x="1808226" y="2619280"/>
                            <a:pt x="1777460" y="2619280"/>
                          </a:cubicBezTo>
                          <a:close/>
                          <a:moveTo>
                            <a:pt x="55816" y="2381"/>
                          </a:moveTo>
                          <a:cubicBezTo>
                            <a:pt x="26384" y="2381"/>
                            <a:pt x="2381" y="26384"/>
                            <a:pt x="2381" y="55817"/>
                          </a:cubicBezTo>
                          <a:lnTo>
                            <a:pt x="2381" y="2563463"/>
                          </a:lnTo>
                          <a:cubicBezTo>
                            <a:pt x="2381" y="2592896"/>
                            <a:pt x="26384" y="2616899"/>
                            <a:pt x="55816" y="2616899"/>
                          </a:cubicBezTo>
                          <a:lnTo>
                            <a:pt x="1777460" y="2616899"/>
                          </a:lnTo>
                          <a:cubicBezTo>
                            <a:pt x="1806892" y="2616899"/>
                            <a:pt x="1830896" y="2592896"/>
                            <a:pt x="1830896" y="2563463"/>
                          </a:cubicBezTo>
                          <a:lnTo>
                            <a:pt x="1830896" y="55817"/>
                          </a:lnTo>
                          <a:cubicBezTo>
                            <a:pt x="1830896" y="26384"/>
                            <a:pt x="1806892" y="2381"/>
                            <a:pt x="1777460" y="2381"/>
                          </a:cubicBezTo>
                          <a:lnTo>
                            <a:pt x="55816" y="2381"/>
                          </a:lnTo>
                          <a:close/>
                        </a:path>
                      </a:pathLst>
                    </a:custGeom>
                    <a:solidFill>
                      <a:srgbClr val="E0E0E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</p:grpSp>
              <p:sp>
                <p:nvSpPr>
                  <p:cNvPr id="154" name="任意多边形: 形状 153">
                    <a:extLst>
                      <a:ext uri="{FF2B5EF4-FFF2-40B4-BE49-F238E27FC236}">
                        <a16:creationId xmlns:a16="http://schemas.microsoft.com/office/drawing/2014/main" id="{E6B35BD0-5B37-AF1F-054F-B9F080E12008}"/>
                      </a:ext>
                    </a:extLst>
                  </p:cNvPr>
                  <p:cNvSpPr/>
                  <p:nvPr/>
                </p:nvSpPr>
                <p:spPr>
                  <a:xfrm>
                    <a:off x="5637776" y="2426491"/>
                    <a:ext cx="1833276" cy="2619279"/>
                  </a:xfrm>
                  <a:custGeom>
                    <a:avLst/>
                    <a:gdLst>
                      <a:gd name="connsiteX0" fmla="*/ 1777365 w 1833276"/>
                      <a:gd name="connsiteY0" fmla="*/ 2619280 h 2619279"/>
                      <a:gd name="connsiteX1" fmla="*/ 55816 w 1833276"/>
                      <a:gd name="connsiteY1" fmla="*/ 2619280 h 2619279"/>
                      <a:gd name="connsiteX2" fmla="*/ 0 w 1833276"/>
                      <a:gd name="connsiteY2" fmla="*/ 2563463 h 2619279"/>
                      <a:gd name="connsiteX3" fmla="*/ 0 w 1833276"/>
                      <a:gd name="connsiteY3" fmla="*/ 55817 h 2619279"/>
                      <a:gd name="connsiteX4" fmla="*/ 55816 w 1833276"/>
                      <a:gd name="connsiteY4" fmla="*/ 0 h 2619279"/>
                      <a:gd name="connsiteX5" fmla="*/ 1777460 w 1833276"/>
                      <a:gd name="connsiteY5" fmla="*/ 0 h 2619279"/>
                      <a:gd name="connsiteX6" fmla="*/ 1833277 w 1833276"/>
                      <a:gd name="connsiteY6" fmla="*/ 55817 h 2619279"/>
                      <a:gd name="connsiteX7" fmla="*/ 1833277 w 1833276"/>
                      <a:gd name="connsiteY7" fmla="*/ 2563463 h 2619279"/>
                      <a:gd name="connsiteX8" fmla="*/ 1777460 w 1833276"/>
                      <a:gd name="connsiteY8" fmla="*/ 2619280 h 2619279"/>
                      <a:gd name="connsiteX9" fmla="*/ 55816 w 1833276"/>
                      <a:gd name="connsiteY9" fmla="*/ 2381 h 2619279"/>
                      <a:gd name="connsiteX10" fmla="*/ 2381 w 1833276"/>
                      <a:gd name="connsiteY10" fmla="*/ 55817 h 2619279"/>
                      <a:gd name="connsiteX11" fmla="*/ 2381 w 1833276"/>
                      <a:gd name="connsiteY11" fmla="*/ 2563463 h 2619279"/>
                      <a:gd name="connsiteX12" fmla="*/ 55816 w 1833276"/>
                      <a:gd name="connsiteY12" fmla="*/ 2616899 h 2619279"/>
                      <a:gd name="connsiteX13" fmla="*/ 1777460 w 1833276"/>
                      <a:gd name="connsiteY13" fmla="*/ 2616899 h 2619279"/>
                      <a:gd name="connsiteX14" fmla="*/ 1830896 w 1833276"/>
                      <a:gd name="connsiteY14" fmla="*/ 2563463 h 2619279"/>
                      <a:gd name="connsiteX15" fmla="*/ 1830896 w 1833276"/>
                      <a:gd name="connsiteY15" fmla="*/ 55817 h 2619279"/>
                      <a:gd name="connsiteX16" fmla="*/ 1777460 w 1833276"/>
                      <a:gd name="connsiteY16" fmla="*/ 2381 h 2619279"/>
                      <a:gd name="connsiteX17" fmla="*/ 55816 w 1833276"/>
                      <a:gd name="connsiteY17" fmla="*/ 2381 h 26192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833276" h="2619279">
                        <a:moveTo>
                          <a:pt x="1777365" y="2619280"/>
                        </a:moveTo>
                        <a:lnTo>
                          <a:pt x="55816" y="2619280"/>
                        </a:lnTo>
                        <a:cubicBezTo>
                          <a:pt x="25051" y="2619280"/>
                          <a:pt x="0" y="2594229"/>
                          <a:pt x="0" y="2563463"/>
                        </a:cubicBezTo>
                        <a:lnTo>
                          <a:pt x="0" y="55817"/>
                        </a:lnTo>
                        <a:cubicBezTo>
                          <a:pt x="0" y="25051"/>
                          <a:pt x="25051" y="0"/>
                          <a:pt x="55816" y="0"/>
                        </a:cubicBezTo>
                        <a:lnTo>
                          <a:pt x="1777460" y="0"/>
                        </a:lnTo>
                        <a:cubicBezTo>
                          <a:pt x="1808226" y="0"/>
                          <a:pt x="1833277" y="25051"/>
                          <a:pt x="1833277" y="55817"/>
                        </a:cubicBezTo>
                        <a:lnTo>
                          <a:pt x="1833277" y="2563463"/>
                        </a:lnTo>
                        <a:cubicBezTo>
                          <a:pt x="1833277" y="2594229"/>
                          <a:pt x="1808226" y="2619280"/>
                          <a:pt x="1777460" y="2619280"/>
                        </a:cubicBezTo>
                        <a:close/>
                        <a:moveTo>
                          <a:pt x="55816" y="2381"/>
                        </a:moveTo>
                        <a:cubicBezTo>
                          <a:pt x="26384" y="2381"/>
                          <a:pt x="2381" y="26384"/>
                          <a:pt x="2381" y="55817"/>
                        </a:cubicBezTo>
                        <a:lnTo>
                          <a:pt x="2381" y="2563463"/>
                        </a:lnTo>
                        <a:cubicBezTo>
                          <a:pt x="2381" y="2592896"/>
                          <a:pt x="26384" y="2616899"/>
                          <a:pt x="55816" y="2616899"/>
                        </a:cubicBezTo>
                        <a:lnTo>
                          <a:pt x="1777460" y="2616899"/>
                        </a:lnTo>
                        <a:cubicBezTo>
                          <a:pt x="1806892" y="2616899"/>
                          <a:pt x="1830896" y="2592896"/>
                          <a:pt x="1830896" y="2563463"/>
                        </a:cubicBezTo>
                        <a:lnTo>
                          <a:pt x="1830896" y="55817"/>
                        </a:lnTo>
                        <a:cubicBezTo>
                          <a:pt x="1830896" y="26384"/>
                          <a:pt x="1806892" y="2381"/>
                          <a:pt x="1777460" y="2381"/>
                        </a:cubicBezTo>
                        <a:lnTo>
                          <a:pt x="55816" y="2381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159" name="图形 105">
                  <a:extLst>
                    <a:ext uri="{FF2B5EF4-FFF2-40B4-BE49-F238E27FC236}">
                      <a16:creationId xmlns:a16="http://schemas.microsoft.com/office/drawing/2014/main" id="{7B5B25BF-415F-FA9C-F9CB-D63DF14ED6AD}"/>
                    </a:ext>
                  </a:extLst>
                </p:cNvPr>
                <p:cNvGrpSpPr/>
                <p:nvPr/>
              </p:nvGrpSpPr>
              <p:grpSpPr>
                <a:xfrm>
                  <a:off x="5354217" y="5785387"/>
                  <a:ext cx="6369558" cy="169449"/>
                  <a:chOff x="5354217" y="5785387"/>
                  <a:chExt cx="6369558" cy="169449"/>
                </a:xfrm>
                <a:solidFill>
                  <a:srgbClr val="EBEBEB"/>
                </a:solidFill>
              </p:grpSpPr>
              <p:sp>
                <p:nvSpPr>
                  <p:cNvPr id="160" name="任意多边形: 形状 159">
                    <a:extLst>
                      <a:ext uri="{FF2B5EF4-FFF2-40B4-BE49-F238E27FC236}">
                        <a16:creationId xmlns:a16="http://schemas.microsoft.com/office/drawing/2014/main" id="{65C3767B-8D5A-397B-5DD4-B976667DB34F}"/>
                      </a:ext>
                    </a:extLst>
                  </p:cNvPr>
                  <p:cNvSpPr/>
                  <p:nvPr/>
                </p:nvSpPr>
                <p:spPr>
                  <a:xfrm>
                    <a:off x="11192946" y="5907307"/>
                    <a:ext cx="530828" cy="4000"/>
                  </a:xfrm>
                  <a:custGeom>
                    <a:avLst/>
                    <a:gdLst>
                      <a:gd name="connsiteX0" fmla="*/ 0 w 530828"/>
                      <a:gd name="connsiteY0" fmla="*/ 0 h 4000"/>
                      <a:gd name="connsiteX1" fmla="*/ 530828 w 530828"/>
                      <a:gd name="connsiteY1" fmla="*/ 0 h 4000"/>
                      <a:gd name="connsiteX2" fmla="*/ 530828 w 530828"/>
                      <a:gd name="connsiteY2" fmla="*/ 4001 h 4000"/>
                      <a:gd name="connsiteX3" fmla="*/ 0 w 530828"/>
                      <a:gd name="connsiteY3" fmla="*/ 4001 h 4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0828" h="4000">
                        <a:moveTo>
                          <a:pt x="0" y="0"/>
                        </a:moveTo>
                        <a:lnTo>
                          <a:pt x="530828" y="0"/>
                        </a:lnTo>
                        <a:lnTo>
                          <a:pt x="530828" y="4001"/>
                        </a:lnTo>
                        <a:lnTo>
                          <a:pt x="0" y="4001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E8AA8A9B-1DE1-3319-AF59-0AE9AB336988}"/>
                      </a:ext>
                    </a:extLst>
                  </p:cNvPr>
                  <p:cNvSpPr/>
                  <p:nvPr/>
                </p:nvSpPr>
                <p:spPr>
                  <a:xfrm>
                    <a:off x="9682377" y="5950837"/>
                    <a:ext cx="139350" cy="4000"/>
                  </a:xfrm>
                  <a:custGeom>
                    <a:avLst/>
                    <a:gdLst>
                      <a:gd name="connsiteX0" fmla="*/ 0 w 139350"/>
                      <a:gd name="connsiteY0" fmla="*/ 0 h 4000"/>
                      <a:gd name="connsiteX1" fmla="*/ 139351 w 139350"/>
                      <a:gd name="connsiteY1" fmla="*/ 0 h 4000"/>
                      <a:gd name="connsiteX2" fmla="*/ 139351 w 139350"/>
                      <a:gd name="connsiteY2" fmla="*/ 4001 h 4000"/>
                      <a:gd name="connsiteX3" fmla="*/ 0 w 139350"/>
                      <a:gd name="connsiteY3" fmla="*/ 4001 h 4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350" h="4000">
                        <a:moveTo>
                          <a:pt x="0" y="0"/>
                        </a:moveTo>
                        <a:lnTo>
                          <a:pt x="139351" y="0"/>
                        </a:lnTo>
                        <a:lnTo>
                          <a:pt x="139351" y="4001"/>
                        </a:lnTo>
                        <a:lnTo>
                          <a:pt x="0" y="4001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62" name="任意多边形: 形状 161">
                    <a:extLst>
                      <a:ext uri="{FF2B5EF4-FFF2-40B4-BE49-F238E27FC236}">
                        <a16:creationId xmlns:a16="http://schemas.microsoft.com/office/drawing/2014/main" id="{1AF8540A-2E9E-29C6-0CC2-62E68FB89323}"/>
                      </a:ext>
                    </a:extLst>
                  </p:cNvPr>
                  <p:cNvSpPr/>
                  <p:nvPr/>
                </p:nvSpPr>
                <p:spPr>
                  <a:xfrm>
                    <a:off x="5354217" y="5785387"/>
                    <a:ext cx="692181" cy="4000"/>
                  </a:xfrm>
                  <a:custGeom>
                    <a:avLst/>
                    <a:gdLst>
                      <a:gd name="connsiteX0" fmla="*/ 0 w 692181"/>
                      <a:gd name="connsiteY0" fmla="*/ 0 h 4000"/>
                      <a:gd name="connsiteX1" fmla="*/ 692182 w 692181"/>
                      <a:gd name="connsiteY1" fmla="*/ 0 h 4000"/>
                      <a:gd name="connsiteX2" fmla="*/ 692182 w 692181"/>
                      <a:gd name="connsiteY2" fmla="*/ 4001 h 4000"/>
                      <a:gd name="connsiteX3" fmla="*/ 0 w 692181"/>
                      <a:gd name="connsiteY3" fmla="*/ 4001 h 4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2181" h="4000">
                        <a:moveTo>
                          <a:pt x="0" y="0"/>
                        </a:moveTo>
                        <a:lnTo>
                          <a:pt x="692182" y="0"/>
                        </a:lnTo>
                        <a:lnTo>
                          <a:pt x="692182" y="4001"/>
                        </a:lnTo>
                        <a:lnTo>
                          <a:pt x="0" y="4001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97" name="任意多边形: 形状 196">
                    <a:extLst>
                      <a:ext uri="{FF2B5EF4-FFF2-40B4-BE49-F238E27FC236}">
                        <a16:creationId xmlns:a16="http://schemas.microsoft.com/office/drawing/2014/main" id="{A122705F-64B9-CC3C-5AD4-016769CD5E8A}"/>
                      </a:ext>
                    </a:extLst>
                  </p:cNvPr>
                  <p:cNvSpPr/>
                  <p:nvPr/>
                </p:nvSpPr>
                <p:spPr>
                  <a:xfrm>
                    <a:off x="6189178" y="5785387"/>
                    <a:ext cx="101536" cy="4000"/>
                  </a:xfrm>
                  <a:custGeom>
                    <a:avLst/>
                    <a:gdLst>
                      <a:gd name="connsiteX0" fmla="*/ 0 w 101536"/>
                      <a:gd name="connsiteY0" fmla="*/ 0 h 4000"/>
                      <a:gd name="connsiteX1" fmla="*/ 101537 w 101536"/>
                      <a:gd name="connsiteY1" fmla="*/ 0 h 4000"/>
                      <a:gd name="connsiteX2" fmla="*/ 101537 w 101536"/>
                      <a:gd name="connsiteY2" fmla="*/ 4001 h 4000"/>
                      <a:gd name="connsiteX3" fmla="*/ 0 w 101536"/>
                      <a:gd name="connsiteY3" fmla="*/ 4001 h 4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536" h="4000">
                        <a:moveTo>
                          <a:pt x="0" y="0"/>
                        </a:moveTo>
                        <a:lnTo>
                          <a:pt x="101537" y="0"/>
                        </a:lnTo>
                        <a:lnTo>
                          <a:pt x="101537" y="4001"/>
                        </a:lnTo>
                        <a:lnTo>
                          <a:pt x="0" y="4001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98" name="任意多边形: 形状 197">
                    <a:extLst>
                      <a:ext uri="{FF2B5EF4-FFF2-40B4-BE49-F238E27FC236}">
                        <a16:creationId xmlns:a16="http://schemas.microsoft.com/office/drawing/2014/main" id="{EF9FF808-5FB8-0462-A045-23CA3A1B6E0B}"/>
                      </a:ext>
                    </a:extLst>
                  </p:cNvPr>
                  <p:cNvSpPr/>
                  <p:nvPr/>
                </p:nvSpPr>
                <p:spPr>
                  <a:xfrm>
                    <a:off x="6620565" y="5853110"/>
                    <a:ext cx="1501235" cy="4000"/>
                  </a:xfrm>
                  <a:custGeom>
                    <a:avLst/>
                    <a:gdLst>
                      <a:gd name="connsiteX0" fmla="*/ 0 w 1501235"/>
                      <a:gd name="connsiteY0" fmla="*/ 0 h 4000"/>
                      <a:gd name="connsiteX1" fmla="*/ 1501235 w 1501235"/>
                      <a:gd name="connsiteY1" fmla="*/ 0 h 4000"/>
                      <a:gd name="connsiteX2" fmla="*/ 1501235 w 1501235"/>
                      <a:gd name="connsiteY2" fmla="*/ 4001 h 4000"/>
                      <a:gd name="connsiteX3" fmla="*/ 0 w 1501235"/>
                      <a:gd name="connsiteY3" fmla="*/ 4001 h 4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01235" h="4000">
                        <a:moveTo>
                          <a:pt x="0" y="0"/>
                        </a:moveTo>
                        <a:lnTo>
                          <a:pt x="1501235" y="0"/>
                        </a:lnTo>
                        <a:lnTo>
                          <a:pt x="1501235" y="4001"/>
                        </a:lnTo>
                        <a:lnTo>
                          <a:pt x="0" y="4001"/>
                        </a:lnTo>
                        <a:close/>
                      </a:path>
                    </a:pathLst>
                  </a:custGeom>
                  <a:solidFill>
                    <a:srgbClr val="EBEBE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</p:grp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968324C9-BC11-F3B2-969D-196356A33983}"/>
                  </a:ext>
                </a:extLst>
              </p:cNvPr>
              <p:cNvSpPr/>
              <p:nvPr/>
            </p:nvSpPr>
            <p:spPr>
              <a:xfrm>
                <a:off x="9896412" y="5479782"/>
                <a:ext cx="448684" cy="144023"/>
              </a:xfrm>
              <a:custGeom>
                <a:avLst/>
                <a:gdLst>
                  <a:gd name="connsiteX0" fmla="*/ 432245 w 448684"/>
                  <a:gd name="connsiteY0" fmla="*/ 104304 h 144023"/>
                  <a:gd name="connsiteX1" fmla="*/ 388048 w 448684"/>
                  <a:gd name="connsiteY1" fmla="*/ 101733 h 144023"/>
                  <a:gd name="connsiteX2" fmla="*/ 284512 w 448684"/>
                  <a:gd name="connsiteY2" fmla="*/ 68586 h 144023"/>
                  <a:gd name="connsiteX3" fmla="*/ 196596 w 448684"/>
                  <a:gd name="connsiteY3" fmla="*/ 6 h 144023"/>
                  <a:gd name="connsiteX4" fmla="*/ 110395 w 448684"/>
                  <a:gd name="connsiteY4" fmla="*/ 70681 h 144023"/>
                  <a:gd name="connsiteX5" fmla="*/ 103727 w 448684"/>
                  <a:gd name="connsiteY5" fmla="*/ 88302 h 144023"/>
                  <a:gd name="connsiteX6" fmla="*/ 74009 w 448684"/>
                  <a:gd name="connsiteY6" fmla="*/ 92398 h 144023"/>
                  <a:gd name="connsiteX7" fmla="*/ 0 w 448684"/>
                  <a:gd name="connsiteY7" fmla="*/ 144024 h 144023"/>
                  <a:gd name="connsiteX8" fmla="*/ 447580 w 448684"/>
                  <a:gd name="connsiteY8" fmla="*/ 142404 h 144023"/>
                  <a:gd name="connsiteX9" fmla="*/ 432245 w 448684"/>
                  <a:gd name="connsiteY9" fmla="*/ 104304 h 14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684" h="144023">
                    <a:moveTo>
                      <a:pt x="432245" y="104304"/>
                    </a:moveTo>
                    <a:cubicBezTo>
                      <a:pt x="419767" y="94875"/>
                      <a:pt x="401574" y="93827"/>
                      <a:pt x="388048" y="101733"/>
                    </a:cubicBezTo>
                    <a:cubicBezTo>
                      <a:pt x="370141" y="65537"/>
                      <a:pt x="320135" y="49536"/>
                      <a:pt x="284512" y="68586"/>
                    </a:cubicBezTo>
                    <a:cubicBezTo>
                      <a:pt x="275177" y="29533"/>
                      <a:pt x="236791" y="-471"/>
                      <a:pt x="196596" y="6"/>
                    </a:cubicBezTo>
                    <a:cubicBezTo>
                      <a:pt x="156496" y="482"/>
                      <a:pt x="118777" y="31438"/>
                      <a:pt x="110395" y="70681"/>
                    </a:cubicBezTo>
                    <a:cubicBezTo>
                      <a:pt x="109061" y="76872"/>
                      <a:pt x="108204" y="83730"/>
                      <a:pt x="103727" y="88302"/>
                    </a:cubicBezTo>
                    <a:cubicBezTo>
                      <a:pt x="96488" y="95732"/>
                      <a:pt x="84391" y="93255"/>
                      <a:pt x="74009" y="92398"/>
                    </a:cubicBezTo>
                    <a:cubicBezTo>
                      <a:pt x="41529" y="89826"/>
                      <a:pt x="8858" y="112686"/>
                      <a:pt x="0" y="144024"/>
                    </a:cubicBezTo>
                    <a:lnTo>
                      <a:pt x="447580" y="142404"/>
                    </a:lnTo>
                    <a:cubicBezTo>
                      <a:pt x="451485" y="127260"/>
                      <a:pt x="444722" y="113734"/>
                      <a:pt x="432245" y="10430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id="{96A9E67F-72BA-52BA-C758-3F8F5E628FFE}"/>
                  </a:ext>
                </a:extLst>
              </p:cNvPr>
              <p:cNvSpPr/>
              <p:nvPr/>
            </p:nvSpPr>
            <p:spPr>
              <a:xfrm>
                <a:off x="7405521" y="3828845"/>
                <a:ext cx="813655" cy="261282"/>
              </a:xfrm>
              <a:custGeom>
                <a:avLst/>
                <a:gdLst>
                  <a:gd name="connsiteX0" fmla="*/ 783812 w 813655"/>
                  <a:gd name="connsiteY0" fmla="*/ 189084 h 261282"/>
                  <a:gd name="connsiteX1" fmla="*/ 703612 w 813655"/>
                  <a:gd name="connsiteY1" fmla="*/ 184416 h 261282"/>
                  <a:gd name="connsiteX2" fmla="*/ 515874 w 813655"/>
                  <a:gd name="connsiteY2" fmla="*/ 124314 h 261282"/>
                  <a:gd name="connsiteX3" fmla="*/ 356521 w 813655"/>
                  <a:gd name="connsiteY3" fmla="*/ 12 h 261282"/>
                  <a:gd name="connsiteX4" fmla="*/ 200215 w 813655"/>
                  <a:gd name="connsiteY4" fmla="*/ 128124 h 261282"/>
                  <a:gd name="connsiteX5" fmla="*/ 188119 w 813655"/>
                  <a:gd name="connsiteY5" fmla="*/ 160128 h 261282"/>
                  <a:gd name="connsiteX6" fmla="*/ 134303 w 813655"/>
                  <a:gd name="connsiteY6" fmla="*/ 167557 h 261282"/>
                  <a:gd name="connsiteX7" fmla="*/ 0 w 813655"/>
                  <a:gd name="connsiteY7" fmla="*/ 261283 h 261282"/>
                  <a:gd name="connsiteX8" fmla="*/ 811625 w 813655"/>
                  <a:gd name="connsiteY8" fmla="*/ 258330 h 261282"/>
                  <a:gd name="connsiteX9" fmla="*/ 783812 w 813655"/>
                  <a:gd name="connsiteY9" fmla="*/ 189179 h 261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3655" h="261282">
                    <a:moveTo>
                      <a:pt x="783812" y="189084"/>
                    </a:moveTo>
                    <a:cubicBezTo>
                      <a:pt x="761143" y="171939"/>
                      <a:pt x="728091" y="170034"/>
                      <a:pt x="703612" y="184416"/>
                    </a:cubicBezTo>
                    <a:cubicBezTo>
                      <a:pt x="671131" y="118694"/>
                      <a:pt x="580454" y="89738"/>
                      <a:pt x="515874" y="124314"/>
                    </a:cubicBezTo>
                    <a:cubicBezTo>
                      <a:pt x="499015" y="53543"/>
                      <a:pt x="429292" y="-940"/>
                      <a:pt x="356521" y="12"/>
                    </a:cubicBezTo>
                    <a:cubicBezTo>
                      <a:pt x="283750" y="870"/>
                      <a:pt x="215360" y="56972"/>
                      <a:pt x="200215" y="128124"/>
                    </a:cubicBezTo>
                    <a:cubicBezTo>
                      <a:pt x="197834" y="139458"/>
                      <a:pt x="196215" y="151841"/>
                      <a:pt x="188119" y="160128"/>
                    </a:cubicBezTo>
                    <a:cubicBezTo>
                      <a:pt x="174974" y="173558"/>
                      <a:pt x="153067" y="169081"/>
                      <a:pt x="134303" y="167557"/>
                    </a:cubicBezTo>
                    <a:cubicBezTo>
                      <a:pt x="75343" y="162985"/>
                      <a:pt x="16097" y="204324"/>
                      <a:pt x="0" y="261283"/>
                    </a:cubicBezTo>
                    <a:lnTo>
                      <a:pt x="811625" y="258330"/>
                    </a:lnTo>
                    <a:cubicBezTo>
                      <a:pt x="818769" y="230803"/>
                      <a:pt x="806482" y="206229"/>
                      <a:pt x="783812" y="189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3E99F240-B990-7DD9-0939-570F0FA572A6}"/>
                  </a:ext>
                </a:extLst>
              </p:cNvPr>
              <p:cNvSpPr/>
              <p:nvPr/>
            </p:nvSpPr>
            <p:spPr>
              <a:xfrm>
                <a:off x="9770965" y="3974170"/>
                <a:ext cx="813655" cy="261283"/>
              </a:xfrm>
              <a:custGeom>
                <a:avLst/>
                <a:gdLst>
                  <a:gd name="connsiteX0" fmla="*/ 783812 w 813655"/>
                  <a:gd name="connsiteY0" fmla="*/ 189084 h 261283"/>
                  <a:gd name="connsiteX1" fmla="*/ 703612 w 813655"/>
                  <a:gd name="connsiteY1" fmla="*/ 184416 h 261283"/>
                  <a:gd name="connsiteX2" fmla="*/ 515874 w 813655"/>
                  <a:gd name="connsiteY2" fmla="*/ 124314 h 261283"/>
                  <a:gd name="connsiteX3" fmla="*/ 356521 w 813655"/>
                  <a:gd name="connsiteY3" fmla="*/ 12 h 261283"/>
                  <a:gd name="connsiteX4" fmla="*/ 200216 w 813655"/>
                  <a:gd name="connsiteY4" fmla="*/ 128124 h 261283"/>
                  <a:gd name="connsiteX5" fmla="*/ 188119 w 813655"/>
                  <a:gd name="connsiteY5" fmla="*/ 160128 h 261283"/>
                  <a:gd name="connsiteX6" fmla="*/ 134302 w 813655"/>
                  <a:gd name="connsiteY6" fmla="*/ 167557 h 261283"/>
                  <a:gd name="connsiteX7" fmla="*/ 0 w 813655"/>
                  <a:gd name="connsiteY7" fmla="*/ 261283 h 261283"/>
                  <a:gd name="connsiteX8" fmla="*/ 811625 w 813655"/>
                  <a:gd name="connsiteY8" fmla="*/ 258330 h 261283"/>
                  <a:gd name="connsiteX9" fmla="*/ 783812 w 813655"/>
                  <a:gd name="connsiteY9" fmla="*/ 189179 h 26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3655" h="261283">
                    <a:moveTo>
                      <a:pt x="783812" y="189084"/>
                    </a:moveTo>
                    <a:cubicBezTo>
                      <a:pt x="761143" y="171939"/>
                      <a:pt x="728091" y="170034"/>
                      <a:pt x="703612" y="184416"/>
                    </a:cubicBezTo>
                    <a:cubicBezTo>
                      <a:pt x="671132" y="118694"/>
                      <a:pt x="580454" y="89738"/>
                      <a:pt x="515874" y="124314"/>
                    </a:cubicBezTo>
                    <a:cubicBezTo>
                      <a:pt x="499015" y="53543"/>
                      <a:pt x="429292" y="-940"/>
                      <a:pt x="356521" y="12"/>
                    </a:cubicBezTo>
                    <a:cubicBezTo>
                      <a:pt x="283750" y="870"/>
                      <a:pt x="215360" y="56972"/>
                      <a:pt x="200216" y="128124"/>
                    </a:cubicBezTo>
                    <a:cubicBezTo>
                      <a:pt x="197834" y="139458"/>
                      <a:pt x="196215" y="151841"/>
                      <a:pt x="188119" y="160128"/>
                    </a:cubicBezTo>
                    <a:cubicBezTo>
                      <a:pt x="174974" y="173558"/>
                      <a:pt x="153067" y="169081"/>
                      <a:pt x="134302" y="167557"/>
                    </a:cubicBezTo>
                    <a:cubicBezTo>
                      <a:pt x="75342" y="162985"/>
                      <a:pt x="16097" y="204324"/>
                      <a:pt x="0" y="261283"/>
                    </a:cubicBezTo>
                    <a:lnTo>
                      <a:pt x="811625" y="258330"/>
                    </a:lnTo>
                    <a:cubicBezTo>
                      <a:pt x="818769" y="230803"/>
                      <a:pt x="806482" y="206229"/>
                      <a:pt x="783812" y="189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12FB78CF-36DB-4BBC-5354-2B495AA3FF5F}"/>
                  </a:ext>
                </a:extLst>
              </p:cNvPr>
              <p:cNvSpPr/>
              <p:nvPr/>
            </p:nvSpPr>
            <p:spPr>
              <a:xfrm>
                <a:off x="3465272" y="5285925"/>
                <a:ext cx="813655" cy="261283"/>
              </a:xfrm>
              <a:custGeom>
                <a:avLst/>
                <a:gdLst>
                  <a:gd name="connsiteX0" fmla="*/ 783812 w 813655"/>
                  <a:gd name="connsiteY0" fmla="*/ 189084 h 261283"/>
                  <a:gd name="connsiteX1" fmla="*/ 703612 w 813655"/>
                  <a:gd name="connsiteY1" fmla="*/ 184416 h 261283"/>
                  <a:gd name="connsiteX2" fmla="*/ 515874 w 813655"/>
                  <a:gd name="connsiteY2" fmla="*/ 124314 h 261283"/>
                  <a:gd name="connsiteX3" fmla="*/ 356521 w 813655"/>
                  <a:gd name="connsiteY3" fmla="*/ 12 h 261283"/>
                  <a:gd name="connsiteX4" fmla="*/ 200216 w 813655"/>
                  <a:gd name="connsiteY4" fmla="*/ 128124 h 261283"/>
                  <a:gd name="connsiteX5" fmla="*/ 188119 w 813655"/>
                  <a:gd name="connsiteY5" fmla="*/ 160128 h 261283"/>
                  <a:gd name="connsiteX6" fmla="*/ 134302 w 813655"/>
                  <a:gd name="connsiteY6" fmla="*/ 167557 h 261283"/>
                  <a:gd name="connsiteX7" fmla="*/ 0 w 813655"/>
                  <a:gd name="connsiteY7" fmla="*/ 261283 h 261283"/>
                  <a:gd name="connsiteX8" fmla="*/ 811625 w 813655"/>
                  <a:gd name="connsiteY8" fmla="*/ 258330 h 261283"/>
                  <a:gd name="connsiteX9" fmla="*/ 783812 w 813655"/>
                  <a:gd name="connsiteY9" fmla="*/ 189179 h 26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13655" h="261283">
                    <a:moveTo>
                      <a:pt x="783812" y="189084"/>
                    </a:moveTo>
                    <a:cubicBezTo>
                      <a:pt x="761143" y="171939"/>
                      <a:pt x="728091" y="170034"/>
                      <a:pt x="703612" y="184416"/>
                    </a:cubicBezTo>
                    <a:cubicBezTo>
                      <a:pt x="671132" y="118694"/>
                      <a:pt x="580454" y="89738"/>
                      <a:pt x="515874" y="124314"/>
                    </a:cubicBezTo>
                    <a:cubicBezTo>
                      <a:pt x="499015" y="53543"/>
                      <a:pt x="429292" y="-940"/>
                      <a:pt x="356521" y="12"/>
                    </a:cubicBezTo>
                    <a:cubicBezTo>
                      <a:pt x="283750" y="870"/>
                      <a:pt x="215360" y="56972"/>
                      <a:pt x="200216" y="128124"/>
                    </a:cubicBezTo>
                    <a:cubicBezTo>
                      <a:pt x="197834" y="139458"/>
                      <a:pt x="196215" y="151841"/>
                      <a:pt x="188119" y="160128"/>
                    </a:cubicBezTo>
                    <a:cubicBezTo>
                      <a:pt x="174974" y="173558"/>
                      <a:pt x="153067" y="169081"/>
                      <a:pt x="134302" y="167557"/>
                    </a:cubicBezTo>
                    <a:cubicBezTo>
                      <a:pt x="75343" y="162985"/>
                      <a:pt x="16097" y="204324"/>
                      <a:pt x="0" y="261283"/>
                    </a:cubicBezTo>
                    <a:lnTo>
                      <a:pt x="811625" y="258330"/>
                    </a:lnTo>
                    <a:cubicBezTo>
                      <a:pt x="818769" y="230803"/>
                      <a:pt x="806482" y="206229"/>
                      <a:pt x="783812" y="189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380D197C-64CA-7716-5C1B-8D6A5E83B328}"/>
                  </a:ext>
                </a:extLst>
              </p:cNvPr>
              <p:cNvSpPr/>
              <p:nvPr/>
            </p:nvSpPr>
            <p:spPr>
              <a:xfrm>
                <a:off x="8449602" y="4574654"/>
                <a:ext cx="630313" cy="202414"/>
              </a:xfrm>
              <a:custGeom>
                <a:avLst/>
                <a:gdLst>
                  <a:gd name="connsiteX0" fmla="*/ 607219 w 630313"/>
                  <a:gd name="connsiteY0" fmla="*/ 146502 h 202414"/>
                  <a:gd name="connsiteX1" fmla="*/ 545116 w 630313"/>
                  <a:gd name="connsiteY1" fmla="*/ 142883 h 202414"/>
                  <a:gd name="connsiteX2" fmla="*/ 399669 w 630313"/>
                  <a:gd name="connsiteY2" fmla="*/ 96306 h 202414"/>
                  <a:gd name="connsiteX3" fmla="*/ 276225 w 630313"/>
                  <a:gd name="connsiteY3" fmla="*/ 8 h 202414"/>
                  <a:gd name="connsiteX4" fmla="*/ 155067 w 630313"/>
                  <a:gd name="connsiteY4" fmla="*/ 99258 h 202414"/>
                  <a:gd name="connsiteX5" fmla="*/ 145733 w 630313"/>
                  <a:gd name="connsiteY5" fmla="*/ 124023 h 202414"/>
                  <a:gd name="connsiteX6" fmla="*/ 104013 w 630313"/>
                  <a:gd name="connsiteY6" fmla="*/ 129833 h 202414"/>
                  <a:gd name="connsiteX7" fmla="*/ 0 w 630313"/>
                  <a:gd name="connsiteY7" fmla="*/ 202414 h 202414"/>
                  <a:gd name="connsiteX8" fmla="*/ 628745 w 630313"/>
                  <a:gd name="connsiteY8" fmla="*/ 200128 h 202414"/>
                  <a:gd name="connsiteX9" fmla="*/ 607219 w 630313"/>
                  <a:gd name="connsiteY9" fmla="*/ 146502 h 202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30313" h="202414">
                    <a:moveTo>
                      <a:pt x="607219" y="146502"/>
                    </a:moveTo>
                    <a:cubicBezTo>
                      <a:pt x="589693" y="133262"/>
                      <a:pt x="564071" y="131739"/>
                      <a:pt x="545116" y="142883"/>
                    </a:cubicBezTo>
                    <a:cubicBezTo>
                      <a:pt x="519970" y="92019"/>
                      <a:pt x="449771" y="69540"/>
                      <a:pt x="399669" y="96306"/>
                    </a:cubicBezTo>
                    <a:cubicBezTo>
                      <a:pt x="386620" y="41441"/>
                      <a:pt x="332613" y="-659"/>
                      <a:pt x="276225" y="8"/>
                    </a:cubicBezTo>
                    <a:cubicBezTo>
                      <a:pt x="219837" y="674"/>
                      <a:pt x="166878" y="44108"/>
                      <a:pt x="155067" y="99258"/>
                    </a:cubicBezTo>
                    <a:cubicBezTo>
                      <a:pt x="153162" y="108021"/>
                      <a:pt x="151924" y="117641"/>
                      <a:pt x="145733" y="124023"/>
                    </a:cubicBezTo>
                    <a:cubicBezTo>
                      <a:pt x="135541" y="134406"/>
                      <a:pt x="118586" y="130977"/>
                      <a:pt x="104013" y="129833"/>
                    </a:cubicBezTo>
                    <a:cubicBezTo>
                      <a:pt x="58388" y="126309"/>
                      <a:pt x="12383" y="158313"/>
                      <a:pt x="0" y="202414"/>
                    </a:cubicBezTo>
                    <a:lnTo>
                      <a:pt x="628745" y="200128"/>
                    </a:lnTo>
                    <a:cubicBezTo>
                      <a:pt x="634270" y="178887"/>
                      <a:pt x="624745" y="159837"/>
                      <a:pt x="607219" y="14650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7DBEDD18-F9EB-7B91-7AD6-BA57BD4E9EF0}"/>
                  </a:ext>
                </a:extLst>
              </p:cNvPr>
              <p:cNvSpPr/>
              <p:nvPr/>
            </p:nvSpPr>
            <p:spPr>
              <a:xfrm>
                <a:off x="8424124" y="3283450"/>
                <a:ext cx="448684" cy="144023"/>
              </a:xfrm>
              <a:custGeom>
                <a:avLst/>
                <a:gdLst>
                  <a:gd name="connsiteX0" fmla="*/ 432245 w 448684"/>
                  <a:gd name="connsiteY0" fmla="*/ 104304 h 144023"/>
                  <a:gd name="connsiteX1" fmla="*/ 388048 w 448684"/>
                  <a:gd name="connsiteY1" fmla="*/ 101733 h 144023"/>
                  <a:gd name="connsiteX2" fmla="*/ 284512 w 448684"/>
                  <a:gd name="connsiteY2" fmla="*/ 68586 h 144023"/>
                  <a:gd name="connsiteX3" fmla="*/ 196596 w 448684"/>
                  <a:gd name="connsiteY3" fmla="*/ 6 h 144023"/>
                  <a:gd name="connsiteX4" fmla="*/ 110395 w 448684"/>
                  <a:gd name="connsiteY4" fmla="*/ 70681 h 144023"/>
                  <a:gd name="connsiteX5" fmla="*/ 103727 w 448684"/>
                  <a:gd name="connsiteY5" fmla="*/ 88302 h 144023"/>
                  <a:gd name="connsiteX6" fmla="*/ 74009 w 448684"/>
                  <a:gd name="connsiteY6" fmla="*/ 92398 h 144023"/>
                  <a:gd name="connsiteX7" fmla="*/ 0 w 448684"/>
                  <a:gd name="connsiteY7" fmla="*/ 144024 h 144023"/>
                  <a:gd name="connsiteX8" fmla="*/ 447580 w 448684"/>
                  <a:gd name="connsiteY8" fmla="*/ 142404 h 144023"/>
                  <a:gd name="connsiteX9" fmla="*/ 432245 w 448684"/>
                  <a:gd name="connsiteY9" fmla="*/ 104304 h 14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684" h="144023">
                    <a:moveTo>
                      <a:pt x="432245" y="104304"/>
                    </a:moveTo>
                    <a:cubicBezTo>
                      <a:pt x="419767" y="94875"/>
                      <a:pt x="401574" y="93827"/>
                      <a:pt x="388048" y="101733"/>
                    </a:cubicBezTo>
                    <a:cubicBezTo>
                      <a:pt x="370141" y="65537"/>
                      <a:pt x="320135" y="49536"/>
                      <a:pt x="284512" y="68586"/>
                    </a:cubicBezTo>
                    <a:cubicBezTo>
                      <a:pt x="275177" y="29533"/>
                      <a:pt x="236791" y="-471"/>
                      <a:pt x="196596" y="6"/>
                    </a:cubicBezTo>
                    <a:cubicBezTo>
                      <a:pt x="156496" y="482"/>
                      <a:pt x="118777" y="31438"/>
                      <a:pt x="110395" y="70681"/>
                    </a:cubicBezTo>
                    <a:cubicBezTo>
                      <a:pt x="109061" y="76872"/>
                      <a:pt x="108204" y="83730"/>
                      <a:pt x="103727" y="88302"/>
                    </a:cubicBezTo>
                    <a:cubicBezTo>
                      <a:pt x="96488" y="95732"/>
                      <a:pt x="84391" y="93255"/>
                      <a:pt x="74009" y="92398"/>
                    </a:cubicBezTo>
                    <a:cubicBezTo>
                      <a:pt x="41529" y="89826"/>
                      <a:pt x="8858" y="112686"/>
                      <a:pt x="0" y="144024"/>
                    </a:cubicBezTo>
                    <a:lnTo>
                      <a:pt x="447580" y="142404"/>
                    </a:lnTo>
                    <a:cubicBezTo>
                      <a:pt x="451485" y="127260"/>
                      <a:pt x="444722" y="113734"/>
                      <a:pt x="432245" y="10430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363C2B30-DAA3-5004-EBD5-DB7E90E20B3F}"/>
                  </a:ext>
                </a:extLst>
              </p:cNvPr>
              <p:cNvSpPr/>
              <p:nvPr/>
            </p:nvSpPr>
            <p:spPr>
              <a:xfrm>
                <a:off x="5259919" y="3899432"/>
                <a:ext cx="448684" cy="144023"/>
              </a:xfrm>
              <a:custGeom>
                <a:avLst/>
                <a:gdLst>
                  <a:gd name="connsiteX0" fmla="*/ 432245 w 448684"/>
                  <a:gd name="connsiteY0" fmla="*/ 104304 h 144023"/>
                  <a:gd name="connsiteX1" fmla="*/ 388049 w 448684"/>
                  <a:gd name="connsiteY1" fmla="*/ 101733 h 144023"/>
                  <a:gd name="connsiteX2" fmla="*/ 284512 w 448684"/>
                  <a:gd name="connsiteY2" fmla="*/ 68586 h 144023"/>
                  <a:gd name="connsiteX3" fmla="*/ 196596 w 448684"/>
                  <a:gd name="connsiteY3" fmla="*/ 6 h 144023"/>
                  <a:gd name="connsiteX4" fmla="*/ 110395 w 448684"/>
                  <a:gd name="connsiteY4" fmla="*/ 70681 h 144023"/>
                  <a:gd name="connsiteX5" fmla="*/ 103727 w 448684"/>
                  <a:gd name="connsiteY5" fmla="*/ 88302 h 144023"/>
                  <a:gd name="connsiteX6" fmla="*/ 74009 w 448684"/>
                  <a:gd name="connsiteY6" fmla="*/ 92398 h 144023"/>
                  <a:gd name="connsiteX7" fmla="*/ 0 w 448684"/>
                  <a:gd name="connsiteY7" fmla="*/ 144024 h 144023"/>
                  <a:gd name="connsiteX8" fmla="*/ 447580 w 448684"/>
                  <a:gd name="connsiteY8" fmla="*/ 142404 h 144023"/>
                  <a:gd name="connsiteX9" fmla="*/ 432245 w 448684"/>
                  <a:gd name="connsiteY9" fmla="*/ 104304 h 14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684" h="144023">
                    <a:moveTo>
                      <a:pt x="432245" y="104304"/>
                    </a:moveTo>
                    <a:cubicBezTo>
                      <a:pt x="419767" y="94875"/>
                      <a:pt x="401574" y="93827"/>
                      <a:pt x="388049" y="101733"/>
                    </a:cubicBezTo>
                    <a:cubicBezTo>
                      <a:pt x="370142" y="65537"/>
                      <a:pt x="320135" y="49536"/>
                      <a:pt x="284512" y="68586"/>
                    </a:cubicBezTo>
                    <a:cubicBezTo>
                      <a:pt x="275177" y="29533"/>
                      <a:pt x="236791" y="-471"/>
                      <a:pt x="196596" y="6"/>
                    </a:cubicBezTo>
                    <a:cubicBezTo>
                      <a:pt x="156496" y="482"/>
                      <a:pt x="118777" y="31438"/>
                      <a:pt x="110395" y="70681"/>
                    </a:cubicBezTo>
                    <a:cubicBezTo>
                      <a:pt x="109061" y="76872"/>
                      <a:pt x="108204" y="83730"/>
                      <a:pt x="103727" y="88302"/>
                    </a:cubicBezTo>
                    <a:cubicBezTo>
                      <a:pt x="96488" y="95732"/>
                      <a:pt x="84391" y="93255"/>
                      <a:pt x="74009" y="92398"/>
                    </a:cubicBezTo>
                    <a:cubicBezTo>
                      <a:pt x="41529" y="89826"/>
                      <a:pt x="8858" y="112686"/>
                      <a:pt x="0" y="144024"/>
                    </a:cubicBezTo>
                    <a:lnTo>
                      <a:pt x="447580" y="142404"/>
                    </a:lnTo>
                    <a:cubicBezTo>
                      <a:pt x="451485" y="127260"/>
                      <a:pt x="444722" y="113734"/>
                      <a:pt x="432245" y="10430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F6F7C3B8-08FD-0367-0B34-DB741EC38261}"/>
                  </a:ext>
                </a:extLst>
              </p:cNvPr>
              <p:cNvSpPr/>
              <p:nvPr/>
            </p:nvSpPr>
            <p:spPr>
              <a:xfrm>
                <a:off x="6738199" y="3011987"/>
                <a:ext cx="448684" cy="144023"/>
              </a:xfrm>
              <a:custGeom>
                <a:avLst/>
                <a:gdLst>
                  <a:gd name="connsiteX0" fmla="*/ 432245 w 448684"/>
                  <a:gd name="connsiteY0" fmla="*/ 104304 h 144023"/>
                  <a:gd name="connsiteX1" fmla="*/ 388048 w 448684"/>
                  <a:gd name="connsiteY1" fmla="*/ 101733 h 144023"/>
                  <a:gd name="connsiteX2" fmla="*/ 284512 w 448684"/>
                  <a:gd name="connsiteY2" fmla="*/ 68586 h 144023"/>
                  <a:gd name="connsiteX3" fmla="*/ 196596 w 448684"/>
                  <a:gd name="connsiteY3" fmla="*/ 6 h 144023"/>
                  <a:gd name="connsiteX4" fmla="*/ 110395 w 448684"/>
                  <a:gd name="connsiteY4" fmla="*/ 70681 h 144023"/>
                  <a:gd name="connsiteX5" fmla="*/ 103727 w 448684"/>
                  <a:gd name="connsiteY5" fmla="*/ 88302 h 144023"/>
                  <a:gd name="connsiteX6" fmla="*/ 74009 w 448684"/>
                  <a:gd name="connsiteY6" fmla="*/ 92398 h 144023"/>
                  <a:gd name="connsiteX7" fmla="*/ 0 w 448684"/>
                  <a:gd name="connsiteY7" fmla="*/ 144024 h 144023"/>
                  <a:gd name="connsiteX8" fmla="*/ 447580 w 448684"/>
                  <a:gd name="connsiteY8" fmla="*/ 142404 h 144023"/>
                  <a:gd name="connsiteX9" fmla="*/ 432245 w 448684"/>
                  <a:gd name="connsiteY9" fmla="*/ 104304 h 14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684" h="144023">
                    <a:moveTo>
                      <a:pt x="432245" y="104304"/>
                    </a:moveTo>
                    <a:cubicBezTo>
                      <a:pt x="419767" y="94875"/>
                      <a:pt x="401574" y="93827"/>
                      <a:pt x="388048" y="101733"/>
                    </a:cubicBezTo>
                    <a:cubicBezTo>
                      <a:pt x="370142" y="65538"/>
                      <a:pt x="320135" y="49536"/>
                      <a:pt x="284512" y="68586"/>
                    </a:cubicBezTo>
                    <a:cubicBezTo>
                      <a:pt x="275177" y="29533"/>
                      <a:pt x="236792" y="-471"/>
                      <a:pt x="196596" y="6"/>
                    </a:cubicBezTo>
                    <a:cubicBezTo>
                      <a:pt x="156496" y="482"/>
                      <a:pt x="118777" y="31438"/>
                      <a:pt x="110395" y="70681"/>
                    </a:cubicBezTo>
                    <a:cubicBezTo>
                      <a:pt x="109061" y="76872"/>
                      <a:pt x="108204" y="83730"/>
                      <a:pt x="103727" y="88302"/>
                    </a:cubicBezTo>
                    <a:cubicBezTo>
                      <a:pt x="96488" y="95732"/>
                      <a:pt x="84392" y="93255"/>
                      <a:pt x="74009" y="92398"/>
                    </a:cubicBezTo>
                    <a:cubicBezTo>
                      <a:pt x="41529" y="89826"/>
                      <a:pt x="8858" y="112686"/>
                      <a:pt x="0" y="144024"/>
                    </a:cubicBezTo>
                    <a:lnTo>
                      <a:pt x="447580" y="142404"/>
                    </a:lnTo>
                    <a:cubicBezTo>
                      <a:pt x="451485" y="127260"/>
                      <a:pt x="444722" y="113734"/>
                      <a:pt x="432245" y="10430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5FDB7BD8-7EC9-B388-07BE-542E430725F5}"/>
                  </a:ext>
                </a:extLst>
              </p:cNvPr>
              <p:cNvSpPr/>
              <p:nvPr/>
            </p:nvSpPr>
            <p:spPr>
              <a:xfrm>
                <a:off x="9031247" y="2354381"/>
                <a:ext cx="448684" cy="144023"/>
              </a:xfrm>
              <a:custGeom>
                <a:avLst/>
                <a:gdLst>
                  <a:gd name="connsiteX0" fmla="*/ 432245 w 448684"/>
                  <a:gd name="connsiteY0" fmla="*/ 104304 h 144023"/>
                  <a:gd name="connsiteX1" fmla="*/ 388049 w 448684"/>
                  <a:gd name="connsiteY1" fmla="*/ 101733 h 144023"/>
                  <a:gd name="connsiteX2" fmla="*/ 284512 w 448684"/>
                  <a:gd name="connsiteY2" fmla="*/ 68586 h 144023"/>
                  <a:gd name="connsiteX3" fmla="*/ 196596 w 448684"/>
                  <a:gd name="connsiteY3" fmla="*/ 6 h 144023"/>
                  <a:gd name="connsiteX4" fmla="*/ 110395 w 448684"/>
                  <a:gd name="connsiteY4" fmla="*/ 70681 h 144023"/>
                  <a:gd name="connsiteX5" fmla="*/ 103727 w 448684"/>
                  <a:gd name="connsiteY5" fmla="*/ 88302 h 144023"/>
                  <a:gd name="connsiteX6" fmla="*/ 74009 w 448684"/>
                  <a:gd name="connsiteY6" fmla="*/ 92398 h 144023"/>
                  <a:gd name="connsiteX7" fmla="*/ 0 w 448684"/>
                  <a:gd name="connsiteY7" fmla="*/ 144024 h 144023"/>
                  <a:gd name="connsiteX8" fmla="*/ 447580 w 448684"/>
                  <a:gd name="connsiteY8" fmla="*/ 142404 h 144023"/>
                  <a:gd name="connsiteX9" fmla="*/ 432245 w 448684"/>
                  <a:gd name="connsiteY9" fmla="*/ 104304 h 144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8684" h="144023">
                    <a:moveTo>
                      <a:pt x="432245" y="104304"/>
                    </a:moveTo>
                    <a:cubicBezTo>
                      <a:pt x="419767" y="94875"/>
                      <a:pt x="401574" y="93827"/>
                      <a:pt x="388049" y="101733"/>
                    </a:cubicBezTo>
                    <a:cubicBezTo>
                      <a:pt x="370142" y="65538"/>
                      <a:pt x="320135" y="49536"/>
                      <a:pt x="284512" y="68586"/>
                    </a:cubicBezTo>
                    <a:cubicBezTo>
                      <a:pt x="275177" y="29533"/>
                      <a:pt x="236792" y="-471"/>
                      <a:pt x="196596" y="6"/>
                    </a:cubicBezTo>
                    <a:cubicBezTo>
                      <a:pt x="156496" y="482"/>
                      <a:pt x="118777" y="31438"/>
                      <a:pt x="110395" y="70681"/>
                    </a:cubicBezTo>
                    <a:cubicBezTo>
                      <a:pt x="109061" y="76872"/>
                      <a:pt x="108204" y="83730"/>
                      <a:pt x="103727" y="88302"/>
                    </a:cubicBezTo>
                    <a:cubicBezTo>
                      <a:pt x="96488" y="95732"/>
                      <a:pt x="84392" y="93255"/>
                      <a:pt x="74009" y="92398"/>
                    </a:cubicBezTo>
                    <a:cubicBezTo>
                      <a:pt x="41529" y="89826"/>
                      <a:pt x="8858" y="112686"/>
                      <a:pt x="0" y="144024"/>
                    </a:cubicBezTo>
                    <a:lnTo>
                      <a:pt x="447580" y="142404"/>
                    </a:lnTo>
                    <a:cubicBezTo>
                      <a:pt x="451485" y="127260"/>
                      <a:pt x="444722" y="113734"/>
                      <a:pt x="432245" y="10430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23F24A77-DE80-DEC8-FBE3-8A7F37BA0174}"/>
                </a:ext>
              </a:extLst>
            </p:cNvPr>
            <p:cNvSpPr/>
            <p:nvPr/>
          </p:nvSpPr>
          <p:spPr>
            <a:xfrm>
              <a:off x="6443210" y="6148575"/>
              <a:ext cx="3978973" cy="116776"/>
            </a:xfrm>
            <a:custGeom>
              <a:avLst/>
              <a:gdLst>
                <a:gd name="connsiteX0" fmla="*/ 3978974 w 3978973"/>
                <a:gd name="connsiteY0" fmla="*/ 58388 h 116776"/>
                <a:gd name="connsiteX1" fmla="*/ 1989487 w 3978973"/>
                <a:gd name="connsiteY1" fmla="*/ 116777 h 116776"/>
                <a:gd name="connsiteX2" fmla="*/ 0 w 3978973"/>
                <a:gd name="connsiteY2" fmla="*/ 58388 h 116776"/>
                <a:gd name="connsiteX3" fmla="*/ 1989487 w 3978973"/>
                <a:gd name="connsiteY3" fmla="*/ 0 h 116776"/>
                <a:gd name="connsiteX4" fmla="*/ 3978974 w 3978973"/>
                <a:gd name="connsiteY4" fmla="*/ 58388 h 11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78973" h="116776">
                  <a:moveTo>
                    <a:pt x="3978974" y="58388"/>
                  </a:moveTo>
                  <a:cubicBezTo>
                    <a:pt x="3978974" y="90678"/>
                    <a:pt x="3088196" y="116777"/>
                    <a:pt x="1989487" y="116777"/>
                  </a:cubicBezTo>
                  <a:cubicBezTo>
                    <a:pt x="890778" y="116777"/>
                    <a:pt x="0" y="90583"/>
                    <a:pt x="0" y="58388"/>
                  </a:cubicBezTo>
                  <a:cubicBezTo>
                    <a:pt x="0" y="26194"/>
                    <a:pt x="890778" y="0"/>
                    <a:pt x="1989487" y="0"/>
                  </a:cubicBezTo>
                  <a:cubicBezTo>
                    <a:pt x="3088196" y="0"/>
                    <a:pt x="3978974" y="26194"/>
                    <a:pt x="3978974" y="5838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id="{EF37FE05-495E-52B2-7725-CB8A51912691}"/>
                </a:ext>
              </a:extLst>
            </p:cNvPr>
            <p:cNvSpPr/>
            <p:nvPr/>
          </p:nvSpPr>
          <p:spPr>
            <a:xfrm rot="19606200">
              <a:off x="4917377" y="3065"/>
              <a:ext cx="2946644" cy="2946644"/>
            </a:xfrm>
            <a:custGeom>
              <a:avLst/>
              <a:gdLst>
                <a:gd name="connsiteX0" fmla="*/ 485966 w 485965"/>
                <a:gd name="connsiteY0" fmla="*/ 242983 h 485965"/>
                <a:gd name="connsiteX1" fmla="*/ 242983 w 485965"/>
                <a:gd name="connsiteY1" fmla="*/ 485965 h 485965"/>
                <a:gd name="connsiteX2" fmla="*/ 0 w 485965"/>
                <a:gd name="connsiteY2" fmla="*/ 242983 h 485965"/>
                <a:gd name="connsiteX3" fmla="*/ 242983 w 485965"/>
                <a:gd name="connsiteY3" fmla="*/ 0 h 485965"/>
                <a:gd name="connsiteX4" fmla="*/ 485966 w 485965"/>
                <a:gd name="connsiteY4" fmla="*/ 242983 h 485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5965" h="485965">
                  <a:moveTo>
                    <a:pt x="485966" y="242983"/>
                  </a:moveTo>
                  <a:cubicBezTo>
                    <a:pt x="485966" y="377178"/>
                    <a:pt x="377179" y="485965"/>
                    <a:pt x="242983" y="485965"/>
                  </a:cubicBezTo>
                  <a:cubicBezTo>
                    <a:pt x="108787" y="485965"/>
                    <a:pt x="0" y="377178"/>
                    <a:pt x="0" y="242983"/>
                  </a:cubicBezTo>
                  <a:cubicBezTo>
                    <a:pt x="0" y="108787"/>
                    <a:pt x="108787" y="0"/>
                    <a:pt x="242983" y="0"/>
                  </a:cubicBezTo>
                  <a:cubicBezTo>
                    <a:pt x="377178" y="0"/>
                    <a:pt x="485966" y="108787"/>
                    <a:pt x="485966" y="242983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grpSp>
          <p:nvGrpSpPr>
            <p:cNvPr id="524" name="图形 105">
              <a:extLst>
                <a:ext uri="{FF2B5EF4-FFF2-40B4-BE49-F238E27FC236}">
                  <a16:creationId xmlns:a16="http://schemas.microsoft.com/office/drawing/2014/main" id="{6E9E89B4-2E0E-DF51-2922-8AD96821DA3D}"/>
                </a:ext>
              </a:extLst>
            </p:cNvPr>
            <p:cNvGrpSpPr/>
            <p:nvPr/>
          </p:nvGrpSpPr>
          <p:grpSpPr>
            <a:xfrm>
              <a:off x="10091637" y="3814364"/>
              <a:ext cx="1023651" cy="473073"/>
              <a:chOff x="8799028" y="2829780"/>
              <a:chExt cx="1023651" cy="473073"/>
            </a:xfrm>
          </p:grpSpPr>
          <p:grpSp>
            <p:nvGrpSpPr>
              <p:cNvPr id="525" name="图形 105">
                <a:extLst>
                  <a:ext uri="{FF2B5EF4-FFF2-40B4-BE49-F238E27FC236}">
                    <a16:creationId xmlns:a16="http://schemas.microsoft.com/office/drawing/2014/main" id="{CBA6C1BA-73BB-9A16-D332-F591432A3DD0}"/>
                  </a:ext>
                </a:extLst>
              </p:cNvPr>
              <p:cNvGrpSpPr/>
              <p:nvPr/>
            </p:nvGrpSpPr>
            <p:grpSpPr>
              <a:xfrm>
                <a:off x="9318712" y="3051141"/>
                <a:ext cx="503967" cy="251712"/>
                <a:chOff x="9318712" y="3051141"/>
                <a:chExt cx="503967" cy="251712"/>
              </a:xfrm>
            </p:grpSpPr>
            <p:sp>
              <p:nvSpPr>
                <p:cNvPr id="526" name="任意多边形: 形状 525">
                  <a:extLst>
                    <a:ext uri="{FF2B5EF4-FFF2-40B4-BE49-F238E27FC236}">
                      <a16:creationId xmlns:a16="http://schemas.microsoft.com/office/drawing/2014/main" id="{014A63C9-DBE7-2E9A-9411-EC3894D2CE53}"/>
                    </a:ext>
                  </a:extLst>
                </p:cNvPr>
                <p:cNvSpPr/>
                <p:nvPr/>
              </p:nvSpPr>
              <p:spPr>
                <a:xfrm>
                  <a:off x="9437012" y="3051236"/>
                  <a:ext cx="146208" cy="165070"/>
                </a:xfrm>
                <a:custGeom>
                  <a:avLst/>
                  <a:gdLst>
                    <a:gd name="connsiteX0" fmla="*/ 95 w 146208"/>
                    <a:gd name="connsiteY0" fmla="*/ 155829 h 165070"/>
                    <a:gd name="connsiteX1" fmla="*/ 23813 w 146208"/>
                    <a:gd name="connsiteY1" fmla="*/ 49339 h 165070"/>
                    <a:gd name="connsiteX2" fmla="*/ 146209 w 146208"/>
                    <a:gd name="connsiteY2" fmla="*/ 0 h 165070"/>
                    <a:gd name="connsiteX3" fmla="*/ 79248 w 146208"/>
                    <a:gd name="connsiteY3" fmla="*/ 158401 h 165070"/>
                    <a:gd name="connsiteX4" fmla="*/ 0 w 146208"/>
                    <a:gd name="connsiteY4" fmla="*/ 155829 h 165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208" h="165070">
                      <a:moveTo>
                        <a:pt x="95" y="155829"/>
                      </a:moveTo>
                      <a:cubicBezTo>
                        <a:pt x="95" y="155829"/>
                        <a:pt x="6572" y="63722"/>
                        <a:pt x="23813" y="49339"/>
                      </a:cubicBezTo>
                      <a:cubicBezTo>
                        <a:pt x="41053" y="34957"/>
                        <a:pt x="146209" y="0"/>
                        <a:pt x="146209" y="0"/>
                      </a:cubicBezTo>
                      <a:cubicBezTo>
                        <a:pt x="146209" y="0"/>
                        <a:pt x="104585" y="142018"/>
                        <a:pt x="79248" y="158401"/>
                      </a:cubicBezTo>
                      <a:cubicBezTo>
                        <a:pt x="53912" y="174784"/>
                        <a:pt x="0" y="155829"/>
                        <a:pt x="0" y="155829"/>
                      </a:cubicBezTo>
                      <a:close/>
                    </a:path>
                  </a:pathLst>
                </a:custGeom>
                <a:solidFill>
                  <a:srgbClr val="F9C2D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527" name="任意多边形: 形状 526">
                  <a:extLst>
                    <a:ext uri="{FF2B5EF4-FFF2-40B4-BE49-F238E27FC236}">
                      <a16:creationId xmlns:a16="http://schemas.microsoft.com/office/drawing/2014/main" id="{B16802A9-7A9B-27D0-EC58-85DB6A308D3B}"/>
                    </a:ext>
                  </a:extLst>
                </p:cNvPr>
                <p:cNvSpPr/>
                <p:nvPr/>
              </p:nvSpPr>
              <p:spPr>
                <a:xfrm>
                  <a:off x="9437108" y="3051141"/>
                  <a:ext cx="146208" cy="165255"/>
                </a:xfrm>
                <a:custGeom>
                  <a:avLst/>
                  <a:gdLst>
                    <a:gd name="connsiteX0" fmla="*/ 146209 w 146208"/>
                    <a:gd name="connsiteY0" fmla="*/ 0 h 165255"/>
                    <a:gd name="connsiteX1" fmla="*/ 146209 w 146208"/>
                    <a:gd name="connsiteY1" fmla="*/ 0 h 165255"/>
                    <a:gd name="connsiteX2" fmla="*/ 79248 w 146208"/>
                    <a:gd name="connsiteY2" fmla="*/ 158401 h 165255"/>
                    <a:gd name="connsiteX3" fmla="*/ 27337 w 146208"/>
                    <a:gd name="connsiteY3" fmla="*/ 162782 h 165255"/>
                    <a:gd name="connsiteX4" fmla="*/ 0 w 146208"/>
                    <a:gd name="connsiteY4" fmla="*/ 155829 h 165255"/>
                    <a:gd name="connsiteX5" fmla="*/ 23717 w 146208"/>
                    <a:gd name="connsiteY5" fmla="*/ 49340 h 165255"/>
                    <a:gd name="connsiteX6" fmla="*/ 145542 w 146208"/>
                    <a:gd name="connsiteY6" fmla="*/ 191 h 165255"/>
                    <a:gd name="connsiteX7" fmla="*/ 145542 w 146208"/>
                    <a:gd name="connsiteY7" fmla="*/ 191 h 165255"/>
                    <a:gd name="connsiteX8" fmla="*/ 146113 w 146208"/>
                    <a:gd name="connsiteY8" fmla="*/ 0 h 165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6208" h="165255">
                      <a:moveTo>
                        <a:pt x="146209" y="0"/>
                      </a:moveTo>
                      <a:lnTo>
                        <a:pt x="146209" y="0"/>
                      </a:lnTo>
                      <a:cubicBezTo>
                        <a:pt x="144875" y="4381"/>
                        <a:pt x="104108" y="142399"/>
                        <a:pt x="79248" y="158401"/>
                      </a:cubicBezTo>
                      <a:cubicBezTo>
                        <a:pt x="62579" y="165735"/>
                        <a:pt x="44672" y="167164"/>
                        <a:pt x="27337" y="162782"/>
                      </a:cubicBezTo>
                      <a:cubicBezTo>
                        <a:pt x="18097" y="161163"/>
                        <a:pt x="9049" y="158877"/>
                        <a:pt x="0" y="155829"/>
                      </a:cubicBezTo>
                      <a:cubicBezTo>
                        <a:pt x="0" y="155829"/>
                        <a:pt x="6667" y="63532"/>
                        <a:pt x="23717" y="49340"/>
                      </a:cubicBezTo>
                      <a:cubicBezTo>
                        <a:pt x="40767" y="35147"/>
                        <a:pt x="136493" y="3048"/>
                        <a:pt x="145542" y="191"/>
                      </a:cubicBezTo>
                      <a:lnTo>
                        <a:pt x="145542" y="191"/>
                      </a:lnTo>
                      <a:lnTo>
                        <a:pt x="146113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528" name="任意多边形: 形状 527">
                  <a:extLst>
                    <a:ext uri="{FF2B5EF4-FFF2-40B4-BE49-F238E27FC236}">
                      <a16:creationId xmlns:a16="http://schemas.microsoft.com/office/drawing/2014/main" id="{8C532ED8-1486-7884-8048-1F7626B0ACB2}"/>
                    </a:ext>
                  </a:extLst>
                </p:cNvPr>
                <p:cNvSpPr/>
                <p:nvPr/>
              </p:nvSpPr>
              <p:spPr>
                <a:xfrm>
                  <a:off x="9318712" y="3056665"/>
                  <a:ext cx="503967" cy="246188"/>
                </a:xfrm>
                <a:custGeom>
                  <a:avLst/>
                  <a:gdLst>
                    <a:gd name="connsiteX0" fmla="*/ 64770 w 503967"/>
                    <a:gd name="connsiteY0" fmla="*/ 95060 h 246188"/>
                    <a:gd name="connsiteX1" fmla="*/ 160877 w 503967"/>
                    <a:gd name="connsiteY1" fmla="*/ 129445 h 246188"/>
                    <a:gd name="connsiteX2" fmla="*/ 286893 w 503967"/>
                    <a:gd name="connsiteY2" fmla="*/ 41148 h 246188"/>
                    <a:gd name="connsiteX3" fmla="*/ 473774 w 503967"/>
                    <a:gd name="connsiteY3" fmla="*/ 0 h 246188"/>
                    <a:gd name="connsiteX4" fmla="*/ 286893 w 503967"/>
                    <a:gd name="connsiteY4" fmla="*/ 147733 h 246188"/>
                    <a:gd name="connsiteX5" fmla="*/ 359188 w 503967"/>
                    <a:gd name="connsiteY5" fmla="*/ 162115 h 246188"/>
                    <a:gd name="connsiteX6" fmla="*/ 473774 w 503967"/>
                    <a:gd name="connsiteY6" fmla="*/ 143827 h 246188"/>
                    <a:gd name="connsiteX7" fmla="*/ 413100 w 503967"/>
                    <a:gd name="connsiteY7" fmla="*/ 185166 h 246188"/>
                    <a:gd name="connsiteX8" fmla="*/ 503968 w 503967"/>
                    <a:gd name="connsiteY8" fmla="*/ 199168 h 246188"/>
                    <a:gd name="connsiteX9" fmla="*/ 376524 w 503967"/>
                    <a:gd name="connsiteY9" fmla="*/ 205169 h 246188"/>
                    <a:gd name="connsiteX10" fmla="*/ 276606 w 503967"/>
                    <a:gd name="connsiteY10" fmla="*/ 239935 h 246188"/>
                    <a:gd name="connsiteX11" fmla="*/ 140303 w 503967"/>
                    <a:gd name="connsiteY11" fmla="*/ 204787 h 246188"/>
                    <a:gd name="connsiteX12" fmla="*/ 0 w 503967"/>
                    <a:gd name="connsiteY12" fmla="*/ 133731 h 246188"/>
                    <a:gd name="connsiteX13" fmla="*/ 36671 w 503967"/>
                    <a:gd name="connsiteY13" fmla="*/ 117348 h 246188"/>
                    <a:gd name="connsiteX14" fmla="*/ 64675 w 503967"/>
                    <a:gd name="connsiteY14" fmla="*/ 94964 h 246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03967" h="246188">
                      <a:moveTo>
                        <a:pt x="64770" y="95060"/>
                      </a:moveTo>
                      <a:cubicBezTo>
                        <a:pt x="88583" y="95060"/>
                        <a:pt x="142970" y="127826"/>
                        <a:pt x="160877" y="129445"/>
                      </a:cubicBezTo>
                      <a:cubicBezTo>
                        <a:pt x="178784" y="131064"/>
                        <a:pt x="267843" y="53911"/>
                        <a:pt x="286893" y="41148"/>
                      </a:cubicBezTo>
                      <a:cubicBezTo>
                        <a:pt x="305943" y="28384"/>
                        <a:pt x="473774" y="0"/>
                        <a:pt x="473774" y="0"/>
                      </a:cubicBezTo>
                      <a:cubicBezTo>
                        <a:pt x="473774" y="0"/>
                        <a:pt x="362522" y="143542"/>
                        <a:pt x="286893" y="147733"/>
                      </a:cubicBezTo>
                      <a:cubicBezTo>
                        <a:pt x="286893" y="147733"/>
                        <a:pt x="342805" y="167354"/>
                        <a:pt x="359188" y="162115"/>
                      </a:cubicBezTo>
                      <a:cubicBezTo>
                        <a:pt x="411004" y="148685"/>
                        <a:pt x="420910" y="143256"/>
                        <a:pt x="473774" y="143827"/>
                      </a:cubicBezTo>
                      <a:lnTo>
                        <a:pt x="413100" y="185166"/>
                      </a:lnTo>
                      <a:lnTo>
                        <a:pt x="503968" y="199168"/>
                      </a:lnTo>
                      <a:cubicBezTo>
                        <a:pt x="461867" y="208598"/>
                        <a:pt x="419005" y="210598"/>
                        <a:pt x="376524" y="205169"/>
                      </a:cubicBezTo>
                      <a:cubicBezTo>
                        <a:pt x="344043" y="220123"/>
                        <a:pt x="310610" y="231839"/>
                        <a:pt x="276606" y="239935"/>
                      </a:cubicBezTo>
                      <a:cubicBezTo>
                        <a:pt x="229267" y="255175"/>
                        <a:pt x="179070" y="242221"/>
                        <a:pt x="140303" y="204787"/>
                      </a:cubicBezTo>
                      <a:cubicBezTo>
                        <a:pt x="107633" y="171450"/>
                        <a:pt x="0" y="133731"/>
                        <a:pt x="0" y="133731"/>
                      </a:cubicBezTo>
                      <a:lnTo>
                        <a:pt x="36671" y="117348"/>
                      </a:lnTo>
                      <a:cubicBezTo>
                        <a:pt x="42005" y="103918"/>
                        <a:pt x="52769" y="95345"/>
                        <a:pt x="64675" y="94964"/>
                      </a:cubicBezTo>
                      <a:close/>
                    </a:path>
                  </a:pathLst>
                </a:custGeom>
                <a:solidFill>
                  <a:srgbClr val="F9C2D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529" name="任意多边形: 形状 528">
                  <a:extLst>
                    <a:ext uri="{FF2B5EF4-FFF2-40B4-BE49-F238E27FC236}">
                      <a16:creationId xmlns:a16="http://schemas.microsoft.com/office/drawing/2014/main" id="{CCAFC9FC-99B6-C6A6-C06E-DDD5BA16DE3D}"/>
                    </a:ext>
                  </a:extLst>
                </p:cNvPr>
                <p:cNvSpPr/>
                <p:nvPr/>
              </p:nvSpPr>
              <p:spPr>
                <a:xfrm>
                  <a:off x="9318712" y="3056665"/>
                  <a:ext cx="503967" cy="246188"/>
                </a:xfrm>
                <a:custGeom>
                  <a:avLst/>
                  <a:gdLst>
                    <a:gd name="connsiteX0" fmla="*/ 64770 w 503967"/>
                    <a:gd name="connsiteY0" fmla="*/ 95060 h 246188"/>
                    <a:gd name="connsiteX1" fmla="*/ 160877 w 503967"/>
                    <a:gd name="connsiteY1" fmla="*/ 129445 h 246188"/>
                    <a:gd name="connsiteX2" fmla="*/ 286893 w 503967"/>
                    <a:gd name="connsiteY2" fmla="*/ 41148 h 246188"/>
                    <a:gd name="connsiteX3" fmla="*/ 473774 w 503967"/>
                    <a:gd name="connsiteY3" fmla="*/ 0 h 246188"/>
                    <a:gd name="connsiteX4" fmla="*/ 286893 w 503967"/>
                    <a:gd name="connsiteY4" fmla="*/ 147733 h 246188"/>
                    <a:gd name="connsiteX5" fmla="*/ 359188 w 503967"/>
                    <a:gd name="connsiteY5" fmla="*/ 162115 h 246188"/>
                    <a:gd name="connsiteX6" fmla="*/ 473774 w 503967"/>
                    <a:gd name="connsiteY6" fmla="*/ 143827 h 246188"/>
                    <a:gd name="connsiteX7" fmla="*/ 413100 w 503967"/>
                    <a:gd name="connsiteY7" fmla="*/ 185166 h 246188"/>
                    <a:gd name="connsiteX8" fmla="*/ 503968 w 503967"/>
                    <a:gd name="connsiteY8" fmla="*/ 199168 h 246188"/>
                    <a:gd name="connsiteX9" fmla="*/ 376524 w 503967"/>
                    <a:gd name="connsiteY9" fmla="*/ 205169 h 246188"/>
                    <a:gd name="connsiteX10" fmla="*/ 276606 w 503967"/>
                    <a:gd name="connsiteY10" fmla="*/ 239935 h 246188"/>
                    <a:gd name="connsiteX11" fmla="*/ 140303 w 503967"/>
                    <a:gd name="connsiteY11" fmla="*/ 204787 h 246188"/>
                    <a:gd name="connsiteX12" fmla="*/ 0 w 503967"/>
                    <a:gd name="connsiteY12" fmla="*/ 133731 h 246188"/>
                    <a:gd name="connsiteX13" fmla="*/ 36671 w 503967"/>
                    <a:gd name="connsiteY13" fmla="*/ 117348 h 246188"/>
                    <a:gd name="connsiteX14" fmla="*/ 64675 w 503967"/>
                    <a:gd name="connsiteY14" fmla="*/ 94964 h 246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03967" h="246188">
                      <a:moveTo>
                        <a:pt x="64770" y="95060"/>
                      </a:moveTo>
                      <a:cubicBezTo>
                        <a:pt x="88583" y="95060"/>
                        <a:pt x="142970" y="127826"/>
                        <a:pt x="160877" y="129445"/>
                      </a:cubicBezTo>
                      <a:cubicBezTo>
                        <a:pt x="178784" y="131064"/>
                        <a:pt x="267843" y="53911"/>
                        <a:pt x="286893" y="41148"/>
                      </a:cubicBezTo>
                      <a:cubicBezTo>
                        <a:pt x="305943" y="28384"/>
                        <a:pt x="473774" y="0"/>
                        <a:pt x="473774" y="0"/>
                      </a:cubicBezTo>
                      <a:cubicBezTo>
                        <a:pt x="473774" y="0"/>
                        <a:pt x="362522" y="143542"/>
                        <a:pt x="286893" y="147733"/>
                      </a:cubicBezTo>
                      <a:cubicBezTo>
                        <a:pt x="286893" y="147733"/>
                        <a:pt x="342805" y="167354"/>
                        <a:pt x="359188" y="162115"/>
                      </a:cubicBezTo>
                      <a:cubicBezTo>
                        <a:pt x="411004" y="148685"/>
                        <a:pt x="420910" y="143256"/>
                        <a:pt x="473774" y="143827"/>
                      </a:cubicBezTo>
                      <a:lnTo>
                        <a:pt x="413100" y="185166"/>
                      </a:lnTo>
                      <a:lnTo>
                        <a:pt x="503968" y="199168"/>
                      </a:lnTo>
                      <a:cubicBezTo>
                        <a:pt x="461867" y="208598"/>
                        <a:pt x="419005" y="210598"/>
                        <a:pt x="376524" y="205169"/>
                      </a:cubicBezTo>
                      <a:cubicBezTo>
                        <a:pt x="344043" y="220123"/>
                        <a:pt x="310610" y="231839"/>
                        <a:pt x="276606" y="239935"/>
                      </a:cubicBezTo>
                      <a:cubicBezTo>
                        <a:pt x="229267" y="255175"/>
                        <a:pt x="179070" y="242221"/>
                        <a:pt x="140303" y="204787"/>
                      </a:cubicBezTo>
                      <a:cubicBezTo>
                        <a:pt x="107633" y="171450"/>
                        <a:pt x="0" y="133731"/>
                        <a:pt x="0" y="133731"/>
                      </a:cubicBezTo>
                      <a:lnTo>
                        <a:pt x="36671" y="117348"/>
                      </a:lnTo>
                      <a:cubicBezTo>
                        <a:pt x="42005" y="103918"/>
                        <a:pt x="52769" y="95345"/>
                        <a:pt x="64675" y="94964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530" name="任意多边形: 形状 529">
                  <a:extLst>
                    <a:ext uri="{FF2B5EF4-FFF2-40B4-BE49-F238E27FC236}">
                      <a16:creationId xmlns:a16="http://schemas.microsoft.com/office/drawing/2014/main" id="{920D9903-38E0-26BA-FCC7-FBCC5152DE72}"/>
                    </a:ext>
                  </a:extLst>
                </p:cNvPr>
                <p:cNvSpPr/>
                <p:nvPr/>
              </p:nvSpPr>
              <p:spPr>
                <a:xfrm>
                  <a:off x="9318807" y="3174680"/>
                  <a:ext cx="46386" cy="32385"/>
                </a:xfrm>
                <a:custGeom>
                  <a:avLst/>
                  <a:gdLst>
                    <a:gd name="connsiteX0" fmla="*/ 36004 w 46386"/>
                    <a:gd name="connsiteY0" fmla="*/ 0 h 32385"/>
                    <a:gd name="connsiteX1" fmla="*/ 46387 w 46386"/>
                    <a:gd name="connsiteY1" fmla="*/ 9430 h 32385"/>
                    <a:gd name="connsiteX2" fmla="*/ 40100 w 46386"/>
                    <a:gd name="connsiteY2" fmla="*/ 32385 h 32385"/>
                    <a:gd name="connsiteX3" fmla="*/ 0 w 46386"/>
                    <a:gd name="connsiteY3" fmla="*/ 15812 h 32385"/>
                    <a:gd name="connsiteX4" fmla="*/ 36004 w 46386"/>
                    <a:gd name="connsiteY4" fmla="*/ 0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386" h="32385">
                      <a:moveTo>
                        <a:pt x="36004" y="0"/>
                      </a:moveTo>
                      <a:lnTo>
                        <a:pt x="46387" y="9430"/>
                      </a:lnTo>
                      <a:lnTo>
                        <a:pt x="40100" y="32385"/>
                      </a:lnTo>
                      <a:lnTo>
                        <a:pt x="0" y="15812"/>
                      </a:lnTo>
                      <a:lnTo>
                        <a:pt x="36004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531" name="任意多边形: 形状 530">
                  <a:extLst>
                    <a:ext uri="{FF2B5EF4-FFF2-40B4-BE49-F238E27FC236}">
                      <a16:creationId xmlns:a16="http://schemas.microsoft.com/office/drawing/2014/main" id="{A8030D08-2047-C7C5-A84F-78B55DA48CB7}"/>
                    </a:ext>
                  </a:extLst>
                </p:cNvPr>
                <p:cNvSpPr/>
                <p:nvPr/>
              </p:nvSpPr>
              <p:spPr>
                <a:xfrm>
                  <a:off x="9382529" y="3173728"/>
                  <a:ext cx="17525" cy="22097"/>
                </a:xfrm>
                <a:custGeom>
                  <a:avLst/>
                  <a:gdLst>
                    <a:gd name="connsiteX0" fmla="*/ 17526 w 17525"/>
                    <a:gd name="connsiteY0" fmla="*/ 11049 h 22097"/>
                    <a:gd name="connsiteX1" fmla="*/ 8763 w 17525"/>
                    <a:gd name="connsiteY1" fmla="*/ 22098 h 22097"/>
                    <a:gd name="connsiteX2" fmla="*/ 0 w 17525"/>
                    <a:gd name="connsiteY2" fmla="*/ 11049 h 22097"/>
                    <a:gd name="connsiteX3" fmla="*/ 8763 w 17525"/>
                    <a:gd name="connsiteY3" fmla="*/ 0 h 22097"/>
                    <a:gd name="connsiteX4" fmla="*/ 17526 w 17525"/>
                    <a:gd name="connsiteY4" fmla="*/ 11049 h 22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25" h="22097">
                      <a:moveTo>
                        <a:pt x="17526" y="11049"/>
                      </a:moveTo>
                      <a:cubicBezTo>
                        <a:pt x="17526" y="17145"/>
                        <a:pt x="13621" y="22098"/>
                        <a:pt x="8763" y="22098"/>
                      </a:cubicBezTo>
                      <a:cubicBezTo>
                        <a:pt x="3905" y="22098"/>
                        <a:pt x="0" y="17145"/>
                        <a:pt x="0" y="11049"/>
                      </a:cubicBezTo>
                      <a:cubicBezTo>
                        <a:pt x="0" y="4953"/>
                        <a:pt x="3905" y="0"/>
                        <a:pt x="8763" y="0"/>
                      </a:cubicBezTo>
                      <a:cubicBezTo>
                        <a:pt x="13621" y="0"/>
                        <a:pt x="17526" y="4953"/>
                        <a:pt x="17526" y="1104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532" name="图形 105">
                <a:extLst>
                  <a:ext uri="{FF2B5EF4-FFF2-40B4-BE49-F238E27FC236}">
                    <a16:creationId xmlns:a16="http://schemas.microsoft.com/office/drawing/2014/main" id="{D4A677BC-6EA1-F321-89E7-8C562DA90382}"/>
                  </a:ext>
                </a:extLst>
              </p:cNvPr>
              <p:cNvGrpSpPr/>
              <p:nvPr/>
            </p:nvGrpSpPr>
            <p:grpSpPr>
              <a:xfrm>
                <a:off x="8799028" y="2829780"/>
                <a:ext cx="427196" cy="176558"/>
                <a:chOff x="8799028" y="2829780"/>
                <a:chExt cx="427196" cy="176558"/>
              </a:xfrm>
            </p:grpSpPr>
            <p:grpSp>
              <p:nvGrpSpPr>
                <p:cNvPr id="533" name="图形 105">
                  <a:extLst>
                    <a:ext uri="{FF2B5EF4-FFF2-40B4-BE49-F238E27FC236}">
                      <a16:creationId xmlns:a16="http://schemas.microsoft.com/office/drawing/2014/main" id="{38EB1EF9-D740-5DC9-6D1A-E7D4D0686E50}"/>
                    </a:ext>
                  </a:extLst>
                </p:cNvPr>
                <p:cNvGrpSpPr/>
                <p:nvPr/>
              </p:nvGrpSpPr>
              <p:grpSpPr>
                <a:xfrm>
                  <a:off x="8799028" y="2829780"/>
                  <a:ext cx="427196" cy="176558"/>
                  <a:chOff x="8799028" y="2829780"/>
                  <a:chExt cx="427196" cy="176558"/>
                </a:xfrm>
              </p:grpSpPr>
              <p:sp>
                <p:nvSpPr>
                  <p:cNvPr id="534" name="任意多边形: 形状 533">
                    <a:extLst>
                      <a:ext uri="{FF2B5EF4-FFF2-40B4-BE49-F238E27FC236}">
                        <a16:creationId xmlns:a16="http://schemas.microsoft.com/office/drawing/2014/main" id="{8A2D9A56-6994-8072-253A-3C350A02CD14}"/>
                      </a:ext>
                    </a:extLst>
                  </p:cNvPr>
                  <p:cNvSpPr/>
                  <p:nvPr/>
                </p:nvSpPr>
                <p:spPr>
                  <a:xfrm>
                    <a:off x="8894214" y="2895046"/>
                    <a:ext cx="128175" cy="111292"/>
                  </a:xfrm>
                  <a:custGeom>
                    <a:avLst/>
                    <a:gdLst>
                      <a:gd name="connsiteX0" fmla="*/ 5589 w 128175"/>
                      <a:gd name="connsiteY0" fmla="*/ 1409 h 111292"/>
                      <a:gd name="connsiteX1" fmla="*/ 128175 w 128175"/>
                      <a:gd name="connsiteY1" fmla="*/ 102660 h 111292"/>
                      <a:gd name="connsiteX2" fmla="*/ 53880 w 128175"/>
                      <a:gd name="connsiteY2" fmla="*/ 103898 h 111292"/>
                      <a:gd name="connsiteX3" fmla="*/ 5589 w 128175"/>
                      <a:gd name="connsiteY3" fmla="*/ 1409 h 111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175" h="111292">
                        <a:moveTo>
                          <a:pt x="5589" y="1409"/>
                        </a:moveTo>
                        <a:cubicBezTo>
                          <a:pt x="22924" y="-13164"/>
                          <a:pt x="94362" y="89801"/>
                          <a:pt x="128175" y="102660"/>
                        </a:cubicBezTo>
                        <a:cubicBezTo>
                          <a:pt x="104172" y="113709"/>
                          <a:pt x="78074" y="114185"/>
                          <a:pt x="53880" y="103898"/>
                        </a:cubicBezTo>
                        <a:cubicBezTo>
                          <a:pt x="16638" y="86372"/>
                          <a:pt x="-12700" y="16554"/>
                          <a:pt x="5589" y="1409"/>
                        </a:cubicBezTo>
                        <a:close/>
                      </a:path>
                    </a:pathLst>
                  </a:custGeom>
                  <a:solidFill>
                    <a:srgbClr val="F9C2D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535" name="任意多边形: 形状 534">
                    <a:extLst>
                      <a:ext uri="{FF2B5EF4-FFF2-40B4-BE49-F238E27FC236}">
                        <a16:creationId xmlns:a16="http://schemas.microsoft.com/office/drawing/2014/main" id="{87E08570-6879-865B-2594-6702A55AB50A}"/>
                      </a:ext>
                    </a:extLst>
                  </p:cNvPr>
                  <p:cNvSpPr/>
                  <p:nvPr/>
                </p:nvSpPr>
                <p:spPr>
                  <a:xfrm>
                    <a:off x="8894214" y="2895117"/>
                    <a:ext cx="128175" cy="111190"/>
                  </a:xfrm>
                  <a:custGeom>
                    <a:avLst/>
                    <a:gdLst>
                      <a:gd name="connsiteX0" fmla="*/ 128175 w 128175"/>
                      <a:gd name="connsiteY0" fmla="*/ 102589 h 111190"/>
                      <a:gd name="connsiteX1" fmla="*/ 53880 w 128175"/>
                      <a:gd name="connsiteY1" fmla="*/ 104113 h 111190"/>
                      <a:gd name="connsiteX2" fmla="*/ 5589 w 128175"/>
                      <a:gd name="connsiteY2" fmla="*/ 1433 h 111190"/>
                      <a:gd name="connsiteX3" fmla="*/ 25782 w 128175"/>
                      <a:gd name="connsiteY3" fmla="*/ 8005 h 111190"/>
                      <a:gd name="connsiteX4" fmla="*/ 128175 w 128175"/>
                      <a:gd name="connsiteY4" fmla="*/ 102684 h 1111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175" h="111190">
                        <a:moveTo>
                          <a:pt x="128175" y="102589"/>
                        </a:moveTo>
                        <a:cubicBezTo>
                          <a:pt x="104172" y="113542"/>
                          <a:pt x="78169" y="114019"/>
                          <a:pt x="53880" y="104113"/>
                        </a:cubicBezTo>
                        <a:cubicBezTo>
                          <a:pt x="16638" y="86587"/>
                          <a:pt x="-12700" y="16578"/>
                          <a:pt x="5589" y="1433"/>
                        </a:cubicBezTo>
                        <a:cubicBezTo>
                          <a:pt x="9684" y="-2186"/>
                          <a:pt x="16828" y="1433"/>
                          <a:pt x="25782" y="8005"/>
                        </a:cubicBezTo>
                        <a:cubicBezTo>
                          <a:pt x="54642" y="30580"/>
                          <a:pt x="102458" y="92778"/>
                          <a:pt x="128175" y="102684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536" name="任意多边形: 形状 535">
                    <a:extLst>
                      <a:ext uri="{FF2B5EF4-FFF2-40B4-BE49-F238E27FC236}">
                        <a16:creationId xmlns:a16="http://schemas.microsoft.com/office/drawing/2014/main" id="{E94B7DA7-FF6E-C165-5AA4-54AA40268F72}"/>
                      </a:ext>
                    </a:extLst>
                  </p:cNvPr>
                  <p:cNvSpPr/>
                  <p:nvPr/>
                </p:nvSpPr>
                <p:spPr>
                  <a:xfrm>
                    <a:off x="8799504" y="2829780"/>
                    <a:ext cx="381571" cy="136368"/>
                  </a:xfrm>
                  <a:custGeom>
                    <a:avLst/>
                    <a:gdLst>
                      <a:gd name="connsiteX0" fmla="*/ 44005 w 381571"/>
                      <a:gd name="connsiteY0" fmla="*/ 46863 h 136368"/>
                      <a:gd name="connsiteX1" fmla="*/ 118586 w 381571"/>
                      <a:gd name="connsiteY1" fmla="*/ 55912 h 136368"/>
                      <a:gd name="connsiteX2" fmla="*/ 213265 w 381571"/>
                      <a:gd name="connsiteY2" fmla="*/ 46673 h 136368"/>
                      <a:gd name="connsiteX3" fmla="*/ 269843 w 381571"/>
                      <a:gd name="connsiteY3" fmla="*/ 38100 h 136368"/>
                      <a:gd name="connsiteX4" fmla="*/ 381571 w 381571"/>
                      <a:gd name="connsiteY4" fmla="*/ 0 h 136368"/>
                      <a:gd name="connsiteX5" fmla="*/ 310134 w 381571"/>
                      <a:gd name="connsiteY5" fmla="*/ 52292 h 136368"/>
                      <a:gd name="connsiteX6" fmla="*/ 378142 w 381571"/>
                      <a:gd name="connsiteY6" fmla="*/ 47054 h 136368"/>
                      <a:gd name="connsiteX7" fmla="*/ 284893 w 381571"/>
                      <a:gd name="connsiteY7" fmla="*/ 75724 h 136368"/>
                      <a:gd name="connsiteX8" fmla="*/ 215360 w 381571"/>
                      <a:gd name="connsiteY8" fmla="*/ 121253 h 136368"/>
                      <a:gd name="connsiteX9" fmla="*/ 111252 w 381571"/>
                      <a:gd name="connsiteY9" fmla="*/ 119158 h 136368"/>
                      <a:gd name="connsiteX10" fmla="*/ 0 w 381571"/>
                      <a:gd name="connsiteY10" fmla="*/ 89821 h 136368"/>
                      <a:gd name="connsiteX11" fmla="*/ 25241 w 381571"/>
                      <a:gd name="connsiteY11" fmla="*/ 70199 h 136368"/>
                      <a:gd name="connsiteX12" fmla="*/ 44005 w 381571"/>
                      <a:gd name="connsiteY12" fmla="*/ 46768 h 136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1571" h="136368">
                        <a:moveTo>
                          <a:pt x="44005" y="46863"/>
                        </a:moveTo>
                        <a:cubicBezTo>
                          <a:pt x="61531" y="41624"/>
                          <a:pt x="105251" y="57817"/>
                          <a:pt x="118586" y="55912"/>
                        </a:cubicBezTo>
                        <a:cubicBezTo>
                          <a:pt x="132016" y="54007"/>
                          <a:pt x="213265" y="46673"/>
                          <a:pt x="213265" y="46673"/>
                        </a:cubicBezTo>
                        <a:cubicBezTo>
                          <a:pt x="235744" y="43244"/>
                          <a:pt x="251746" y="42291"/>
                          <a:pt x="269843" y="38100"/>
                        </a:cubicBezTo>
                        <a:cubicBezTo>
                          <a:pt x="306419" y="18002"/>
                          <a:pt x="342614" y="9334"/>
                          <a:pt x="381571" y="0"/>
                        </a:cubicBezTo>
                        <a:lnTo>
                          <a:pt x="310134" y="52292"/>
                        </a:lnTo>
                        <a:lnTo>
                          <a:pt x="378142" y="47054"/>
                        </a:lnTo>
                        <a:cubicBezTo>
                          <a:pt x="348234" y="62389"/>
                          <a:pt x="316801" y="72009"/>
                          <a:pt x="284893" y="75724"/>
                        </a:cubicBezTo>
                        <a:cubicBezTo>
                          <a:pt x="262604" y="93345"/>
                          <a:pt x="239363" y="108490"/>
                          <a:pt x="215360" y="121253"/>
                        </a:cubicBezTo>
                        <a:cubicBezTo>
                          <a:pt x="182308" y="142113"/>
                          <a:pt x="143828" y="141351"/>
                          <a:pt x="111252" y="119158"/>
                        </a:cubicBezTo>
                        <a:cubicBezTo>
                          <a:pt x="83534" y="99346"/>
                          <a:pt x="0" y="89821"/>
                          <a:pt x="0" y="89821"/>
                        </a:cubicBezTo>
                        <a:lnTo>
                          <a:pt x="25241" y="70199"/>
                        </a:lnTo>
                        <a:cubicBezTo>
                          <a:pt x="27622" y="58198"/>
                          <a:pt x="34957" y="49149"/>
                          <a:pt x="44005" y="46768"/>
                        </a:cubicBezTo>
                        <a:close/>
                      </a:path>
                    </a:pathLst>
                  </a:custGeom>
                  <a:solidFill>
                    <a:srgbClr val="F9C2D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537" name="任意多边形: 形状 536">
                    <a:extLst>
                      <a:ext uri="{FF2B5EF4-FFF2-40B4-BE49-F238E27FC236}">
                        <a16:creationId xmlns:a16="http://schemas.microsoft.com/office/drawing/2014/main" id="{CEC70350-A805-14A8-708E-77F228AD693A}"/>
                      </a:ext>
                    </a:extLst>
                  </p:cNvPr>
                  <p:cNvSpPr/>
                  <p:nvPr/>
                </p:nvSpPr>
                <p:spPr>
                  <a:xfrm>
                    <a:off x="8799504" y="2829780"/>
                    <a:ext cx="381571" cy="136368"/>
                  </a:xfrm>
                  <a:custGeom>
                    <a:avLst/>
                    <a:gdLst>
                      <a:gd name="connsiteX0" fmla="*/ 44005 w 381571"/>
                      <a:gd name="connsiteY0" fmla="*/ 46863 h 136368"/>
                      <a:gd name="connsiteX1" fmla="*/ 118586 w 381571"/>
                      <a:gd name="connsiteY1" fmla="*/ 55912 h 136368"/>
                      <a:gd name="connsiteX2" fmla="*/ 213265 w 381571"/>
                      <a:gd name="connsiteY2" fmla="*/ 46673 h 136368"/>
                      <a:gd name="connsiteX3" fmla="*/ 269843 w 381571"/>
                      <a:gd name="connsiteY3" fmla="*/ 38100 h 136368"/>
                      <a:gd name="connsiteX4" fmla="*/ 381571 w 381571"/>
                      <a:gd name="connsiteY4" fmla="*/ 0 h 136368"/>
                      <a:gd name="connsiteX5" fmla="*/ 310134 w 381571"/>
                      <a:gd name="connsiteY5" fmla="*/ 52292 h 136368"/>
                      <a:gd name="connsiteX6" fmla="*/ 378142 w 381571"/>
                      <a:gd name="connsiteY6" fmla="*/ 47054 h 136368"/>
                      <a:gd name="connsiteX7" fmla="*/ 284893 w 381571"/>
                      <a:gd name="connsiteY7" fmla="*/ 75724 h 136368"/>
                      <a:gd name="connsiteX8" fmla="*/ 215360 w 381571"/>
                      <a:gd name="connsiteY8" fmla="*/ 121253 h 136368"/>
                      <a:gd name="connsiteX9" fmla="*/ 111252 w 381571"/>
                      <a:gd name="connsiteY9" fmla="*/ 119158 h 136368"/>
                      <a:gd name="connsiteX10" fmla="*/ 0 w 381571"/>
                      <a:gd name="connsiteY10" fmla="*/ 89821 h 136368"/>
                      <a:gd name="connsiteX11" fmla="*/ 25241 w 381571"/>
                      <a:gd name="connsiteY11" fmla="*/ 70199 h 136368"/>
                      <a:gd name="connsiteX12" fmla="*/ 44005 w 381571"/>
                      <a:gd name="connsiteY12" fmla="*/ 46768 h 136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1571" h="136368">
                        <a:moveTo>
                          <a:pt x="44005" y="46863"/>
                        </a:moveTo>
                        <a:cubicBezTo>
                          <a:pt x="61531" y="41624"/>
                          <a:pt x="105251" y="57817"/>
                          <a:pt x="118586" y="55912"/>
                        </a:cubicBezTo>
                        <a:cubicBezTo>
                          <a:pt x="132016" y="54007"/>
                          <a:pt x="213265" y="46673"/>
                          <a:pt x="213265" y="46673"/>
                        </a:cubicBezTo>
                        <a:cubicBezTo>
                          <a:pt x="235744" y="43244"/>
                          <a:pt x="251746" y="42291"/>
                          <a:pt x="269843" y="38100"/>
                        </a:cubicBezTo>
                        <a:cubicBezTo>
                          <a:pt x="306419" y="18002"/>
                          <a:pt x="342614" y="9334"/>
                          <a:pt x="381571" y="0"/>
                        </a:cubicBezTo>
                        <a:lnTo>
                          <a:pt x="310134" y="52292"/>
                        </a:lnTo>
                        <a:lnTo>
                          <a:pt x="378142" y="47054"/>
                        </a:lnTo>
                        <a:cubicBezTo>
                          <a:pt x="348234" y="62389"/>
                          <a:pt x="316801" y="72009"/>
                          <a:pt x="284893" y="75724"/>
                        </a:cubicBezTo>
                        <a:cubicBezTo>
                          <a:pt x="262604" y="93345"/>
                          <a:pt x="239363" y="108490"/>
                          <a:pt x="215360" y="121253"/>
                        </a:cubicBezTo>
                        <a:cubicBezTo>
                          <a:pt x="182308" y="142113"/>
                          <a:pt x="143828" y="141351"/>
                          <a:pt x="111252" y="119158"/>
                        </a:cubicBezTo>
                        <a:cubicBezTo>
                          <a:pt x="83534" y="99346"/>
                          <a:pt x="0" y="89821"/>
                          <a:pt x="0" y="89821"/>
                        </a:cubicBezTo>
                        <a:lnTo>
                          <a:pt x="25241" y="70199"/>
                        </a:lnTo>
                        <a:cubicBezTo>
                          <a:pt x="27622" y="58198"/>
                          <a:pt x="34957" y="49149"/>
                          <a:pt x="44005" y="46768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538" name="任意多边形: 形状 537">
                    <a:extLst>
                      <a:ext uri="{FF2B5EF4-FFF2-40B4-BE49-F238E27FC236}">
                        <a16:creationId xmlns:a16="http://schemas.microsoft.com/office/drawing/2014/main" id="{93559744-8DD8-F9AC-6259-B796013AA948}"/>
                      </a:ext>
                    </a:extLst>
                  </p:cNvPr>
                  <p:cNvSpPr/>
                  <p:nvPr/>
                </p:nvSpPr>
                <p:spPr>
                  <a:xfrm>
                    <a:off x="8799028" y="2900074"/>
                    <a:ext cx="33908" cy="24288"/>
                  </a:xfrm>
                  <a:custGeom>
                    <a:avLst/>
                    <a:gdLst>
                      <a:gd name="connsiteX0" fmla="*/ 25241 w 33908"/>
                      <a:gd name="connsiteY0" fmla="*/ 0 h 24288"/>
                      <a:gd name="connsiteX1" fmla="*/ 33909 w 33908"/>
                      <a:gd name="connsiteY1" fmla="*/ 5239 h 24288"/>
                      <a:gd name="connsiteX2" fmla="*/ 31814 w 33908"/>
                      <a:gd name="connsiteY2" fmla="*/ 24289 h 24288"/>
                      <a:gd name="connsiteX3" fmla="*/ 0 w 33908"/>
                      <a:gd name="connsiteY3" fmla="*/ 19622 h 24288"/>
                      <a:gd name="connsiteX4" fmla="*/ 25241 w 33908"/>
                      <a:gd name="connsiteY4" fmla="*/ 0 h 24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908" h="24288">
                        <a:moveTo>
                          <a:pt x="25241" y="0"/>
                        </a:moveTo>
                        <a:lnTo>
                          <a:pt x="33909" y="5239"/>
                        </a:lnTo>
                        <a:lnTo>
                          <a:pt x="31814" y="24289"/>
                        </a:lnTo>
                        <a:lnTo>
                          <a:pt x="0" y="19622"/>
                        </a:lnTo>
                        <a:lnTo>
                          <a:pt x="25241" y="0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539" name="任意多边形: 形状 538">
                    <a:extLst>
                      <a:ext uri="{FF2B5EF4-FFF2-40B4-BE49-F238E27FC236}">
                        <a16:creationId xmlns:a16="http://schemas.microsoft.com/office/drawing/2014/main" id="{E6C88309-3D4A-7CAC-40B1-515A73B71E16}"/>
                      </a:ext>
                    </a:extLst>
                  </p:cNvPr>
                  <p:cNvSpPr/>
                  <p:nvPr/>
                </p:nvSpPr>
                <p:spPr>
                  <a:xfrm>
                    <a:off x="8930171" y="2883208"/>
                    <a:ext cx="296053" cy="108608"/>
                  </a:xfrm>
                  <a:custGeom>
                    <a:avLst/>
                    <a:gdLst>
                      <a:gd name="connsiteX0" fmla="*/ 7637 w 296053"/>
                      <a:gd name="connsiteY0" fmla="*/ 3341 h 108608"/>
                      <a:gd name="connsiteX1" fmla="*/ 296054 w 296053"/>
                      <a:gd name="connsiteY1" fmla="*/ 82684 h 108608"/>
                      <a:gd name="connsiteX2" fmla="*/ 140987 w 296053"/>
                      <a:gd name="connsiteY2" fmla="*/ 107354 h 108608"/>
                      <a:gd name="connsiteX3" fmla="*/ 7637 w 296053"/>
                      <a:gd name="connsiteY3" fmla="*/ 3341 h 108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6053" h="108608">
                        <a:moveTo>
                          <a:pt x="7637" y="3341"/>
                        </a:moveTo>
                        <a:cubicBezTo>
                          <a:pt x="39164" y="-19043"/>
                          <a:pt x="221282" y="78208"/>
                          <a:pt x="296054" y="82684"/>
                        </a:cubicBezTo>
                        <a:cubicBezTo>
                          <a:pt x="245952" y="103639"/>
                          <a:pt x="193374" y="112021"/>
                          <a:pt x="140987" y="107354"/>
                        </a:cubicBezTo>
                        <a:cubicBezTo>
                          <a:pt x="56881" y="98686"/>
                          <a:pt x="-25891" y="26773"/>
                          <a:pt x="7637" y="3341"/>
                        </a:cubicBezTo>
                        <a:close/>
                      </a:path>
                    </a:pathLst>
                  </a:custGeom>
                  <a:solidFill>
                    <a:srgbClr val="F9C2D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540" name="任意多边形: 形状 539">
                    <a:extLst>
                      <a:ext uri="{FF2B5EF4-FFF2-40B4-BE49-F238E27FC236}">
                        <a16:creationId xmlns:a16="http://schemas.microsoft.com/office/drawing/2014/main" id="{EB569BEA-C54F-63FB-E6BD-79F9B0D5FE82}"/>
                      </a:ext>
                    </a:extLst>
                  </p:cNvPr>
                  <p:cNvSpPr/>
                  <p:nvPr/>
                </p:nvSpPr>
                <p:spPr>
                  <a:xfrm>
                    <a:off x="8841033" y="2893788"/>
                    <a:ext cx="13906" cy="17525"/>
                  </a:xfrm>
                  <a:custGeom>
                    <a:avLst/>
                    <a:gdLst>
                      <a:gd name="connsiteX0" fmla="*/ 13907 w 13906"/>
                      <a:gd name="connsiteY0" fmla="*/ 8763 h 17525"/>
                      <a:gd name="connsiteX1" fmla="*/ 6953 w 13906"/>
                      <a:gd name="connsiteY1" fmla="*/ 17526 h 17525"/>
                      <a:gd name="connsiteX2" fmla="*/ 0 w 13906"/>
                      <a:gd name="connsiteY2" fmla="*/ 8763 h 17525"/>
                      <a:gd name="connsiteX3" fmla="*/ 6953 w 13906"/>
                      <a:gd name="connsiteY3" fmla="*/ 0 h 17525"/>
                      <a:gd name="connsiteX4" fmla="*/ 13907 w 13906"/>
                      <a:gd name="connsiteY4" fmla="*/ 8763 h 17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906" h="17525">
                        <a:moveTo>
                          <a:pt x="13907" y="8763"/>
                        </a:moveTo>
                        <a:cubicBezTo>
                          <a:pt x="13907" y="13621"/>
                          <a:pt x="10763" y="17526"/>
                          <a:pt x="6953" y="17526"/>
                        </a:cubicBezTo>
                        <a:cubicBezTo>
                          <a:pt x="3143" y="17526"/>
                          <a:pt x="0" y="13621"/>
                          <a:pt x="0" y="8763"/>
                        </a:cubicBezTo>
                        <a:cubicBezTo>
                          <a:pt x="0" y="3905"/>
                          <a:pt x="3143" y="0"/>
                          <a:pt x="6953" y="0"/>
                        </a:cubicBezTo>
                        <a:cubicBezTo>
                          <a:pt x="10763" y="0"/>
                          <a:pt x="13907" y="3905"/>
                          <a:pt x="13907" y="876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  <p:sp>
              <p:nvSpPr>
                <p:cNvPr id="541" name="任意多边形: 形状 540">
                  <a:extLst>
                    <a:ext uri="{FF2B5EF4-FFF2-40B4-BE49-F238E27FC236}">
                      <a16:creationId xmlns:a16="http://schemas.microsoft.com/office/drawing/2014/main" id="{B639865F-92E3-110B-ABDA-EE20AAFE80A8}"/>
                    </a:ext>
                  </a:extLst>
                </p:cNvPr>
                <p:cNvSpPr/>
                <p:nvPr/>
              </p:nvSpPr>
              <p:spPr>
                <a:xfrm>
                  <a:off x="8930171" y="2883208"/>
                  <a:ext cx="296053" cy="108608"/>
                </a:xfrm>
                <a:custGeom>
                  <a:avLst/>
                  <a:gdLst>
                    <a:gd name="connsiteX0" fmla="*/ 7637 w 296053"/>
                    <a:gd name="connsiteY0" fmla="*/ 3341 h 108608"/>
                    <a:gd name="connsiteX1" fmla="*/ 296054 w 296053"/>
                    <a:gd name="connsiteY1" fmla="*/ 82684 h 108608"/>
                    <a:gd name="connsiteX2" fmla="*/ 140987 w 296053"/>
                    <a:gd name="connsiteY2" fmla="*/ 107354 h 108608"/>
                    <a:gd name="connsiteX3" fmla="*/ 7637 w 296053"/>
                    <a:gd name="connsiteY3" fmla="*/ 3341 h 108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6053" h="108608">
                      <a:moveTo>
                        <a:pt x="7637" y="3341"/>
                      </a:moveTo>
                      <a:cubicBezTo>
                        <a:pt x="39164" y="-19043"/>
                        <a:pt x="221282" y="78208"/>
                        <a:pt x="296054" y="82684"/>
                      </a:cubicBezTo>
                      <a:cubicBezTo>
                        <a:pt x="245952" y="103639"/>
                        <a:pt x="193374" y="112021"/>
                        <a:pt x="140987" y="107354"/>
                      </a:cubicBezTo>
                      <a:cubicBezTo>
                        <a:pt x="56881" y="98686"/>
                        <a:pt x="-25891" y="26773"/>
                        <a:pt x="7637" y="3341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686" name="图形 105">
              <a:extLst>
                <a:ext uri="{FF2B5EF4-FFF2-40B4-BE49-F238E27FC236}">
                  <a16:creationId xmlns:a16="http://schemas.microsoft.com/office/drawing/2014/main" id="{3FA7777B-4200-5CA9-64AC-725B0332344B}"/>
                </a:ext>
              </a:extLst>
            </p:cNvPr>
            <p:cNvGrpSpPr/>
            <p:nvPr/>
          </p:nvGrpSpPr>
          <p:grpSpPr>
            <a:xfrm>
              <a:off x="10296923" y="4486463"/>
              <a:ext cx="1758870" cy="1368583"/>
              <a:chOff x="10020965" y="3295646"/>
              <a:chExt cx="1758870" cy="1368583"/>
            </a:xfrm>
          </p:grpSpPr>
          <p:sp>
            <p:nvSpPr>
              <p:cNvPr id="687" name="任意多边形: 形状 686">
                <a:extLst>
                  <a:ext uri="{FF2B5EF4-FFF2-40B4-BE49-F238E27FC236}">
                    <a16:creationId xmlns:a16="http://schemas.microsoft.com/office/drawing/2014/main" id="{08E04D59-6E1F-9BCA-0DD4-A60229D8CF25}"/>
                  </a:ext>
                </a:extLst>
              </p:cNvPr>
              <p:cNvSpPr/>
              <p:nvPr/>
            </p:nvSpPr>
            <p:spPr>
              <a:xfrm>
                <a:off x="10020965" y="3295646"/>
                <a:ext cx="1758870" cy="1232777"/>
              </a:xfrm>
              <a:custGeom>
                <a:avLst/>
                <a:gdLst>
                  <a:gd name="connsiteX0" fmla="*/ 1742147 w 1758870"/>
                  <a:gd name="connsiteY0" fmla="*/ 884970 h 1232777"/>
                  <a:gd name="connsiteX1" fmla="*/ 1690141 w 1758870"/>
                  <a:gd name="connsiteY1" fmla="*/ 871920 h 1232777"/>
                  <a:gd name="connsiteX2" fmla="*/ 1698809 w 1758870"/>
                  <a:gd name="connsiteY2" fmla="*/ 824010 h 1232777"/>
                  <a:gd name="connsiteX3" fmla="*/ 1718811 w 1758870"/>
                  <a:gd name="connsiteY3" fmla="*/ 777242 h 1232777"/>
                  <a:gd name="connsiteX4" fmla="*/ 1650232 w 1758870"/>
                  <a:gd name="connsiteY4" fmla="*/ 755525 h 1232777"/>
                  <a:gd name="connsiteX5" fmla="*/ 1636134 w 1758870"/>
                  <a:gd name="connsiteY5" fmla="*/ 702757 h 1232777"/>
                  <a:gd name="connsiteX6" fmla="*/ 1599082 w 1758870"/>
                  <a:gd name="connsiteY6" fmla="*/ 668466 h 1232777"/>
                  <a:gd name="connsiteX7" fmla="*/ 1554791 w 1758870"/>
                  <a:gd name="connsiteY7" fmla="*/ 693803 h 1232777"/>
                  <a:gd name="connsiteX8" fmla="*/ 1503070 w 1758870"/>
                  <a:gd name="connsiteY8" fmla="*/ 668181 h 1232777"/>
                  <a:gd name="connsiteX9" fmla="*/ 1497165 w 1758870"/>
                  <a:gd name="connsiteY9" fmla="*/ 663704 h 1232777"/>
                  <a:gd name="connsiteX10" fmla="*/ 1497165 w 1758870"/>
                  <a:gd name="connsiteY10" fmla="*/ 663704 h 1232777"/>
                  <a:gd name="connsiteX11" fmla="*/ 1594701 w 1758870"/>
                  <a:gd name="connsiteY11" fmla="*/ 611412 h 1232777"/>
                  <a:gd name="connsiteX12" fmla="*/ 1607274 w 1758870"/>
                  <a:gd name="connsiteY12" fmla="*/ 492349 h 1232777"/>
                  <a:gd name="connsiteX13" fmla="*/ 1640325 w 1758870"/>
                  <a:gd name="connsiteY13" fmla="*/ 469489 h 1232777"/>
                  <a:gd name="connsiteX14" fmla="*/ 1625371 w 1758870"/>
                  <a:gd name="connsiteY14" fmla="*/ 422055 h 1232777"/>
                  <a:gd name="connsiteX15" fmla="*/ 1573555 w 1758870"/>
                  <a:gd name="connsiteY15" fmla="*/ 409006 h 1232777"/>
                  <a:gd name="connsiteX16" fmla="*/ 1582223 w 1758870"/>
                  <a:gd name="connsiteY16" fmla="*/ 361095 h 1232777"/>
                  <a:gd name="connsiteX17" fmla="*/ 1602225 w 1758870"/>
                  <a:gd name="connsiteY17" fmla="*/ 314327 h 1232777"/>
                  <a:gd name="connsiteX18" fmla="*/ 1533645 w 1758870"/>
                  <a:gd name="connsiteY18" fmla="*/ 292610 h 1232777"/>
                  <a:gd name="connsiteX19" fmla="*/ 1519548 w 1758870"/>
                  <a:gd name="connsiteY19" fmla="*/ 239841 h 1232777"/>
                  <a:gd name="connsiteX20" fmla="*/ 1482496 w 1758870"/>
                  <a:gd name="connsiteY20" fmla="*/ 205552 h 1232777"/>
                  <a:gd name="connsiteX21" fmla="*/ 1438205 w 1758870"/>
                  <a:gd name="connsiteY21" fmla="*/ 230888 h 1232777"/>
                  <a:gd name="connsiteX22" fmla="*/ 1386484 w 1758870"/>
                  <a:gd name="connsiteY22" fmla="*/ 205266 h 1232777"/>
                  <a:gd name="connsiteX23" fmla="*/ 1333906 w 1758870"/>
                  <a:gd name="connsiteY23" fmla="*/ 201265 h 1232777"/>
                  <a:gd name="connsiteX24" fmla="*/ 1324762 w 1758870"/>
                  <a:gd name="connsiteY24" fmla="*/ 235555 h 1232777"/>
                  <a:gd name="connsiteX25" fmla="*/ 1269708 w 1758870"/>
                  <a:gd name="connsiteY25" fmla="*/ 229840 h 1232777"/>
                  <a:gd name="connsiteX26" fmla="*/ 1214653 w 1758870"/>
                  <a:gd name="connsiteY26" fmla="*/ 223458 h 1232777"/>
                  <a:gd name="connsiteX27" fmla="*/ 1208176 w 1758870"/>
                  <a:gd name="connsiteY27" fmla="*/ 241270 h 1232777"/>
                  <a:gd name="connsiteX28" fmla="*/ 1201413 w 1758870"/>
                  <a:gd name="connsiteY28" fmla="*/ 253653 h 1232777"/>
                  <a:gd name="connsiteX29" fmla="*/ 1193984 w 1758870"/>
                  <a:gd name="connsiteY29" fmla="*/ 216886 h 1232777"/>
                  <a:gd name="connsiteX30" fmla="*/ 1156931 w 1758870"/>
                  <a:gd name="connsiteY30" fmla="*/ 182596 h 1232777"/>
                  <a:gd name="connsiteX31" fmla="*/ 1112641 w 1758870"/>
                  <a:gd name="connsiteY31" fmla="*/ 207933 h 1232777"/>
                  <a:gd name="connsiteX32" fmla="*/ 1060919 w 1758870"/>
                  <a:gd name="connsiteY32" fmla="*/ 182310 h 1232777"/>
                  <a:gd name="connsiteX33" fmla="*/ 1008342 w 1758870"/>
                  <a:gd name="connsiteY33" fmla="*/ 178405 h 1232777"/>
                  <a:gd name="connsiteX34" fmla="*/ 999197 w 1758870"/>
                  <a:gd name="connsiteY34" fmla="*/ 212695 h 1232777"/>
                  <a:gd name="connsiteX35" fmla="*/ 993673 w 1758870"/>
                  <a:gd name="connsiteY35" fmla="*/ 218315 h 1232777"/>
                  <a:gd name="connsiteX36" fmla="*/ 976433 w 1758870"/>
                  <a:gd name="connsiteY36" fmla="*/ 217172 h 1232777"/>
                  <a:gd name="connsiteX37" fmla="*/ 985101 w 1758870"/>
                  <a:gd name="connsiteY37" fmla="*/ 169452 h 1232777"/>
                  <a:gd name="connsiteX38" fmla="*/ 1005103 w 1758870"/>
                  <a:gd name="connsiteY38" fmla="*/ 122684 h 1232777"/>
                  <a:gd name="connsiteX39" fmla="*/ 936523 w 1758870"/>
                  <a:gd name="connsiteY39" fmla="*/ 100967 h 1232777"/>
                  <a:gd name="connsiteX40" fmla="*/ 922426 w 1758870"/>
                  <a:gd name="connsiteY40" fmla="*/ 48198 h 1232777"/>
                  <a:gd name="connsiteX41" fmla="*/ 885374 w 1758870"/>
                  <a:gd name="connsiteY41" fmla="*/ 13908 h 1232777"/>
                  <a:gd name="connsiteX42" fmla="*/ 841083 w 1758870"/>
                  <a:gd name="connsiteY42" fmla="*/ 39340 h 1232777"/>
                  <a:gd name="connsiteX43" fmla="*/ 789362 w 1758870"/>
                  <a:gd name="connsiteY43" fmla="*/ 13718 h 1232777"/>
                  <a:gd name="connsiteX44" fmla="*/ 736784 w 1758870"/>
                  <a:gd name="connsiteY44" fmla="*/ 9717 h 1232777"/>
                  <a:gd name="connsiteX45" fmla="*/ 727640 w 1758870"/>
                  <a:gd name="connsiteY45" fmla="*/ 44007 h 1232777"/>
                  <a:gd name="connsiteX46" fmla="*/ 672681 w 1758870"/>
                  <a:gd name="connsiteY46" fmla="*/ 38197 h 1232777"/>
                  <a:gd name="connsiteX47" fmla="*/ 617531 w 1758870"/>
                  <a:gd name="connsiteY47" fmla="*/ 31815 h 1232777"/>
                  <a:gd name="connsiteX48" fmla="*/ 611054 w 1758870"/>
                  <a:gd name="connsiteY48" fmla="*/ 49723 h 1232777"/>
                  <a:gd name="connsiteX49" fmla="*/ 559238 w 1758870"/>
                  <a:gd name="connsiteY49" fmla="*/ 98586 h 1232777"/>
                  <a:gd name="connsiteX50" fmla="*/ 541045 w 1758870"/>
                  <a:gd name="connsiteY50" fmla="*/ 160117 h 1232777"/>
                  <a:gd name="connsiteX51" fmla="*/ 567239 w 1758870"/>
                  <a:gd name="connsiteY51" fmla="*/ 183739 h 1232777"/>
                  <a:gd name="connsiteX52" fmla="*/ 546474 w 1758870"/>
                  <a:gd name="connsiteY52" fmla="*/ 220029 h 1232777"/>
                  <a:gd name="connsiteX53" fmla="*/ 535044 w 1758870"/>
                  <a:gd name="connsiteY53" fmla="*/ 281180 h 1232777"/>
                  <a:gd name="connsiteX54" fmla="*/ 515327 w 1758870"/>
                  <a:gd name="connsiteY54" fmla="*/ 292610 h 1232777"/>
                  <a:gd name="connsiteX55" fmla="*/ 463607 w 1758870"/>
                  <a:gd name="connsiteY55" fmla="*/ 266988 h 1232777"/>
                  <a:gd name="connsiteX56" fmla="*/ 411029 w 1758870"/>
                  <a:gd name="connsiteY56" fmla="*/ 262987 h 1232777"/>
                  <a:gd name="connsiteX57" fmla="*/ 401885 w 1758870"/>
                  <a:gd name="connsiteY57" fmla="*/ 297277 h 1232777"/>
                  <a:gd name="connsiteX58" fmla="*/ 346926 w 1758870"/>
                  <a:gd name="connsiteY58" fmla="*/ 291562 h 1232777"/>
                  <a:gd name="connsiteX59" fmla="*/ 291775 w 1758870"/>
                  <a:gd name="connsiteY59" fmla="*/ 285181 h 1232777"/>
                  <a:gd name="connsiteX60" fmla="*/ 285299 w 1758870"/>
                  <a:gd name="connsiteY60" fmla="*/ 302992 h 1232777"/>
                  <a:gd name="connsiteX61" fmla="*/ 233482 w 1758870"/>
                  <a:gd name="connsiteY61" fmla="*/ 351856 h 1232777"/>
                  <a:gd name="connsiteX62" fmla="*/ 215290 w 1758870"/>
                  <a:gd name="connsiteY62" fmla="*/ 413577 h 1232777"/>
                  <a:gd name="connsiteX63" fmla="*/ 240722 w 1758870"/>
                  <a:gd name="connsiteY63" fmla="*/ 436437 h 1232777"/>
                  <a:gd name="connsiteX64" fmla="*/ 205384 w 1758870"/>
                  <a:gd name="connsiteY64" fmla="*/ 442533 h 1232777"/>
                  <a:gd name="connsiteX65" fmla="*/ 196240 w 1758870"/>
                  <a:gd name="connsiteY65" fmla="*/ 476823 h 1232777"/>
                  <a:gd name="connsiteX66" fmla="*/ 141281 w 1758870"/>
                  <a:gd name="connsiteY66" fmla="*/ 471108 h 1232777"/>
                  <a:gd name="connsiteX67" fmla="*/ 86131 w 1758870"/>
                  <a:gd name="connsiteY67" fmla="*/ 464727 h 1232777"/>
                  <a:gd name="connsiteX68" fmla="*/ 79654 w 1758870"/>
                  <a:gd name="connsiteY68" fmla="*/ 482634 h 1232777"/>
                  <a:gd name="connsiteX69" fmla="*/ 27838 w 1758870"/>
                  <a:gd name="connsiteY69" fmla="*/ 531402 h 1232777"/>
                  <a:gd name="connsiteX70" fmla="*/ 9645 w 1758870"/>
                  <a:gd name="connsiteY70" fmla="*/ 593124 h 1232777"/>
                  <a:gd name="connsiteX71" fmla="*/ 35839 w 1758870"/>
                  <a:gd name="connsiteY71" fmla="*/ 616746 h 1232777"/>
                  <a:gd name="connsiteX72" fmla="*/ 15170 w 1758870"/>
                  <a:gd name="connsiteY72" fmla="*/ 653036 h 1232777"/>
                  <a:gd name="connsiteX73" fmla="*/ 17837 w 1758870"/>
                  <a:gd name="connsiteY73" fmla="*/ 730379 h 1232777"/>
                  <a:gd name="connsiteX74" fmla="*/ 46317 w 1758870"/>
                  <a:gd name="connsiteY74" fmla="*/ 749143 h 1232777"/>
                  <a:gd name="connsiteX75" fmla="*/ 31076 w 1758870"/>
                  <a:gd name="connsiteY75" fmla="*/ 775528 h 1232777"/>
                  <a:gd name="connsiteX76" fmla="*/ 26790 w 1758870"/>
                  <a:gd name="connsiteY76" fmla="*/ 782100 h 1232777"/>
                  <a:gd name="connsiteX77" fmla="*/ 46317 w 1758870"/>
                  <a:gd name="connsiteY77" fmla="*/ 849441 h 1232777"/>
                  <a:gd name="connsiteX78" fmla="*/ 61938 w 1758870"/>
                  <a:gd name="connsiteY78" fmla="*/ 860871 h 1232777"/>
                  <a:gd name="connsiteX79" fmla="*/ 60413 w 1758870"/>
                  <a:gd name="connsiteY79" fmla="*/ 874778 h 1232777"/>
                  <a:gd name="connsiteX80" fmla="*/ 58032 w 1758870"/>
                  <a:gd name="connsiteY80" fmla="*/ 901638 h 1232777"/>
                  <a:gd name="connsiteX81" fmla="*/ 61366 w 1758870"/>
                  <a:gd name="connsiteY81" fmla="*/ 910020 h 1232777"/>
                  <a:gd name="connsiteX82" fmla="*/ 69272 w 1758870"/>
                  <a:gd name="connsiteY82" fmla="*/ 912307 h 1232777"/>
                  <a:gd name="connsiteX83" fmla="*/ 144805 w 1758870"/>
                  <a:gd name="connsiteY83" fmla="*/ 932499 h 1232777"/>
                  <a:gd name="connsiteX84" fmla="*/ 152330 w 1758870"/>
                  <a:gd name="connsiteY84" fmla="*/ 940500 h 1232777"/>
                  <a:gd name="connsiteX85" fmla="*/ 162236 w 1758870"/>
                  <a:gd name="connsiteY85" fmla="*/ 942882 h 1232777"/>
                  <a:gd name="connsiteX86" fmla="*/ 225863 w 1758870"/>
                  <a:gd name="connsiteY86" fmla="*/ 926499 h 1232777"/>
                  <a:gd name="connsiteX87" fmla="*/ 291775 w 1758870"/>
                  <a:gd name="connsiteY87" fmla="*/ 951740 h 1232777"/>
                  <a:gd name="connsiteX88" fmla="*/ 364642 w 1758870"/>
                  <a:gd name="connsiteY88" fmla="*/ 929928 h 1232777"/>
                  <a:gd name="connsiteX89" fmla="*/ 368548 w 1758870"/>
                  <a:gd name="connsiteY89" fmla="*/ 904210 h 1232777"/>
                  <a:gd name="connsiteX90" fmla="*/ 383787 w 1758870"/>
                  <a:gd name="connsiteY90" fmla="*/ 869920 h 1232777"/>
                  <a:gd name="connsiteX91" fmla="*/ 384454 w 1758870"/>
                  <a:gd name="connsiteY91" fmla="*/ 869920 h 1232777"/>
                  <a:gd name="connsiteX92" fmla="*/ 443604 w 1758870"/>
                  <a:gd name="connsiteY92" fmla="*/ 854490 h 1232777"/>
                  <a:gd name="connsiteX93" fmla="*/ 456558 w 1758870"/>
                  <a:gd name="connsiteY93" fmla="*/ 853156 h 1232777"/>
                  <a:gd name="connsiteX94" fmla="*/ 513708 w 1758870"/>
                  <a:gd name="connsiteY94" fmla="*/ 878874 h 1232777"/>
                  <a:gd name="connsiteX95" fmla="*/ 550951 w 1758870"/>
                  <a:gd name="connsiteY95" fmla="*/ 888780 h 1232777"/>
                  <a:gd name="connsiteX96" fmla="*/ 529900 w 1758870"/>
                  <a:gd name="connsiteY96" fmla="*/ 923736 h 1232777"/>
                  <a:gd name="connsiteX97" fmla="*/ 532663 w 1758870"/>
                  <a:gd name="connsiteY97" fmla="*/ 1001079 h 1232777"/>
                  <a:gd name="connsiteX98" fmla="*/ 561143 w 1758870"/>
                  <a:gd name="connsiteY98" fmla="*/ 1019939 h 1232777"/>
                  <a:gd name="connsiteX99" fmla="*/ 545903 w 1758870"/>
                  <a:gd name="connsiteY99" fmla="*/ 1046228 h 1232777"/>
                  <a:gd name="connsiteX100" fmla="*/ 541617 w 1758870"/>
                  <a:gd name="connsiteY100" fmla="*/ 1052705 h 1232777"/>
                  <a:gd name="connsiteX101" fmla="*/ 561143 w 1758870"/>
                  <a:gd name="connsiteY101" fmla="*/ 1120237 h 1232777"/>
                  <a:gd name="connsiteX102" fmla="*/ 576669 w 1758870"/>
                  <a:gd name="connsiteY102" fmla="*/ 1131667 h 1232777"/>
                  <a:gd name="connsiteX103" fmla="*/ 575335 w 1758870"/>
                  <a:gd name="connsiteY103" fmla="*/ 1145764 h 1232777"/>
                  <a:gd name="connsiteX104" fmla="*/ 572954 w 1758870"/>
                  <a:gd name="connsiteY104" fmla="*/ 1172530 h 1232777"/>
                  <a:gd name="connsiteX105" fmla="*/ 576192 w 1758870"/>
                  <a:gd name="connsiteY105" fmla="*/ 1181007 h 1232777"/>
                  <a:gd name="connsiteX106" fmla="*/ 584193 w 1758870"/>
                  <a:gd name="connsiteY106" fmla="*/ 1183198 h 1232777"/>
                  <a:gd name="connsiteX107" fmla="*/ 659726 w 1758870"/>
                  <a:gd name="connsiteY107" fmla="*/ 1203391 h 1232777"/>
                  <a:gd name="connsiteX108" fmla="*/ 667251 w 1758870"/>
                  <a:gd name="connsiteY108" fmla="*/ 1211391 h 1232777"/>
                  <a:gd name="connsiteX109" fmla="*/ 677157 w 1758870"/>
                  <a:gd name="connsiteY109" fmla="*/ 1213868 h 1232777"/>
                  <a:gd name="connsiteX110" fmla="*/ 740784 w 1758870"/>
                  <a:gd name="connsiteY110" fmla="*/ 1197485 h 1232777"/>
                  <a:gd name="connsiteX111" fmla="*/ 806602 w 1758870"/>
                  <a:gd name="connsiteY111" fmla="*/ 1222726 h 1232777"/>
                  <a:gd name="connsiteX112" fmla="*/ 879563 w 1758870"/>
                  <a:gd name="connsiteY112" fmla="*/ 1200914 h 1232777"/>
                  <a:gd name="connsiteX113" fmla="*/ 883469 w 1758870"/>
                  <a:gd name="connsiteY113" fmla="*/ 1175101 h 1232777"/>
                  <a:gd name="connsiteX114" fmla="*/ 981100 w 1758870"/>
                  <a:gd name="connsiteY114" fmla="*/ 1122904 h 1232777"/>
                  <a:gd name="connsiteX115" fmla="*/ 988149 w 1758870"/>
                  <a:gd name="connsiteY115" fmla="*/ 1117951 h 1232777"/>
                  <a:gd name="connsiteX116" fmla="*/ 990911 w 1758870"/>
                  <a:gd name="connsiteY116" fmla="*/ 1117951 h 1232777"/>
                  <a:gd name="connsiteX117" fmla="*/ 1054538 w 1758870"/>
                  <a:gd name="connsiteY117" fmla="*/ 1101664 h 1232777"/>
                  <a:gd name="connsiteX118" fmla="*/ 1120450 w 1758870"/>
                  <a:gd name="connsiteY118" fmla="*/ 1126905 h 1232777"/>
                  <a:gd name="connsiteX119" fmla="*/ 1193317 w 1758870"/>
                  <a:gd name="connsiteY119" fmla="*/ 1105092 h 1232777"/>
                  <a:gd name="connsiteX120" fmla="*/ 1197223 w 1758870"/>
                  <a:gd name="connsiteY120" fmla="*/ 1079280 h 1232777"/>
                  <a:gd name="connsiteX121" fmla="*/ 1265802 w 1758870"/>
                  <a:gd name="connsiteY121" fmla="*/ 1030416 h 1232777"/>
                  <a:gd name="connsiteX122" fmla="*/ 1290948 w 1758870"/>
                  <a:gd name="connsiteY122" fmla="*/ 1069374 h 1232777"/>
                  <a:gd name="connsiteX123" fmla="*/ 1306569 w 1758870"/>
                  <a:gd name="connsiteY123" fmla="*/ 1080804 h 1232777"/>
                  <a:gd name="connsiteX124" fmla="*/ 1305045 w 1758870"/>
                  <a:gd name="connsiteY124" fmla="*/ 1094710 h 1232777"/>
                  <a:gd name="connsiteX125" fmla="*/ 1302664 w 1758870"/>
                  <a:gd name="connsiteY125" fmla="*/ 1121475 h 1232777"/>
                  <a:gd name="connsiteX126" fmla="*/ 1305903 w 1758870"/>
                  <a:gd name="connsiteY126" fmla="*/ 1129953 h 1232777"/>
                  <a:gd name="connsiteX127" fmla="*/ 1313904 w 1758870"/>
                  <a:gd name="connsiteY127" fmla="*/ 1132239 h 1232777"/>
                  <a:gd name="connsiteX128" fmla="*/ 1389437 w 1758870"/>
                  <a:gd name="connsiteY128" fmla="*/ 1152432 h 1232777"/>
                  <a:gd name="connsiteX129" fmla="*/ 1396962 w 1758870"/>
                  <a:gd name="connsiteY129" fmla="*/ 1160433 h 1232777"/>
                  <a:gd name="connsiteX130" fmla="*/ 1406867 w 1758870"/>
                  <a:gd name="connsiteY130" fmla="*/ 1162814 h 1232777"/>
                  <a:gd name="connsiteX131" fmla="*/ 1470494 w 1758870"/>
                  <a:gd name="connsiteY131" fmla="*/ 1146431 h 1232777"/>
                  <a:gd name="connsiteX132" fmla="*/ 1536408 w 1758870"/>
                  <a:gd name="connsiteY132" fmla="*/ 1171672 h 1232777"/>
                  <a:gd name="connsiteX133" fmla="*/ 1609274 w 1758870"/>
                  <a:gd name="connsiteY133" fmla="*/ 1149860 h 1232777"/>
                  <a:gd name="connsiteX134" fmla="*/ 1613179 w 1758870"/>
                  <a:gd name="connsiteY134" fmla="*/ 1124142 h 1232777"/>
                  <a:gd name="connsiteX135" fmla="*/ 1710810 w 1758870"/>
                  <a:gd name="connsiteY135" fmla="*/ 1071850 h 1232777"/>
                  <a:gd name="connsiteX136" fmla="*/ 1723288 w 1758870"/>
                  <a:gd name="connsiteY136" fmla="*/ 952788 h 1232777"/>
                  <a:gd name="connsiteX137" fmla="*/ 1756340 w 1758870"/>
                  <a:gd name="connsiteY137" fmla="*/ 929928 h 1232777"/>
                  <a:gd name="connsiteX138" fmla="*/ 1742433 w 1758870"/>
                  <a:gd name="connsiteY138" fmla="*/ 884303 h 1232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1758870" h="1232777">
                    <a:moveTo>
                      <a:pt x="1742147" y="884970"/>
                    </a:moveTo>
                    <a:cubicBezTo>
                      <a:pt x="1726526" y="875540"/>
                      <a:pt x="1708429" y="870968"/>
                      <a:pt x="1690141" y="871920"/>
                    </a:cubicBezTo>
                    <a:cubicBezTo>
                      <a:pt x="1678901" y="858300"/>
                      <a:pt x="1687950" y="837916"/>
                      <a:pt x="1698809" y="824010"/>
                    </a:cubicBezTo>
                    <a:cubicBezTo>
                      <a:pt x="1709667" y="810199"/>
                      <a:pt x="1722907" y="794387"/>
                      <a:pt x="1718811" y="777242"/>
                    </a:cubicBezTo>
                    <a:cubicBezTo>
                      <a:pt x="1712429" y="751524"/>
                      <a:pt x="1676330" y="750477"/>
                      <a:pt x="1650232" y="755525"/>
                    </a:cubicBezTo>
                    <a:cubicBezTo>
                      <a:pt x="1640611" y="739999"/>
                      <a:pt x="1640897" y="720663"/>
                      <a:pt x="1636134" y="702757"/>
                    </a:cubicBezTo>
                    <a:cubicBezTo>
                      <a:pt x="1631467" y="684849"/>
                      <a:pt x="1616132" y="665990"/>
                      <a:pt x="1599082" y="668466"/>
                    </a:cubicBezTo>
                    <a:cubicBezTo>
                      <a:pt x="1582032" y="670943"/>
                      <a:pt x="1571555" y="689803"/>
                      <a:pt x="1554791" y="693803"/>
                    </a:cubicBezTo>
                    <a:cubicBezTo>
                      <a:pt x="1535265" y="698375"/>
                      <a:pt x="1518310" y="681135"/>
                      <a:pt x="1503070" y="668181"/>
                    </a:cubicBezTo>
                    <a:cubicBezTo>
                      <a:pt x="1501165" y="666561"/>
                      <a:pt x="1499165" y="665037"/>
                      <a:pt x="1497165" y="663704"/>
                    </a:cubicBezTo>
                    <a:lnTo>
                      <a:pt x="1497165" y="663704"/>
                    </a:lnTo>
                    <a:cubicBezTo>
                      <a:pt x="1500403" y="610174"/>
                      <a:pt x="1551267" y="618651"/>
                      <a:pt x="1594701" y="611412"/>
                    </a:cubicBezTo>
                    <a:cubicBezTo>
                      <a:pt x="1628610" y="605792"/>
                      <a:pt x="1538694" y="520067"/>
                      <a:pt x="1607274" y="492349"/>
                    </a:cubicBezTo>
                    <a:cubicBezTo>
                      <a:pt x="1620513" y="488730"/>
                      <a:pt x="1632229" y="480633"/>
                      <a:pt x="1640325" y="469489"/>
                    </a:cubicBezTo>
                    <a:cubicBezTo>
                      <a:pt x="1647469" y="452154"/>
                      <a:pt x="1641087" y="432246"/>
                      <a:pt x="1625371" y="422055"/>
                    </a:cubicBezTo>
                    <a:cubicBezTo>
                      <a:pt x="1609750" y="412625"/>
                      <a:pt x="1591748" y="408148"/>
                      <a:pt x="1573555" y="409006"/>
                    </a:cubicBezTo>
                    <a:cubicBezTo>
                      <a:pt x="1562315" y="395385"/>
                      <a:pt x="1571364" y="375001"/>
                      <a:pt x="1582223" y="361095"/>
                    </a:cubicBezTo>
                    <a:cubicBezTo>
                      <a:pt x="1593082" y="347283"/>
                      <a:pt x="1606225" y="331472"/>
                      <a:pt x="1602225" y="314327"/>
                    </a:cubicBezTo>
                    <a:cubicBezTo>
                      <a:pt x="1595748" y="288609"/>
                      <a:pt x="1559744" y="287562"/>
                      <a:pt x="1533645" y="292610"/>
                    </a:cubicBezTo>
                    <a:cubicBezTo>
                      <a:pt x="1524025" y="277084"/>
                      <a:pt x="1524311" y="257748"/>
                      <a:pt x="1519548" y="239841"/>
                    </a:cubicBezTo>
                    <a:cubicBezTo>
                      <a:pt x="1514786" y="221934"/>
                      <a:pt x="1499641" y="203075"/>
                      <a:pt x="1482496" y="205552"/>
                    </a:cubicBezTo>
                    <a:cubicBezTo>
                      <a:pt x="1465351" y="208028"/>
                      <a:pt x="1454969" y="226887"/>
                      <a:pt x="1438205" y="230888"/>
                    </a:cubicBezTo>
                    <a:cubicBezTo>
                      <a:pt x="1418679" y="235460"/>
                      <a:pt x="1401724" y="218220"/>
                      <a:pt x="1386484" y="205266"/>
                    </a:cubicBezTo>
                    <a:cubicBezTo>
                      <a:pt x="1371149" y="192312"/>
                      <a:pt x="1344479" y="184215"/>
                      <a:pt x="1333906" y="201265"/>
                    </a:cubicBezTo>
                    <a:cubicBezTo>
                      <a:pt x="1327619" y="211362"/>
                      <a:pt x="1331429" y="225459"/>
                      <a:pt x="1324762" y="235555"/>
                    </a:cubicBezTo>
                    <a:cubicBezTo>
                      <a:pt x="1313427" y="252700"/>
                      <a:pt x="1286376" y="242223"/>
                      <a:pt x="1269708" y="229840"/>
                    </a:cubicBezTo>
                    <a:cubicBezTo>
                      <a:pt x="1253039" y="217458"/>
                      <a:pt x="1226083" y="206313"/>
                      <a:pt x="1214653" y="223458"/>
                    </a:cubicBezTo>
                    <a:cubicBezTo>
                      <a:pt x="1211700" y="229078"/>
                      <a:pt x="1209510" y="235079"/>
                      <a:pt x="1208176" y="241270"/>
                    </a:cubicBezTo>
                    <a:cubicBezTo>
                      <a:pt x="1206557" y="245652"/>
                      <a:pt x="1204271" y="249843"/>
                      <a:pt x="1201413" y="253653"/>
                    </a:cubicBezTo>
                    <a:cubicBezTo>
                      <a:pt x="1198079" y="241746"/>
                      <a:pt x="1197032" y="228888"/>
                      <a:pt x="1193984" y="216886"/>
                    </a:cubicBezTo>
                    <a:cubicBezTo>
                      <a:pt x="1189317" y="199074"/>
                      <a:pt x="1174076" y="180120"/>
                      <a:pt x="1156931" y="182596"/>
                    </a:cubicBezTo>
                    <a:cubicBezTo>
                      <a:pt x="1139787" y="185073"/>
                      <a:pt x="1129404" y="204027"/>
                      <a:pt x="1112641" y="207933"/>
                    </a:cubicBezTo>
                    <a:cubicBezTo>
                      <a:pt x="1093114" y="212600"/>
                      <a:pt x="1076160" y="195265"/>
                      <a:pt x="1060919" y="182310"/>
                    </a:cubicBezTo>
                    <a:cubicBezTo>
                      <a:pt x="1045584" y="169356"/>
                      <a:pt x="1018914" y="161260"/>
                      <a:pt x="1008342" y="178405"/>
                    </a:cubicBezTo>
                    <a:cubicBezTo>
                      <a:pt x="1002055" y="188502"/>
                      <a:pt x="1005865" y="202599"/>
                      <a:pt x="999197" y="212695"/>
                    </a:cubicBezTo>
                    <a:cubicBezTo>
                      <a:pt x="997864" y="214981"/>
                      <a:pt x="995959" y="216886"/>
                      <a:pt x="993673" y="218315"/>
                    </a:cubicBezTo>
                    <a:cubicBezTo>
                      <a:pt x="987863" y="217172"/>
                      <a:pt x="982148" y="217172"/>
                      <a:pt x="976433" y="217172"/>
                    </a:cubicBezTo>
                    <a:cubicBezTo>
                      <a:pt x="965193" y="203646"/>
                      <a:pt x="974242" y="183358"/>
                      <a:pt x="985101" y="169452"/>
                    </a:cubicBezTo>
                    <a:cubicBezTo>
                      <a:pt x="995959" y="155545"/>
                      <a:pt x="1009199" y="139734"/>
                      <a:pt x="1005103" y="122684"/>
                    </a:cubicBezTo>
                    <a:cubicBezTo>
                      <a:pt x="998721" y="96871"/>
                      <a:pt x="962622" y="95919"/>
                      <a:pt x="936523" y="100967"/>
                    </a:cubicBezTo>
                    <a:cubicBezTo>
                      <a:pt x="926903" y="85346"/>
                      <a:pt x="927188" y="66010"/>
                      <a:pt x="922426" y="48198"/>
                    </a:cubicBezTo>
                    <a:cubicBezTo>
                      <a:pt x="917759" y="30387"/>
                      <a:pt x="902519" y="11337"/>
                      <a:pt x="885374" y="13908"/>
                    </a:cubicBezTo>
                    <a:cubicBezTo>
                      <a:pt x="868229" y="16575"/>
                      <a:pt x="857847" y="35340"/>
                      <a:pt x="841083" y="39340"/>
                    </a:cubicBezTo>
                    <a:cubicBezTo>
                      <a:pt x="821556" y="43912"/>
                      <a:pt x="804602" y="26767"/>
                      <a:pt x="789362" y="13718"/>
                    </a:cubicBezTo>
                    <a:cubicBezTo>
                      <a:pt x="774122" y="669"/>
                      <a:pt x="747356" y="-7332"/>
                      <a:pt x="736784" y="9717"/>
                    </a:cubicBezTo>
                    <a:cubicBezTo>
                      <a:pt x="730498" y="19623"/>
                      <a:pt x="734307" y="33911"/>
                      <a:pt x="727640" y="44007"/>
                    </a:cubicBezTo>
                    <a:cubicBezTo>
                      <a:pt x="716305" y="61057"/>
                      <a:pt x="689444" y="50484"/>
                      <a:pt x="672681" y="38197"/>
                    </a:cubicBezTo>
                    <a:cubicBezTo>
                      <a:pt x="655917" y="25815"/>
                      <a:pt x="628961" y="14670"/>
                      <a:pt x="617531" y="31815"/>
                    </a:cubicBezTo>
                    <a:cubicBezTo>
                      <a:pt x="614578" y="37435"/>
                      <a:pt x="612387" y="43531"/>
                      <a:pt x="611054" y="49723"/>
                    </a:cubicBezTo>
                    <a:cubicBezTo>
                      <a:pt x="603148" y="72582"/>
                      <a:pt x="578383" y="84012"/>
                      <a:pt x="559238" y="98586"/>
                    </a:cubicBezTo>
                    <a:cubicBezTo>
                      <a:pt x="540092" y="113159"/>
                      <a:pt x="524853" y="142306"/>
                      <a:pt x="541045" y="160117"/>
                    </a:cubicBezTo>
                    <a:cubicBezTo>
                      <a:pt x="549046" y="169071"/>
                      <a:pt x="563238" y="172309"/>
                      <a:pt x="567239" y="183739"/>
                    </a:cubicBezTo>
                    <a:cubicBezTo>
                      <a:pt x="572191" y="197265"/>
                      <a:pt x="557904" y="210314"/>
                      <a:pt x="546474" y="220029"/>
                    </a:cubicBezTo>
                    <a:cubicBezTo>
                      <a:pt x="531520" y="236603"/>
                      <a:pt x="527138" y="260225"/>
                      <a:pt x="535044" y="281180"/>
                    </a:cubicBezTo>
                    <a:cubicBezTo>
                      <a:pt x="529329" y="286323"/>
                      <a:pt x="522567" y="290229"/>
                      <a:pt x="515327" y="292610"/>
                    </a:cubicBezTo>
                    <a:cubicBezTo>
                      <a:pt x="495801" y="297182"/>
                      <a:pt x="478847" y="279942"/>
                      <a:pt x="463607" y="266988"/>
                    </a:cubicBezTo>
                    <a:cubicBezTo>
                      <a:pt x="448272" y="254034"/>
                      <a:pt x="421601" y="245937"/>
                      <a:pt x="411029" y="262987"/>
                    </a:cubicBezTo>
                    <a:cubicBezTo>
                      <a:pt x="404742" y="272893"/>
                      <a:pt x="408552" y="287181"/>
                      <a:pt x="401885" y="297277"/>
                    </a:cubicBezTo>
                    <a:cubicBezTo>
                      <a:pt x="390550" y="314422"/>
                      <a:pt x="363690" y="303945"/>
                      <a:pt x="346926" y="291562"/>
                    </a:cubicBezTo>
                    <a:cubicBezTo>
                      <a:pt x="330161" y="279180"/>
                      <a:pt x="303206" y="268036"/>
                      <a:pt x="291775" y="285181"/>
                    </a:cubicBezTo>
                    <a:cubicBezTo>
                      <a:pt x="288823" y="290800"/>
                      <a:pt x="286632" y="296801"/>
                      <a:pt x="285299" y="302992"/>
                    </a:cubicBezTo>
                    <a:cubicBezTo>
                      <a:pt x="277393" y="325852"/>
                      <a:pt x="252628" y="337282"/>
                      <a:pt x="233482" y="351856"/>
                    </a:cubicBezTo>
                    <a:cubicBezTo>
                      <a:pt x="214338" y="366429"/>
                      <a:pt x="199097" y="395575"/>
                      <a:pt x="215290" y="413577"/>
                    </a:cubicBezTo>
                    <a:cubicBezTo>
                      <a:pt x="222910" y="422531"/>
                      <a:pt x="236150" y="426150"/>
                      <a:pt x="240722" y="436437"/>
                    </a:cubicBezTo>
                    <a:cubicBezTo>
                      <a:pt x="227196" y="431103"/>
                      <a:pt x="211670" y="432437"/>
                      <a:pt x="205384" y="442533"/>
                    </a:cubicBezTo>
                    <a:cubicBezTo>
                      <a:pt x="199097" y="452630"/>
                      <a:pt x="202908" y="466727"/>
                      <a:pt x="196240" y="476823"/>
                    </a:cubicBezTo>
                    <a:cubicBezTo>
                      <a:pt x="184905" y="493969"/>
                      <a:pt x="158045" y="483491"/>
                      <a:pt x="141281" y="471108"/>
                    </a:cubicBezTo>
                    <a:cubicBezTo>
                      <a:pt x="124516" y="458726"/>
                      <a:pt x="97561" y="447582"/>
                      <a:pt x="86131" y="464727"/>
                    </a:cubicBezTo>
                    <a:cubicBezTo>
                      <a:pt x="83178" y="470346"/>
                      <a:pt x="80988" y="476442"/>
                      <a:pt x="79654" y="482634"/>
                    </a:cubicBezTo>
                    <a:cubicBezTo>
                      <a:pt x="71748" y="505494"/>
                      <a:pt x="46983" y="516638"/>
                      <a:pt x="27838" y="531402"/>
                    </a:cubicBezTo>
                    <a:cubicBezTo>
                      <a:pt x="8693" y="546165"/>
                      <a:pt x="-6547" y="575312"/>
                      <a:pt x="9645" y="593124"/>
                    </a:cubicBezTo>
                    <a:cubicBezTo>
                      <a:pt x="17646" y="601887"/>
                      <a:pt x="31838" y="605316"/>
                      <a:pt x="35839" y="616746"/>
                    </a:cubicBezTo>
                    <a:cubicBezTo>
                      <a:pt x="40887" y="630271"/>
                      <a:pt x="26600" y="643320"/>
                      <a:pt x="15170" y="653036"/>
                    </a:cubicBezTo>
                    <a:cubicBezTo>
                      <a:pt x="-3785" y="669038"/>
                      <a:pt x="-7214" y="717139"/>
                      <a:pt x="17837" y="730379"/>
                    </a:cubicBezTo>
                    <a:cubicBezTo>
                      <a:pt x="28314" y="735903"/>
                      <a:pt x="44031" y="738761"/>
                      <a:pt x="46317" y="749143"/>
                    </a:cubicBezTo>
                    <a:cubicBezTo>
                      <a:pt x="48602" y="759525"/>
                      <a:pt x="38125" y="767527"/>
                      <a:pt x="31076" y="775528"/>
                    </a:cubicBezTo>
                    <a:cubicBezTo>
                      <a:pt x="29457" y="777623"/>
                      <a:pt x="28029" y="779814"/>
                      <a:pt x="26790" y="782100"/>
                    </a:cubicBezTo>
                    <a:cubicBezTo>
                      <a:pt x="13551" y="806103"/>
                      <a:pt x="22313" y="836202"/>
                      <a:pt x="46317" y="849441"/>
                    </a:cubicBezTo>
                    <a:cubicBezTo>
                      <a:pt x="52413" y="852204"/>
                      <a:pt x="59651" y="854585"/>
                      <a:pt x="61938" y="860871"/>
                    </a:cubicBezTo>
                    <a:cubicBezTo>
                      <a:pt x="62795" y="865539"/>
                      <a:pt x="62319" y="870396"/>
                      <a:pt x="60413" y="874778"/>
                    </a:cubicBezTo>
                    <a:cubicBezTo>
                      <a:pt x="58032" y="883541"/>
                      <a:pt x="57175" y="892590"/>
                      <a:pt x="58032" y="901638"/>
                    </a:cubicBezTo>
                    <a:cubicBezTo>
                      <a:pt x="58032" y="904782"/>
                      <a:pt x="59175" y="907734"/>
                      <a:pt x="61366" y="910020"/>
                    </a:cubicBezTo>
                    <a:cubicBezTo>
                      <a:pt x="63652" y="911640"/>
                      <a:pt x="66414" y="912497"/>
                      <a:pt x="69272" y="912307"/>
                    </a:cubicBezTo>
                    <a:cubicBezTo>
                      <a:pt x="105372" y="913926"/>
                      <a:pt x="122707" y="901067"/>
                      <a:pt x="144805" y="932499"/>
                    </a:cubicBezTo>
                    <a:cubicBezTo>
                      <a:pt x="146710" y="935643"/>
                      <a:pt x="149282" y="938405"/>
                      <a:pt x="152330" y="940500"/>
                    </a:cubicBezTo>
                    <a:cubicBezTo>
                      <a:pt x="155378" y="942024"/>
                      <a:pt x="158807" y="942882"/>
                      <a:pt x="162236" y="942882"/>
                    </a:cubicBezTo>
                    <a:cubicBezTo>
                      <a:pt x="187000" y="944977"/>
                      <a:pt x="203003" y="929547"/>
                      <a:pt x="225863" y="926499"/>
                    </a:cubicBezTo>
                    <a:cubicBezTo>
                      <a:pt x="257486" y="922498"/>
                      <a:pt x="264058" y="938691"/>
                      <a:pt x="291775" y="951740"/>
                    </a:cubicBezTo>
                    <a:cubicBezTo>
                      <a:pt x="335305" y="972314"/>
                      <a:pt x="356451" y="959646"/>
                      <a:pt x="364642" y="929928"/>
                    </a:cubicBezTo>
                    <a:cubicBezTo>
                      <a:pt x="366832" y="921546"/>
                      <a:pt x="368071" y="912878"/>
                      <a:pt x="368548" y="904210"/>
                    </a:cubicBezTo>
                    <a:cubicBezTo>
                      <a:pt x="368357" y="891161"/>
                      <a:pt x="373881" y="878588"/>
                      <a:pt x="383787" y="869920"/>
                    </a:cubicBezTo>
                    <a:lnTo>
                      <a:pt x="384454" y="869920"/>
                    </a:lnTo>
                    <a:cubicBezTo>
                      <a:pt x="407600" y="871825"/>
                      <a:pt x="423316" y="858586"/>
                      <a:pt x="443604" y="854490"/>
                    </a:cubicBezTo>
                    <a:lnTo>
                      <a:pt x="456558" y="853156"/>
                    </a:lnTo>
                    <a:cubicBezTo>
                      <a:pt x="480656" y="852966"/>
                      <a:pt x="488658" y="867444"/>
                      <a:pt x="513708" y="878874"/>
                    </a:cubicBezTo>
                    <a:cubicBezTo>
                      <a:pt x="525233" y="884970"/>
                      <a:pt x="537902" y="888303"/>
                      <a:pt x="550951" y="888780"/>
                    </a:cubicBezTo>
                    <a:cubicBezTo>
                      <a:pt x="554570" y="902305"/>
                      <a:pt x="541331" y="914402"/>
                      <a:pt x="529900" y="923736"/>
                    </a:cubicBezTo>
                    <a:cubicBezTo>
                      <a:pt x="511041" y="939834"/>
                      <a:pt x="507612" y="987935"/>
                      <a:pt x="532663" y="1001079"/>
                    </a:cubicBezTo>
                    <a:cubicBezTo>
                      <a:pt x="543045" y="1006604"/>
                      <a:pt x="558857" y="1009652"/>
                      <a:pt x="561143" y="1019939"/>
                    </a:cubicBezTo>
                    <a:cubicBezTo>
                      <a:pt x="563429" y="1030226"/>
                      <a:pt x="552951" y="1038322"/>
                      <a:pt x="545903" y="1046228"/>
                    </a:cubicBezTo>
                    <a:cubicBezTo>
                      <a:pt x="544283" y="1048324"/>
                      <a:pt x="542855" y="1050419"/>
                      <a:pt x="541617" y="1052705"/>
                    </a:cubicBezTo>
                    <a:cubicBezTo>
                      <a:pt x="528377" y="1076708"/>
                      <a:pt x="537044" y="1106998"/>
                      <a:pt x="561143" y="1120237"/>
                    </a:cubicBezTo>
                    <a:cubicBezTo>
                      <a:pt x="567048" y="1123095"/>
                      <a:pt x="574478" y="1125381"/>
                      <a:pt x="576669" y="1131667"/>
                    </a:cubicBezTo>
                    <a:cubicBezTo>
                      <a:pt x="577621" y="1136334"/>
                      <a:pt x="577145" y="1141288"/>
                      <a:pt x="575335" y="1145764"/>
                    </a:cubicBezTo>
                    <a:cubicBezTo>
                      <a:pt x="572858" y="1154432"/>
                      <a:pt x="572001" y="1163481"/>
                      <a:pt x="572954" y="1172530"/>
                    </a:cubicBezTo>
                    <a:cubicBezTo>
                      <a:pt x="572954" y="1175673"/>
                      <a:pt x="574097" y="1178625"/>
                      <a:pt x="576192" y="1181007"/>
                    </a:cubicBezTo>
                    <a:cubicBezTo>
                      <a:pt x="578574" y="1182626"/>
                      <a:pt x="581336" y="1183388"/>
                      <a:pt x="584193" y="1183198"/>
                    </a:cubicBezTo>
                    <a:cubicBezTo>
                      <a:pt x="620293" y="1184817"/>
                      <a:pt x="637629" y="1171958"/>
                      <a:pt x="659726" y="1203391"/>
                    </a:cubicBezTo>
                    <a:cubicBezTo>
                      <a:pt x="661631" y="1206629"/>
                      <a:pt x="664203" y="1209296"/>
                      <a:pt x="667251" y="1211391"/>
                    </a:cubicBezTo>
                    <a:cubicBezTo>
                      <a:pt x="670394" y="1212916"/>
                      <a:pt x="673728" y="1213773"/>
                      <a:pt x="677157" y="1213868"/>
                    </a:cubicBezTo>
                    <a:cubicBezTo>
                      <a:pt x="701923" y="1215964"/>
                      <a:pt x="717924" y="1200342"/>
                      <a:pt x="740784" y="1197485"/>
                    </a:cubicBezTo>
                    <a:cubicBezTo>
                      <a:pt x="772312" y="1193484"/>
                      <a:pt x="778979" y="1209677"/>
                      <a:pt x="806602" y="1222726"/>
                    </a:cubicBezTo>
                    <a:cubicBezTo>
                      <a:pt x="850226" y="1243205"/>
                      <a:pt x="871372" y="1230632"/>
                      <a:pt x="879563" y="1200914"/>
                    </a:cubicBezTo>
                    <a:cubicBezTo>
                      <a:pt x="881754" y="1192437"/>
                      <a:pt x="882992" y="1183769"/>
                      <a:pt x="883469" y="1175101"/>
                    </a:cubicBezTo>
                    <a:cubicBezTo>
                      <a:pt x="886707" y="1121666"/>
                      <a:pt x="937571" y="1130048"/>
                      <a:pt x="981100" y="1122904"/>
                    </a:cubicBezTo>
                    <a:cubicBezTo>
                      <a:pt x="984148" y="1122618"/>
                      <a:pt x="986910" y="1120809"/>
                      <a:pt x="988149" y="1117951"/>
                    </a:cubicBezTo>
                    <a:lnTo>
                      <a:pt x="990911" y="1117951"/>
                    </a:lnTo>
                    <a:cubicBezTo>
                      <a:pt x="1015675" y="1120047"/>
                      <a:pt x="1031678" y="1104616"/>
                      <a:pt x="1054538" y="1101664"/>
                    </a:cubicBezTo>
                    <a:cubicBezTo>
                      <a:pt x="1086161" y="1097663"/>
                      <a:pt x="1092733" y="1113856"/>
                      <a:pt x="1120450" y="1126905"/>
                    </a:cubicBezTo>
                    <a:cubicBezTo>
                      <a:pt x="1163980" y="1147479"/>
                      <a:pt x="1185126" y="1134810"/>
                      <a:pt x="1193317" y="1105092"/>
                    </a:cubicBezTo>
                    <a:cubicBezTo>
                      <a:pt x="1195508" y="1096615"/>
                      <a:pt x="1196746" y="1087948"/>
                      <a:pt x="1197223" y="1079280"/>
                    </a:cubicBezTo>
                    <a:cubicBezTo>
                      <a:pt x="1200080" y="1037656"/>
                      <a:pt x="1231512" y="1033560"/>
                      <a:pt x="1265802" y="1030416"/>
                    </a:cubicBezTo>
                    <a:cubicBezTo>
                      <a:pt x="1266850" y="1046895"/>
                      <a:pt x="1276375" y="1061563"/>
                      <a:pt x="1290948" y="1069374"/>
                    </a:cubicBezTo>
                    <a:cubicBezTo>
                      <a:pt x="1297044" y="1072136"/>
                      <a:pt x="1304283" y="1074517"/>
                      <a:pt x="1306569" y="1080804"/>
                    </a:cubicBezTo>
                    <a:cubicBezTo>
                      <a:pt x="1307426" y="1085471"/>
                      <a:pt x="1306950" y="1090329"/>
                      <a:pt x="1305045" y="1094710"/>
                    </a:cubicBezTo>
                    <a:cubicBezTo>
                      <a:pt x="1302664" y="1103378"/>
                      <a:pt x="1301807" y="1112427"/>
                      <a:pt x="1302664" y="1121475"/>
                    </a:cubicBezTo>
                    <a:cubicBezTo>
                      <a:pt x="1302664" y="1124619"/>
                      <a:pt x="1303807" y="1127572"/>
                      <a:pt x="1305903" y="1129953"/>
                    </a:cubicBezTo>
                    <a:cubicBezTo>
                      <a:pt x="1308284" y="1131572"/>
                      <a:pt x="1311046" y="1132334"/>
                      <a:pt x="1313904" y="1132239"/>
                    </a:cubicBezTo>
                    <a:cubicBezTo>
                      <a:pt x="1350003" y="1133858"/>
                      <a:pt x="1367339" y="1120999"/>
                      <a:pt x="1389437" y="1152432"/>
                    </a:cubicBezTo>
                    <a:cubicBezTo>
                      <a:pt x="1391342" y="1155575"/>
                      <a:pt x="1393913" y="1158337"/>
                      <a:pt x="1396962" y="1160433"/>
                    </a:cubicBezTo>
                    <a:cubicBezTo>
                      <a:pt x="1400010" y="1161957"/>
                      <a:pt x="1403438" y="1162814"/>
                      <a:pt x="1406867" y="1162814"/>
                    </a:cubicBezTo>
                    <a:cubicBezTo>
                      <a:pt x="1431633" y="1164909"/>
                      <a:pt x="1447635" y="1149479"/>
                      <a:pt x="1470494" y="1146431"/>
                    </a:cubicBezTo>
                    <a:cubicBezTo>
                      <a:pt x="1502117" y="1142431"/>
                      <a:pt x="1508690" y="1158623"/>
                      <a:pt x="1536408" y="1171672"/>
                    </a:cubicBezTo>
                    <a:cubicBezTo>
                      <a:pt x="1579937" y="1192246"/>
                      <a:pt x="1601082" y="1179578"/>
                      <a:pt x="1609274" y="1149860"/>
                    </a:cubicBezTo>
                    <a:cubicBezTo>
                      <a:pt x="1611465" y="1141478"/>
                      <a:pt x="1612703" y="1132810"/>
                      <a:pt x="1613179" y="1124142"/>
                    </a:cubicBezTo>
                    <a:cubicBezTo>
                      <a:pt x="1616417" y="1070612"/>
                      <a:pt x="1667472" y="1079089"/>
                      <a:pt x="1710810" y="1071850"/>
                    </a:cubicBezTo>
                    <a:cubicBezTo>
                      <a:pt x="1744719" y="1066231"/>
                      <a:pt x="1654708" y="980506"/>
                      <a:pt x="1723288" y="952788"/>
                    </a:cubicBezTo>
                    <a:cubicBezTo>
                      <a:pt x="1736528" y="949168"/>
                      <a:pt x="1748244" y="941072"/>
                      <a:pt x="1756340" y="929928"/>
                    </a:cubicBezTo>
                    <a:cubicBezTo>
                      <a:pt x="1762626" y="913354"/>
                      <a:pt x="1756911" y="894590"/>
                      <a:pt x="1742433" y="884303"/>
                    </a:cubicBezTo>
                    <a:close/>
                  </a:path>
                </a:pathLst>
              </a:custGeom>
              <a:solidFill>
                <a:srgbClr val="F9C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id="{F649D3AE-3C08-E6B8-C355-A6C2CE7FD171}"/>
                  </a:ext>
                </a:extLst>
              </p:cNvPr>
              <p:cNvSpPr/>
              <p:nvPr/>
            </p:nvSpPr>
            <p:spPr>
              <a:xfrm>
                <a:off x="10234528" y="4112434"/>
                <a:ext cx="429470" cy="441519"/>
              </a:xfrm>
              <a:custGeom>
                <a:avLst/>
                <a:gdLst>
                  <a:gd name="connsiteX0" fmla="*/ 427019 w 429470"/>
                  <a:gd name="connsiteY0" fmla="*/ 231440 h 441519"/>
                  <a:gd name="connsiteX1" fmla="*/ 399492 w 429470"/>
                  <a:gd name="connsiteY1" fmla="*/ 250680 h 441519"/>
                  <a:gd name="connsiteX2" fmla="*/ 389109 w 429470"/>
                  <a:gd name="connsiteY2" fmla="*/ 349835 h 441519"/>
                  <a:gd name="connsiteX3" fmla="*/ 307766 w 429470"/>
                  <a:gd name="connsiteY3" fmla="*/ 393460 h 441519"/>
                  <a:gd name="connsiteX4" fmla="*/ 304527 w 429470"/>
                  <a:gd name="connsiteY4" fmla="*/ 414891 h 441519"/>
                  <a:gd name="connsiteX5" fmla="*/ 244044 w 429470"/>
                  <a:gd name="connsiteY5" fmla="*/ 433179 h 441519"/>
                  <a:gd name="connsiteX6" fmla="*/ 189275 w 429470"/>
                  <a:gd name="connsiteY6" fmla="*/ 412129 h 441519"/>
                  <a:gd name="connsiteX7" fmla="*/ 136221 w 429470"/>
                  <a:gd name="connsiteY7" fmla="*/ 425655 h 441519"/>
                  <a:gd name="connsiteX8" fmla="*/ 127838 w 429470"/>
                  <a:gd name="connsiteY8" fmla="*/ 423559 h 441519"/>
                  <a:gd name="connsiteX9" fmla="*/ 121552 w 429470"/>
                  <a:gd name="connsiteY9" fmla="*/ 416892 h 441519"/>
                  <a:gd name="connsiteX10" fmla="*/ 58687 w 429470"/>
                  <a:gd name="connsiteY10" fmla="*/ 400128 h 441519"/>
                  <a:gd name="connsiteX11" fmla="*/ 52019 w 429470"/>
                  <a:gd name="connsiteY11" fmla="*/ 398223 h 441519"/>
                  <a:gd name="connsiteX12" fmla="*/ 49353 w 429470"/>
                  <a:gd name="connsiteY12" fmla="*/ 391174 h 441519"/>
                  <a:gd name="connsiteX13" fmla="*/ 51258 w 429470"/>
                  <a:gd name="connsiteY13" fmla="*/ 368885 h 441519"/>
                  <a:gd name="connsiteX14" fmla="*/ 52496 w 429470"/>
                  <a:gd name="connsiteY14" fmla="*/ 356789 h 441519"/>
                  <a:gd name="connsiteX15" fmla="*/ 39542 w 429470"/>
                  <a:gd name="connsiteY15" fmla="*/ 347073 h 441519"/>
                  <a:gd name="connsiteX16" fmla="*/ 34208 w 429470"/>
                  <a:gd name="connsiteY16" fmla="*/ 343549 h 441519"/>
                  <a:gd name="connsiteX17" fmla="*/ 26874 w 429470"/>
                  <a:gd name="connsiteY17" fmla="*/ 285542 h 441519"/>
                  <a:gd name="connsiteX18" fmla="*/ 38970 w 429470"/>
                  <a:gd name="connsiteY18" fmla="*/ 263539 h 441519"/>
                  <a:gd name="connsiteX19" fmla="*/ 14777 w 429470"/>
                  <a:gd name="connsiteY19" fmla="*/ 247823 h 441519"/>
                  <a:gd name="connsiteX20" fmla="*/ 12586 w 429470"/>
                  <a:gd name="connsiteY20" fmla="*/ 183434 h 441519"/>
                  <a:gd name="connsiteX21" fmla="*/ 29826 w 429470"/>
                  <a:gd name="connsiteY21" fmla="*/ 153240 h 441519"/>
                  <a:gd name="connsiteX22" fmla="*/ 8109 w 429470"/>
                  <a:gd name="connsiteY22" fmla="*/ 133523 h 441519"/>
                  <a:gd name="connsiteX23" fmla="*/ 23254 w 429470"/>
                  <a:gd name="connsiteY23" fmla="*/ 82183 h 441519"/>
                  <a:gd name="connsiteX24" fmla="*/ 66402 w 429470"/>
                  <a:gd name="connsiteY24" fmla="*/ 41416 h 441519"/>
                  <a:gd name="connsiteX25" fmla="*/ 71831 w 429470"/>
                  <a:gd name="connsiteY25" fmla="*/ 26557 h 441519"/>
                  <a:gd name="connsiteX26" fmla="*/ 117742 w 429470"/>
                  <a:gd name="connsiteY26" fmla="*/ 31891 h 441519"/>
                  <a:gd name="connsiteX27" fmla="*/ 163653 w 429470"/>
                  <a:gd name="connsiteY27" fmla="*/ 36749 h 441519"/>
                  <a:gd name="connsiteX28" fmla="*/ 171177 w 429470"/>
                  <a:gd name="connsiteY28" fmla="*/ 7983 h 441519"/>
                  <a:gd name="connsiteX29" fmla="*/ 215088 w 429470"/>
                  <a:gd name="connsiteY29" fmla="*/ 11412 h 441519"/>
                  <a:gd name="connsiteX30" fmla="*/ 258140 w 429470"/>
                  <a:gd name="connsiteY30" fmla="*/ 32653 h 441519"/>
                  <a:gd name="connsiteX31" fmla="*/ 295097 w 429470"/>
                  <a:gd name="connsiteY31" fmla="*/ 11508 h 441519"/>
                  <a:gd name="connsiteX32" fmla="*/ 325958 w 429470"/>
                  <a:gd name="connsiteY32" fmla="*/ 39892 h 441519"/>
                  <a:gd name="connsiteX33" fmla="*/ 338055 w 429470"/>
                  <a:gd name="connsiteY33" fmla="*/ 83898 h 441519"/>
                  <a:gd name="connsiteX34" fmla="*/ 394825 w 429470"/>
                  <a:gd name="connsiteY34" fmla="*/ 101900 h 441519"/>
                  <a:gd name="connsiteX35" fmla="*/ 378251 w 429470"/>
                  <a:gd name="connsiteY35" fmla="*/ 140857 h 441519"/>
                  <a:gd name="connsiteX36" fmla="*/ 371012 w 429470"/>
                  <a:gd name="connsiteY36" fmla="*/ 180767 h 441519"/>
                  <a:gd name="connsiteX37" fmla="*/ 414255 w 429470"/>
                  <a:gd name="connsiteY37" fmla="*/ 191625 h 441519"/>
                  <a:gd name="connsiteX38" fmla="*/ 426924 w 429470"/>
                  <a:gd name="connsiteY38" fmla="*/ 231535 h 441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29470" h="441519">
                    <a:moveTo>
                      <a:pt x="427019" y="231440"/>
                    </a:moveTo>
                    <a:cubicBezTo>
                      <a:pt x="420351" y="240870"/>
                      <a:pt x="410636" y="247632"/>
                      <a:pt x="399492" y="250680"/>
                    </a:cubicBezTo>
                    <a:cubicBezTo>
                      <a:pt x="342532" y="273731"/>
                      <a:pt x="417399" y="345073"/>
                      <a:pt x="389109" y="349835"/>
                    </a:cubicBezTo>
                    <a:cubicBezTo>
                      <a:pt x="353010" y="355836"/>
                      <a:pt x="310433" y="348883"/>
                      <a:pt x="307766" y="393460"/>
                    </a:cubicBezTo>
                    <a:cubicBezTo>
                      <a:pt x="307385" y="400699"/>
                      <a:pt x="306337" y="407843"/>
                      <a:pt x="304527" y="414891"/>
                    </a:cubicBezTo>
                    <a:cubicBezTo>
                      <a:pt x="298146" y="439656"/>
                      <a:pt x="280334" y="450229"/>
                      <a:pt x="244044" y="433179"/>
                    </a:cubicBezTo>
                    <a:cubicBezTo>
                      <a:pt x="220993" y="422321"/>
                      <a:pt x="215373" y="408795"/>
                      <a:pt x="189275" y="412129"/>
                    </a:cubicBezTo>
                    <a:cubicBezTo>
                      <a:pt x="170320" y="414510"/>
                      <a:pt x="156890" y="427369"/>
                      <a:pt x="136221" y="425655"/>
                    </a:cubicBezTo>
                    <a:cubicBezTo>
                      <a:pt x="133363" y="425655"/>
                      <a:pt x="130506" y="424892"/>
                      <a:pt x="127838" y="423559"/>
                    </a:cubicBezTo>
                    <a:cubicBezTo>
                      <a:pt x="125267" y="421845"/>
                      <a:pt x="123171" y="419558"/>
                      <a:pt x="121552" y="416892"/>
                    </a:cubicBezTo>
                    <a:cubicBezTo>
                      <a:pt x="103169" y="390793"/>
                      <a:pt x="88691" y="401461"/>
                      <a:pt x="58687" y="400128"/>
                    </a:cubicBezTo>
                    <a:cubicBezTo>
                      <a:pt x="56306" y="400223"/>
                      <a:pt x="54020" y="399556"/>
                      <a:pt x="52019" y="398223"/>
                    </a:cubicBezTo>
                    <a:cubicBezTo>
                      <a:pt x="50305" y="396317"/>
                      <a:pt x="49353" y="393841"/>
                      <a:pt x="49353" y="391174"/>
                    </a:cubicBezTo>
                    <a:cubicBezTo>
                      <a:pt x="48590" y="383745"/>
                      <a:pt x="49353" y="376125"/>
                      <a:pt x="51258" y="368885"/>
                    </a:cubicBezTo>
                    <a:cubicBezTo>
                      <a:pt x="52972" y="365075"/>
                      <a:pt x="53353" y="360884"/>
                      <a:pt x="52496" y="356789"/>
                    </a:cubicBezTo>
                    <a:cubicBezTo>
                      <a:pt x="50686" y="351455"/>
                      <a:pt x="44495" y="349550"/>
                      <a:pt x="39542" y="347073"/>
                    </a:cubicBezTo>
                    <a:cubicBezTo>
                      <a:pt x="37637" y="346025"/>
                      <a:pt x="35923" y="344883"/>
                      <a:pt x="34208" y="343549"/>
                    </a:cubicBezTo>
                    <a:cubicBezTo>
                      <a:pt x="16206" y="329547"/>
                      <a:pt x="12872" y="303544"/>
                      <a:pt x="26874" y="285542"/>
                    </a:cubicBezTo>
                    <a:cubicBezTo>
                      <a:pt x="32208" y="278874"/>
                      <a:pt x="41542" y="273255"/>
                      <a:pt x="38970" y="263539"/>
                    </a:cubicBezTo>
                    <a:cubicBezTo>
                      <a:pt x="36399" y="253824"/>
                      <a:pt x="23635" y="252395"/>
                      <a:pt x="14777" y="247823"/>
                    </a:cubicBezTo>
                    <a:cubicBezTo>
                      <a:pt x="-5988" y="236964"/>
                      <a:pt x="-3130" y="196769"/>
                      <a:pt x="12586" y="183434"/>
                    </a:cubicBezTo>
                    <a:cubicBezTo>
                      <a:pt x="22016" y="175433"/>
                      <a:pt x="34017" y="165336"/>
                      <a:pt x="29826" y="153240"/>
                    </a:cubicBezTo>
                    <a:cubicBezTo>
                      <a:pt x="26398" y="143905"/>
                      <a:pt x="14681" y="140952"/>
                      <a:pt x="8109" y="133523"/>
                    </a:cubicBezTo>
                    <a:cubicBezTo>
                      <a:pt x="-5512" y="118378"/>
                      <a:pt x="7157" y="94375"/>
                      <a:pt x="23254" y="82183"/>
                    </a:cubicBezTo>
                    <a:cubicBezTo>
                      <a:pt x="39351" y="69991"/>
                      <a:pt x="59925" y="60561"/>
                      <a:pt x="66402" y="41416"/>
                    </a:cubicBezTo>
                    <a:cubicBezTo>
                      <a:pt x="67545" y="36273"/>
                      <a:pt x="69450" y="31224"/>
                      <a:pt x="71831" y="26557"/>
                    </a:cubicBezTo>
                    <a:cubicBezTo>
                      <a:pt x="81547" y="12270"/>
                      <a:pt x="103741" y="21604"/>
                      <a:pt x="117742" y="31891"/>
                    </a:cubicBezTo>
                    <a:cubicBezTo>
                      <a:pt x="131744" y="42178"/>
                      <a:pt x="154128" y="51227"/>
                      <a:pt x="163653" y="36749"/>
                    </a:cubicBezTo>
                    <a:cubicBezTo>
                      <a:pt x="169082" y="28367"/>
                      <a:pt x="165938" y="16461"/>
                      <a:pt x="171177" y="7983"/>
                    </a:cubicBezTo>
                    <a:cubicBezTo>
                      <a:pt x="180035" y="-6114"/>
                      <a:pt x="202324" y="649"/>
                      <a:pt x="215088" y="11412"/>
                    </a:cubicBezTo>
                    <a:cubicBezTo>
                      <a:pt x="227756" y="22176"/>
                      <a:pt x="241948" y="36558"/>
                      <a:pt x="258140" y="32653"/>
                    </a:cubicBezTo>
                    <a:cubicBezTo>
                      <a:pt x="272142" y="29415"/>
                      <a:pt x="280048" y="13317"/>
                      <a:pt x="295097" y="11508"/>
                    </a:cubicBezTo>
                    <a:cubicBezTo>
                      <a:pt x="310242" y="9698"/>
                      <a:pt x="321673" y="25128"/>
                      <a:pt x="325958" y="39892"/>
                    </a:cubicBezTo>
                    <a:cubicBezTo>
                      <a:pt x="330149" y="54656"/>
                      <a:pt x="329959" y="70848"/>
                      <a:pt x="338055" y="83898"/>
                    </a:cubicBezTo>
                    <a:cubicBezTo>
                      <a:pt x="359677" y="79707"/>
                      <a:pt x="389776" y="80373"/>
                      <a:pt x="394825" y="101900"/>
                    </a:cubicBezTo>
                    <a:cubicBezTo>
                      <a:pt x="398349" y="116664"/>
                      <a:pt x="387204" y="129237"/>
                      <a:pt x="378251" y="140857"/>
                    </a:cubicBezTo>
                    <a:cubicBezTo>
                      <a:pt x="369298" y="152478"/>
                      <a:pt x="361677" y="169432"/>
                      <a:pt x="371012" y="180767"/>
                    </a:cubicBezTo>
                    <a:cubicBezTo>
                      <a:pt x="386252" y="179910"/>
                      <a:pt x="401301" y="183720"/>
                      <a:pt x="414255" y="191625"/>
                    </a:cubicBezTo>
                    <a:cubicBezTo>
                      <a:pt x="427685" y="200007"/>
                      <a:pt x="433115" y="216866"/>
                      <a:pt x="426924" y="231535"/>
                    </a:cubicBezTo>
                    <a:close/>
                  </a:path>
                </a:pathLst>
              </a:custGeom>
              <a:solidFill>
                <a:srgbClr val="F9C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7723637D-2D69-ECB6-5625-FCD2A7CB38E9}"/>
                  </a:ext>
                </a:extLst>
              </p:cNvPr>
              <p:cNvSpPr/>
              <p:nvPr/>
            </p:nvSpPr>
            <p:spPr>
              <a:xfrm>
                <a:off x="10516896" y="4129553"/>
                <a:ext cx="520042" cy="534676"/>
              </a:xfrm>
              <a:custGeom>
                <a:avLst/>
                <a:gdLst>
                  <a:gd name="connsiteX0" fmla="*/ 516602 w 520042"/>
                  <a:gd name="connsiteY0" fmla="*/ 280615 h 534676"/>
                  <a:gd name="connsiteX1" fmla="*/ 483264 w 520042"/>
                  <a:gd name="connsiteY1" fmla="*/ 303856 h 534676"/>
                  <a:gd name="connsiteX2" fmla="*/ 470691 w 520042"/>
                  <a:gd name="connsiteY2" fmla="*/ 423776 h 534676"/>
                  <a:gd name="connsiteX3" fmla="*/ 372203 w 520042"/>
                  <a:gd name="connsiteY3" fmla="*/ 476544 h 534676"/>
                  <a:gd name="connsiteX4" fmla="*/ 368298 w 520042"/>
                  <a:gd name="connsiteY4" fmla="*/ 502452 h 534676"/>
                  <a:gd name="connsiteX5" fmla="*/ 295146 w 520042"/>
                  <a:gd name="connsiteY5" fmla="*/ 524550 h 534676"/>
                  <a:gd name="connsiteX6" fmla="*/ 228851 w 520042"/>
                  <a:gd name="connsiteY6" fmla="*/ 499119 h 534676"/>
                  <a:gd name="connsiteX7" fmla="*/ 164653 w 520042"/>
                  <a:gd name="connsiteY7" fmla="*/ 515502 h 534676"/>
                  <a:gd name="connsiteX8" fmla="*/ 154557 w 520042"/>
                  <a:gd name="connsiteY8" fmla="*/ 513025 h 534676"/>
                  <a:gd name="connsiteX9" fmla="*/ 146937 w 520042"/>
                  <a:gd name="connsiteY9" fmla="*/ 505024 h 534676"/>
                  <a:gd name="connsiteX10" fmla="*/ 70832 w 520042"/>
                  <a:gd name="connsiteY10" fmla="*/ 484641 h 534676"/>
                  <a:gd name="connsiteX11" fmla="*/ 62831 w 520042"/>
                  <a:gd name="connsiteY11" fmla="*/ 482259 h 534676"/>
                  <a:gd name="connsiteX12" fmla="*/ 59592 w 520042"/>
                  <a:gd name="connsiteY12" fmla="*/ 473782 h 534676"/>
                  <a:gd name="connsiteX13" fmla="*/ 61973 w 520042"/>
                  <a:gd name="connsiteY13" fmla="*/ 446826 h 534676"/>
                  <a:gd name="connsiteX14" fmla="*/ 63402 w 520042"/>
                  <a:gd name="connsiteY14" fmla="*/ 432158 h 534676"/>
                  <a:gd name="connsiteX15" fmla="*/ 47781 w 520042"/>
                  <a:gd name="connsiteY15" fmla="*/ 420442 h 534676"/>
                  <a:gd name="connsiteX16" fmla="*/ 41304 w 520042"/>
                  <a:gd name="connsiteY16" fmla="*/ 416156 h 534676"/>
                  <a:gd name="connsiteX17" fmla="*/ 32446 w 520042"/>
                  <a:gd name="connsiteY17" fmla="*/ 345957 h 534676"/>
                  <a:gd name="connsiteX18" fmla="*/ 47114 w 520042"/>
                  <a:gd name="connsiteY18" fmla="*/ 319287 h 534676"/>
                  <a:gd name="connsiteX19" fmla="*/ 17873 w 520042"/>
                  <a:gd name="connsiteY19" fmla="*/ 300237 h 534676"/>
                  <a:gd name="connsiteX20" fmla="*/ 15206 w 520042"/>
                  <a:gd name="connsiteY20" fmla="*/ 222227 h 534676"/>
                  <a:gd name="connsiteX21" fmla="*/ 36161 w 520042"/>
                  <a:gd name="connsiteY21" fmla="*/ 185651 h 534676"/>
                  <a:gd name="connsiteX22" fmla="*/ 9872 w 520042"/>
                  <a:gd name="connsiteY22" fmla="*/ 161838 h 534676"/>
                  <a:gd name="connsiteX23" fmla="*/ 28160 w 520042"/>
                  <a:gd name="connsiteY23" fmla="*/ 99640 h 534676"/>
                  <a:gd name="connsiteX24" fmla="*/ 80357 w 520042"/>
                  <a:gd name="connsiteY24" fmla="*/ 50301 h 534676"/>
                  <a:gd name="connsiteX25" fmla="*/ 86929 w 520042"/>
                  <a:gd name="connsiteY25" fmla="*/ 32299 h 534676"/>
                  <a:gd name="connsiteX26" fmla="*/ 142555 w 520042"/>
                  <a:gd name="connsiteY26" fmla="*/ 38775 h 534676"/>
                  <a:gd name="connsiteX27" fmla="*/ 198181 w 520042"/>
                  <a:gd name="connsiteY27" fmla="*/ 44586 h 534676"/>
                  <a:gd name="connsiteX28" fmla="*/ 207229 w 520042"/>
                  <a:gd name="connsiteY28" fmla="*/ 9724 h 534676"/>
                  <a:gd name="connsiteX29" fmla="*/ 260379 w 520042"/>
                  <a:gd name="connsiteY29" fmla="*/ 13820 h 534676"/>
                  <a:gd name="connsiteX30" fmla="*/ 312481 w 520042"/>
                  <a:gd name="connsiteY30" fmla="*/ 39537 h 534676"/>
                  <a:gd name="connsiteX31" fmla="*/ 357248 w 520042"/>
                  <a:gd name="connsiteY31" fmla="*/ 13915 h 534676"/>
                  <a:gd name="connsiteX32" fmla="*/ 394587 w 520042"/>
                  <a:gd name="connsiteY32" fmla="*/ 48300 h 534676"/>
                  <a:gd name="connsiteX33" fmla="*/ 409255 w 520042"/>
                  <a:gd name="connsiteY33" fmla="*/ 101545 h 534676"/>
                  <a:gd name="connsiteX34" fmla="*/ 478026 w 520042"/>
                  <a:gd name="connsiteY34" fmla="*/ 123357 h 534676"/>
                  <a:gd name="connsiteX35" fmla="*/ 458023 w 520042"/>
                  <a:gd name="connsiteY35" fmla="*/ 170506 h 534676"/>
                  <a:gd name="connsiteX36" fmla="*/ 449260 w 520042"/>
                  <a:gd name="connsiteY36" fmla="*/ 218798 h 534676"/>
                  <a:gd name="connsiteX37" fmla="*/ 501648 w 520042"/>
                  <a:gd name="connsiteY37" fmla="*/ 231942 h 534676"/>
                  <a:gd name="connsiteX38" fmla="*/ 516983 w 520042"/>
                  <a:gd name="connsiteY38" fmla="*/ 280234 h 534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20042" h="534676">
                    <a:moveTo>
                      <a:pt x="516602" y="280615"/>
                    </a:moveTo>
                    <a:cubicBezTo>
                      <a:pt x="508505" y="292045"/>
                      <a:pt x="496694" y="300237"/>
                      <a:pt x="483264" y="303856"/>
                    </a:cubicBezTo>
                    <a:cubicBezTo>
                      <a:pt x="414398" y="331765"/>
                      <a:pt x="504886" y="418156"/>
                      <a:pt x="470691" y="423776"/>
                    </a:cubicBezTo>
                    <a:cubicBezTo>
                      <a:pt x="426971" y="431110"/>
                      <a:pt x="375441" y="422633"/>
                      <a:pt x="372203" y="476544"/>
                    </a:cubicBezTo>
                    <a:cubicBezTo>
                      <a:pt x="371726" y="485307"/>
                      <a:pt x="370393" y="493975"/>
                      <a:pt x="368298" y="502452"/>
                    </a:cubicBezTo>
                    <a:cubicBezTo>
                      <a:pt x="360582" y="532456"/>
                      <a:pt x="339056" y="545220"/>
                      <a:pt x="295146" y="524550"/>
                    </a:cubicBezTo>
                    <a:cubicBezTo>
                      <a:pt x="267237" y="511406"/>
                      <a:pt x="260474" y="495023"/>
                      <a:pt x="228851" y="499119"/>
                    </a:cubicBezTo>
                    <a:cubicBezTo>
                      <a:pt x="205896" y="502072"/>
                      <a:pt x="189608" y="517597"/>
                      <a:pt x="164653" y="515502"/>
                    </a:cubicBezTo>
                    <a:cubicBezTo>
                      <a:pt x="161129" y="515502"/>
                      <a:pt x="157700" y="514549"/>
                      <a:pt x="154557" y="513025"/>
                    </a:cubicBezTo>
                    <a:cubicBezTo>
                      <a:pt x="151508" y="510930"/>
                      <a:pt x="148937" y="508167"/>
                      <a:pt x="146937" y="505024"/>
                    </a:cubicBezTo>
                    <a:cubicBezTo>
                      <a:pt x="124743" y="473401"/>
                      <a:pt x="107122" y="486260"/>
                      <a:pt x="70832" y="484641"/>
                    </a:cubicBezTo>
                    <a:cubicBezTo>
                      <a:pt x="67974" y="484831"/>
                      <a:pt x="65117" y="483974"/>
                      <a:pt x="62831" y="482259"/>
                    </a:cubicBezTo>
                    <a:cubicBezTo>
                      <a:pt x="60735" y="479974"/>
                      <a:pt x="59592" y="476925"/>
                      <a:pt x="59592" y="473782"/>
                    </a:cubicBezTo>
                    <a:cubicBezTo>
                      <a:pt x="58735" y="464733"/>
                      <a:pt x="59497" y="455590"/>
                      <a:pt x="61973" y="446826"/>
                    </a:cubicBezTo>
                    <a:cubicBezTo>
                      <a:pt x="63974" y="442254"/>
                      <a:pt x="64545" y="437111"/>
                      <a:pt x="63402" y="432158"/>
                    </a:cubicBezTo>
                    <a:cubicBezTo>
                      <a:pt x="61212" y="425681"/>
                      <a:pt x="53782" y="423395"/>
                      <a:pt x="47781" y="420442"/>
                    </a:cubicBezTo>
                    <a:cubicBezTo>
                      <a:pt x="45495" y="419204"/>
                      <a:pt x="43305" y="417775"/>
                      <a:pt x="41304" y="416156"/>
                    </a:cubicBezTo>
                    <a:cubicBezTo>
                      <a:pt x="19492" y="399201"/>
                      <a:pt x="15492" y="367769"/>
                      <a:pt x="32446" y="345957"/>
                    </a:cubicBezTo>
                    <a:cubicBezTo>
                      <a:pt x="38923" y="337956"/>
                      <a:pt x="50162" y="331002"/>
                      <a:pt x="47114" y="319287"/>
                    </a:cubicBezTo>
                    <a:cubicBezTo>
                      <a:pt x="44067" y="307571"/>
                      <a:pt x="28541" y="305857"/>
                      <a:pt x="17873" y="300237"/>
                    </a:cubicBezTo>
                    <a:cubicBezTo>
                      <a:pt x="-7273" y="287092"/>
                      <a:pt x="-3749" y="238515"/>
                      <a:pt x="15206" y="222227"/>
                    </a:cubicBezTo>
                    <a:cubicBezTo>
                      <a:pt x="26636" y="212607"/>
                      <a:pt x="41113" y="200319"/>
                      <a:pt x="36161" y="185651"/>
                    </a:cubicBezTo>
                    <a:cubicBezTo>
                      <a:pt x="32065" y="174411"/>
                      <a:pt x="17873" y="170697"/>
                      <a:pt x="9872" y="161838"/>
                    </a:cubicBezTo>
                    <a:cubicBezTo>
                      <a:pt x="-6702" y="143550"/>
                      <a:pt x="8729" y="114404"/>
                      <a:pt x="28160" y="99640"/>
                    </a:cubicBezTo>
                    <a:cubicBezTo>
                      <a:pt x="47591" y="84876"/>
                      <a:pt x="72451" y="73446"/>
                      <a:pt x="80357" y="50301"/>
                    </a:cubicBezTo>
                    <a:cubicBezTo>
                      <a:pt x="81785" y="44014"/>
                      <a:pt x="83976" y="38013"/>
                      <a:pt x="86929" y="32299"/>
                    </a:cubicBezTo>
                    <a:cubicBezTo>
                      <a:pt x="98645" y="15058"/>
                      <a:pt x="125505" y="26298"/>
                      <a:pt x="142555" y="38775"/>
                    </a:cubicBezTo>
                    <a:cubicBezTo>
                      <a:pt x="159510" y="51253"/>
                      <a:pt x="186560" y="62207"/>
                      <a:pt x="198181" y="44586"/>
                    </a:cubicBezTo>
                    <a:cubicBezTo>
                      <a:pt x="204753" y="34489"/>
                      <a:pt x="200943" y="20011"/>
                      <a:pt x="207229" y="9724"/>
                    </a:cubicBezTo>
                    <a:cubicBezTo>
                      <a:pt x="217898" y="-7421"/>
                      <a:pt x="244949" y="771"/>
                      <a:pt x="260379" y="13820"/>
                    </a:cubicBezTo>
                    <a:cubicBezTo>
                      <a:pt x="275714" y="26869"/>
                      <a:pt x="292860" y="44205"/>
                      <a:pt x="312481" y="39537"/>
                    </a:cubicBezTo>
                    <a:cubicBezTo>
                      <a:pt x="329435" y="35632"/>
                      <a:pt x="338960" y="16106"/>
                      <a:pt x="357248" y="13915"/>
                    </a:cubicBezTo>
                    <a:cubicBezTo>
                      <a:pt x="375537" y="11724"/>
                      <a:pt x="389443" y="30489"/>
                      <a:pt x="394587" y="48300"/>
                    </a:cubicBezTo>
                    <a:cubicBezTo>
                      <a:pt x="399730" y="66112"/>
                      <a:pt x="399444" y="85734"/>
                      <a:pt x="409255" y="101545"/>
                    </a:cubicBezTo>
                    <a:cubicBezTo>
                      <a:pt x="435449" y="96402"/>
                      <a:pt x="471834" y="97259"/>
                      <a:pt x="478026" y="123357"/>
                    </a:cubicBezTo>
                    <a:cubicBezTo>
                      <a:pt x="482312" y="141169"/>
                      <a:pt x="468786" y="156409"/>
                      <a:pt x="458023" y="170506"/>
                    </a:cubicBezTo>
                    <a:cubicBezTo>
                      <a:pt x="447260" y="184603"/>
                      <a:pt x="438021" y="204987"/>
                      <a:pt x="449260" y="218798"/>
                    </a:cubicBezTo>
                    <a:cubicBezTo>
                      <a:pt x="467643" y="217845"/>
                      <a:pt x="485931" y="222417"/>
                      <a:pt x="501648" y="231942"/>
                    </a:cubicBezTo>
                    <a:cubicBezTo>
                      <a:pt x="517936" y="242039"/>
                      <a:pt x="524412" y="262518"/>
                      <a:pt x="516983" y="280234"/>
                    </a:cubicBezTo>
                    <a:close/>
                  </a:path>
                </a:pathLst>
              </a:custGeom>
              <a:solidFill>
                <a:srgbClr val="F9C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745" name="任意多边形: 形状 744">
                <a:extLst>
                  <a:ext uri="{FF2B5EF4-FFF2-40B4-BE49-F238E27FC236}">
                    <a16:creationId xmlns:a16="http://schemas.microsoft.com/office/drawing/2014/main" id="{75F56786-E5EA-FE1A-CE0B-BC003B7BACA7}"/>
                  </a:ext>
                </a:extLst>
              </p:cNvPr>
              <p:cNvSpPr/>
              <p:nvPr/>
            </p:nvSpPr>
            <p:spPr>
              <a:xfrm>
                <a:off x="10929328" y="4119551"/>
                <a:ext cx="520042" cy="534633"/>
              </a:xfrm>
              <a:custGeom>
                <a:avLst/>
                <a:gdLst>
                  <a:gd name="connsiteX0" fmla="*/ 516602 w 520042"/>
                  <a:gd name="connsiteY0" fmla="*/ 280615 h 534633"/>
                  <a:gd name="connsiteX1" fmla="*/ 483264 w 520042"/>
                  <a:gd name="connsiteY1" fmla="*/ 303856 h 534633"/>
                  <a:gd name="connsiteX2" fmla="*/ 470691 w 520042"/>
                  <a:gd name="connsiteY2" fmla="*/ 423776 h 534633"/>
                  <a:gd name="connsiteX3" fmla="*/ 372203 w 520042"/>
                  <a:gd name="connsiteY3" fmla="*/ 476544 h 534633"/>
                  <a:gd name="connsiteX4" fmla="*/ 368298 w 520042"/>
                  <a:gd name="connsiteY4" fmla="*/ 502452 h 534633"/>
                  <a:gd name="connsiteX5" fmla="*/ 295146 w 520042"/>
                  <a:gd name="connsiteY5" fmla="*/ 524551 h 534633"/>
                  <a:gd name="connsiteX6" fmla="*/ 228851 w 520042"/>
                  <a:gd name="connsiteY6" fmla="*/ 499119 h 534633"/>
                  <a:gd name="connsiteX7" fmla="*/ 164653 w 520042"/>
                  <a:gd name="connsiteY7" fmla="*/ 515502 h 534633"/>
                  <a:gd name="connsiteX8" fmla="*/ 154557 w 520042"/>
                  <a:gd name="connsiteY8" fmla="*/ 513025 h 534633"/>
                  <a:gd name="connsiteX9" fmla="*/ 146937 w 520042"/>
                  <a:gd name="connsiteY9" fmla="*/ 505024 h 534633"/>
                  <a:gd name="connsiteX10" fmla="*/ 70832 w 520042"/>
                  <a:gd name="connsiteY10" fmla="*/ 484641 h 534633"/>
                  <a:gd name="connsiteX11" fmla="*/ 62831 w 520042"/>
                  <a:gd name="connsiteY11" fmla="*/ 482259 h 534633"/>
                  <a:gd name="connsiteX12" fmla="*/ 59593 w 520042"/>
                  <a:gd name="connsiteY12" fmla="*/ 473782 h 534633"/>
                  <a:gd name="connsiteX13" fmla="*/ 61974 w 520042"/>
                  <a:gd name="connsiteY13" fmla="*/ 446826 h 534633"/>
                  <a:gd name="connsiteX14" fmla="*/ 63402 w 520042"/>
                  <a:gd name="connsiteY14" fmla="*/ 432158 h 534633"/>
                  <a:gd name="connsiteX15" fmla="*/ 47781 w 520042"/>
                  <a:gd name="connsiteY15" fmla="*/ 420442 h 534633"/>
                  <a:gd name="connsiteX16" fmla="*/ 41304 w 520042"/>
                  <a:gd name="connsiteY16" fmla="*/ 416156 h 534633"/>
                  <a:gd name="connsiteX17" fmla="*/ 32446 w 520042"/>
                  <a:gd name="connsiteY17" fmla="*/ 345957 h 534633"/>
                  <a:gd name="connsiteX18" fmla="*/ 47115 w 520042"/>
                  <a:gd name="connsiteY18" fmla="*/ 319287 h 534633"/>
                  <a:gd name="connsiteX19" fmla="*/ 17873 w 520042"/>
                  <a:gd name="connsiteY19" fmla="*/ 300237 h 534633"/>
                  <a:gd name="connsiteX20" fmla="*/ 15206 w 520042"/>
                  <a:gd name="connsiteY20" fmla="*/ 222227 h 534633"/>
                  <a:gd name="connsiteX21" fmla="*/ 36161 w 520042"/>
                  <a:gd name="connsiteY21" fmla="*/ 185651 h 534633"/>
                  <a:gd name="connsiteX22" fmla="*/ 9872 w 520042"/>
                  <a:gd name="connsiteY22" fmla="*/ 161838 h 534633"/>
                  <a:gd name="connsiteX23" fmla="*/ 28160 w 520042"/>
                  <a:gd name="connsiteY23" fmla="*/ 99640 h 534633"/>
                  <a:gd name="connsiteX24" fmla="*/ 80357 w 520042"/>
                  <a:gd name="connsiteY24" fmla="*/ 50301 h 534633"/>
                  <a:gd name="connsiteX25" fmla="*/ 86929 w 520042"/>
                  <a:gd name="connsiteY25" fmla="*/ 32298 h 534633"/>
                  <a:gd name="connsiteX26" fmla="*/ 142555 w 520042"/>
                  <a:gd name="connsiteY26" fmla="*/ 38775 h 534633"/>
                  <a:gd name="connsiteX27" fmla="*/ 198181 w 520042"/>
                  <a:gd name="connsiteY27" fmla="*/ 44586 h 534633"/>
                  <a:gd name="connsiteX28" fmla="*/ 207230 w 520042"/>
                  <a:gd name="connsiteY28" fmla="*/ 9724 h 534633"/>
                  <a:gd name="connsiteX29" fmla="*/ 260379 w 520042"/>
                  <a:gd name="connsiteY29" fmla="*/ 13820 h 534633"/>
                  <a:gd name="connsiteX30" fmla="*/ 312481 w 520042"/>
                  <a:gd name="connsiteY30" fmla="*/ 39537 h 534633"/>
                  <a:gd name="connsiteX31" fmla="*/ 357249 w 520042"/>
                  <a:gd name="connsiteY31" fmla="*/ 13915 h 534633"/>
                  <a:gd name="connsiteX32" fmla="*/ 394587 w 520042"/>
                  <a:gd name="connsiteY32" fmla="*/ 48300 h 534633"/>
                  <a:gd name="connsiteX33" fmla="*/ 409255 w 520042"/>
                  <a:gd name="connsiteY33" fmla="*/ 101545 h 534633"/>
                  <a:gd name="connsiteX34" fmla="*/ 478026 w 520042"/>
                  <a:gd name="connsiteY34" fmla="*/ 123357 h 534633"/>
                  <a:gd name="connsiteX35" fmla="*/ 458023 w 520042"/>
                  <a:gd name="connsiteY35" fmla="*/ 170506 h 534633"/>
                  <a:gd name="connsiteX36" fmla="*/ 449260 w 520042"/>
                  <a:gd name="connsiteY36" fmla="*/ 218798 h 534633"/>
                  <a:gd name="connsiteX37" fmla="*/ 501648 w 520042"/>
                  <a:gd name="connsiteY37" fmla="*/ 231942 h 534633"/>
                  <a:gd name="connsiteX38" fmla="*/ 516983 w 520042"/>
                  <a:gd name="connsiteY38" fmla="*/ 280234 h 534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20042" h="534633">
                    <a:moveTo>
                      <a:pt x="516602" y="280615"/>
                    </a:moveTo>
                    <a:cubicBezTo>
                      <a:pt x="508506" y="292045"/>
                      <a:pt x="496694" y="300237"/>
                      <a:pt x="483264" y="303856"/>
                    </a:cubicBezTo>
                    <a:cubicBezTo>
                      <a:pt x="414399" y="331764"/>
                      <a:pt x="504886" y="418156"/>
                      <a:pt x="470691" y="423776"/>
                    </a:cubicBezTo>
                    <a:cubicBezTo>
                      <a:pt x="426972" y="431110"/>
                      <a:pt x="375441" y="422633"/>
                      <a:pt x="372203" y="476544"/>
                    </a:cubicBezTo>
                    <a:cubicBezTo>
                      <a:pt x="371726" y="485307"/>
                      <a:pt x="370393" y="493975"/>
                      <a:pt x="368298" y="502452"/>
                    </a:cubicBezTo>
                    <a:cubicBezTo>
                      <a:pt x="360582" y="532456"/>
                      <a:pt x="339056" y="545124"/>
                      <a:pt x="295146" y="524551"/>
                    </a:cubicBezTo>
                    <a:cubicBezTo>
                      <a:pt x="267237" y="511406"/>
                      <a:pt x="260474" y="495023"/>
                      <a:pt x="228851" y="499119"/>
                    </a:cubicBezTo>
                    <a:cubicBezTo>
                      <a:pt x="205896" y="502071"/>
                      <a:pt x="189608" y="517597"/>
                      <a:pt x="164653" y="515502"/>
                    </a:cubicBezTo>
                    <a:cubicBezTo>
                      <a:pt x="161129" y="515502"/>
                      <a:pt x="157700" y="514549"/>
                      <a:pt x="154557" y="513025"/>
                    </a:cubicBezTo>
                    <a:cubicBezTo>
                      <a:pt x="151508" y="510930"/>
                      <a:pt x="148937" y="508167"/>
                      <a:pt x="146937" y="505024"/>
                    </a:cubicBezTo>
                    <a:cubicBezTo>
                      <a:pt x="124743" y="473401"/>
                      <a:pt x="107122" y="486260"/>
                      <a:pt x="70832" y="484641"/>
                    </a:cubicBezTo>
                    <a:cubicBezTo>
                      <a:pt x="67975" y="484831"/>
                      <a:pt x="65117" y="483974"/>
                      <a:pt x="62831" y="482259"/>
                    </a:cubicBezTo>
                    <a:cubicBezTo>
                      <a:pt x="60735" y="479973"/>
                      <a:pt x="59593" y="476925"/>
                      <a:pt x="59593" y="473782"/>
                    </a:cubicBezTo>
                    <a:cubicBezTo>
                      <a:pt x="58735" y="464733"/>
                      <a:pt x="59497" y="455589"/>
                      <a:pt x="61974" y="446826"/>
                    </a:cubicBezTo>
                    <a:cubicBezTo>
                      <a:pt x="63974" y="442254"/>
                      <a:pt x="64545" y="437111"/>
                      <a:pt x="63402" y="432158"/>
                    </a:cubicBezTo>
                    <a:cubicBezTo>
                      <a:pt x="61212" y="425681"/>
                      <a:pt x="53782" y="423395"/>
                      <a:pt x="47781" y="420442"/>
                    </a:cubicBezTo>
                    <a:cubicBezTo>
                      <a:pt x="45495" y="419204"/>
                      <a:pt x="43305" y="417775"/>
                      <a:pt x="41304" y="416156"/>
                    </a:cubicBezTo>
                    <a:cubicBezTo>
                      <a:pt x="19492" y="399201"/>
                      <a:pt x="15492" y="367769"/>
                      <a:pt x="32446" y="345957"/>
                    </a:cubicBezTo>
                    <a:cubicBezTo>
                      <a:pt x="38923" y="337955"/>
                      <a:pt x="50162" y="331002"/>
                      <a:pt x="47115" y="319287"/>
                    </a:cubicBezTo>
                    <a:cubicBezTo>
                      <a:pt x="44067" y="307571"/>
                      <a:pt x="28541" y="305856"/>
                      <a:pt x="17873" y="300237"/>
                    </a:cubicBezTo>
                    <a:cubicBezTo>
                      <a:pt x="-7273" y="287092"/>
                      <a:pt x="-3749" y="238515"/>
                      <a:pt x="15206" y="222227"/>
                    </a:cubicBezTo>
                    <a:cubicBezTo>
                      <a:pt x="26636" y="212607"/>
                      <a:pt x="41114" y="200319"/>
                      <a:pt x="36161" y="185651"/>
                    </a:cubicBezTo>
                    <a:cubicBezTo>
                      <a:pt x="32065" y="174411"/>
                      <a:pt x="17873" y="170697"/>
                      <a:pt x="9872" y="161838"/>
                    </a:cubicBezTo>
                    <a:cubicBezTo>
                      <a:pt x="-6702" y="143550"/>
                      <a:pt x="8729" y="114404"/>
                      <a:pt x="28160" y="99640"/>
                    </a:cubicBezTo>
                    <a:cubicBezTo>
                      <a:pt x="47591" y="84876"/>
                      <a:pt x="72451" y="73446"/>
                      <a:pt x="80357" y="50301"/>
                    </a:cubicBezTo>
                    <a:cubicBezTo>
                      <a:pt x="81785" y="44014"/>
                      <a:pt x="83977" y="38013"/>
                      <a:pt x="86929" y="32298"/>
                    </a:cubicBezTo>
                    <a:cubicBezTo>
                      <a:pt x="98645" y="15058"/>
                      <a:pt x="125505" y="26298"/>
                      <a:pt x="142555" y="38775"/>
                    </a:cubicBezTo>
                    <a:cubicBezTo>
                      <a:pt x="159510" y="51253"/>
                      <a:pt x="186560" y="62207"/>
                      <a:pt x="198181" y="44586"/>
                    </a:cubicBezTo>
                    <a:cubicBezTo>
                      <a:pt x="204753" y="34489"/>
                      <a:pt x="200943" y="20011"/>
                      <a:pt x="207230" y="9724"/>
                    </a:cubicBezTo>
                    <a:cubicBezTo>
                      <a:pt x="217898" y="-7421"/>
                      <a:pt x="244949" y="771"/>
                      <a:pt x="260379" y="13820"/>
                    </a:cubicBezTo>
                    <a:cubicBezTo>
                      <a:pt x="275715" y="26869"/>
                      <a:pt x="292860" y="44205"/>
                      <a:pt x="312481" y="39537"/>
                    </a:cubicBezTo>
                    <a:cubicBezTo>
                      <a:pt x="329435" y="35632"/>
                      <a:pt x="338960" y="16106"/>
                      <a:pt x="357249" y="13915"/>
                    </a:cubicBezTo>
                    <a:cubicBezTo>
                      <a:pt x="375537" y="11724"/>
                      <a:pt x="389443" y="30489"/>
                      <a:pt x="394587" y="48300"/>
                    </a:cubicBezTo>
                    <a:cubicBezTo>
                      <a:pt x="399730" y="66112"/>
                      <a:pt x="399444" y="85734"/>
                      <a:pt x="409255" y="101545"/>
                    </a:cubicBezTo>
                    <a:cubicBezTo>
                      <a:pt x="435449" y="96402"/>
                      <a:pt x="471834" y="97259"/>
                      <a:pt x="478026" y="123357"/>
                    </a:cubicBezTo>
                    <a:cubicBezTo>
                      <a:pt x="482312" y="141169"/>
                      <a:pt x="468786" y="156409"/>
                      <a:pt x="458023" y="170506"/>
                    </a:cubicBezTo>
                    <a:cubicBezTo>
                      <a:pt x="447165" y="184508"/>
                      <a:pt x="438021" y="204987"/>
                      <a:pt x="449260" y="218798"/>
                    </a:cubicBezTo>
                    <a:cubicBezTo>
                      <a:pt x="467643" y="217845"/>
                      <a:pt x="485931" y="222417"/>
                      <a:pt x="501648" y="231942"/>
                    </a:cubicBezTo>
                    <a:cubicBezTo>
                      <a:pt x="517936" y="242039"/>
                      <a:pt x="524412" y="262518"/>
                      <a:pt x="516983" y="280234"/>
                    </a:cubicBezTo>
                    <a:close/>
                  </a:path>
                </a:pathLst>
              </a:custGeom>
              <a:solidFill>
                <a:srgbClr val="F9C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756" name="图形 105">
              <a:extLst>
                <a:ext uri="{FF2B5EF4-FFF2-40B4-BE49-F238E27FC236}">
                  <a16:creationId xmlns:a16="http://schemas.microsoft.com/office/drawing/2014/main" id="{F2159F0A-0BEB-516E-1454-27A892DDCC19}"/>
                </a:ext>
              </a:extLst>
            </p:cNvPr>
            <p:cNvGrpSpPr/>
            <p:nvPr/>
          </p:nvGrpSpPr>
          <p:grpSpPr>
            <a:xfrm>
              <a:off x="4760388" y="4411961"/>
              <a:ext cx="2024265" cy="1574409"/>
              <a:chOff x="5341308" y="2960240"/>
              <a:chExt cx="2024265" cy="1574409"/>
            </a:xfrm>
          </p:grpSpPr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8EDEF1CC-E63E-9CC3-FC1F-F9BC0D7BA01F}"/>
                  </a:ext>
                </a:extLst>
              </p:cNvPr>
              <p:cNvSpPr/>
              <p:nvPr/>
            </p:nvSpPr>
            <p:spPr>
              <a:xfrm>
                <a:off x="5341308" y="2960240"/>
                <a:ext cx="2024265" cy="1419173"/>
              </a:xfrm>
              <a:custGeom>
                <a:avLst/>
                <a:gdLst>
                  <a:gd name="connsiteX0" fmla="*/ 2004871 w 2024265"/>
                  <a:gd name="connsiteY0" fmla="*/ 1017778 h 1419173"/>
                  <a:gd name="connsiteX1" fmla="*/ 1945054 w 2024265"/>
                  <a:gd name="connsiteY1" fmla="*/ 1002824 h 1419173"/>
                  <a:gd name="connsiteX2" fmla="*/ 1955056 w 2024265"/>
                  <a:gd name="connsiteY2" fmla="*/ 947769 h 1419173"/>
                  <a:gd name="connsiteX3" fmla="*/ 1978106 w 2024265"/>
                  <a:gd name="connsiteY3" fmla="*/ 893953 h 1419173"/>
                  <a:gd name="connsiteX4" fmla="*/ 1899239 w 2024265"/>
                  <a:gd name="connsiteY4" fmla="*/ 868998 h 1419173"/>
                  <a:gd name="connsiteX5" fmla="*/ 1883047 w 2024265"/>
                  <a:gd name="connsiteY5" fmla="*/ 808228 h 1419173"/>
                  <a:gd name="connsiteX6" fmla="*/ 1840470 w 2024265"/>
                  <a:gd name="connsiteY6" fmla="*/ 768795 h 1419173"/>
                  <a:gd name="connsiteX7" fmla="*/ 1789416 w 2024265"/>
                  <a:gd name="connsiteY7" fmla="*/ 797941 h 1419173"/>
                  <a:gd name="connsiteX8" fmla="*/ 1729885 w 2024265"/>
                  <a:gd name="connsiteY8" fmla="*/ 768509 h 1419173"/>
                  <a:gd name="connsiteX9" fmla="*/ 1723027 w 2024265"/>
                  <a:gd name="connsiteY9" fmla="*/ 763365 h 1419173"/>
                  <a:gd name="connsiteX10" fmla="*/ 1723027 w 2024265"/>
                  <a:gd name="connsiteY10" fmla="*/ 763365 h 1419173"/>
                  <a:gd name="connsiteX11" fmla="*/ 1835326 w 2024265"/>
                  <a:gd name="connsiteY11" fmla="*/ 703167 h 1419173"/>
                  <a:gd name="connsiteX12" fmla="*/ 1849804 w 2024265"/>
                  <a:gd name="connsiteY12" fmla="*/ 566198 h 1419173"/>
                  <a:gd name="connsiteX13" fmla="*/ 1887809 w 2024265"/>
                  <a:gd name="connsiteY13" fmla="*/ 539909 h 1419173"/>
                  <a:gd name="connsiteX14" fmla="*/ 1870569 w 2024265"/>
                  <a:gd name="connsiteY14" fmla="*/ 485331 h 1419173"/>
                  <a:gd name="connsiteX15" fmla="*/ 1810847 w 2024265"/>
                  <a:gd name="connsiteY15" fmla="*/ 470376 h 1419173"/>
                  <a:gd name="connsiteX16" fmla="*/ 1820848 w 2024265"/>
                  <a:gd name="connsiteY16" fmla="*/ 415322 h 1419173"/>
                  <a:gd name="connsiteX17" fmla="*/ 1843899 w 2024265"/>
                  <a:gd name="connsiteY17" fmla="*/ 361506 h 1419173"/>
                  <a:gd name="connsiteX18" fmla="*/ 1765032 w 2024265"/>
                  <a:gd name="connsiteY18" fmla="*/ 336550 h 1419173"/>
                  <a:gd name="connsiteX19" fmla="*/ 1748839 w 2024265"/>
                  <a:gd name="connsiteY19" fmla="*/ 275781 h 1419173"/>
                  <a:gd name="connsiteX20" fmla="*/ 1706263 w 2024265"/>
                  <a:gd name="connsiteY20" fmla="*/ 236347 h 1419173"/>
                  <a:gd name="connsiteX21" fmla="*/ 1655209 w 2024265"/>
                  <a:gd name="connsiteY21" fmla="*/ 265494 h 1419173"/>
                  <a:gd name="connsiteX22" fmla="*/ 1595677 w 2024265"/>
                  <a:gd name="connsiteY22" fmla="*/ 236061 h 1419173"/>
                  <a:gd name="connsiteX23" fmla="*/ 1535194 w 2024265"/>
                  <a:gd name="connsiteY23" fmla="*/ 231489 h 1419173"/>
                  <a:gd name="connsiteX24" fmla="*/ 1524716 w 2024265"/>
                  <a:gd name="connsiteY24" fmla="*/ 270923 h 1419173"/>
                  <a:gd name="connsiteX25" fmla="*/ 1461375 w 2024265"/>
                  <a:gd name="connsiteY25" fmla="*/ 264351 h 1419173"/>
                  <a:gd name="connsiteX26" fmla="*/ 1398034 w 2024265"/>
                  <a:gd name="connsiteY26" fmla="*/ 257016 h 1419173"/>
                  <a:gd name="connsiteX27" fmla="*/ 1390509 w 2024265"/>
                  <a:gd name="connsiteY27" fmla="*/ 277495 h 1419173"/>
                  <a:gd name="connsiteX28" fmla="*/ 1382794 w 2024265"/>
                  <a:gd name="connsiteY28" fmla="*/ 291687 h 1419173"/>
                  <a:gd name="connsiteX29" fmla="*/ 1374221 w 2024265"/>
                  <a:gd name="connsiteY29" fmla="*/ 249396 h 1419173"/>
                  <a:gd name="connsiteX30" fmla="*/ 1331644 w 2024265"/>
                  <a:gd name="connsiteY30" fmla="*/ 209963 h 1419173"/>
                  <a:gd name="connsiteX31" fmla="*/ 1280590 w 2024265"/>
                  <a:gd name="connsiteY31" fmla="*/ 239109 h 1419173"/>
                  <a:gd name="connsiteX32" fmla="*/ 1221059 w 2024265"/>
                  <a:gd name="connsiteY32" fmla="*/ 209677 h 1419173"/>
                  <a:gd name="connsiteX33" fmla="*/ 1160575 w 2024265"/>
                  <a:gd name="connsiteY33" fmla="*/ 205200 h 1419173"/>
                  <a:gd name="connsiteX34" fmla="*/ 1150098 w 2024265"/>
                  <a:gd name="connsiteY34" fmla="*/ 244634 h 1419173"/>
                  <a:gd name="connsiteX35" fmla="*/ 1143811 w 2024265"/>
                  <a:gd name="connsiteY35" fmla="*/ 251111 h 1419173"/>
                  <a:gd name="connsiteX36" fmla="*/ 1123999 w 2024265"/>
                  <a:gd name="connsiteY36" fmla="*/ 249777 h 1419173"/>
                  <a:gd name="connsiteX37" fmla="*/ 1134001 w 2024265"/>
                  <a:gd name="connsiteY37" fmla="*/ 194818 h 1419173"/>
                  <a:gd name="connsiteX38" fmla="*/ 1157051 w 2024265"/>
                  <a:gd name="connsiteY38" fmla="*/ 141002 h 1419173"/>
                  <a:gd name="connsiteX39" fmla="*/ 1078184 w 2024265"/>
                  <a:gd name="connsiteY39" fmla="*/ 116046 h 1419173"/>
                  <a:gd name="connsiteX40" fmla="*/ 1061992 w 2024265"/>
                  <a:gd name="connsiteY40" fmla="*/ 55277 h 1419173"/>
                  <a:gd name="connsiteX41" fmla="*/ 1019415 w 2024265"/>
                  <a:gd name="connsiteY41" fmla="*/ 15843 h 1419173"/>
                  <a:gd name="connsiteX42" fmla="*/ 968361 w 2024265"/>
                  <a:gd name="connsiteY42" fmla="*/ 45180 h 1419173"/>
                  <a:gd name="connsiteX43" fmla="*/ 908830 w 2024265"/>
                  <a:gd name="connsiteY43" fmla="*/ 15748 h 1419173"/>
                  <a:gd name="connsiteX44" fmla="*/ 848346 w 2024265"/>
                  <a:gd name="connsiteY44" fmla="*/ 11176 h 1419173"/>
                  <a:gd name="connsiteX45" fmla="*/ 837868 w 2024265"/>
                  <a:gd name="connsiteY45" fmla="*/ 50610 h 1419173"/>
                  <a:gd name="connsiteX46" fmla="*/ 774622 w 2024265"/>
                  <a:gd name="connsiteY46" fmla="*/ 43942 h 1419173"/>
                  <a:gd name="connsiteX47" fmla="*/ 711091 w 2024265"/>
                  <a:gd name="connsiteY47" fmla="*/ 36608 h 1419173"/>
                  <a:gd name="connsiteX48" fmla="*/ 703566 w 2024265"/>
                  <a:gd name="connsiteY48" fmla="*/ 57277 h 1419173"/>
                  <a:gd name="connsiteX49" fmla="*/ 643844 w 2024265"/>
                  <a:gd name="connsiteY49" fmla="*/ 113570 h 1419173"/>
                  <a:gd name="connsiteX50" fmla="*/ 622984 w 2024265"/>
                  <a:gd name="connsiteY50" fmla="*/ 184436 h 1419173"/>
                  <a:gd name="connsiteX51" fmla="*/ 653083 w 2024265"/>
                  <a:gd name="connsiteY51" fmla="*/ 211677 h 1419173"/>
                  <a:gd name="connsiteX52" fmla="*/ 629176 w 2024265"/>
                  <a:gd name="connsiteY52" fmla="*/ 253492 h 1419173"/>
                  <a:gd name="connsiteX53" fmla="*/ 616031 w 2024265"/>
                  <a:gd name="connsiteY53" fmla="*/ 323882 h 1419173"/>
                  <a:gd name="connsiteX54" fmla="*/ 593266 w 2024265"/>
                  <a:gd name="connsiteY54" fmla="*/ 337026 h 1419173"/>
                  <a:gd name="connsiteX55" fmla="*/ 533735 w 2024265"/>
                  <a:gd name="connsiteY55" fmla="*/ 307594 h 1419173"/>
                  <a:gd name="connsiteX56" fmla="*/ 473251 w 2024265"/>
                  <a:gd name="connsiteY56" fmla="*/ 303022 h 1419173"/>
                  <a:gd name="connsiteX57" fmla="*/ 462774 w 2024265"/>
                  <a:gd name="connsiteY57" fmla="*/ 342456 h 1419173"/>
                  <a:gd name="connsiteX58" fmla="*/ 399528 w 2024265"/>
                  <a:gd name="connsiteY58" fmla="*/ 335883 h 1419173"/>
                  <a:gd name="connsiteX59" fmla="*/ 335996 w 2024265"/>
                  <a:gd name="connsiteY59" fmla="*/ 328549 h 1419173"/>
                  <a:gd name="connsiteX60" fmla="*/ 328471 w 2024265"/>
                  <a:gd name="connsiteY60" fmla="*/ 349028 h 1419173"/>
                  <a:gd name="connsiteX61" fmla="*/ 268750 w 2024265"/>
                  <a:gd name="connsiteY61" fmla="*/ 405321 h 1419173"/>
                  <a:gd name="connsiteX62" fmla="*/ 247890 w 2024265"/>
                  <a:gd name="connsiteY62" fmla="*/ 476282 h 1419173"/>
                  <a:gd name="connsiteX63" fmla="*/ 277227 w 2024265"/>
                  <a:gd name="connsiteY63" fmla="*/ 502571 h 1419173"/>
                  <a:gd name="connsiteX64" fmla="*/ 236555 w 2024265"/>
                  <a:gd name="connsiteY64" fmla="*/ 509524 h 1419173"/>
                  <a:gd name="connsiteX65" fmla="*/ 226078 w 2024265"/>
                  <a:gd name="connsiteY65" fmla="*/ 548958 h 1419173"/>
                  <a:gd name="connsiteX66" fmla="*/ 162832 w 2024265"/>
                  <a:gd name="connsiteY66" fmla="*/ 542385 h 1419173"/>
                  <a:gd name="connsiteX67" fmla="*/ 99300 w 2024265"/>
                  <a:gd name="connsiteY67" fmla="*/ 535051 h 1419173"/>
                  <a:gd name="connsiteX68" fmla="*/ 91775 w 2024265"/>
                  <a:gd name="connsiteY68" fmla="*/ 555720 h 1419173"/>
                  <a:gd name="connsiteX69" fmla="*/ 32053 w 2024265"/>
                  <a:gd name="connsiteY69" fmla="*/ 611823 h 1419173"/>
                  <a:gd name="connsiteX70" fmla="*/ 11194 w 2024265"/>
                  <a:gd name="connsiteY70" fmla="*/ 682784 h 1419173"/>
                  <a:gd name="connsiteX71" fmla="*/ 41293 w 2024265"/>
                  <a:gd name="connsiteY71" fmla="*/ 710025 h 1419173"/>
                  <a:gd name="connsiteX72" fmla="*/ 17480 w 2024265"/>
                  <a:gd name="connsiteY72" fmla="*/ 751840 h 1419173"/>
                  <a:gd name="connsiteX73" fmla="*/ 20528 w 2024265"/>
                  <a:gd name="connsiteY73" fmla="*/ 840899 h 1419173"/>
                  <a:gd name="connsiteX74" fmla="*/ 53294 w 2024265"/>
                  <a:gd name="connsiteY74" fmla="*/ 862425 h 1419173"/>
                  <a:gd name="connsiteX75" fmla="*/ 35768 w 2024265"/>
                  <a:gd name="connsiteY75" fmla="*/ 892810 h 1419173"/>
                  <a:gd name="connsiteX76" fmla="*/ 30815 w 2024265"/>
                  <a:gd name="connsiteY76" fmla="*/ 900335 h 1419173"/>
                  <a:gd name="connsiteX77" fmla="*/ 53294 w 2024265"/>
                  <a:gd name="connsiteY77" fmla="*/ 977868 h 1419173"/>
                  <a:gd name="connsiteX78" fmla="*/ 71296 w 2024265"/>
                  <a:gd name="connsiteY78" fmla="*/ 991013 h 1419173"/>
                  <a:gd name="connsiteX79" fmla="*/ 69582 w 2024265"/>
                  <a:gd name="connsiteY79" fmla="*/ 1007015 h 1419173"/>
                  <a:gd name="connsiteX80" fmla="*/ 66820 w 2024265"/>
                  <a:gd name="connsiteY80" fmla="*/ 1037876 h 1419173"/>
                  <a:gd name="connsiteX81" fmla="*/ 70630 w 2024265"/>
                  <a:gd name="connsiteY81" fmla="*/ 1047496 h 1419173"/>
                  <a:gd name="connsiteX82" fmla="*/ 79678 w 2024265"/>
                  <a:gd name="connsiteY82" fmla="*/ 1050163 h 1419173"/>
                  <a:gd name="connsiteX83" fmla="*/ 166546 w 2024265"/>
                  <a:gd name="connsiteY83" fmla="*/ 1073404 h 1419173"/>
                  <a:gd name="connsiteX84" fmla="*/ 175214 w 2024265"/>
                  <a:gd name="connsiteY84" fmla="*/ 1082643 h 1419173"/>
                  <a:gd name="connsiteX85" fmla="*/ 186644 w 2024265"/>
                  <a:gd name="connsiteY85" fmla="*/ 1085406 h 1419173"/>
                  <a:gd name="connsiteX86" fmla="*/ 259891 w 2024265"/>
                  <a:gd name="connsiteY86" fmla="*/ 1066641 h 1419173"/>
                  <a:gd name="connsiteX87" fmla="*/ 335806 w 2024265"/>
                  <a:gd name="connsiteY87" fmla="*/ 1095693 h 1419173"/>
                  <a:gd name="connsiteX88" fmla="*/ 419721 w 2024265"/>
                  <a:gd name="connsiteY88" fmla="*/ 1070547 h 1419173"/>
                  <a:gd name="connsiteX89" fmla="*/ 424198 w 2024265"/>
                  <a:gd name="connsiteY89" fmla="*/ 1040924 h 1419173"/>
                  <a:gd name="connsiteX90" fmla="*/ 441724 w 2024265"/>
                  <a:gd name="connsiteY90" fmla="*/ 1001490 h 1419173"/>
                  <a:gd name="connsiteX91" fmla="*/ 442486 w 2024265"/>
                  <a:gd name="connsiteY91" fmla="*/ 1001490 h 1419173"/>
                  <a:gd name="connsiteX92" fmla="*/ 510589 w 2024265"/>
                  <a:gd name="connsiteY92" fmla="*/ 983774 h 1419173"/>
                  <a:gd name="connsiteX93" fmla="*/ 525448 w 2024265"/>
                  <a:gd name="connsiteY93" fmla="*/ 982155 h 1419173"/>
                  <a:gd name="connsiteX94" fmla="*/ 591171 w 2024265"/>
                  <a:gd name="connsiteY94" fmla="*/ 1011777 h 1419173"/>
                  <a:gd name="connsiteX95" fmla="*/ 634033 w 2024265"/>
                  <a:gd name="connsiteY95" fmla="*/ 1023207 h 1419173"/>
                  <a:gd name="connsiteX96" fmla="*/ 609840 w 2024265"/>
                  <a:gd name="connsiteY96" fmla="*/ 1063403 h 1419173"/>
                  <a:gd name="connsiteX97" fmla="*/ 612983 w 2024265"/>
                  <a:gd name="connsiteY97" fmla="*/ 1152462 h 1419173"/>
                  <a:gd name="connsiteX98" fmla="*/ 645749 w 2024265"/>
                  <a:gd name="connsiteY98" fmla="*/ 1174179 h 1419173"/>
                  <a:gd name="connsiteX99" fmla="*/ 628223 w 2024265"/>
                  <a:gd name="connsiteY99" fmla="*/ 1204468 h 1419173"/>
                  <a:gd name="connsiteX100" fmla="*/ 623270 w 2024265"/>
                  <a:gd name="connsiteY100" fmla="*/ 1211993 h 1419173"/>
                  <a:gd name="connsiteX101" fmla="*/ 645654 w 2024265"/>
                  <a:gd name="connsiteY101" fmla="*/ 1289717 h 1419173"/>
                  <a:gd name="connsiteX102" fmla="*/ 663561 w 2024265"/>
                  <a:gd name="connsiteY102" fmla="*/ 1302861 h 1419173"/>
                  <a:gd name="connsiteX103" fmla="*/ 661942 w 2024265"/>
                  <a:gd name="connsiteY103" fmla="*/ 1319054 h 1419173"/>
                  <a:gd name="connsiteX104" fmla="*/ 659179 w 2024265"/>
                  <a:gd name="connsiteY104" fmla="*/ 1349820 h 1419173"/>
                  <a:gd name="connsiteX105" fmla="*/ 662894 w 2024265"/>
                  <a:gd name="connsiteY105" fmla="*/ 1359535 h 1419173"/>
                  <a:gd name="connsiteX106" fmla="*/ 672133 w 2024265"/>
                  <a:gd name="connsiteY106" fmla="*/ 1362012 h 1419173"/>
                  <a:gd name="connsiteX107" fmla="*/ 759001 w 2024265"/>
                  <a:gd name="connsiteY107" fmla="*/ 1385253 h 1419173"/>
                  <a:gd name="connsiteX108" fmla="*/ 767669 w 2024265"/>
                  <a:gd name="connsiteY108" fmla="*/ 1394492 h 1419173"/>
                  <a:gd name="connsiteX109" fmla="*/ 779099 w 2024265"/>
                  <a:gd name="connsiteY109" fmla="*/ 1397349 h 1419173"/>
                  <a:gd name="connsiteX110" fmla="*/ 852346 w 2024265"/>
                  <a:gd name="connsiteY110" fmla="*/ 1378585 h 1419173"/>
                  <a:gd name="connsiteX111" fmla="*/ 928070 w 2024265"/>
                  <a:gd name="connsiteY111" fmla="*/ 1407637 h 1419173"/>
                  <a:gd name="connsiteX112" fmla="*/ 1012081 w 2024265"/>
                  <a:gd name="connsiteY112" fmla="*/ 1382490 h 1419173"/>
                  <a:gd name="connsiteX113" fmla="*/ 1016557 w 2024265"/>
                  <a:gd name="connsiteY113" fmla="*/ 1352772 h 1419173"/>
                  <a:gd name="connsiteX114" fmla="*/ 1128952 w 2024265"/>
                  <a:gd name="connsiteY114" fmla="*/ 1292670 h 1419173"/>
                  <a:gd name="connsiteX115" fmla="*/ 1137144 w 2024265"/>
                  <a:gd name="connsiteY115" fmla="*/ 1287050 h 1419173"/>
                  <a:gd name="connsiteX116" fmla="*/ 1140287 w 2024265"/>
                  <a:gd name="connsiteY116" fmla="*/ 1287050 h 1419173"/>
                  <a:gd name="connsiteX117" fmla="*/ 1213534 w 2024265"/>
                  <a:gd name="connsiteY117" fmla="*/ 1268286 h 1419173"/>
                  <a:gd name="connsiteX118" fmla="*/ 1289449 w 2024265"/>
                  <a:gd name="connsiteY118" fmla="*/ 1297337 h 1419173"/>
                  <a:gd name="connsiteX119" fmla="*/ 1373364 w 2024265"/>
                  <a:gd name="connsiteY119" fmla="*/ 1272191 h 1419173"/>
                  <a:gd name="connsiteX120" fmla="*/ 1377841 w 2024265"/>
                  <a:gd name="connsiteY120" fmla="*/ 1242473 h 1419173"/>
                  <a:gd name="connsiteX121" fmla="*/ 1456708 w 2024265"/>
                  <a:gd name="connsiteY121" fmla="*/ 1186180 h 1419173"/>
                  <a:gd name="connsiteX122" fmla="*/ 1485664 w 2024265"/>
                  <a:gd name="connsiteY122" fmla="*/ 1231043 h 1419173"/>
                  <a:gd name="connsiteX123" fmla="*/ 1503666 w 2024265"/>
                  <a:gd name="connsiteY123" fmla="*/ 1244187 h 1419173"/>
                  <a:gd name="connsiteX124" fmla="*/ 1501951 w 2024265"/>
                  <a:gd name="connsiteY124" fmla="*/ 1260189 h 1419173"/>
                  <a:gd name="connsiteX125" fmla="*/ 1499189 w 2024265"/>
                  <a:gd name="connsiteY125" fmla="*/ 1290955 h 1419173"/>
                  <a:gd name="connsiteX126" fmla="*/ 1502904 w 2024265"/>
                  <a:gd name="connsiteY126" fmla="*/ 1300671 h 1419173"/>
                  <a:gd name="connsiteX127" fmla="*/ 1512143 w 2024265"/>
                  <a:gd name="connsiteY127" fmla="*/ 1303338 h 1419173"/>
                  <a:gd name="connsiteX128" fmla="*/ 1599011 w 2024265"/>
                  <a:gd name="connsiteY128" fmla="*/ 1326579 h 1419173"/>
                  <a:gd name="connsiteX129" fmla="*/ 1607679 w 2024265"/>
                  <a:gd name="connsiteY129" fmla="*/ 1335818 h 1419173"/>
                  <a:gd name="connsiteX130" fmla="*/ 1619109 w 2024265"/>
                  <a:gd name="connsiteY130" fmla="*/ 1338580 h 1419173"/>
                  <a:gd name="connsiteX131" fmla="*/ 1692356 w 2024265"/>
                  <a:gd name="connsiteY131" fmla="*/ 1319816 h 1419173"/>
                  <a:gd name="connsiteX132" fmla="*/ 1768270 w 2024265"/>
                  <a:gd name="connsiteY132" fmla="*/ 1348867 h 1419173"/>
                  <a:gd name="connsiteX133" fmla="*/ 1852186 w 2024265"/>
                  <a:gd name="connsiteY133" fmla="*/ 1323721 h 1419173"/>
                  <a:gd name="connsiteX134" fmla="*/ 1856662 w 2024265"/>
                  <a:gd name="connsiteY134" fmla="*/ 1294098 h 1419173"/>
                  <a:gd name="connsiteX135" fmla="*/ 1969057 w 2024265"/>
                  <a:gd name="connsiteY135" fmla="*/ 1233900 h 1419173"/>
                  <a:gd name="connsiteX136" fmla="*/ 1983345 w 2024265"/>
                  <a:gd name="connsiteY136" fmla="*/ 1096931 h 1419173"/>
                  <a:gd name="connsiteX137" fmla="*/ 2021350 w 2024265"/>
                  <a:gd name="connsiteY137" fmla="*/ 1070642 h 1419173"/>
                  <a:gd name="connsiteX138" fmla="*/ 2005348 w 2024265"/>
                  <a:gd name="connsiteY138" fmla="*/ 1018159 h 1419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2024265" h="1419173">
                    <a:moveTo>
                      <a:pt x="2004871" y="1017778"/>
                    </a:moveTo>
                    <a:cubicBezTo>
                      <a:pt x="1986869" y="1006920"/>
                      <a:pt x="1966009" y="1001681"/>
                      <a:pt x="1945054" y="1002824"/>
                    </a:cubicBezTo>
                    <a:cubicBezTo>
                      <a:pt x="1932196" y="987203"/>
                      <a:pt x="1942578" y="963676"/>
                      <a:pt x="1955056" y="947769"/>
                    </a:cubicBezTo>
                    <a:cubicBezTo>
                      <a:pt x="1967533" y="931863"/>
                      <a:pt x="1982773" y="913670"/>
                      <a:pt x="1978106" y="893953"/>
                    </a:cubicBezTo>
                    <a:cubicBezTo>
                      <a:pt x="1970772" y="864330"/>
                      <a:pt x="1929148" y="863187"/>
                      <a:pt x="1899239" y="868998"/>
                    </a:cubicBezTo>
                    <a:cubicBezTo>
                      <a:pt x="1888190" y="851091"/>
                      <a:pt x="1888476" y="828897"/>
                      <a:pt x="1883047" y="808228"/>
                    </a:cubicBezTo>
                    <a:cubicBezTo>
                      <a:pt x="1877617" y="787559"/>
                      <a:pt x="1859996" y="765842"/>
                      <a:pt x="1840470" y="768795"/>
                    </a:cubicBezTo>
                    <a:cubicBezTo>
                      <a:pt x="1820848" y="771652"/>
                      <a:pt x="1808752" y="793369"/>
                      <a:pt x="1789416" y="797941"/>
                    </a:cubicBezTo>
                    <a:cubicBezTo>
                      <a:pt x="1766937" y="803180"/>
                      <a:pt x="1747506" y="783368"/>
                      <a:pt x="1729885" y="768509"/>
                    </a:cubicBezTo>
                    <a:cubicBezTo>
                      <a:pt x="1727694" y="766699"/>
                      <a:pt x="1725408" y="764985"/>
                      <a:pt x="1723027" y="763365"/>
                    </a:cubicBezTo>
                    <a:lnTo>
                      <a:pt x="1723027" y="763365"/>
                    </a:lnTo>
                    <a:cubicBezTo>
                      <a:pt x="1726741" y="701739"/>
                      <a:pt x="1785320" y="711549"/>
                      <a:pt x="1835326" y="703167"/>
                    </a:cubicBezTo>
                    <a:cubicBezTo>
                      <a:pt x="1874379" y="696690"/>
                      <a:pt x="1770937" y="598011"/>
                      <a:pt x="1849804" y="566198"/>
                    </a:cubicBezTo>
                    <a:cubicBezTo>
                      <a:pt x="1865044" y="562007"/>
                      <a:pt x="1878475" y="552768"/>
                      <a:pt x="1887809" y="539909"/>
                    </a:cubicBezTo>
                    <a:cubicBezTo>
                      <a:pt x="1896001" y="519906"/>
                      <a:pt x="1888762" y="496951"/>
                      <a:pt x="1870569" y="485331"/>
                    </a:cubicBezTo>
                    <a:cubicBezTo>
                      <a:pt x="1852567" y="474472"/>
                      <a:pt x="1831802" y="469233"/>
                      <a:pt x="1810847" y="470376"/>
                    </a:cubicBezTo>
                    <a:cubicBezTo>
                      <a:pt x="1797988" y="454755"/>
                      <a:pt x="1808371" y="431229"/>
                      <a:pt x="1820848" y="415322"/>
                    </a:cubicBezTo>
                    <a:cubicBezTo>
                      <a:pt x="1833326" y="399415"/>
                      <a:pt x="1848471" y="381222"/>
                      <a:pt x="1843899" y="361506"/>
                    </a:cubicBezTo>
                    <a:cubicBezTo>
                      <a:pt x="1836374" y="331883"/>
                      <a:pt x="1794940" y="330740"/>
                      <a:pt x="1765032" y="336550"/>
                    </a:cubicBezTo>
                    <a:cubicBezTo>
                      <a:pt x="1753983" y="318643"/>
                      <a:pt x="1754269" y="296450"/>
                      <a:pt x="1748839" y="275781"/>
                    </a:cubicBezTo>
                    <a:cubicBezTo>
                      <a:pt x="1743410" y="255111"/>
                      <a:pt x="1725979" y="233394"/>
                      <a:pt x="1706263" y="236347"/>
                    </a:cubicBezTo>
                    <a:cubicBezTo>
                      <a:pt x="1686546" y="239205"/>
                      <a:pt x="1674544" y="260922"/>
                      <a:pt x="1655209" y="265494"/>
                    </a:cubicBezTo>
                    <a:cubicBezTo>
                      <a:pt x="1632730" y="270732"/>
                      <a:pt x="1613299" y="250920"/>
                      <a:pt x="1595677" y="236061"/>
                    </a:cubicBezTo>
                    <a:cubicBezTo>
                      <a:pt x="1578056" y="221202"/>
                      <a:pt x="1547290" y="211868"/>
                      <a:pt x="1535194" y="231489"/>
                    </a:cubicBezTo>
                    <a:cubicBezTo>
                      <a:pt x="1527955" y="243015"/>
                      <a:pt x="1532336" y="259398"/>
                      <a:pt x="1524716" y="270923"/>
                    </a:cubicBezTo>
                    <a:cubicBezTo>
                      <a:pt x="1511667" y="290640"/>
                      <a:pt x="1480520" y="278543"/>
                      <a:pt x="1461375" y="264351"/>
                    </a:cubicBezTo>
                    <a:cubicBezTo>
                      <a:pt x="1442230" y="250158"/>
                      <a:pt x="1411178" y="237300"/>
                      <a:pt x="1398034" y="257016"/>
                    </a:cubicBezTo>
                    <a:cubicBezTo>
                      <a:pt x="1394605" y="263493"/>
                      <a:pt x="1392128" y="270351"/>
                      <a:pt x="1390509" y="277495"/>
                    </a:cubicBezTo>
                    <a:cubicBezTo>
                      <a:pt x="1388604" y="282543"/>
                      <a:pt x="1386032" y="287401"/>
                      <a:pt x="1382794" y="291687"/>
                    </a:cubicBezTo>
                    <a:cubicBezTo>
                      <a:pt x="1378984" y="277971"/>
                      <a:pt x="1377841" y="263112"/>
                      <a:pt x="1374221" y="249396"/>
                    </a:cubicBezTo>
                    <a:cubicBezTo>
                      <a:pt x="1368792" y="228918"/>
                      <a:pt x="1351361" y="207010"/>
                      <a:pt x="1331644" y="209963"/>
                    </a:cubicBezTo>
                    <a:cubicBezTo>
                      <a:pt x="1311928" y="212916"/>
                      <a:pt x="1299926" y="234728"/>
                      <a:pt x="1280590" y="239109"/>
                    </a:cubicBezTo>
                    <a:cubicBezTo>
                      <a:pt x="1258111" y="244539"/>
                      <a:pt x="1238680" y="224536"/>
                      <a:pt x="1221059" y="209677"/>
                    </a:cubicBezTo>
                    <a:cubicBezTo>
                      <a:pt x="1203438" y="194818"/>
                      <a:pt x="1172672" y="185484"/>
                      <a:pt x="1160575" y="205200"/>
                    </a:cubicBezTo>
                    <a:cubicBezTo>
                      <a:pt x="1153336" y="216726"/>
                      <a:pt x="1157718" y="233109"/>
                      <a:pt x="1150098" y="244634"/>
                    </a:cubicBezTo>
                    <a:cubicBezTo>
                      <a:pt x="1148479" y="247206"/>
                      <a:pt x="1146383" y="249492"/>
                      <a:pt x="1143811" y="251111"/>
                    </a:cubicBezTo>
                    <a:cubicBezTo>
                      <a:pt x="1137144" y="249777"/>
                      <a:pt x="1130572" y="249777"/>
                      <a:pt x="1123999" y="249777"/>
                    </a:cubicBezTo>
                    <a:cubicBezTo>
                      <a:pt x="1111141" y="234252"/>
                      <a:pt x="1121523" y="210820"/>
                      <a:pt x="1134001" y="194818"/>
                    </a:cubicBezTo>
                    <a:cubicBezTo>
                      <a:pt x="1146478" y="178816"/>
                      <a:pt x="1161718" y="160623"/>
                      <a:pt x="1157051" y="141002"/>
                    </a:cubicBezTo>
                    <a:cubicBezTo>
                      <a:pt x="1149717" y="111284"/>
                      <a:pt x="1108093" y="110236"/>
                      <a:pt x="1078184" y="116046"/>
                    </a:cubicBezTo>
                    <a:cubicBezTo>
                      <a:pt x="1067135" y="98044"/>
                      <a:pt x="1067421" y="75851"/>
                      <a:pt x="1061992" y="55277"/>
                    </a:cubicBezTo>
                    <a:cubicBezTo>
                      <a:pt x="1056562" y="34798"/>
                      <a:pt x="1039132" y="12795"/>
                      <a:pt x="1019415" y="15843"/>
                    </a:cubicBezTo>
                    <a:cubicBezTo>
                      <a:pt x="999698" y="18891"/>
                      <a:pt x="987697" y="40608"/>
                      <a:pt x="968361" y="45180"/>
                    </a:cubicBezTo>
                    <a:cubicBezTo>
                      <a:pt x="945882" y="50419"/>
                      <a:pt x="926451" y="30702"/>
                      <a:pt x="908830" y="15748"/>
                    </a:cubicBezTo>
                    <a:cubicBezTo>
                      <a:pt x="891208" y="794"/>
                      <a:pt x="860443" y="-8445"/>
                      <a:pt x="848346" y="11176"/>
                    </a:cubicBezTo>
                    <a:cubicBezTo>
                      <a:pt x="841107" y="22606"/>
                      <a:pt x="845488" y="39084"/>
                      <a:pt x="837868" y="50610"/>
                    </a:cubicBezTo>
                    <a:cubicBezTo>
                      <a:pt x="824819" y="70231"/>
                      <a:pt x="793958" y="58134"/>
                      <a:pt x="774622" y="43942"/>
                    </a:cubicBezTo>
                    <a:cubicBezTo>
                      <a:pt x="755287" y="29750"/>
                      <a:pt x="724235" y="16891"/>
                      <a:pt x="711091" y="36608"/>
                    </a:cubicBezTo>
                    <a:cubicBezTo>
                      <a:pt x="707662" y="43085"/>
                      <a:pt x="705090" y="50038"/>
                      <a:pt x="703566" y="57277"/>
                    </a:cubicBezTo>
                    <a:cubicBezTo>
                      <a:pt x="694517" y="83566"/>
                      <a:pt x="665942" y="96711"/>
                      <a:pt x="643844" y="113570"/>
                    </a:cubicBezTo>
                    <a:cubicBezTo>
                      <a:pt x="621746" y="130429"/>
                      <a:pt x="604220" y="163957"/>
                      <a:pt x="622984" y="184436"/>
                    </a:cubicBezTo>
                    <a:cubicBezTo>
                      <a:pt x="632224" y="194723"/>
                      <a:pt x="648511" y="198533"/>
                      <a:pt x="653083" y="211677"/>
                    </a:cubicBezTo>
                    <a:cubicBezTo>
                      <a:pt x="658703" y="227203"/>
                      <a:pt x="642320" y="242348"/>
                      <a:pt x="629176" y="253492"/>
                    </a:cubicBezTo>
                    <a:cubicBezTo>
                      <a:pt x="611935" y="272637"/>
                      <a:pt x="606887" y="299784"/>
                      <a:pt x="616031" y="323882"/>
                    </a:cubicBezTo>
                    <a:cubicBezTo>
                      <a:pt x="609459" y="329883"/>
                      <a:pt x="601744" y="334359"/>
                      <a:pt x="593266" y="337026"/>
                    </a:cubicBezTo>
                    <a:cubicBezTo>
                      <a:pt x="570787" y="342265"/>
                      <a:pt x="551356" y="322453"/>
                      <a:pt x="533735" y="307594"/>
                    </a:cubicBezTo>
                    <a:cubicBezTo>
                      <a:pt x="516114" y="292735"/>
                      <a:pt x="485348" y="283401"/>
                      <a:pt x="473251" y="303022"/>
                    </a:cubicBezTo>
                    <a:cubicBezTo>
                      <a:pt x="466012" y="314452"/>
                      <a:pt x="470394" y="330930"/>
                      <a:pt x="462774" y="342456"/>
                    </a:cubicBezTo>
                    <a:cubicBezTo>
                      <a:pt x="449725" y="362172"/>
                      <a:pt x="418864" y="350076"/>
                      <a:pt x="399528" y="335883"/>
                    </a:cubicBezTo>
                    <a:cubicBezTo>
                      <a:pt x="380192" y="321691"/>
                      <a:pt x="349141" y="308832"/>
                      <a:pt x="335996" y="328549"/>
                    </a:cubicBezTo>
                    <a:cubicBezTo>
                      <a:pt x="332567" y="335026"/>
                      <a:pt x="330091" y="341884"/>
                      <a:pt x="328471" y="349028"/>
                    </a:cubicBezTo>
                    <a:cubicBezTo>
                      <a:pt x="319423" y="375317"/>
                      <a:pt x="290848" y="388461"/>
                      <a:pt x="268750" y="405321"/>
                    </a:cubicBezTo>
                    <a:cubicBezTo>
                      <a:pt x="246652" y="422180"/>
                      <a:pt x="229126" y="455708"/>
                      <a:pt x="247890" y="476282"/>
                    </a:cubicBezTo>
                    <a:cubicBezTo>
                      <a:pt x="256653" y="486569"/>
                      <a:pt x="271988" y="490760"/>
                      <a:pt x="277227" y="502571"/>
                    </a:cubicBezTo>
                    <a:cubicBezTo>
                      <a:pt x="261701" y="496380"/>
                      <a:pt x="243794" y="497999"/>
                      <a:pt x="236555" y="509524"/>
                    </a:cubicBezTo>
                    <a:cubicBezTo>
                      <a:pt x="229316" y="521049"/>
                      <a:pt x="233698" y="537432"/>
                      <a:pt x="226078" y="548958"/>
                    </a:cubicBezTo>
                    <a:cubicBezTo>
                      <a:pt x="213028" y="568674"/>
                      <a:pt x="182167" y="556578"/>
                      <a:pt x="162832" y="542385"/>
                    </a:cubicBezTo>
                    <a:cubicBezTo>
                      <a:pt x="143496" y="528193"/>
                      <a:pt x="112444" y="515334"/>
                      <a:pt x="99300" y="535051"/>
                    </a:cubicBezTo>
                    <a:cubicBezTo>
                      <a:pt x="95871" y="541528"/>
                      <a:pt x="93299" y="548481"/>
                      <a:pt x="91775" y="555720"/>
                    </a:cubicBezTo>
                    <a:cubicBezTo>
                      <a:pt x="82726" y="582009"/>
                      <a:pt x="54151" y="594868"/>
                      <a:pt x="32053" y="611823"/>
                    </a:cubicBezTo>
                    <a:cubicBezTo>
                      <a:pt x="9955" y="628777"/>
                      <a:pt x="-7571" y="662305"/>
                      <a:pt x="11194" y="682784"/>
                    </a:cubicBezTo>
                    <a:cubicBezTo>
                      <a:pt x="20433" y="692880"/>
                      <a:pt x="36721" y="696881"/>
                      <a:pt x="41293" y="710025"/>
                    </a:cubicBezTo>
                    <a:cubicBezTo>
                      <a:pt x="47103" y="725551"/>
                      <a:pt x="30625" y="740696"/>
                      <a:pt x="17480" y="751840"/>
                    </a:cubicBezTo>
                    <a:cubicBezTo>
                      <a:pt x="-4332" y="770223"/>
                      <a:pt x="-8333" y="825564"/>
                      <a:pt x="20528" y="840899"/>
                    </a:cubicBezTo>
                    <a:cubicBezTo>
                      <a:pt x="32625" y="847185"/>
                      <a:pt x="50627" y="850519"/>
                      <a:pt x="53294" y="862425"/>
                    </a:cubicBezTo>
                    <a:cubicBezTo>
                      <a:pt x="55961" y="874427"/>
                      <a:pt x="43864" y="883571"/>
                      <a:pt x="35768" y="892810"/>
                    </a:cubicBezTo>
                    <a:cubicBezTo>
                      <a:pt x="33863" y="895191"/>
                      <a:pt x="32244" y="897763"/>
                      <a:pt x="30815" y="900335"/>
                    </a:cubicBezTo>
                    <a:cubicBezTo>
                      <a:pt x="15575" y="927957"/>
                      <a:pt x="25672" y="962628"/>
                      <a:pt x="53294" y="977868"/>
                    </a:cubicBezTo>
                    <a:cubicBezTo>
                      <a:pt x="60247" y="981012"/>
                      <a:pt x="68725" y="983774"/>
                      <a:pt x="71296" y="991013"/>
                    </a:cubicBezTo>
                    <a:cubicBezTo>
                      <a:pt x="72249" y="996442"/>
                      <a:pt x="71677" y="1001967"/>
                      <a:pt x="69582" y="1007015"/>
                    </a:cubicBezTo>
                    <a:cubicBezTo>
                      <a:pt x="66820" y="1017111"/>
                      <a:pt x="65867" y="1027494"/>
                      <a:pt x="66820" y="1037876"/>
                    </a:cubicBezTo>
                    <a:cubicBezTo>
                      <a:pt x="66820" y="1041400"/>
                      <a:pt x="68153" y="1044924"/>
                      <a:pt x="70630" y="1047496"/>
                    </a:cubicBezTo>
                    <a:cubicBezTo>
                      <a:pt x="73297" y="1049401"/>
                      <a:pt x="76440" y="1050354"/>
                      <a:pt x="79678" y="1050163"/>
                    </a:cubicBezTo>
                    <a:cubicBezTo>
                      <a:pt x="121207" y="1051973"/>
                      <a:pt x="141210" y="1037304"/>
                      <a:pt x="166546" y="1073404"/>
                    </a:cubicBezTo>
                    <a:cubicBezTo>
                      <a:pt x="168737" y="1077024"/>
                      <a:pt x="171690" y="1080167"/>
                      <a:pt x="175214" y="1082643"/>
                    </a:cubicBezTo>
                    <a:cubicBezTo>
                      <a:pt x="178738" y="1084453"/>
                      <a:pt x="182644" y="1085406"/>
                      <a:pt x="186644" y="1085406"/>
                    </a:cubicBezTo>
                    <a:cubicBezTo>
                      <a:pt x="215219" y="1087787"/>
                      <a:pt x="233602" y="1069975"/>
                      <a:pt x="259891" y="1066641"/>
                    </a:cubicBezTo>
                    <a:cubicBezTo>
                      <a:pt x="296277" y="1062069"/>
                      <a:pt x="303802" y="1080738"/>
                      <a:pt x="335806" y="1095693"/>
                    </a:cubicBezTo>
                    <a:cubicBezTo>
                      <a:pt x="385907" y="1119315"/>
                      <a:pt x="410196" y="1104741"/>
                      <a:pt x="419721" y="1070547"/>
                    </a:cubicBezTo>
                    <a:cubicBezTo>
                      <a:pt x="422197" y="1060831"/>
                      <a:pt x="423721" y="1050925"/>
                      <a:pt x="424198" y="1040924"/>
                    </a:cubicBezTo>
                    <a:cubicBezTo>
                      <a:pt x="424007" y="1025874"/>
                      <a:pt x="430389" y="1011396"/>
                      <a:pt x="441724" y="1001490"/>
                    </a:cubicBezTo>
                    <a:lnTo>
                      <a:pt x="442486" y="1001490"/>
                    </a:lnTo>
                    <a:cubicBezTo>
                      <a:pt x="469156" y="1003681"/>
                      <a:pt x="487158" y="988441"/>
                      <a:pt x="510589" y="983774"/>
                    </a:cubicBezTo>
                    <a:lnTo>
                      <a:pt x="525448" y="982155"/>
                    </a:lnTo>
                    <a:cubicBezTo>
                      <a:pt x="553166" y="981869"/>
                      <a:pt x="562405" y="998633"/>
                      <a:pt x="591171" y="1011777"/>
                    </a:cubicBezTo>
                    <a:cubicBezTo>
                      <a:pt x="604411" y="1018731"/>
                      <a:pt x="619079" y="1022636"/>
                      <a:pt x="634033" y="1023207"/>
                    </a:cubicBezTo>
                    <a:cubicBezTo>
                      <a:pt x="638224" y="1038733"/>
                      <a:pt x="622984" y="1052640"/>
                      <a:pt x="609840" y="1063403"/>
                    </a:cubicBezTo>
                    <a:cubicBezTo>
                      <a:pt x="588123" y="1081977"/>
                      <a:pt x="584218" y="1137317"/>
                      <a:pt x="612983" y="1152462"/>
                    </a:cubicBezTo>
                    <a:cubicBezTo>
                      <a:pt x="624985" y="1158748"/>
                      <a:pt x="643082" y="1162368"/>
                      <a:pt x="645749" y="1174179"/>
                    </a:cubicBezTo>
                    <a:cubicBezTo>
                      <a:pt x="648416" y="1185990"/>
                      <a:pt x="636319" y="1195324"/>
                      <a:pt x="628223" y="1204468"/>
                    </a:cubicBezTo>
                    <a:cubicBezTo>
                      <a:pt x="626413" y="1206849"/>
                      <a:pt x="624699" y="1209326"/>
                      <a:pt x="623270" y="1211993"/>
                    </a:cubicBezTo>
                    <a:cubicBezTo>
                      <a:pt x="608030" y="1239615"/>
                      <a:pt x="618031" y="1274477"/>
                      <a:pt x="645654" y="1289717"/>
                    </a:cubicBezTo>
                    <a:cubicBezTo>
                      <a:pt x="652512" y="1293051"/>
                      <a:pt x="661084" y="1295622"/>
                      <a:pt x="663561" y="1302861"/>
                    </a:cubicBezTo>
                    <a:cubicBezTo>
                      <a:pt x="664704" y="1308291"/>
                      <a:pt x="664132" y="1313910"/>
                      <a:pt x="661942" y="1319054"/>
                    </a:cubicBezTo>
                    <a:cubicBezTo>
                      <a:pt x="659084" y="1329055"/>
                      <a:pt x="658132" y="1339437"/>
                      <a:pt x="659179" y="1349820"/>
                    </a:cubicBezTo>
                    <a:cubicBezTo>
                      <a:pt x="659179" y="1353439"/>
                      <a:pt x="660418" y="1356868"/>
                      <a:pt x="662894" y="1359535"/>
                    </a:cubicBezTo>
                    <a:cubicBezTo>
                      <a:pt x="665561" y="1361345"/>
                      <a:pt x="668800" y="1362202"/>
                      <a:pt x="672133" y="1362012"/>
                    </a:cubicBezTo>
                    <a:cubicBezTo>
                      <a:pt x="713662" y="1363821"/>
                      <a:pt x="733665" y="1349153"/>
                      <a:pt x="759001" y="1385253"/>
                    </a:cubicBezTo>
                    <a:cubicBezTo>
                      <a:pt x="761192" y="1388967"/>
                      <a:pt x="764145" y="1392111"/>
                      <a:pt x="767669" y="1394492"/>
                    </a:cubicBezTo>
                    <a:cubicBezTo>
                      <a:pt x="771193" y="1396206"/>
                      <a:pt x="775099" y="1397254"/>
                      <a:pt x="779099" y="1397349"/>
                    </a:cubicBezTo>
                    <a:cubicBezTo>
                      <a:pt x="807674" y="1399731"/>
                      <a:pt x="826057" y="1381824"/>
                      <a:pt x="852346" y="1378585"/>
                    </a:cubicBezTo>
                    <a:cubicBezTo>
                      <a:pt x="888637" y="1374013"/>
                      <a:pt x="896257" y="1392682"/>
                      <a:pt x="928070" y="1407637"/>
                    </a:cubicBezTo>
                    <a:cubicBezTo>
                      <a:pt x="978267" y="1431163"/>
                      <a:pt x="1002651" y="1416685"/>
                      <a:pt x="1012081" y="1382490"/>
                    </a:cubicBezTo>
                    <a:cubicBezTo>
                      <a:pt x="1014557" y="1372775"/>
                      <a:pt x="1016081" y="1362774"/>
                      <a:pt x="1016557" y="1352772"/>
                    </a:cubicBezTo>
                    <a:cubicBezTo>
                      <a:pt x="1020272" y="1291241"/>
                      <a:pt x="1078851" y="1300956"/>
                      <a:pt x="1128952" y="1292670"/>
                    </a:cubicBezTo>
                    <a:cubicBezTo>
                      <a:pt x="1132477" y="1292384"/>
                      <a:pt x="1135620" y="1290193"/>
                      <a:pt x="1137144" y="1287050"/>
                    </a:cubicBezTo>
                    <a:lnTo>
                      <a:pt x="1140287" y="1287050"/>
                    </a:lnTo>
                    <a:cubicBezTo>
                      <a:pt x="1168862" y="1289431"/>
                      <a:pt x="1187245" y="1271619"/>
                      <a:pt x="1213534" y="1268286"/>
                    </a:cubicBezTo>
                    <a:cubicBezTo>
                      <a:pt x="1249920" y="1263714"/>
                      <a:pt x="1257445" y="1282383"/>
                      <a:pt x="1289449" y="1297337"/>
                    </a:cubicBezTo>
                    <a:cubicBezTo>
                      <a:pt x="1339550" y="1320959"/>
                      <a:pt x="1363839" y="1306386"/>
                      <a:pt x="1373364" y="1272191"/>
                    </a:cubicBezTo>
                    <a:cubicBezTo>
                      <a:pt x="1375840" y="1262475"/>
                      <a:pt x="1377364" y="1252474"/>
                      <a:pt x="1377841" y="1242473"/>
                    </a:cubicBezTo>
                    <a:cubicBezTo>
                      <a:pt x="1381174" y="1194657"/>
                      <a:pt x="1417274" y="1189895"/>
                      <a:pt x="1456708" y="1186180"/>
                    </a:cubicBezTo>
                    <a:cubicBezTo>
                      <a:pt x="1457946" y="1205135"/>
                      <a:pt x="1468900" y="1222089"/>
                      <a:pt x="1485664" y="1231043"/>
                    </a:cubicBezTo>
                    <a:cubicBezTo>
                      <a:pt x="1492617" y="1234186"/>
                      <a:pt x="1501094" y="1236948"/>
                      <a:pt x="1503666" y="1244187"/>
                    </a:cubicBezTo>
                    <a:cubicBezTo>
                      <a:pt x="1504618" y="1249617"/>
                      <a:pt x="1504047" y="1255141"/>
                      <a:pt x="1501951" y="1260189"/>
                    </a:cubicBezTo>
                    <a:cubicBezTo>
                      <a:pt x="1499189" y="1270191"/>
                      <a:pt x="1498237" y="1280573"/>
                      <a:pt x="1499189" y="1290955"/>
                    </a:cubicBezTo>
                    <a:cubicBezTo>
                      <a:pt x="1499189" y="1294575"/>
                      <a:pt x="1500427" y="1298004"/>
                      <a:pt x="1502904" y="1300671"/>
                    </a:cubicBezTo>
                    <a:cubicBezTo>
                      <a:pt x="1505666" y="1302480"/>
                      <a:pt x="1508809" y="1303433"/>
                      <a:pt x="1512143" y="1303338"/>
                    </a:cubicBezTo>
                    <a:cubicBezTo>
                      <a:pt x="1553672" y="1305147"/>
                      <a:pt x="1573675" y="1290479"/>
                      <a:pt x="1599011" y="1326579"/>
                    </a:cubicBezTo>
                    <a:cubicBezTo>
                      <a:pt x="1601202" y="1330198"/>
                      <a:pt x="1604155" y="1333341"/>
                      <a:pt x="1607679" y="1335818"/>
                    </a:cubicBezTo>
                    <a:cubicBezTo>
                      <a:pt x="1611203" y="1337628"/>
                      <a:pt x="1615108" y="1338580"/>
                      <a:pt x="1619109" y="1338580"/>
                    </a:cubicBezTo>
                    <a:cubicBezTo>
                      <a:pt x="1647684" y="1340961"/>
                      <a:pt x="1666067" y="1323150"/>
                      <a:pt x="1692356" y="1319816"/>
                    </a:cubicBezTo>
                    <a:cubicBezTo>
                      <a:pt x="1728742" y="1315244"/>
                      <a:pt x="1736266" y="1333913"/>
                      <a:pt x="1768270" y="1348867"/>
                    </a:cubicBezTo>
                    <a:cubicBezTo>
                      <a:pt x="1818372" y="1372489"/>
                      <a:pt x="1842661" y="1357916"/>
                      <a:pt x="1852186" y="1323721"/>
                    </a:cubicBezTo>
                    <a:cubicBezTo>
                      <a:pt x="1854662" y="1314006"/>
                      <a:pt x="1856186" y="1304100"/>
                      <a:pt x="1856662" y="1294098"/>
                    </a:cubicBezTo>
                    <a:cubicBezTo>
                      <a:pt x="1860377" y="1232472"/>
                      <a:pt x="1919146" y="1242282"/>
                      <a:pt x="1969057" y="1233900"/>
                    </a:cubicBezTo>
                    <a:cubicBezTo>
                      <a:pt x="2008110" y="1227423"/>
                      <a:pt x="1904478" y="1128744"/>
                      <a:pt x="1983345" y="1096931"/>
                    </a:cubicBezTo>
                    <a:cubicBezTo>
                      <a:pt x="1998585" y="1092740"/>
                      <a:pt x="2012015" y="1083501"/>
                      <a:pt x="2021350" y="1070642"/>
                    </a:cubicBezTo>
                    <a:cubicBezTo>
                      <a:pt x="2028589" y="1051497"/>
                      <a:pt x="2022016" y="1029970"/>
                      <a:pt x="2005348" y="1018159"/>
                    </a:cubicBezTo>
                    <a:close/>
                  </a:path>
                </a:pathLst>
              </a:custGeom>
              <a:solidFill>
                <a:srgbClr val="F9C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2FF4842D-D72D-531A-E4DC-89EA6E0036A9}"/>
                  </a:ext>
                </a:extLst>
              </p:cNvPr>
              <p:cNvSpPr/>
              <p:nvPr/>
            </p:nvSpPr>
            <p:spPr>
              <a:xfrm>
                <a:off x="5586684" y="3899257"/>
                <a:ext cx="494574" cy="508311"/>
              </a:xfrm>
              <a:custGeom>
                <a:avLst/>
                <a:gdLst>
                  <a:gd name="connsiteX0" fmla="*/ 491432 w 494574"/>
                  <a:gd name="connsiteY0" fmla="*/ 266594 h 508311"/>
                  <a:gd name="connsiteX1" fmla="*/ 459714 w 494574"/>
                  <a:gd name="connsiteY1" fmla="*/ 288692 h 508311"/>
                  <a:gd name="connsiteX2" fmla="*/ 447712 w 494574"/>
                  <a:gd name="connsiteY2" fmla="*/ 402802 h 508311"/>
                  <a:gd name="connsiteX3" fmla="*/ 354082 w 494574"/>
                  <a:gd name="connsiteY3" fmla="*/ 452998 h 508311"/>
                  <a:gd name="connsiteX4" fmla="*/ 350367 w 494574"/>
                  <a:gd name="connsiteY4" fmla="*/ 477668 h 508311"/>
                  <a:gd name="connsiteX5" fmla="*/ 280834 w 494574"/>
                  <a:gd name="connsiteY5" fmla="*/ 498718 h 508311"/>
                  <a:gd name="connsiteX6" fmla="*/ 217779 w 494574"/>
                  <a:gd name="connsiteY6" fmla="*/ 474525 h 508311"/>
                  <a:gd name="connsiteX7" fmla="*/ 156724 w 494574"/>
                  <a:gd name="connsiteY7" fmla="*/ 490146 h 508311"/>
                  <a:gd name="connsiteX8" fmla="*/ 147103 w 494574"/>
                  <a:gd name="connsiteY8" fmla="*/ 487765 h 508311"/>
                  <a:gd name="connsiteX9" fmla="*/ 139864 w 494574"/>
                  <a:gd name="connsiteY9" fmla="*/ 480145 h 508311"/>
                  <a:gd name="connsiteX10" fmla="*/ 67474 w 494574"/>
                  <a:gd name="connsiteY10" fmla="*/ 460809 h 508311"/>
                  <a:gd name="connsiteX11" fmla="*/ 59854 w 494574"/>
                  <a:gd name="connsiteY11" fmla="*/ 458618 h 508311"/>
                  <a:gd name="connsiteX12" fmla="*/ 56806 w 494574"/>
                  <a:gd name="connsiteY12" fmla="*/ 450522 h 508311"/>
                  <a:gd name="connsiteX13" fmla="*/ 58997 w 494574"/>
                  <a:gd name="connsiteY13" fmla="*/ 424900 h 508311"/>
                  <a:gd name="connsiteX14" fmla="*/ 60426 w 494574"/>
                  <a:gd name="connsiteY14" fmla="*/ 410993 h 508311"/>
                  <a:gd name="connsiteX15" fmla="*/ 45567 w 494574"/>
                  <a:gd name="connsiteY15" fmla="*/ 399849 h 508311"/>
                  <a:gd name="connsiteX16" fmla="*/ 39376 w 494574"/>
                  <a:gd name="connsiteY16" fmla="*/ 395753 h 508311"/>
                  <a:gd name="connsiteX17" fmla="*/ 30898 w 494574"/>
                  <a:gd name="connsiteY17" fmla="*/ 328983 h 508311"/>
                  <a:gd name="connsiteX18" fmla="*/ 44805 w 494574"/>
                  <a:gd name="connsiteY18" fmla="*/ 303646 h 508311"/>
                  <a:gd name="connsiteX19" fmla="*/ 16992 w 494574"/>
                  <a:gd name="connsiteY19" fmla="*/ 285549 h 508311"/>
                  <a:gd name="connsiteX20" fmla="*/ 14515 w 494574"/>
                  <a:gd name="connsiteY20" fmla="*/ 211349 h 508311"/>
                  <a:gd name="connsiteX21" fmla="*/ 34423 w 494574"/>
                  <a:gd name="connsiteY21" fmla="*/ 176583 h 508311"/>
                  <a:gd name="connsiteX22" fmla="*/ 9372 w 494574"/>
                  <a:gd name="connsiteY22" fmla="*/ 153913 h 508311"/>
                  <a:gd name="connsiteX23" fmla="*/ 26803 w 494574"/>
                  <a:gd name="connsiteY23" fmla="*/ 94763 h 508311"/>
                  <a:gd name="connsiteX24" fmla="*/ 76523 w 494574"/>
                  <a:gd name="connsiteY24" fmla="*/ 47900 h 508311"/>
                  <a:gd name="connsiteX25" fmla="*/ 82810 w 494574"/>
                  <a:gd name="connsiteY25" fmla="*/ 30755 h 508311"/>
                  <a:gd name="connsiteX26" fmla="*/ 135673 w 494574"/>
                  <a:gd name="connsiteY26" fmla="*/ 36851 h 508311"/>
                  <a:gd name="connsiteX27" fmla="*/ 188537 w 494574"/>
                  <a:gd name="connsiteY27" fmla="*/ 42376 h 508311"/>
                  <a:gd name="connsiteX28" fmla="*/ 197205 w 494574"/>
                  <a:gd name="connsiteY28" fmla="*/ 9229 h 508311"/>
                  <a:gd name="connsiteX29" fmla="*/ 247687 w 494574"/>
                  <a:gd name="connsiteY29" fmla="*/ 13134 h 508311"/>
                  <a:gd name="connsiteX30" fmla="*/ 297217 w 494574"/>
                  <a:gd name="connsiteY30" fmla="*/ 37613 h 508311"/>
                  <a:gd name="connsiteX31" fmla="*/ 339794 w 494574"/>
                  <a:gd name="connsiteY31" fmla="*/ 13229 h 508311"/>
                  <a:gd name="connsiteX32" fmla="*/ 375322 w 494574"/>
                  <a:gd name="connsiteY32" fmla="*/ 45900 h 508311"/>
                  <a:gd name="connsiteX33" fmla="*/ 389229 w 494574"/>
                  <a:gd name="connsiteY33" fmla="*/ 96573 h 508311"/>
                  <a:gd name="connsiteX34" fmla="*/ 454666 w 494574"/>
                  <a:gd name="connsiteY34" fmla="*/ 117337 h 508311"/>
                  <a:gd name="connsiteX35" fmla="*/ 435616 w 494574"/>
                  <a:gd name="connsiteY35" fmla="*/ 162105 h 508311"/>
                  <a:gd name="connsiteX36" fmla="*/ 427234 w 494574"/>
                  <a:gd name="connsiteY36" fmla="*/ 208015 h 508311"/>
                  <a:gd name="connsiteX37" fmla="*/ 477049 w 494574"/>
                  <a:gd name="connsiteY37" fmla="*/ 220493 h 508311"/>
                  <a:gd name="connsiteX38" fmla="*/ 491623 w 494574"/>
                  <a:gd name="connsiteY38" fmla="*/ 266404 h 508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94574" h="508311">
                    <a:moveTo>
                      <a:pt x="491432" y="266594"/>
                    </a:moveTo>
                    <a:cubicBezTo>
                      <a:pt x="483717" y="277453"/>
                      <a:pt x="472573" y="285263"/>
                      <a:pt x="459714" y="288692"/>
                    </a:cubicBezTo>
                    <a:cubicBezTo>
                      <a:pt x="394182" y="315267"/>
                      <a:pt x="480288" y="397372"/>
                      <a:pt x="447712" y="402802"/>
                    </a:cubicBezTo>
                    <a:cubicBezTo>
                      <a:pt x="406088" y="409755"/>
                      <a:pt x="357130" y="401659"/>
                      <a:pt x="354082" y="452998"/>
                    </a:cubicBezTo>
                    <a:cubicBezTo>
                      <a:pt x="353605" y="461285"/>
                      <a:pt x="352367" y="469572"/>
                      <a:pt x="350367" y="477668"/>
                    </a:cubicBezTo>
                    <a:cubicBezTo>
                      <a:pt x="343033" y="506148"/>
                      <a:pt x="322554" y="518340"/>
                      <a:pt x="280834" y="498718"/>
                    </a:cubicBezTo>
                    <a:cubicBezTo>
                      <a:pt x="254260" y="486241"/>
                      <a:pt x="247878" y="470620"/>
                      <a:pt x="217779" y="474525"/>
                    </a:cubicBezTo>
                    <a:cubicBezTo>
                      <a:pt x="195967" y="477287"/>
                      <a:pt x="180441" y="492051"/>
                      <a:pt x="156724" y="490146"/>
                    </a:cubicBezTo>
                    <a:cubicBezTo>
                      <a:pt x="153390" y="490146"/>
                      <a:pt x="150151" y="489289"/>
                      <a:pt x="147103" y="487765"/>
                    </a:cubicBezTo>
                    <a:cubicBezTo>
                      <a:pt x="144151" y="485764"/>
                      <a:pt x="141674" y="483097"/>
                      <a:pt x="139864" y="480145"/>
                    </a:cubicBezTo>
                    <a:cubicBezTo>
                      <a:pt x="118719" y="450046"/>
                      <a:pt x="102050" y="462333"/>
                      <a:pt x="67474" y="460809"/>
                    </a:cubicBezTo>
                    <a:cubicBezTo>
                      <a:pt x="64712" y="460999"/>
                      <a:pt x="62045" y="460142"/>
                      <a:pt x="59854" y="458618"/>
                    </a:cubicBezTo>
                    <a:cubicBezTo>
                      <a:pt x="57854" y="456428"/>
                      <a:pt x="56711" y="453570"/>
                      <a:pt x="56806" y="450522"/>
                    </a:cubicBezTo>
                    <a:cubicBezTo>
                      <a:pt x="55949" y="441949"/>
                      <a:pt x="56711" y="433282"/>
                      <a:pt x="58997" y="424900"/>
                    </a:cubicBezTo>
                    <a:cubicBezTo>
                      <a:pt x="60902" y="420518"/>
                      <a:pt x="61378" y="415660"/>
                      <a:pt x="60426" y="410993"/>
                    </a:cubicBezTo>
                    <a:cubicBezTo>
                      <a:pt x="58330" y="404897"/>
                      <a:pt x="51282" y="402611"/>
                      <a:pt x="45567" y="399849"/>
                    </a:cubicBezTo>
                    <a:cubicBezTo>
                      <a:pt x="43376" y="398611"/>
                      <a:pt x="41376" y="397277"/>
                      <a:pt x="39376" y="395753"/>
                    </a:cubicBezTo>
                    <a:cubicBezTo>
                      <a:pt x="18611" y="379656"/>
                      <a:pt x="14801" y="349747"/>
                      <a:pt x="30898" y="328983"/>
                    </a:cubicBezTo>
                    <a:cubicBezTo>
                      <a:pt x="36994" y="321363"/>
                      <a:pt x="47758" y="314791"/>
                      <a:pt x="44805" y="303646"/>
                    </a:cubicBezTo>
                    <a:cubicBezTo>
                      <a:pt x="41852" y="292502"/>
                      <a:pt x="27088" y="290883"/>
                      <a:pt x="16992" y="285549"/>
                    </a:cubicBezTo>
                    <a:cubicBezTo>
                      <a:pt x="-6916" y="273071"/>
                      <a:pt x="-3582" y="226875"/>
                      <a:pt x="14515" y="211349"/>
                    </a:cubicBezTo>
                    <a:cubicBezTo>
                      <a:pt x="25374" y="202205"/>
                      <a:pt x="39185" y="190489"/>
                      <a:pt x="34423" y="176583"/>
                    </a:cubicBezTo>
                    <a:cubicBezTo>
                      <a:pt x="30517" y="165915"/>
                      <a:pt x="16992" y="162391"/>
                      <a:pt x="9372" y="153913"/>
                    </a:cubicBezTo>
                    <a:cubicBezTo>
                      <a:pt x="-6344" y="136483"/>
                      <a:pt x="8229" y="108860"/>
                      <a:pt x="26803" y="94763"/>
                    </a:cubicBezTo>
                    <a:cubicBezTo>
                      <a:pt x="45281" y="80666"/>
                      <a:pt x="68998" y="69903"/>
                      <a:pt x="76523" y="47900"/>
                    </a:cubicBezTo>
                    <a:cubicBezTo>
                      <a:pt x="77857" y="41995"/>
                      <a:pt x="79952" y="36184"/>
                      <a:pt x="82810" y="30755"/>
                    </a:cubicBezTo>
                    <a:cubicBezTo>
                      <a:pt x="93954" y="14372"/>
                      <a:pt x="119576" y="25040"/>
                      <a:pt x="135673" y="36851"/>
                    </a:cubicBezTo>
                    <a:cubicBezTo>
                      <a:pt x="151771" y="48662"/>
                      <a:pt x="177583" y="59140"/>
                      <a:pt x="188537" y="42376"/>
                    </a:cubicBezTo>
                    <a:cubicBezTo>
                      <a:pt x="194824" y="32755"/>
                      <a:pt x="191204" y="19039"/>
                      <a:pt x="197205" y="9229"/>
                    </a:cubicBezTo>
                    <a:cubicBezTo>
                      <a:pt x="207397" y="-7059"/>
                      <a:pt x="233114" y="751"/>
                      <a:pt x="247687" y="13134"/>
                    </a:cubicBezTo>
                    <a:cubicBezTo>
                      <a:pt x="262261" y="25516"/>
                      <a:pt x="278548" y="42090"/>
                      <a:pt x="297217" y="37613"/>
                    </a:cubicBezTo>
                    <a:cubicBezTo>
                      <a:pt x="313315" y="33898"/>
                      <a:pt x="322363" y="15325"/>
                      <a:pt x="339794" y="13229"/>
                    </a:cubicBezTo>
                    <a:cubicBezTo>
                      <a:pt x="357225" y="11134"/>
                      <a:pt x="370369" y="28945"/>
                      <a:pt x="375322" y="45900"/>
                    </a:cubicBezTo>
                    <a:cubicBezTo>
                      <a:pt x="380275" y="62854"/>
                      <a:pt x="379894" y="81523"/>
                      <a:pt x="389229" y="96573"/>
                    </a:cubicBezTo>
                    <a:cubicBezTo>
                      <a:pt x="414089" y="91715"/>
                      <a:pt x="448760" y="92572"/>
                      <a:pt x="454666" y="117337"/>
                    </a:cubicBezTo>
                    <a:cubicBezTo>
                      <a:pt x="458666" y="134292"/>
                      <a:pt x="445903" y="148770"/>
                      <a:pt x="435616" y="162105"/>
                    </a:cubicBezTo>
                    <a:cubicBezTo>
                      <a:pt x="425329" y="175440"/>
                      <a:pt x="416566" y="194966"/>
                      <a:pt x="427234" y="208015"/>
                    </a:cubicBezTo>
                    <a:cubicBezTo>
                      <a:pt x="444760" y="207063"/>
                      <a:pt x="462095" y="211444"/>
                      <a:pt x="477049" y="220493"/>
                    </a:cubicBezTo>
                    <a:cubicBezTo>
                      <a:pt x="492575" y="230113"/>
                      <a:pt x="498766" y="249640"/>
                      <a:pt x="491623" y="266404"/>
                    </a:cubicBezTo>
                    <a:close/>
                  </a:path>
                </a:pathLst>
              </a:custGeom>
              <a:solidFill>
                <a:srgbClr val="F9C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C7D544C9-EAA3-1919-AA79-EC012C0C4606}"/>
                  </a:ext>
                </a:extLst>
              </p:cNvPr>
              <p:cNvSpPr/>
              <p:nvPr/>
            </p:nvSpPr>
            <p:spPr>
              <a:xfrm>
                <a:off x="5911499" y="3919693"/>
                <a:ext cx="598532" cy="614956"/>
              </a:xfrm>
              <a:custGeom>
                <a:avLst/>
                <a:gdLst>
                  <a:gd name="connsiteX0" fmla="*/ 594766 w 598532"/>
                  <a:gd name="connsiteY0" fmla="*/ 322453 h 614956"/>
                  <a:gd name="connsiteX1" fmla="*/ 556381 w 598532"/>
                  <a:gd name="connsiteY1" fmla="*/ 349219 h 614956"/>
                  <a:gd name="connsiteX2" fmla="*/ 541903 w 598532"/>
                  <a:gd name="connsiteY2" fmla="*/ 487331 h 614956"/>
                  <a:gd name="connsiteX3" fmla="*/ 428555 w 598532"/>
                  <a:gd name="connsiteY3" fmla="*/ 548101 h 614956"/>
                  <a:gd name="connsiteX4" fmla="*/ 423983 w 598532"/>
                  <a:gd name="connsiteY4" fmla="*/ 577914 h 614956"/>
                  <a:gd name="connsiteX5" fmla="*/ 339782 w 598532"/>
                  <a:gd name="connsiteY5" fmla="*/ 603346 h 614956"/>
                  <a:gd name="connsiteX6" fmla="*/ 263487 w 598532"/>
                  <a:gd name="connsiteY6" fmla="*/ 574009 h 614956"/>
                  <a:gd name="connsiteX7" fmla="*/ 189573 w 598532"/>
                  <a:gd name="connsiteY7" fmla="*/ 592868 h 614956"/>
                  <a:gd name="connsiteX8" fmla="*/ 177953 w 598532"/>
                  <a:gd name="connsiteY8" fmla="*/ 590011 h 614956"/>
                  <a:gd name="connsiteX9" fmla="*/ 169190 w 598532"/>
                  <a:gd name="connsiteY9" fmla="*/ 580771 h 614956"/>
                  <a:gd name="connsiteX10" fmla="*/ 81655 w 598532"/>
                  <a:gd name="connsiteY10" fmla="*/ 557340 h 614956"/>
                  <a:gd name="connsiteX11" fmla="*/ 72415 w 598532"/>
                  <a:gd name="connsiteY11" fmla="*/ 554673 h 614956"/>
                  <a:gd name="connsiteX12" fmla="*/ 68701 w 598532"/>
                  <a:gd name="connsiteY12" fmla="*/ 544862 h 614956"/>
                  <a:gd name="connsiteX13" fmla="*/ 71368 w 598532"/>
                  <a:gd name="connsiteY13" fmla="*/ 513906 h 614956"/>
                  <a:gd name="connsiteX14" fmla="*/ 73082 w 598532"/>
                  <a:gd name="connsiteY14" fmla="*/ 497047 h 614956"/>
                  <a:gd name="connsiteX15" fmla="*/ 55080 w 598532"/>
                  <a:gd name="connsiteY15" fmla="*/ 483617 h 614956"/>
                  <a:gd name="connsiteX16" fmla="*/ 47651 w 598532"/>
                  <a:gd name="connsiteY16" fmla="*/ 478663 h 614956"/>
                  <a:gd name="connsiteX17" fmla="*/ 37459 w 598532"/>
                  <a:gd name="connsiteY17" fmla="*/ 397892 h 614956"/>
                  <a:gd name="connsiteX18" fmla="*/ 54318 w 598532"/>
                  <a:gd name="connsiteY18" fmla="*/ 367221 h 614956"/>
                  <a:gd name="connsiteX19" fmla="*/ 20599 w 598532"/>
                  <a:gd name="connsiteY19" fmla="*/ 345313 h 614956"/>
                  <a:gd name="connsiteX20" fmla="*/ 17551 w 598532"/>
                  <a:gd name="connsiteY20" fmla="*/ 255588 h 614956"/>
                  <a:gd name="connsiteX21" fmla="*/ 41650 w 598532"/>
                  <a:gd name="connsiteY21" fmla="*/ 213487 h 614956"/>
                  <a:gd name="connsiteX22" fmla="*/ 11360 w 598532"/>
                  <a:gd name="connsiteY22" fmla="*/ 186055 h 614956"/>
                  <a:gd name="connsiteX23" fmla="*/ 32411 w 598532"/>
                  <a:gd name="connsiteY23" fmla="*/ 114523 h 614956"/>
                  <a:gd name="connsiteX24" fmla="*/ 92513 w 598532"/>
                  <a:gd name="connsiteY24" fmla="*/ 57754 h 614956"/>
                  <a:gd name="connsiteX25" fmla="*/ 100133 w 598532"/>
                  <a:gd name="connsiteY25" fmla="*/ 37084 h 614956"/>
                  <a:gd name="connsiteX26" fmla="*/ 164141 w 598532"/>
                  <a:gd name="connsiteY26" fmla="*/ 44514 h 614956"/>
                  <a:gd name="connsiteX27" fmla="*/ 228149 w 598532"/>
                  <a:gd name="connsiteY27" fmla="*/ 51277 h 614956"/>
                  <a:gd name="connsiteX28" fmla="*/ 238627 w 598532"/>
                  <a:gd name="connsiteY28" fmla="*/ 11177 h 614956"/>
                  <a:gd name="connsiteX29" fmla="*/ 299777 w 598532"/>
                  <a:gd name="connsiteY29" fmla="*/ 15939 h 614956"/>
                  <a:gd name="connsiteX30" fmla="*/ 359690 w 598532"/>
                  <a:gd name="connsiteY30" fmla="*/ 45562 h 614956"/>
                  <a:gd name="connsiteX31" fmla="*/ 411220 w 598532"/>
                  <a:gd name="connsiteY31" fmla="*/ 16129 h 614956"/>
                  <a:gd name="connsiteX32" fmla="*/ 454178 w 598532"/>
                  <a:gd name="connsiteY32" fmla="*/ 55658 h 614956"/>
                  <a:gd name="connsiteX33" fmla="*/ 471037 w 598532"/>
                  <a:gd name="connsiteY33" fmla="*/ 116999 h 614956"/>
                  <a:gd name="connsiteX34" fmla="*/ 550190 w 598532"/>
                  <a:gd name="connsiteY34" fmla="*/ 142050 h 614956"/>
                  <a:gd name="connsiteX35" fmla="*/ 527139 w 598532"/>
                  <a:gd name="connsiteY35" fmla="*/ 196247 h 614956"/>
                  <a:gd name="connsiteX36" fmla="*/ 517042 w 598532"/>
                  <a:gd name="connsiteY36" fmla="*/ 251778 h 614956"/>
                  <a:gd name="connsiteX37" fmla="*/ 577336 w 598532"/>
                  <a:gd name="connsiteY37" fmla="*/ 266923 h 614956"/>
                  <a:gd name="connsiteX38" fmla="*/ 595052 w 598532"/>
                  <a:gd name="connsiteY38" fmla="*/ 322453 h 61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98532" h="614956">
                    <a:moveTo>
                      <a:pt x="594766" y="322453"/>
                    </a:moveTo>
                    <a:cubicBezTo>
                      <a:pt x="585432" y="335598"/>
                      <a:pt x="571907" y="345028"/>
                      <a:pt x="556381" y="349219"/>
                    </a:cubicBezTo>
                    <a:cubicBezTo>
                      <a:pt x="477037" y="381413"/>
                      <a:pt x="581336" y="480759"/>
                      <a:pt x="541903" y="487331"/>
                    </a:cubicBezTo>
                    <a:cubicBezTo>
                      <a:pt x="491516" y="495713"/>
                      <a:pt x="432270" y="485998"/>
                      <a:pt x="428555" y="548101"/>
                    </a:cubicBezTo>
                    <a:cubicBezTo>
                      <a:pt x="428079" y="558197"/>
                      <a:pt x="426555" y="568103"/>
                      <a:pt x="423983" y="577914"/>
                    </a:cubicBezTo>
                    <a:cubicBezTo>
                      <a:pt x="415030" y="612395"/>
                      <a:pt x="390265" y="627063"/>
                      <a:pt x="339782" y="603346"/>
                    </a:cubicBezTo>
                    <a:cubicBezTo>
                      <a:pt x="307588" y="588201"/>
                      <a:pt x="299873" y="569342"/>
                      <a:pt x="263487" y="574009"/>
                    </a:cubicBezTo>
                    <a:cubicBezTo>
                      <a:pt x="237007" y="577343"/>
                      <a:pt x="218338" y="595250"/>
                      <a:pt x="189573" y="592868"/>
                    </a:cubicBezTo>
                    <a:cubicBezTo>
                      <a:pt x="185572" y="592868"/>
                      <a:pt x="181572" y="591820"/>
                      <a:pt x="177953" y="590011"/>
                    </a:cubicBezTo>
                    <a:cubicBezTo>
                      <a:pt x="174428" y="587534"/>
                      <a:pt x="171476" y="584391"/>
                      <a:pt x="169190" y="580771"/>
                    </a:cubicBezTo>
                    <a:cubicBezTo>
                      <a:pt x="143567" y="544386"/>
                      <a:pt x="123374" y="559245"/>
                      <a:pt x="81655" y="557340"/>
                    </a:cubicBezTo>
                    <a:cubicBezTo>
                      <a:pt x="78321" y="557530"/>
                      <a:pt x="75082" y="556578"/>
                      <a:pt x="72415" y="554673"/>
                    </a:cubicBezTo>
                    <a:cubicBezTo>
                      <a:pt x="69939" y="552006"/>
                      <a:pt x="68605" y="548482"/>
                      <a:pt x="68701" y="544862"/>
                    </a:cubicBezTo>
                    <a:cubicBezTo>
                      <a:pt x="67653" y="534480"/>
                      <a:pt x="68605" y="523907"/>
                      <a:pt x="71368" y="513906"/>
                    </a:cubicBezTo>
                    <a:cubicBezTo>
                      <a:pt x="73749" y="508572"/>
                      <a:pt x="74320" y="502762"/>
                      <a:pt x="73082" y="497047"/>
                    </a:cubicBezTo>
                    <a:cubicBezTo>
                      <a:pt x="70511" y="489617"/>
                      <a:pt x="61938" y="486950"/>
                      <a:pt x="55080" y="483617"/>
                    </a:cubicBezTo>
                    <a:cubicBezTo>
                      <a:pt x="52508" y="482188"/>
                      <a:pt x="49936" y="480569"/>
                      <a:pt x="47651" y="478663"/>
                    </a:cubicBezTo>
                    <a:cubicBezTo>
                      <a:pt x="22505" y="459137"/>
                      <a:pt x="17932" y="423037"/>
                      <a:pt x="37459" y="397892"/>
                    </a:cubicBezTo>
                    <a:cubicBezTo>
                      <a:pt x="44888" y="388652"/>
                      <a:pt x="57842" y="380746"/>
                      <a:pt x="54318" y="367221"/>
                    </a:cubicBezTo>
                    <a:cubicBezTo>
                      <a:pt x="50794" y="353791"/>
                      <a:pt x="32887" y="351695"/>
                      <a:pt x="20599" y="345313"/>
                    </a:cubicBezTo>
                    <a:cubicBezTo>
                      <a:pt x="-8357" y="330169"/>
                      <a:pt x="-4356" y="274257"/>
                      <a:pt x="17551" y="255588"/>
                    </a:cubicBezTo>
                    <a:cubicBezTo>
                      <a:pt x="30696" y="244444"/>
                      <a:pt x="47365" y="230347"/>
                      <a:pt x="41650" y="213487"/>
                    </a:cubicBezTo>
                    <a:cubicBezTo>
                      <a:pt x="36982" y="200533"/>
                      <a:pt x="20599" y="196342"/>
                      <a:pt x="11360" y="186055"/>
                    </a:cubicBezTo>
                    <a:cubicBezTo>
                      <a:pt x="-7690" y="165005"/>
                      <a:pt x="10027" y="131477"/>
                      <a:pt x="32411" y="114523"/>
                    </a:cubicBezTo>
                    <a:cubicBezTo>
                      <a:pt x="54794" y="97473"/>
                      <a:pt x="83465" y="84424"/>
                      <a:pt x="92513" y="57754"/>
                    </a:cubicBezTo>
                    <a:cubicBezTo>
                      <a:pt x="94132" y="50515"/>
                      <a:pt x="96704" y="43561"/>
                      <a:pt x="100133" y="37084"/>
                    </a:cubicBezTo>
                    <a:cubicBezTo>
                      <a:pt x="113563" y="17177"/>
                      <a:pt x="144615" y="30227"/>
                      <a:pt x="164141" y="44514"/>
                    </a:cubicBezTo>
                    <a:cubicBezTo>
                      <a:pt x="183668" y="58802"/>
                      <a:pt x="214814" y="71470"/>
                      <a:pt x="228149" y="51277"/>
                    </a:cubicBezTo>
                    <a:cubicBezTo>
                      <a:pt x="235769" y="39656"/>
                      <a:pt x="231388" y="22987"/>
                      <a:pt x="238627" y="11177"/>
                    </a:cubicBezTo>
                    <a:cubicBezTo>
                      <a:pt x="250914" y="-8540"/>
                      <a:pt x="282061" y="890"/>
                      <a:pt x="299777" y="15939"/>
                    </a:cubicBezTo>
                    <a:cubicBezTo>
                      <a:pt x="317494" y="30893"/>
                      <a:pt x="337115" y="50991"/>
                      <a:pt x="359690" y="45562"/>
                    </a:cubicBezTo>
                    <a:cubicBezTo>
                      <a:pt x="379216" y="40990"/>
                      <a:pt x="390170" y="18606"/>
                      <a:pt x="411220" y="16129"/>
                    </a:cubicBezTo>
                    <a:cubicBezTo>
                      <a:pt x="432270" y="13558"/>
                      <a:pt x="448272" y="35179"/>
                      <a:pt x="454178" y="55658"/>
                    </a:cubicBezTo>
                    <a:cubicBezTo>
                      <a:pt x="460083" y="76137"/>
                      <a:pt x="459702" y="98807"/>
                      <a:pt x="471037" y="116999"/>
                    </a:cubicBezTo>
                    <a:cubicBezTo>
                      <a:pt x="501136" y="111094"/>
                      <a:pt x="543141" y="112141"/>
                      <a:pt x="550190" y="142050"/>
                    </a:cubicBezTo>
                    <a:cubicBezTo>
                      <a:pt x="555047" y="162624"/>
                      <a:pt x="539617" y="180150"/>
                      <a:pt x="527139" y="196247"/>
                    </a:cubicBezTo>
                    <a:cubicBezTo>
                      <a:pt x="514661" y="212345"/>
                      <a:pt x="504089" y="235966"/>
                      <a:pt x="517042" y="251778"/>
                    </a:cubicBezTo>
                    <a:cubicBezTo>
                      <a:pt x="538188" y="250635"/>
                      <a:pt x="559238" y="255874"/>
                      <a:pt x="577336" y="266923"/>
                    </a:cubicBezTo>
                    <a:cubicBezTo>
                      <a:pt x="596100" y="278638"/>
                      <a:pt x="603529" y="302165"/>
                      <a:pt x="595052" y="322453"/>
                    </a:cubicBezTo>
                    <a:close/>
                  </a:path>
                </a:pathLst>
              </a:custGeom>
              <a:solidFill>
                <a:srgbClr val="F9C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1E762E45-5F13-7F10-C385-D7A6BDC30415}"/>
                  </a:ext>
                </a:extLst>
              </p:cNvPr>
              <p:cNvSpPr/>
              <p:nvPr/>
            </p:nvSpPr>
            <p:spPr>
              <a:xfrm>
                <a:off x="6386225" y="3908168"/>
                <a:ext cx="598532" cy="614956"/>
              </a:xfrm>
              <a:custGeom>
                <a:avLst/>
                <a:gdLst>
                  <a:gd name="connsiteX0" fmla="*/ 594766 w 598532"/>
                  <a:gd name="connsiteY0" fmla="*/ 322453 h 614956"/>
                  <a:gd name="connsiteX1" fmla="*/ 556381 w 598532"/>
                  <a:gd name="connsiteY1" fmla="*/ 349219 h 614956"/>
                  <a:gd name="connsiteX2" fmla="*/ 541903 w 598532"/>
                  <a:gd name="connsiteY2" fmla="*/ 487331 h 614956"/>
                  <a:gd name="connsiteX3" fmla="*/ 428555 w 598532"/>
                  <a:gd name="connsiteY3" fmla="*/ 548101 h 614956"/>
                  <a:gd name="connsiteX4" fmla="*/ 423983 w 598532"/>
                  <a:gd name="connsiteY4" fmla="*/ 577914 h 614956"/>
                  <a:gd name="connsiteX5" fmla="*/ 339782 w 598532"/>
                  <a:gd name="connsiteY5" fmla="*/ 603346 h 614956"/>
                  <a:gd name="connsiteX6" fmla="*/ 263487 w 598532"/>
                  <a:gd name="connsiteY6" fmla="*/ 574009 h 614956"/>
                  <a:gd name="connsiteX7" fmla="*/ 189573 w 598532"/>
                  <a:gd name="connsiteY7" fmla="*/ 592868 h 614956"/>
                  <a:gd name="connsiteX8" fmla="*/ 177952 w 598532"/>
                  <a:gd name="connsiteY8" fmla="*/ 590011 h 614956"/>
                  <a:gd name="connsiteX9" fmla="*/ 169189 w 598532"/>
                  <a:gd name="connsiteY9" fmla="*/ 580772 h 614956"/>
                  <a:gd name="connsiteX10" fmla="*/ 81655 w 598532"/>
                  <a:gd name="connsiteY10" fmla="*/ 557340 h 614956"/>
                  <a:gd name="connsiteX11" fmla="*/ 72415 w 598532"/>
                  <a:gd name="connsiteY11" fmla="*/ 554673 h 614956"/>
                  <a:gd name="connsiteX12" fmla="*/ 68701 w 598532"/>
                  <a:gd name="connsiteY12" fmla="*/ 544862 h 614956"/>
                  <a:gd name="connsiteX13" fmla="*/ 71368 w 598532"/>
                  <a:gd name="connsiteY13" fmla="*/ 513906 h 614956"/>
                  <a:gd name="connsiteX14" fmla="*/ 73082 w 598532"/>
                  <a:gd name="connsiteY14" fmla="*/ 497047 h 614956"/>
                  <a:gd name="connsiteX15" fmla="*/ 55080 w 598532"/>
                  <a:gd name="connsiteY15" fmla="*/ 483616 h 614956"/>
                  <a:gd name="connsiteX16" fmla="*/ 47651 w 598532"/>
                  <a:gd name="connsiteY16" fmla="*/ 478664 h 614956"/>
                  <a:gd name="connsiteX17" fmla="*/ 37459 w 598532"/>
                  <a:gd name="connsiteY17" fmla="*/ 397892 h 614956"/>
                  <a:gd name="connsiteX18" fmla="*/ 54318 w 598532"/>
                  <a:gd name="connsiteY18" fmla="*/ 367221 h 614956"/>
                  <a:gd name="connsiteX19" fmla="*/ 20599 w 598532"/>
                  <a:gd name="connsiteY19" fmla="*/ 345314 h 614956"/>
                  <a:gd name="connsiteX20" fmla="*/ 17552 w 598532"/>
                  <a:gd name="connsiteY20" fmla="*/ 255588 h 614956"/>
                  <a:gd name="connsiteX21" fmla="*/ 41650 w 598532"/>
                  <a:gd name="connsiteY21" fmla="*/ 213488 h 614956"/>
                  <a:gd name="connsiteX22" fmla="*/ 11360 w 598532"/>
                  <a:gd name="connsiteY22" fmla="*/ 186056 h 614956"/>
                  <a:gd name="connsiteX23" fmla="*/ 32410 w 598532"/>
                  <a:gd name="connsiteY23" fmla="*/ 114523 h 614956"/>
                  <a:gd name="connsiteX24" fmla="*/ 92513 w 598532"/>
                  <a:gd name="connsiteY24" fmla="*/ 57754 h 614956"/>
                  <a:gd name="connsiteX25" fmla="*/ 100133 w 598532"/>
                  <a:gd name="connsiteY25" fmla="*/ 37085 h 614956"/>
                  <a:gd name="connsiteX26" fmla="*/ 164141 w 598532"/>
                  <a:gd name="connsiteY26" fmla="*/ 44514 h 614956"/>
                  <a:gd name="connsiteX27" fmla="*/ 228149 w 598532"/>
                  <a:gd name="connsiteY27" fmla="*/ 51277 h 614956"/>
                  <a:gd name="connsiteX28" fmla="*/ 238627 w 598532"/>
                  <a:gd name="connsiteY28" fmla="*/ 11177 h 614956"/>
                  <a:gd name="connsiteX29" fmla="*/ 299777 w 598532"/>
                  <a:gd name="connsiteY29" fmla="*/ 15939 h 614956"/>
                  <a:gd name="connsiteX30" fmla="*/ 359690 w 598532"/>
                  <a:gd name="connsiteY30" fmla="*/ 45562 h 614956"/>
                  <a:gd name="connsiteX31" fmla="*/ 411220 w 598532"/>
                  <a:gd name="connsiteY31" fmla="*/ 16130 h 614956"/>
                  <a:gd name="connsiteX32" fmla="*/ 454177 w 598532"/>
                  <a:gd name="connsiteY32" fmla="*/ 55658 h 614956"/>
                  <a:gd name="connsiteX33" fmla="*/ 471037 w 598532"/>
                  <a:gd name="connsiteY33" fmla="*/ 116999 h 614956"/>
                  <a:gd name="connsiteX34" fmla="*/ 550190 w 598532"/>
                  <a:gd name="connsiteY34" fmla="*/ 142050 h 614956"/>
                  <a:gd name="connsiteX35" fmla="*/ 527139 w 598532"/>
                  <a:gd name="connsiteY35" fmla="*/ 196247 h 614956"/>
                  <a:gd name="connsiteX36" fmla="*/ 517043 w 598532"/>
                  <a:gd name="connsiteY36" fmla="*/ 251778 h 614956"/>
                  <a:gd name="connsiteX37" fmla="*/ 577336 w 598532"/>
                  <a:gd name="connsiteY37" fmla="*/ 266923 h 614956"/>
                  <a:gd name="connsiteX38" fmla="*/ 595052 w 598532"/>
                  <a:gd name="connsiteY38" fmla="*/ 322453 h 61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98532" h="614956">
                    <a:moveTo>
                      <a:pt x="594766" y="322453"/>
                    </a:moveTo>
                    <a:cubicBezTo>
                      <a:pt x="585432" y="335598"/>
                      <a:pt x="571907" y="345028"/>
                      <a:pt x="556381" y="349219"/>
                    </a:cubicBezTo>
                    <a:cubicBezTo>
                      <a:pt x="477038" y="381413"/>
                      <a:pt x="581336" y="480759"/>
                      <a:pt x="541903" y="487331"/>
                    </a:cubicBezTo>
                    <a:cubicBezTo>
                      <a:pt x="491515" y="495713"/>
                      <a:pt x="432270" y="485998"/>
                      <a:pt x="428555" y="548101"/>
                    </a:cubicBezTo>
                    <a:cubicBezTo>
                      <a:pt x="428079" y="558197"/>
                      <a:pt x="426555" y="568103"/>
                      <a:pt x="423983" y="577914"/>
                    </a:cubicBezTo>
                    <a:cubicBezTo>
                      <a:pt x="415030" y="612395"/>
                      <a:pt x="390265" y="627063"/>
                      <a:pt x="339782" y="603346"/>
                    </a:cubicBezTo>
                    <a:cubicBezTo>
                      <a:pt x="307588" y="588201"/>
                      <a:pt x="299873" y="569341"/>
                      <a:pt x="263487" y="574009"/>
                    </a:cubicBezTo>
                    <a:cubicBezTo>
                      <a:pt x="237007" y="577342"/>
                      <a:pt x="218339" y="595250"/>
                      <a:pt x="189573" y="592868"/>
                    </a:cubicBezTo>
                    <a:cubicBezTo>
                      <a:pt x="185573" y="592868"/>
                      <a:pt x="181572" y="591821"/>
                      <a:pt x="177952" y="590011"/>
                    </a:cubicBezTo>
                    <a:cubicBezTo>
                      <a:pt x="174428" y="587534"/>
                      <a:pt x="171476" y="584391"/>
                      <a:pt x="169189" y="580772"/>
                    </a:cubicBezTo>
                    <a:cubicBezTo>
                      <a:pt x="143567" y="544386"/>
                      <a:pt x="123374" y="559245"/>
                      <a:pt x="81655" y="557340"/>
                    </a:cubicBezTo>
                    <a:cubicBezTo>
                      <a:pt x="78321" y="557531"/>
                      <a:pt x="75082" y="556578"/>
                      <a:pt x="72415" y="554673"/>
                    </a:cubicBezTo>
                    <a:cubicBezTo>
                      <a:pt x="69939" y="552006"/>
                      <a:pt x="68606" y="548482"/>
                      <a:pt x="68701" y="544862"/>
                    </a:cubicBezTo>
                    <a:cubicBezTo>
                      <a:pt x="67653" y="534480"/>
                      <a:pt x="68606" y="523907"/>
                      <a:pt x="71368" y="513906"/>
                    </a:cubicBezTo>
                    <a:cubicBezTo>
                      <a:pt x="73749" y="508572"/>
                      <a:pt x="74320" y="502762"/>
                      <a:pt x="73082" y="497047"/>
                    </a:cubicBezTo>
                    <a:cubicBezTo>
                      <a:pt x="70510" y="489617"/>
                      <a:pt x="61938" y="486950"/>
                      <a:pt x="55080" y="483616"/>
                    </a:cubicBezTo>
                    <a:cubicBezTo>
                      <a:pt x="52508" y="482188"/>
                      <a:pt x="49936" y="480569"/>
                      <a:pt x="47651" y="478664"/>
                    </a:cubicBezTo>
                    <a:cubicBezTo>
                      <a:pt x="22505" y="459137"/>
                      <a:pt x="17932" y="423038"/>
                      <a:pt x="37459" y="397892"/>
                    </a:cubicBezTo>
                    <a:cubicBezTo>
                      <a:pt x="44888" y="388652"/>
                      <a:pt x="57842" y="380747"/>
                      <a:pt x="54318" y="367221"/>
                    </a:cubicBezTo>
                    <a:cubicBezTo>
                      <a:pt x="50794" y="353791"/>
                      <a:pt x="32887" y="351695"/>
                      <a:pt x="20599" y="345314"/>
                    </a:cubicBezTo>
                    <a:cubicBezTo>
                      <a:pt x="-8357" y="330169"/>
                      <a:pt x="-4356" y="274257"/>
                      <a:pt x="17552" y="255588"/>
                    </a:cubicBezTo>
                    <a:cubicBezTo>
                      <a:pt x="30696" y="244444"/>
                      <a:pt x="47365" y="230347"/>
                      <a:pt x="41650" y="213488"/>
                    </a:cubicBezTo>
                    <a:cubicBezTo>
                      <a:pt x="36887" y="200534"/>
                      <a:pt x="20599" y="196343"/>
                      <a:pt x="11360" y="186056"/>
                    </a:cubicBezTo>
                    <a:cubicBezTo>
                      <a:pt x="-7690" y="165005"/>
                      <a:pt x="10027" y="131477"/>
                      <a:pt x="32410" y="114523"/>
                    </a:cubicBezTo>
                    <a:cubicBezTo>
                      <a:pt x="54794" y="97473"/>
                      <a:pt x="83464" y="84424"/>
                      <a:pt x="92513" y="57754"/>
                    </a:cubicBezTo>
                    <a:cubicBezTo>
                      <a:pt x="94132" y="50515"/>
                      <a:pt x="96704" y="43561"/>
                      <a:pt x="100133" y="37085"/>
                    </a:cubicBezTo>
                    <a:cubicBezTo>
                      <a:pt x="113564" y="17177"/>
                      <a:pt x="144615" y="30227"/>
                      <a:pt x="164141" y="44514"/>
                    </a:cubicBezTo>
                    <a:cubicBezTo>
                      <a:pt x="183668" y="58802"/>
                      <a:pt x="214814" y="71470"/>
                      <a:pt x="228149" y="51277"/>
                    </a:cubicBezTo>
                    <a:cubicBezTo>
                      <a:pt x="235769" y="39656"/>
                      <a:pt x="231388" y="22988"/>
                      <a:pt x="238627" y="11177"/>
                    </a:cubicBezTo>
                    <a:cubicBezTo>
                      <a:pt x="250914" y="-8540"/>
                      <a:pt x="282061" y="890"/>
                      <a:pt x="299777" y="15939"/>
                    </a:cubicBezTo>
                    <a:cubicBezTo>
                      <a:pt x="317494" y="30893"/>
                      <a:pt x="337115" y="50991"/>
                      <a:pt x="359690" y="45562"/>
                    </a:cubicBezTo>
                    <a:cubicBezTo>
                      <a:pt x="379216" y="40990"/>
                      <a:pt x="390169" y="18606"/>
                      <a:pt x="411220" y="16130"/>
                    </a:cubicBezTo>
                    <a:cubicBezTo>
                      <a:pt x="432270" y="13558"/>
                      <a:pt x="448272" y="35180"/>
                      <a:pt x="454177" y="55658"/>
                    </a:cubicBezTo>
                    <a:cubicBezTo>
                      <a:pt x="460083" y="76137"/>
                      <a:pt x="459702" y="98807"/>
                      <a:pt x="471037" y="116999"/>
                    </a:cubicBezTo>
                    <a:cubicBezTo>
                      <a:pt x="501136" y="111094"/>
                      <a:pt x="543141" y="112142"/>
                      <a:pt x="550190" y="142050"/>
                    </a:cubicBezTo>
                    <a:cubicBezTo>
                      <a:pt x="555047" y="162624"/>
                      <a:pt x="539617" y="180150"/>
                      <a:pt x="527139" y="196247"/>
                    </a:cubicBezTo>
                    <a:cubicBezTo>
                      <a:pt x="514661" y="212345"/>
                      <a:pt x="504089" y="235967"/>
                      <a:pt x="517043" y="251778"/>
                    </a:cubicBezTo>
                    <a:cubicBezTo>
                      <a:pt x="538188" y="250635"/>
                      <a:pt x="559238" y="255874"/>
                      <a:pt x="577336" y="266923"/>
                    </a:cubicBezTo>
                    <a:cubicBezTo>
                      <a:pt x="596100" y="278639"/>
                      <a:pt x="603530" y="302165"/>
                      <a:pt x="595052" y="322453"/>
                    </a:cubicBezTo>
                    <a:close/>
                  </a:path>
                </a:pathLst>
              </a:custGeom>
              <a:solidFill>
                <a:srgbClr val="F9C2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762" name="图形 105">
              <a:extLst>
                <a:ext uri="{FF2B5EF4-FFF2-40B4-BE49-F238E27FC236}">
                  <a16:creationId xmlns:a16="http://schemas.microsoft.com/office/drawing/2014/main" id="{7AB69B46-F57C-C8A0-3C4A-99DF293417CD}"/>
                </a:ext>
              </a:extLst>
            </p:cNvPr>
            <p:cNvGrpSpPr/>
            <p:nvPr/>
          </p:nvGrpSpPr>
          <p:grpSpPr>
            <a:xfrm>
              <a:off x="6547509" y="4256148"/>
              <a:ext cx="4049172" cy="1365429"/>
              <a:chOff x="6547509" y="4256148"/>
              <a:chExt cx="4049172" cy="1365429"/>
            </a:xfrm>
            <a:solidFill>
              <a:schemeClr val="bg1"/>
            </a:solidFill>
          </p:grpSpPr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CBB73D90-4F63-DB53-3C10-5F3B88181952}"/>
                  </a:ext>
                </a:extLst>
              </p:cNvPr>
              <p:cNvSpPr/>
              <p:nvPr/>
            </p:nvSpPr>
            <p:spPr>
              <a:xfrm>
                <a:off x="6820114" y="4324006"/>
                <a:ext cx="3518208" cy="1293550"/>
              </a:xfrm>
              <a:custGeom>
                <a:avLst/>
                <a:gdLst>
                  <a:gd name="connsiteX0" fmla="*/ 95 w 3518208"/>
                  <a:gd name="connsiteY0" fmla="*/ 1290408 h 1293550"/>
                  <a:gd name="connsiteX1" fmla="*/ 95 w 3518208"/>
                  <a:gd name="connsiteY1" fmla="*/ 737481 h 1293550"/>
                  <a:gd name="connsiteX2" fmla="*/ 1712500 w 3518208"/>
                  <a:gd name="connsiteY2" fmla="*/ 2723 h 1293550"/>
                  <a:gd name="connsiteX3" fmla="*/ 3128391 w 3518208"/>
                  <a:gd name="connsiteY3" fmla="*/ 557935 h 1293550"/>
                  <a:gd name="connsiteX4" fmla="*/ 3508820 w 3518208"/>
                  <a:gd name="connsiteY4" fmla="*/ 724813 h 1293550"/>
                  <a:gd name="connsiteX5" fmla="*/ 3515773 w 3518208"/>
                  <a:gd name="connsiteY5" fmla="*/ 1290408 h 1293550"/>
                  <a:gd name="connsiteX6" fmla="*/ 2672239 w 3518208"/>
                  <a:gd name="connsiteY6" fmla="*/ 1293551 h 1293550"/>
                  <a:gd name="connsiteX7" fmla="*/ 2725198 w 3518208"/>
                  <a:gd name="connsiteY7" fmla="*/ 1213160 h 1293550"/>
                  <a:gd name="connsiteX8" fmla="*/ 1720310 w 3518208"/>
                  <a:gd name="connsiteY8" fmla="*/ 446302 h 1293550"/>
                  <a:gd name="connsiteX9" fmla="*/ 856393 w 3518208"/>
                  <a:gd name="connsiteY9" fmla="*/ 1290503 h 1293550"/>
                  <a:gd name="connsiteX10" fmla="*/ 0 w 3518208"/>
                  <a:gd name="connsiteY10" fmla="*/ 1290503 h 1293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18208" h="1293550">
                    <a:moveTo>
                      <a:pt x="95" y="1290408"/>
                    </a:moveTo>
                    <a:lnTo>
                      <a:pt x="95" y="737481"/>
                    </a:lnTo>
                    <a:cubicBezTo>
                      <a:pt x="95" y="737481"/>
                      <a:pt x="1173194" y="46728"/>
                      <a:pt x="1712500" y="2723"/>
                    </a:cubicBezTo>
                    <a:cubicBezTo>
                      <a:pt x="2251806" y="-41378"/>
                      <a:pt x="2926175" y="463447"/>
                      <a:pt x="3128391" y="557935"/>
                    </a:cubicBezTo>
                    <a:cubicBezTo>
                      <a:pt x="3330702" y="652423"/>
                      <a:pt x="3493104" y="735767"/>
                      <a:pt x="3508820" y="724813"/>
                    </a:cubicBezTo>
                    <a:cubicBezTo>
                      <a:pt x="3524536" y="713955"/>
                      <a:pt x="3515773" y="1290408"/>
                      <a:pt x="3515773" y="1290408"/>
                    </a:cubicBezTo>
                    <a:lnTo>
                      <a:pt x="2672239" y="1293551"/>
                    </a:lnTo>
                    <a:lnTo>
                      <a:pt x="2725198" y="1213160"/>
                    </a:lnTo>
                    <a:cubicBezTo>
                      <a:pt x="2725198" y="1213160"/>
                      <a:pt x="2413635" y="421347"/>
                      <a:pt x="1720310" y="446302"/>
                    </a:cubicBezTo>
                    <a:cubicBezTo>
                      <a:pt x="1026985" y="471258"/>
                      <a:pt x="856393" y="1290503"/>
                      <a:pt x="856393" y="1290503"/>
                    </a:cubicBezTo>
                    <a:lnTo>
                      <a:pt x="0" y="129050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3FCA76FF-B565-9294-F026-6DC263072FBE}"/>
                  </a:ext>
                </a:extLst>
              </p:cNvPr>
              <p:cNvSpPr/>
              <p:nvPr/>
            </p:nvSpPr>
            <p:spPr>
              <a:xfrm>
                <a:off x="6732478" y="4256148"/>
                <a:ext cx="3690397" cy="835683"/>
              </a:xfrm>
              <a:custGeom>
                <a:avLst/>
                <a:gdLst>
                  <a:gd name="connsiteX0" fmla="*/ 72586 w 3690397"/>
                  <a:gd name="connsiteY0" fmla="*/ 834485 h 835683"/>
                  <a:gd name="connsiteX1" fmla="*/ 809059 w 3690397"/>
                  <a:gd name="connsiteY1" fmla="*/ 501491 h 835683"/>
                  <a:gd name="connsiteX2" fmla="*/ 1163199 w 3690397"/>
                  <a:gd name="connsiteY2" fmla="*/ 292132 h 835683"/>
                  <a:gd name="connsiteX3" fmla="*/ 1531340 w 3690397"/>
                  <a:gd name="connsiteY3" fmla="*/ 144875 h 835683"/>
                  <a:gd name="connsiteX4" fmla="*/ 1719459 w 3690397"/>
                  <a:gd name="connsiteY4" fmla="*/ 115729 h 835683"/>
                  <a:gd name="connsiteX5" fmla="*/ 1817757 w 3690397"/>
                  <a:gd name="connsiteY5" fmla="*/ 114491 h 835683"/>
                  <a:gd name="connsiteX6" fmla="*/ 1914912 w 3690397"/>
                  <a:gd name="connsiteY6" fmla="*/ 114491 h 835683"/>
                  <a:gd name="connsiteX7" fmla="*/ 1971681 w 3690397"/>
                  <a:gd name="connsiteY7" fmla="*/ 115729 h 835683"/>
                  <a:gd name="connsiteX8" fmla="*/ 2021592 w 3690397"/>
                  <a:gd name="connsiteY8" fmla="*/ 119539 h 835683"/>
                  <a:gd name="connsiteX9" fmla="*/ 2046357 w 3690397"/>
                  <a:gd name="connsiteY9" fmla="*/ 122396 h 835683"/>
                  <a:gd name="connsiteX10" fmla="*/ 2062073 w 3690397"/>
                  <a:gd name="connsiteY10" fmla="*/ 124778 h 835683"/>
                  <a:gd name="connsiteX11" fmla="*/ 2259145 w 3690397"/>
                  <a:gd name="connsiteY11" fmla="*/ 173927 h 835683"/>
                  <a:gd name="connsiteX12" fmla="*/ 2439263 w 3690397"/>
                  <a:gd name="connsiteY12" fmla="*/ 247460 h 835683"/>
                  <a:gd name="connsiteX13" fmla="*/ 2798927 w 3690397"/>
                  <a:gd name="connsiteY13" fmla="*/ 449961 h 835683"/>
                  <a:gd name="connsiteX14" fmla="*/ 3521875 w 3690397"/>
                  <a:gd name="connsiteY14" fmla="*/ 812292 h 835683"/>
                  <a:gd name="connsiteX15" fmla="*/ 3618649 w 3690397"/>
                  <a:gd name="connsiteY15" fmla="*/ 834485 h 835683"/>
                  <a:gd name="connsiteX16" fmla="*/ 3688943 w 3690397"/>
                  <a:gd name="connsiteY16" fmla="*/ 794576 h 835683"/>
                  <a:gd name="connsiteX17" fmla="*/ 3649033 w 3690397"/>
                  <a:gd name="connsiteY17" fmla="*/ 724281 h 835683"/>
                  <a:gd name="connsiteX18" fmla="*/ 3454818 w 3690397"/>
                  <a:gd name="connsiteY18" fmla="*/ 671322 h 835683"/>
                  <a:gd name="connsiteX19" fmla="*/ 3276796 w 3690397"/>
                  <a:gd name="connsiteY19" fmla="*/ 595027 h 835683"/>
                  <a:gd name="connsiteX20" fmla="*/ 2926372 w 3690397"/>
                  <a:gd name="connsiteY20" fmla="*/ 394335 h 835683"/>
                  <a:gd name="connsiteX21" fmla="*/ 2181135 w 3690397"/>
                  <a:gd name="connsiteY21" fmla="*/ 32195 h 835683"/>
                  <a:gd name="connsiteX22" fmla="*/ 1873478 w 3690397"/>
                  <a:gd name="connsiteY22" fmla="*/ 0 h 835683"/>
                  <a:gd name="connsiteX23" fmla="*/ 1608016 w 3690397"/>
                  <a:gd name="connsiteY23" fmla="*/ 12954 h 835683"/>
                  <a:gd name="connsiteX24" fmla="*/ 850683 w 3690397"/>
                  <a:gd name="connsiteY24" fmla="*/ 341186 h 835683"/>
                  <a:gd name="connsiteX25" fmla="*/ 500735 w 3690397"/>
                  <a:gd name="connsiteY25" fmla="*/ 550164 h 835683"/>
                  <a:gd name="connsiteX26" fmla="*/ 138880 w 3690397"/>
                  <a:gd name="connsiteY26" fmla="*/ 701897 h 835683"/>
                  <a:gd name="connsiteX27" fmla="*/ 42106 w 3690397"/>
                  <a:gd name="connsiteY27" fmla="*/ 724091 h 835683"/>
                  <a:gd name="connsiteX28" fmla="*/ 2196 w 3690397"/>
                  <a:gd name="connsiteY28" fmla="*/ 794385 h 835683"/>
                  <a:gd name="connsiteX29" fmla="*/ 72491 w 3690397"/>
                  <a:gd name="connsiteY29" fmla="*/ 834295 h 835683"/>
                  <a:gd name="connsiteX30" fmla="*/ 72491 w 3690397"/>
                  <a:gd name="connsiteY30" fmla="*/ 834295 h 83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690397" h="835683">
                    <a:moveTo>
                      <a:pt x="72586" y="834485"/>
                    </a:moveTo>
                    <a:cubicBezTo>
                      <a:pt x="340620" y="784003"/>
                      <a:pt x="579983" y="642938"/>
                      <a:pt x="809059" y="501491"/>
                    </a:cubicBezTo>
                    <a:cubicBezTo>
                      <a:pt x="925740" y="429387"/>
                      <a:pt x="1041850" y="356140"/>
                      <a:pt x="1163199" y="292132"/>
                    </a:cubicBezTo>
                    <a:cubicBezTo>
                      <a:pt x="1283309" y="228791"/>
                      <a:pt x="1398276" y="178118"/>
                      <a:pt x="1531340" y="144875"/>
                    </a:cubicBezTo>
                    <a:cubicBezTo>
                      <a:pt x="1598967" y="127921"/>
                      <a:pt x="1652974" y="119158"/>
                      <a:pt x="1719459" y="115729"/>
                    </a:cubicBezTo>
                    <a:cubicBezTo>
                      <a:pt x="1752130" y="114014"/>
                      <a:pt x="1784991" y="114491"/>
                      <a:pt x="1817757" y="114491"/>
                    </a:cubicBezTo>
                    <a:cubicBezTo>
                      <a:pt x="1850523" y="114491"/>
                      <a:pt x="1882527" y="114491"/>
                      <a:pt x="1914912" y="114491"/>
                    </a:cubicBezTo>
                    <a:cubicBezTo>
                      <a:pt x="1933866" y="114491"/>
                      <a:pt x="1952726" y="114776"/>
                      <a:pt x="1971681" y="115729"/>
                    </a:cubicBezTo>
                    <a:cubicBezTo>
                      <a:pt x="1988349" y="116586"/>
                      <a:pt x="2005018" y="117920"/>
                      <a:pt x="2021592" y="119539"/>
                    </a:cubicBezTo>
                    <a:cubicBezTo>
                      <a:pt x="2029879" y="120396"/>
                      <a:pt x="2038165" y="121349"/>
                      <a:pt x="2046357" y="122396"/>
                    </a:cubicBezTo>
                    <a:cubicBezTo>
                      <a:pt x="2039594" y="121539"/>
                      <a:pt x="2058930" y="124301"/>
                      <a:pt x="2062073" y="124778"/>
                    </a:cubicBezTo>
                    <a:cubicBezTo>
                      <a:pt x="2129034" y="135350"/>
                      <a:pt x="2194947" y="152400"/>
                      <a:pt x="2259145" y="173927"/>
                    </a:cubicBezTo>
                    <a:cubicBezTo>
                      <a:pt x="2324963" y="196025"/>
                      <a:pt x="2378398" y="218504"/>
                      <a:pt x="2439263" y="247460"/>
                    </a:cubicBezTo>
                    <a:cubicBezTo>
                      <a:pt x="2563659" y="306705"/>
                      <a:pt x="2681865" y="377571"/>
                      <a:pt x="2798927" y="449961"/>
                    </a:cubicBezTo>
                    <a:cubicBezTo>
                      <a:pt x="3027813" y="591503"/>
                      <a:pt x="3259651" y="740759"/>
                      <a:pt x="3521875" y="812292"/>
                    </a:cubicBezTo>
                    <a:cubicBezTo>
                      <a:pt x="3553783" y="821055"/>
                      <a:pt x="3586073" y="828389"/>
                      <a:pt x="3618649" y="834485"/>
                    </a:cubicBezTo>
                    <a:cubicBezTo>
                      <a:pt x="3647890" y="840010"/>
                      <a:pt x="3681704" y="826389"/>
                      <a:pt x="3688943" y="794576"/>
                    </a:cubicBezTo>
                    <a:cubicBezTo>
                      <a:pt x="3695325" y="766477"/>
                      <a:pt x="3680466" y="730187"/>
                      <a:pt x="3649033" y="724281"/>
                    </a:cubicBezTo>
                    <a:cubicBezTo>
                      <a:pt x="3582930" y="711804"/>
                      <a:pt x="3518160" y="693896"/>
                      <a:pt x="3454818" y="671322"/>
                    </a:cubicBezTo>
                    <a:cubicBezTo>
                      <a:pt x="3390525" y="648462"/>
                      <a:pt x="3339375" y="625983"/>
                      <a:pt x="3276796" y="595027"/>
                    </a:cubicBezTo>
                    <a:cubicBezTo>
                      <a:pt x="3156019" y="535400"/>
                      <a:pt x="3040862" y="465201"/>
                      <a:pt x="2926372" y="394335"/>
                    </a:cubicBezTo>
                    <a:cubicBezTo>
                      <a:pt x="2691961" y="249365"/>
                      <a:pt x="2452217" y="97822"/>
                      <a:pt x="2181135" y="32195"/>
                    </a:cubicBezTo>
                    <a:cubicBezTo>
                      <a:pt x="2079599" y="7620"/>
                      <a:pt x="1977396" y="0"/>
                      <a:pt x="1873478" y="0"/>
                    </a:cubicBezTo>
                    <a:cubicBezTo>
                      <a:pt x="1784324" y="0"/>
                      <a:pt x="1696599" y="-190"/>
                      <a:pt x="1608016" y="12954"/>
                    </a:cubicBezTo>
                    <a:cubicBezTo>
                      <a:pt x="1332934" y="54007"/>
                      <a:pt x="1083856" y="197358"/>
                      <a:pt x="850683" y="341186"/>
                    </a:cubicBezTo>
                    <a:cubicBezTo>
                      <a:pt x="735050" y="412528"/>
                      <a:pt x="620274" y="485394"/>
                      <a:pt x="500735" y="550164"/>
                    </a:cubicBezTo>
                    <a:cubicBezTo>
                      <a:pt x="381196" y="615030"/>
                      <a:pt x="269658" y="666274"/>
                      <a:pt x="138880" y="701897"/>
                    </a:cubicBezTo>
                    <a:cubicBezTo>
                      <a:pt x="106972" y="710660"/>
                      <a:pt x="74682" y="717995"/>
                      <a:pt x="42106" y="724091"/>
                    </a:cubicBezTo>
                    <a:cubicBezTo>
                      <a:pt x="12674" y="729615"/>
                      <a:pt x="-6757" y="766667"/>
                      <a:pt x="2196" y="794385"/>
                    </a:cubicBezTo>
                    <a:cubicBezTo>
                      <a:pt x="12388" y="825818"/>
                      <a:pt x="40963" y="840200"/>
                      <a:pt x="72491" y="834295"/>
                    </a:cubicBezTo>
                    <a:lnTo>
                      <a:pt x="72491" y="834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1FABC000-309C-5D6C-510D-9FB63EBB42C3}"/>
                  </a:ext>
                </a:extLst>
              </p:cNvPr>
              <p:cNvSpPr/>
              <p:nvPr/>
            </p:nvSpPr>
            <p:spPr>
              <a:xfrm>
                <a:off x="6732478" y="4256148"/>
                <a:ext cx="3690397" cy="835683"/>
              </a:xfrm>
              <a:custGeom>
                <a:avLst/>
                <a:gdLst>
                  <a:gd name="connsiteX0" fmla="*/ 72586 w 3690397"/>
                  <a:gd name="connsiteY0" fmla="*/ 834485 h 835683"/>
                  <a:gd name="connsiteX1" fmla="*/ 809059 w 3690397"/>
                  <a:gd name="connsiteY1" fmla="*/ 501491 h 835683"/>
                  <a:gd name="connsiteX2" fmla="*/ 1163199 w 3690397"/>
                  <a:gd name="connsiteY2" fmla="*/ 292132 h 835683"/>
                  <a:gd name="connsiteX3" fmla="*/ 1531340 w 3690397"/>
                  <a:gd name="connsiteY3" fmla="*/ 144875 h 835683"/>
                  <a:gd name="connsiteX4" fmla="*/ 1719459 w 3690397"/>
                  <a:gd name="connsiteY4" fmla="*/ 115729 h 835683"/>
                  <a:gd name="connsiteX5" fmla="*/ 1817757 w 3690397"/>
                  <a:gd name="connsiteY5" fmla="*/ 114491 h 835683"/>
                  <a:gd name="connsiteX6" fmla="*/ 1914912 w 3690397"/>
                  <a:gd name="connsiteY6" fmla="*/ 114491 h 835683"/>
                  <a:gd name="connsiteX7" fmla="*/ 1971681 w 3690397"/>
                  <a:gd name="connsiteY7" fmla="*/ 115729 h 835683"/>
                  <a:gd name="connsiteX8" fmla="*/ 2021592 w 3690397"/>
                  <a:gd name="connsiteY8" fmla="*/ 119539 h 835683"/>
                  <a:gd name="connsiteX9" fmla="*/ 2046357 w 3690397"/>
                  <a:gd name="connsiteY9" fmla="*/ 122396 h 835683"/>
                  <a:gd name="connsiteX10" fmla="*/ 2062073 w 3690397"/>
                  <a:gd name="connsiteY10" fmla="*/ 124778 h 835683"/>
                  <a:gd name="connsiteX11" fmla="*/ 2259145 w 3690397"/>
                  <a:gd name="connsiteY11" fmla="*/ 173927 h 835683"/>
                  <a:gd name="connsiteX12" fmla="*/ 2439263 w 3690397"/>
                  <a:gd name="connsiteY12" fmla="*/ 247460 h 835683"/>
                  <a:gd name="connsiteX13" fmla="*/ 2798927 w 3690397"/>
                  <a:gd name="connsiteY13" fmla="*/ 449961 h 835683"/>
                  <a:gd name="connsiteX14" fmla="*/ 3521875 w 3690397"/>
                  <a:gd name="connsiteY14" fmla="*/ 812292 h 835683"/>
                  <a:gd name="connsiteX15" fmla="*/ 3618649 w 3690397"/>
                  <a:gd name="connsiteY15" fmla="*/ 834485 h 835683"/>
                  <a:gd name="connsiteX16" fmla="*/ 3688943 w 3690397"/>
                  <a:gd name="connsiteY16" fmla="*/ 794576 h 835683"/>
                  <a:gd name="connsiteX17" fmla="*/ 3649033 w 3690397"/>
                  <a:gd name="connsiteY17" fmla="*/ 724281 h 835683"/>
                  <a:gd name="connsiteX18" fmla="*/ 3454818 w 3690397"/>
                  <a:gd name="connsiteY18" fmla="*/ 671322 h 835683"/>
                  <a:gd name="connsiteX19" fmla="*/ 3276796 w 3690397"/>
                  <a:gd name="connsiteY19" fmla="*/ 595027 h 835683"/>
                  <a:gd name="connsiteX20" fmla="*/ 2926372 w 3690397"/>
                  <a:gd name="connsiteY20" fmla="*/ 394335 h 835683"/>
                  <a:gd name="connsiteX21" fmla="*/ 2181135 w 3690397"/>
                  <a:gd name="connsiteY21" fmla="*/ 32195 h 835683"/>
                  <a:gd name="connsiteX22" fmla="*/ 1873478 w 3690397"/>
                  <a:gd name="connsiteY22" fmla="*/ 0 h 835683"/>
                  <a:gd name="connsiteX23" fmla="*/ 1608016 w 3690397"/>
                  <a:gd name="connsiteY23" fmla="*/ 12954 h 835683"/>
                  <a:gd name="connsiteX24" fmla="*/ 850683 w 3690397"/>
                  <a:gd name="connsiteY24" fmla="*/ 341186 h 835683"/>
                  <a:gd name="connsiteX25" fmla="*/ 500735 w 3690397"/>
                  <a:gd name="connsiteY25" fmla="*/ 550164 h 835683"/>
                  <a:gd name="connsiteX26" fmla="*/ 138880 w 3690397"/>
                  <a:gd name="connsiteY26" fmla="*/ 701897 h 835683"/>
                  <a:gd name="connsiteX27" fmla="*/ 42106 w 3690397"/>
                  <a:gd name="connsiteY27" fmla="*/ 724091 h 835683"/>
                  <a:gd name="connsiteX28" fmla="*/ 2196 w 3690397"/>
                  <a:gd name="connsiteY28" fmla="*/ 794385 h 835683"/>
                  <a:gd name="connsiteX29" fmla="*/ 72491 w 3690397"/>
                  <a:gd name="connsiteY29" fmla="*/ 834295 h 835683"/>
                  <a:gd name="connsiteX30" fmla="*/ 72491 w 3690397"/>
                  <a:gd name="connsiteY30" fmla="*/ 834295 h 83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690397" h="835683">
                    <a:moveTo>
                      <a:pt x="72586" y="834485"/>
                    </a:moveTo>
                    <a:cubicBezTo>
                      <a:pt x="340620" y="784003"/>
                      <a:pt x="579983" y="642938"/>
                      <a:pt x="809059" y="501491"/>
                    </a:cubicBezTo>
                    <a:cubicBezTo>
                      <a:pt x="925740" y="429387"/>
                      <a:pt x="1041850" y="356140"/>
                      <a:pt x="1163199" y="292132"/>
                    </a:cubicBezTo>
                    <a:cubicBezTo>
                      <a:pt x="1283309" y="228791"/>
                      <a:pt x="1398276" y="178118"/>
                      <a:pt x="1531340" y="144875"/>
                    </a:cubicBezTo>
                    <a:cubicBezTo>
                      <a:pt x="1598967" y="127921"/>
                      <a:pt x="1652974" y="119158"/>
                      <a:pt x="1719459" y="115729"/>
                    </a:cubicBezTo>
                    <a:cubicBezTo>
                      <a:pt x="1752130" y="114014"/>
                      <a:pt x="1784991" y="114491"/>
                      <a:pt x="1817757" y="114491"/>
                    </a:cubicBezTo>
                    <a:cubicBezTo>
                      <a:pt x="1850523" y="114491"/>
                      <a:pt x="1882527" y="114491"/>
                      <a:pt x="1914912" y="114491"/>
                    </a:cubicBezTo>
                    <a:cubicBezTo>
                      <a:pt x="1933866" y="114491"/>
                      <a:pt x="1952726" y="114776"/>
                      <a:pt x="1971681" y="115729"/>
                    </a:cubicBezTo>
                    <a:cubicBezTo>
                      <a:pt x="1988349" y="116586"/>
                      <a:pt x="2005018" y="117920"/>
                      <a:pt x="2021592" y="119539"/>
                    </a:cubicBezTo>
                    <a:cubicBezTo>
                      <a:pt x="2029879" y="120396"/>
                      <a:pt x="2038165" y="121349"/>
                      <a:pt x="2046357" y="122396"/>
                    </a:cubicBezTo>
                    <a:cubicBezTo>
                      <a:pt x="2039594" y="121539"/>
                      <a:pt x="2058930" y="124301"/>
                      <a:pt x="2062073" y="124778"/>
                    </a:cubicBezTo>
                    <a:cubicBezTo>
                      <a:pt x="2129034" y="135350"/>
                      <a:pt x="2194947" y="152400"/>
                      <a:pt x="2259145" y="173927"/>
                    </a:cubicBezTo>
                    <a:cubicBezTo>
                      <a:pt x="2324963" y="196025"/>
                      <a:pt x="2378398" y="218504"/>
                      <a:pt x="2439263" y="247460"/>
                    </a:cubicBezTo>
                    <a:cubicBezTo>
                      <a:pt x="2563659" y="306705"/>
                      <a:pt x="2681865" y="377571"/>
                      <a:pt x="2798927" y="449961"/>
                    </a:cubicBezTo>
                    <a:cubicBezTo>
                      <a:pt x="3027813" y="591503"/>
                      <a:pt x="3259651" y="740759"/>
                      <a:pt x="3521875" y="812292"/>
                    </a:cubicBezTo>
                    <a:cubicBezTo>
                      <a:pt x="3553783" y="821055"/>
                      <a:pt x="3586073" y="828389"/>
                      <a:pt x="3618649" y="834485"/>
                    </a:cubicBezTo>
                    <a:cubicBezTo>
                      <a:pt x="3647890" y="840010"/>
                      <a:pt x="3681704" y="826389"/>
                      <a:pt x="3688943" y="794576"/>
                    </a:cubicBezTo>
                    <a:cubicBezTo>
                      <a:pt x="3695325" y="766477"/>
                      <a:pt x="3680466" y="730187"/>
                      <a:pt x="3649033" y="724281"/>
                    </a:cubicBezTo>
                    <a:cubicBezTo>
                      <a:pt x="3582930" y="711804"/>
                      <a:pt x="3518160" y="693896"/>
                      <a:pt x="3454818" y="671322"/>
                    </a:cubicBezTo>
                    <a:cubicBezTo>
                      <a:pt x="3390525" y="648462"/>
                      <a:pt x="3339375" y="625983"/>
                      <a:pt x="3276796" y="595027"/>
                    </a:cubicBezTo>
                    <a:cubicBezTo>
                      <a:pt x="3156019" y="535400"/>
                      <a:pt x="3040862" y="465201"/>
                      <a:pt x="2926372" y="394335"/>
                    </a:cubicBezTo>
                    <a:cubicBezTo>
                      <a:pt x="2691961" y="249365"/>
                      <a:pt x="2452217" y="97822"/>
                      <a:pt x="2181135" y="32195"/>
                    </a:cubicBezTo>
                    <a:cubicBezTo>
                      <a:pt x="2079599" y="7620"/>
                      <a:pt x="1977396" y="0"/>
                      <a:pt x="1873478" y="0"/>
                    </a:cubicBezTo>
                    <a:cubicBezTo>
                      <a:pt x="1784324" y="0"/>
                      <a:pt x="1696599" y="-190"/>
                      <a:pt x="1608016" y="12954"/>
                    </a:cubicBezTo>
                    <a:cubicBezTo>
                      <a:pt x="1332934" y="54007"/>
                      <a:pt x="1083856" y="197358"/>
                      <a:pt x="850683" y="341186"/>
                    </a:cubicBezTo>
                    <a:cubicBezTo>
                      <a:pt x="735050" y="412528"/>
                      <a:pt x="620274" y="485394"/>
                      <a:pt x="500735" y="550164"/>
                    </a:cubicBezTo>
                    <a:cubicBezTo>
                      <a:pt x="381196" y="615030"/>
                      <a:pt x="269658" y="666274"/>
                      <a:pt x="138880" y="701897"/>
                    </a:cubicBezTo>
                    <a:cubicBezTo>
                      <a:pt x="106972" y="710660"/>
                      <a:pt x="74682" y="717995"/>
                      <a:pt x="42106" y="724091"/>
                    </a:cubicBezTo>
                    <a:cubicBezTo>
                      <a:pt x="12674" y="729615"/>
                      <a:pt x="-6757" y="766667"/>
                      <a:pt x="2196" y="794385"/>
                    </a:cubicBezTo>
                    <a:cubicBezTo>
                      <a:pt x="12388" y="825818"/>
                      <a:pt x="40963" y="840200"/>
                      <a:pt x="72491" y="834295"/>
                    </a:cubicBezTo>
                    <a:lnTo>
                      <a:pt x="72491" y="8342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grpSp>
            <p:nvGrpSpPr>
              <p:cNvPr id="766" name="图形 105">
                <a:extLst>
                  <a:ext uri="{FF2B5EF4-FFF2-40B4-BE49-F238E27FC236}">
                    <a16:creationId xmlns:a16="http://schemas.microsoft.com/office/drawing/2014/main" id="{5552FA16-751A-1237-2ED9-AB49CDE64227}"/>
                  </a:ext>
                </a:extLst>
              </p:cNvPr>
              <p:cNvGrpSpPr/>
              <p:nvPr/>
            </p:nvGrpSpPr>
            <p:grpSpPr>
              <a:xfrm>
                <a:off x="7423190" y="4614824"/>
                <a:ext cx="2279331" cy="1006753"/>
                <a:chOff x="7423190" y="4614824"/>
                <a:chExt cx="2279331" cy="1006753"/>
              </a:xfrm>
              <a:grpFill/>
            </p:grpSpPr>
            <p:grpSp>
              <p:nvGrpSpPr>
                <p:cNvPr id="767" name="图形 105">
                  <a:extLst>
                    <a:ext uri="{FF2B5EF4-FFF2-40B4-BE49-F238E27FC236}">
                      <a16:creationId xmlns:a16="http://schemas.microsoft.com/office/drawing/2014/main" id="{7EBFC339-8329-0AD7-77B5-2B3A2C2CA4B7}"/>
                    </a:ext>
                  </a:extLst>
                </p:cNvPr>
                <p:cNvGrpSpPr/>
                <p:nvPr/>
              </p:nvGrpSpPr>
              <p:grpSpPr>
                <a:xfrm>
                  <a:off x="7423190" y="4614824"/>
                  <a:ext cx="2279331" cy="1006753"/>
                  <a:chOff x="7423190" y="4614824"/>
                  <a:chExt cx="2279331" cy="1006753"/>
                </a:xfrm>
                <a:grpFill/>
              </p:grpSpPr>
              <p:sp>
                <p:nvSpPr>
                  <p:cNvPr id="768" name="任意多边形: 形状 767">
                    <a:extLst>
                      <a:ext uri="{FF2B5EF4-FFF2-40B4-BE49-F238E27FC236}">
                        <a16:creationId xmlns:a16="http://schemas.microsoft.com/office/drawing/2014/main" id="{A33F9ACC-A88F-6507-36F4-B04FB49C4CDD}"/>
                      </a:ext>
                    </a:extLst>
                  </p:cNvPr>
                  <p:cNvSpPr/>
                  <p:nvPr/>
                </p:nvSpPr>
                <p:spPr>
                  <a:xfrm>
                    <a:off x="7671574" y="4894994"/>
                    <a:ext cx="351114" cy="356145"/>
                  </a:xfrm>
                  <a:custGeom>
                    <a:avLst/>
                    <a:gdLst>
                      <a:gd name="connsiteX0" fmla="*/ 350976 w 351114"/>
                      <a:gd name="connsiteY0" fmla="*/ 206022 h 356145"/>
                      <a:gd name="connsiteX1" fmla="*/ 233438 w 351114"/>
                      <a:gd name="connsiteY1" fmla="*/ 42097 h 356145"/>
                      <a:gd name="connsiteX2" fmla="*/ 183336 w 351114"/>
                      <a:gd name="connsiteY2" fmla="*/ 663 h 356145"/>
                      <a:gd name="connsiteX3" fmla="*/ 125614 w 351114"/>
                      <a:gd name="connsiteY3" fmla="*/ 21237 h 356145"/>
                      <a:gd name="connsiteX4" fmla="*/ 11219 w 351114"/>
                      <a:gd name="connsiteY4" fmla="*/ 144967 h 356145"/>
                      <a:gd name="connsiteX5" fmla="*/ 646 w 351114"/>
                      <a:gd name="connsiteY5" fmla="*/ 181162 h 356145"/>
                      <a:gd name="connsiteX6" fmla="*/ 19315 w 351114"/>
                      <a:gd name="connsiteY6" fmla="*/ 206879 h 356145"/>
                      <a:gd name="connsiteX7" fmla="*/ 162762 w 351114"/>
                      <a:gd name="connsiteY7" fmla="*/ 338039 h 356145"/>
                      <a:gd name="connsiteX8" fmla="*/ 189622 w 351114"/>
                      <a:gd name="connsiteY8" fmla="*/ 355279 h 356145"/>
                      <a:gd name="connsiteX9" fmla="*/ 234390 w 351114"/>
                      <a:gd name="connsiteY9" fmla="*/ 342515 h 356145"/>
                      <a:gd name="connsiteX10" fmla="*/ 324592 w 351114"/>
                      <a:gd name="connsiteY10" fmla="*/ 248504 h 356145"/>
                      <a:gd name="connsiteX11" fmla="*/ 351071 w 351114"/>
                      <a:gd name="connsiteY11" fmla="*/ 206022 h 356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51114" h="356145">
                        <a:moveTo>
                          <a:pt x="350976" y="206022"/>
                        </a:moveTo>
                        <a:cubicBezTo>
                          <a:pt x="311828" y="151349"/>
                          <a:pt x="272585" y="96675"/>
                          <a:pt x="233438" y="42097"/>
                        </a:cubicBezTo>
                        <a:cubicBezTo>
                          <a:pt x="220483" y="23999"/>
                          <a:pt x="205244" y="4473"/>
                          <a:pt x="183336" y="663"/>
                        </a:cubicBezTo>
                        <a:cubicBezTo>
                          <a:pt x="162667" y="-2956"/>
                          <a:pt x="142569" y="8855"/>
                          <a:pt x="125614" y="21237"/>
                        </a:cubicBezTo>
                        <a:cubicBezTo>
                          <a:pt x="80085" y="54670"/>
                          <a:pt x="41032" y="96961"/>
                          <a:pt x="11219" y="144967"/>
                        </a:cubicBezTo>
                        <a:cubicBezTo>
                          <a:pt x="4456" y="155921"/>
                          <a:pt x="-2116" y="168589"/>
                          <a:pt x="646" y="181162"/>
                        </a:cubicBezTo>
                        <a:cubicBezTo>
                          <a:pt x="3028" y="191639"/>
                          <a:pt x="11314" y="199640"/>
                          <a:pt x="19315" y="206879"/>
                        </a:cubicBezTo>
                        <a:cubicBezTo>
                          <a:pt x="67131" y="250599"/>
                          <a:pt x="114946" y="294319"/>
                          <a:pt x="162762" y="338039"/>
                        </a:cubicBezTo>
                        <a:cubicBezTo>
                          <a:pt x="170668" y="345278"/>
                          <a:pt x="179145" y="352802"/>
                          <a:pt x="189622" y="355279"/>
                        </a:cubicBezTo>
                        <a:cubicBezTo>
                          <a:pt x="205148" y="358898"/>
                          <a:pt x="220674" y="350516"/>
                          <a:pt x="234390" y="342515"/>
                        </a:cubicBezTo>
                        <a:cubicBezTo>
                          <a:pt x="234390" y="342515"/>
                          <a:pt x="295731" y="268697"/>
                          <a:pt x="324592" y="248504"/>
                        </a:cubicBezTo>
                        <a:cubicBezTo>
                          <a:pt x="353357" y="228311"/>
                          <a:pt x="351071" y="206022"/>
                          <a:pt x="351071" y="20602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69" name="任意多边形: 形状 768">
                    <a:extLst>
                      <a:ext uri="{FF2B5EF4-FFF2-40B4-BE49-F238E27FC236}">
                        <a16:creationId xmlns:a16="http://schemas.microsoft.com/office/drawing/2014/main" id="{5D7F43DD-5FB2-1791-3D59-DE35E03E21F8}"/>
                      </a:ext>
                    </a:extLst>
                  </p:cNvPr>
                  <p:cNvSpPr/>
                  <p:nvPr/>
                </p:nvSpPr>
                <p:spPr>
                  <a:xfrm>
                    <a:off x="7873007" y="4743849"/>
                    <a:ext cx="330846" cy="354900"/>
                  </a:xfrm>
                  <a:custGeom>
                    <a:avLst/>
                    <a:gdLst>
                      <a:gd name="connsiteX0" fmla="*/ 302324 w 330846"/>
                      <a:gd name="connsiteY0" fmla="*/ 278491 h 354900"/>
                      <a:gd name="connsiteX1" fmla="*/ 326518 w 330846"/>
                      <a:gd name="connsiteY1" fmla="*/ 213340 h 354900"/>
                      <a:gd name="connsiteX2" fmla="*/ 256509 w 330846"/>
                      <a:gd name="connsiteY2" fmla="*/ 54177 h 354900"/>
                      <a:gd name="connsiteX3" fmla="*/ 216028 w 330846"/>
                      <a:gd name="connsiteY3" fmla="*/ 3313 h 354900"/>
                      <a:gd name="connsiteX4" fmla="*/ 155258 w 330846"/>
                      <a:gd name="connsiteY4" fmla="*/ 11505 h 354900"/>
                      <a:gd name="connsiteX5" fmla="*/ 17813 w 330846"/>
                      <a:gd name="connsiteY5" fmla="*/ 109041 h 354900"/>
                      <a:gd name="connsiteX6" fmla="*/ 1 w 330846"/>
                      <a:gd name="connsiteY6" fmla="*/ 142283 h 354900"/>
                      <a:gd name="connsiteX7" fmla="*/ 12955 w 330846"/>
                      <a:gd name="connsiteY7" fmla="*/ 171334 h 354900"/>
                      <a:gd name="connsiteX8" fmla="*/ 126207 w 330846"/>
                      <a:gd name="connsiteY8" fmla="*/ 329259 h 354900"/>
                      <a:gd name="connsiteX9" fmla="*/ 148877 w 330846"/>
                      <a:gd name="connsiteY9" fmla="*/ 351643 h 354900"/>
                      <a:gd name="connsiteX10" fmla="*/ 171832 w 330846"/>
                      <a:gd name="connsiteY10" fmla="*/ 354405 h 354900"/>
                      <a:gd name="connsiteX11" fmla="*/ 207265 w 330846"/>
                      <a:gd name="connsiteY11" fmla="*/ 339451 h 354900"/>
                      <a:gd name="connsiteX12" fmla="*/ 301182 w 330846"/>
                      <a:gd name="connsiteY12" fmla="*/ 278872 h 354900"/>
                      <a:gd name="connsiteX13" fmla="*/ 302134 w 330846"/>
                      <a:gd name="connsiteY13" fmla="*/ 278491 h 354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30846" h="354900">
                        <a:moveTo>
                          <a:pt x="302324" y="278491"/>
                        </a:moveTo>
                        <a:cubicBezTo>
                          <a:pt x="326994" y="267632"/>
                          <a:pt x="337472" y="238009"/>
                          <a:pt x="326518" y="213340"/>
                        </a:cubicBezTo>
                        <a:lnTo>
                          <a:pt x="256509" y="54177"/>
                        </a:lnTo>
                        <a:cubicBezTo>
                          <a:pt x="247556" y="33793"/>
                          <a:pt x="236697" y="11505"/>
                          <a:pt x="216028" y="3313"/>
                        </a:cubicBezTo>
                        <a:cubicBezTo>
                          <a:pt x="196502" y="-4497"/>
                          <a:pt x="174404" y="2837"/>
                          <a:pt x="155258" y="11505"/>
                        </a:cubicBezTo>
                        <a:cubicBezTo>
                          <a:pt x="103823" y="34841"/>
                          <a:pt x="56865" y="68083"/>
                          <a:pt x="17813" y="109041"/>
                        </a:cubicBezTo>
                        <a:cubicBezTo>
                          <a:pt x="8859" y="118375"/>
                          <a:pt x="-94" y="129424"/>
                          <a:pt x="1" y="142283"/>
                        </a:cubicBezTo>
                        <a:cubicBezTo>
                          <a:pt x="96" y="153046"/>
                          <a:pt x="6668" y="162571"/>
                          <a:pt x="12955" y="171334"/>
                        </a:cubicBezTo>
                        <a:cubicBezTo>
                          <a:pt x="50674" y="224008"/>
                          <a:pt x="88488" y="276586"/>
                          <a:pt x="126207" y="329259"/>
                        </a:cubicBezTo>
                        <a:cubicBezTo>
                          <a:pt x="132494" y="338022"/>
                          <a:pt x="139161" y="347070"/>
                          <a:pt x="148877" y="351643"/>
                        </a:cubicBezTo>
                        <a:cubicBezTo>
                          <a:pt x="156116" y="354976"/>
                          <a:pt x="163926" y="355453"/>
                          <a:pt x="171832" y="354405"/>
                        </a:cubicBezTo>
                        <a:cubicBezTo>
                          <a:pt x="184691" y="352786"/>
                          <a:pt x="196787" y="347166"/>
                          <a:pt x="207265" y="339451"/>
                        </a:cubicBezTo>
                        <a:cubicBezTo>
                          <a:pt x="229458" y="323163"/>
                          <a:pt x="276893" y="289254"/>
                          <a:pt x="301182" y="278872"/>
                        </a:cubicBezTo>
                        <a:cubicBezTo>
                          <a:pt x="301467" y="278776"/>
                          <a:pt x="301848" y="278586"/>
                          <a:pt x="302134" y="27849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70" name="任意多边形: 形状 769">
                    <a:extLst>
                      <a:ext uri="{FF2B5EF4-FFF2-40B4-BE49-F238E27FC236}">
                        <a16:creationId xmlns:a16="http://schemas.microsoft.com/office/drawing/2014/main" id="{5BF8728D-711D-B171-67E6-9190773629AF}"/>
                      </a:ext>
                    </a:extLst>
                  </p:cNvPr>
                  <p:cNvSpPr/>
                  <p:nvPr/>
                </p:nvSpPr>
                <p:spPr>
                  <a:xfrm>
                    <a:off x="8111873" y="4642442"/>
                    <a:ext cx="304517" cy="341989"/>
                  </a:xfrm>
                  <a:custGeom>
                    <a:avLst/>
                    <a:gdLst>
                      <a:gd name="connsiteX0" fmla="*/ 265673 w 304517"/>
                      <a:gd name="connsiteY0" fmla="*/ 296077 h 341989"/>
                      <a:gd name="connsiteX1" fmla="*/ 303583 w 304517"/>
                      <a:gd name="connsiteY1" fmla="*/ 237784 h 341989"/>
                      <a:gd name="connsiteX2" fmla="*/ 270055 w 304517"/>
                      <a:gd name="connsiteY2" fmla="*/ 67191 h 341989"/>
                      <a:gd name="connsiteX3" fmla="*/ 241670 w 304517"/>
                      <a:gd name="connsiteY3" fmla="*/ 8708 h 341989"/>
                      <a:gd name="connsiteX4" fmla="*/ 180615 w 304517"/>
                      <a:gd name="connsiteY4" fmla="*/ 3469 h 341989"/>
                      <a:gd name="connsiteX5" fmla="*/ 25167 w 304517"/>
                      <a:gd name="connsiteY5" fmla="*/ 68525 h 341989"/>
                      <a:gd name="connsiteX6" fmla="*/ 593 w 304517"/>
                      <a:gd name="connsiteY6" fmla="*/ 97100 h 341989"/>
                      <a:gd name="connsiteX7" fmla="*/ 6879 w 304517"/>
                      <a:gd name="connsiteY7" fmla="*/ 128246 h 341989"/>
                      <a:gd name="connsiteX8" fmla="*/ 82888 w 304517"/>
                      <a:gd name="connsiteY8" fmla="*/ 307126 h 341989"/>
                      <a:gd name="connsiteX9" fmla="*/ 100129 w 304517"/>
                      <a:gd name="connsiteY9" fmla="*/ 333987 h 341989"/>
                      <a:gd name="connsiteX10" fmla="*/ 121941 w 304517"/>
                      <a:gd name="connsiteY10" fmla="*/ 341702 h 341989"/>
                      <a:gd name="connsiteX11" fmla="*/ 159755 w 304517"/>
                      <a:gd name="connsiteY11" fmla="*/ 334939 h 341989"/>
                      <a:gd name="connsiteX12" fmla="*/ 264626 w 304517"/>
                      <a:gd name="connsiteY12" fmla="*/ 296363 h 341989"/>
                      <a:gd name="connsiteX13" fmla="*/ 265673 w 304517"/>
                      <a:gd name="connsiteY13" fmla="*/ 296172 h 341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04517" h="341989">
                        <a:moveTo>
                          <a:pt x="265673" y="296077"/>
                        </a:moveTo>
                        <a:cubicBezTo>
                          <a:pt x="292153" y="290838"/>
                          <a:pt x="308726" y="264263"/>
                          <a:pt x="303583" y="237784"/>
                        </a:cubicBezTo>
                        <a:lnTo>
                          <a:pt x="270055" y="67191"/>
                        </a:lnTo>
                        <a:cubicBezTo>
                          <a:pt x="265769" y="45379"/>
                          <a:pt x="260053" y="21281"/>
                          <a:pt x="241670" y="8708"/>
                        </a:cubicBezTo>
                        <a:cubicBezTo>
                          <a:pt x="224335" y="-3103"/>
                          <a:pt x="201189" y="-817"/>
                          <a:pt x="180615" y="3469"/>
                        </a:cubicBezTo>
                        <a:cubicBezTo>
                          <a:pt x="125275" y="14994"/>
                          <a:pt x="72220" y="37187"/>
                          <a:pt x="25167" y="68525"/>
                        </a:cubicBezTo>
                        <a:cubicBezTo>
                          <a:pt x="14404" y="75669"/>
                          <a:pt x="3260" y="84432"/>
                          <a:pt x="593" y="97100"/>
                        </a:cubicBezTo>
                        <a:cubicBezTo>
                          <a:pt x="-1598" y="107672"/>
                          <a:pt x="2688" y="118341"/>
                          <a:pt x="6879" y="128246"/>
                        </a:cubicBezTo>
                        <a:cubicBezTo>
                          <a:pt x="32216" y="187873"/>
                          <a:pt x="57552" y="247500"/>
                          <a:pt x="82888" y="307126"/>
                        </a:cubicBezTo>
                        <a:cubicBezTo>
                          <a:pt x="87079" y="317032"/>
                          <a:pt x="91652" y="327414"/>
                          <a:pt x="100129" y="333987"/>
                        </a:cubicBezTo>
                        <a:cubicBezTo>
                          <a:pt x="106415" y="338844"/>
                          <a:pt x="113940" y="341035"/>
                          <a:pt x="121941" y="341702"/>
                        </a:cubicBezTo>
                        <a:cubicBezTo>
                          <a:pt x="134895" y="342940"/>
                          <a:pt x="147849" y="340083"/>
                          <a:pt x="159755" y="334939"/>
                        </a:cubicBezTo>
                        <a:cubicBezTo>
                          <a:pt x="184996" y="323890"/>
                          <a:pt x="238718" y="301125"/>
                          <a:pt x="264626" y="296363"/>
                        </a:cubicBezTo>
                        <a:cubicBezTo>
                          <a:pt x="265007" y="296363"/>
                          <a:pt x="265292" y="296268"/>
                          <a:pt x="265673" y="29617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71" name="任意多边形: 形状 770">
                    <a:extLst>
                      <a:ext uri="{FF2B5EF4-FFF2-40B4-BE49-F238E27FC236}">
                        <a16:creationId xmlns:a16="http://schemas.microsoft.com/office/drawing/2014/main" id="{3708B3E5-5CA4-1033-FA1D-17ACBC479B48}"/>
                      </a:ext>
                    </a:extLst>
                  </p:cNvPr>
                  <p:cNvSpPr/>
                  <p:nvPr/>
                </p:nvSpPr>
                <p:spPr>
                  <a:xfrm>
                    <a:off x="8669985" y="4644623"/>
                    <a:ext cx="319759" cy="337409"/>
                  </a:xfrm>
                  <a:custGeom>
                    <a:avLst/>
                    <a:gdLst>
                      <a:gd name="connsiteX0" fmla="*/ 205148 w 319759"/>
                      <a:gd name="connsiteY0" fmla="*/ 333616 h 337409"/>
                      <a:gd name="connsiteX1" fmla="*/ 302303 w 319759"/>
                      <a:gd name="connsiteY1" fmla="*/ 156832 h 337409"/>
                      <a:gd name="connsiteX2" fmla="*/ 318019 w 319759"/>
                      <a:gd name="connsiteY2" fmla="*/ 93777 h 337409"/>
                      <a:gd name="connsiteX3" fmla="*/ 274490 w 319759"/>
                      <a:gd name="connsiteY3" fmla="*/ 50628 h 337409"/>
                      <a:gd name="connsiteX4" fmla="*/ 113518 w 319759"/>
                      <a:gd name="connsiteY4" fmla="*/ 813 h 337409"/>
                      <a:gd name="connsiteX5" fmla="*/ 76275 w 319759"/>
                      <a:gd name="connsiteY5" fmla="*/ 6909 h 337409"/>
                      <a:gd name="connsiteX6" fmla="*/ 61130 w 319759"/>
                      <a:gd name="connsiteY6" fmla="*/ 34817 h 337409"/>
                      <a:gd name="connsiteX7" fmla="*/ 4742 w 319759"/>
                      <a:gd name="connsiteY7" fmla="*/ 220745 h 337409"/>
                      <a:gd name="connsiteX8" fmla="*/ 837 w 319759"/>
                      <a:gd name="connsiteY8" fmla="*/ 252368 h 337409"/>
                      <a:gd name="connsiteX9" fmla="*/ 31698 w 319759"/>
                      <a:gd name="connsiteY9" fmla="*/ 287229 h 337409"/>
                      <a:gd name="connsiteX10" fmla="*/ 155427 w 319759"/>
                      <a:gd name="connsiteY10" fmla="*/ 327996 h 337409"/>
                      <a:gd name="connsiteX11" fmla="*/ 205243 w 319759"/>
                      <a:gd name="connsiteY11" fmla="*/ 333521 h 337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19759" h="337409">
                        <a:moveTo>
                          <a:pt x="205148" y="333616"/>
                        </a:moveTo>
                        <a:cubicBezTo>
                          <a:pt x="237533" y="274656"/>
                          <a:pt x="269918" y="215792"/>
                          <a:pt x="302303" y="156832"/>
                        </a:cubicBezTo>
                        <a:cubicBezTo>
                          <a:pt x="313066" y="137306"/>
                          <a:pt x="324115" y="115208"/>
                          <a:pt x="318019" y="93777"/>
                        </a:cubicBezTo>
                        <a:cubicBezTo>
                          <a:pt x="312304" y="73584"/>
                          <a:pt x="293064" y="60534"/>
                          <a:pt x="274490" y="50628"/>
                        </a:cubicBezTo>
                        <a:cubicBezTo>
                          <a:pt x="224674" y="23958"/>
                          <a:pt x="169715" y="7004"/>
                          <a:pt x="113518" y="813"/>
                        </a:cubicBezTo>
                        <a:cubicBezTo>
                          <a:pt x="100659" y="-616"/>
                          <a:pt x="86466" y="-997"/>
                          <a:pt x="76275" y="6909"/>
                        </a:cubicBezTo>
                        <a:cubicBezTo>
                          <a:pt x="67797" y="13576"/>
                          <a:pt x="64273" y="24530"/>
                          <a:pt x="61130" y="34817"/>
                        </a:cubicBezTo>
                        <a:cubicBezTo>
                          <a:pt x="42366" y="96825"/>
                          <a:pt x="23506" y="158832"/>
                          <a:pt x="4742" y="220745"/>
                        </a:cubicBezTo>
                        <a:cubicBezTo>
                          <a:pt x="1599" y="231032"/>
                          <a:pt x="-1545" y="241890"/>
                          <a:pt x="837" y="252368"/>
                        </a:cubicBezTo>
                        <a:cubicBezTo>
                          <a:pt x="4266" y="267894"/>
                          <a:pt x="18458" y="278276"/>
                          <a:pt x="31698" y="287229"/>
                        </a:cubicBezTo>
                        <a:cubicBezTo>
                          <a:pt x="31698" y="287229"/>
                          <a:pt x="124757" y="310756"/>
                          <a:pt x="155427" y="327996"/>
                        </a:cubicBezTo>
                        <a:cubicBezTo>
                          <a:pt x="186003" y="345237"/>
                          <a:pt x="205243" y="333521"/>
                          <a:pt x="205243" y="33352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72" name="任意多边形: 形状 771">
                    <a:extLst>
                      <a:ext uri="{FF2B5EF4-FFF2-40B4-BE49-F238E27FC236}">
                        <a16:creationId xmlns:a16="http://schemas.microsoft.com/office/drawing/2014/main" id="{17E7274B-D21F-B1B3-6559-2828AC7D78AB}"/>
                      </a:ext>
                    </a:extLst>
                  </p:cNvPr>
                  <p:cNvSpPr/>
                  <p:nvPr/>
                </p:nvSpPr>
                <p:spPr>
                  <a:xfrm>
                    <a:off x="8886847" y="4742042"/>
                    <a:ext cx="343088" cy="345830"/>
                  </a:xfrm>
                  <a:custGeom>
                    <a:avLst/>
                    <a:gdLst>
                      <a:gd name="connsiteX0" fmla="*/ 131827 w 343088"/>
                      <a:gd name="connsiteY0" fmla="*/ 334494 h 345830"/>
                      <a:gd name="connsiteX1" fmla="*/ 201074 w 343088"/>
                      <a:gd name="connsiteY1" fmla="*/ 328208 h 345830"/>
                      <a:gd name="connsiteX2" fmla="*/ 314517 w 343088"/>
                      <a:gd name="connsiteY2" fmla="*/ 196382 h 345830"/>
                      <a:gd name="connsiteX3" fmla="*/ 342997 w 343088"/>
                      <a:gd name="connsiteY3" fmla="*/ 137898 h 345830"/>
                      <a:gd name="connsiteX4" fmla="*/ 309373 w 343088"/>
                      <a:gd name="connsiteY4" fmla="*/ 86654 h 345830"/>
                      <a:gd name="connsiteX5" fmla="*/ 162117 w 343088"/>
                      <a:gd name="connsiteY5" fmla="*/ 4739 h 345830"/>
                      <a:gd name="connsiteX6" fmla="*/ 124493 w 343088"/>
                      <a:gd name="connsiteY6" fmla="*/ 3024 h 345830"/>
                      <a:gd name="connsiteX7" fmla="*/ 103919 w 343088"/>
                      <a:gd name="connsiteY7" fmla="*/ 27218 h 345830"/>
                      <a:gd name="connsiteX8" fmla="*/ 10383 w 343088"/>
                      <a:gd name="connsiteY8" fmla="*/ 197525 h 345830"/>
                      <a:gd name="connsiteX9" fmla="*/ 1 w 343088"/>
                      <a:gd name="connsiteY9" fmla="*/ 227719 h 345830"/>
                      <a:gd name="connsiteX10" fmla="*/ 7431 w 343088"/>
                      <a:gd name="connsiteY10" fmla="*/ 249627 h 345830"/>
                      <a:gd name="connsiteX11" fmla="*/ 36196 w 343088"/>
                      <a:gd name="connsiteY11" fmla="*/ 275154 h 345830"/>
                      <a:gd name="connsiteX12" fmla="*/ 131351 w 343088"/>
                      <a:gd name="connsiteY12" fmla="*/ 333732 h 345830"/>
                      <a:gd name="connsiteX13" fmla="*/ 132113 w 343088"/>
                      <a:gd name="connsiteY13" fmla="*/ 334399 h 345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43088" h="345830">
                        <a:moveTo>
                          <a:pt x="131827" y="334494"/>
                        </a:moveTo>
                        <a:cubicBezTo>
                          <a:pt x="152306" y="352020"/>
                          <a:pt x="183453" y="348687"/>
                          <a:pt x="201074" y="328208"/>
                        </a:cubicBezTo>
                        <a:lnTo>
                          <a:pt x="314517" y="196382"/>
                        </a:lnTo>
                        <a:cubicBezTo>
                          <a:pt x="328995" y="179522"/>
                          <a:pt x="344425" y="160092"/>
                          <a:pt x="342997" y="137898"/>
                        </a:cubicBezTo>
                        <a:cubicBezTo>
                          <a:pt x="341568" y="116943"/>
                          <a:pt x="325471" y="100179"/>
                          <a:pt x="309373" y="86654"/>
                        </a:cubicBezTo>
                        <a:cubicBezTo>
                          <a:pt x="266130" y="50268"/>
                          <a:pt x="215838" y="22265"/>
                          <a:pt x="162117" y="4739"/>
                        </a:cubicBezTo>
                        <a:cubicBezTo>
                          <a:pt x="149830" y="738"/>
                          <a:pt x="136018" y="-2691"/>
                          <a:pt x="124493" y="3024"/>
                        </a:cubicBezTo>
                        <a:cubicBezTo>
                          <a:pt x="114873" y="7787"/>
                          <a:pt x="109063" y="17788"/>
                          <a:pt x="103919" y="27218"/>
                        </a:cubicBezTo>
                        <a:cubicBezTo>
                          <a:pt x="72772" y="83987"/>
                          <a:pt x="41530" y="140756"/>
                          <a:pt x="10383" y="197525"/>
                        </a:cubicBezTo>
                        <a:cubicBezTo>
                          <a:pt x="5240" y="206954"/>
                          <a:pt x="-94" y="216956"/>
                          <a:pt x="1" y="227719"/>
                        </a:cubicBezTo>
                        <a:cubicBezTo>
                          <a:pt x="1" y="235720"/>
                          <a:pt x="3049" y="242959"/>
                          <a:pt x="7431" y="249627"/>
                        </a:cubicBezTo>
                        <a:cubicBezTo>
                          <a:pt x="14479" y="260580"/>
                          <a:pt x="24671" y="269058"/>
                          <a:pt x="36196" y="275154"/>
                        </a:cubicBezTo>
                        <a:cubicBezTo>
                          <a:pt x="60485" y="288108"/>
                          <a:pt x="111539" y="316302"/>
                          <a:pt x="131351" y="333732"/>
                        </a:cubicBezTo>
                        <a:cubicBezTo>
                          <a:pt x="131637" y="333923"/>
                          <a:pt x="131923" y="334209"/>
                          <a:pt x="132113" y="334399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73" name="任意多边形: 形状 772">
                    <a:extLst>
                      <a:ext uri="{FF2B5EF4-FFF2-40B4-BE49-F238E27FC236}">
                        <a16:creationId xmlns:a16="http://schemas.microsoft.com/office/drawing/2014/main" id="{B5093DB9-67D8-CEC2-70FD-8EF6DCFA3801}"/>
                      </a:ext>
                    </a:extLst>
                  </p:cNvPr>
                  <p:cNvSpPr/>
                  <p:nvPr/>
                </p:nvSpPr>
                <p:spPr>
                  <a:xfrm>
                    <a:off x="9076246" y="4893254"/>
                    <a:ext cx="355774" cy="344837"/>
                  </a:xfrm>
                  <a:custGeom>
                    <a:avLst/>
                    <a:gdLst>
                      <a:gd name="connsiteX0" fmla="*/ 106259 w 355774"/>
                      <a:gd name="connsiteY0" fmla="*/ 325776 h 344837"/>
                      <a:gd name="connsiteX1" fmla="*/ 175220 w 355774"/>
                      <a:gd name="connsiteY1" fmla="*/ 334825 h 344837"/>
                      <a:gd name="connsiteX2" fmla="*/ 314666 w 355774"/>
                      <a:gd name="connsiteY2" fmla="*/ 231003 h 344837"/>
                      <a:gd name="connsiteX3" fmla="*/ 355243 w 355774"/>
                      <a:gd name="connsiteY3" fmla="*/ 180139 h 344837"/>
                      <a:gd name="connsiteX4" fmla="*/ 333621 w 355774"/>
                      <a:gd name="connsiteY4" fmla="*/ 122799 h 344837"/>
                      <a:gd name="connsiteX5" fmla="*/ 207795 w 355774"/>
                      <a:gd name="connsiteY5" fmla="*/ 10690 h 344837"/>
                      <a:gd name="connsiteX6" fmla="*/ 171410 w 355774"/>
                      <a:gd name="connsiteY6" fmla="*/ 783 h 344837"/>
                      <a:gd name="connsiteX7" fmla="*/ 145978 w 355774"/>
                      <a:gd name="connsiteY7" fmla="*/ 19929 h 344837"/>
                      <a:gd name="connsiteX8" fmla="*/ 17486 w 355774"/>
                      <a:gd name="connsiteY8" fmla="*/ 165661 h 344837"/>
                      <a:gd name="connsiteX9" fmla="*/ 722 w 355774"/>
                      <a:gd name="connsiteY9" fmla="*/ 192808 h 344837"/>
                      <a:gd name="connsiteX10" fmla="*/ 3103 w 355774"/>
                      <a:gd name="connsiteY10" fmla="*/ 215763 h 344837"/>
                      <a:gd name="connsiteX11" fmla="*/ 25582 w 355774"/>
                      <a:gd name="connsiteY11" fmla="*/ 247005 h 344837"/>
                      <a:gd name="connsiteX12" fmla="*/ 105592 w 355774"/>
                      <a:gd name="connsiteY12" fmla="*/ 325015 h 344837"/>
                      <a:gd name="connsiteX13" fmla="*/ 106259 w 355774"/>
                      <a:gd name="connsiteY13" fmla="*/ 325872 h 344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55774" h="344837">
                        <a:moveTo>
                          <a:pt x="106259" y="325776"/>
                        </a:moveTo>
                        <a:cubicBezTo>
                          <a:pt x="122452" y="347398"/>
                          <a:pt x="153503" y="350923"/>
                          <a:pt x="175220" y="334825"/>
                        </a:cubicBezTo>
                        <a:lnTo>
                          <a:pt x="314666" y="231003"/>
                        </a:lnTo>
                        <a:cubicBezTo>
                          <a:pt x="332573" y="217668"/>
                          <a:pt x="351813" y="202142"/>
                          <a:pt x="355243" y="180139"/>
                        </a:cubicBezTo>
                        <a:cubicBezTo>
                          <a:pt x="358481" y="159375"/>
                          <a:pt x="346384" y="139467"/>
                          <a:pt x="333621" y="122799"/>
                        </a:cubicBezTo>
                        <a:cubicBezTo>
                          <a:pt x="299331" y="77841"/>
                          <a:pt x="256373" y="39550"/>
                          <a:pt x="207795" y="10690"/>
                        </a:cubicBezTo>
                        <a:cubicBezTo>
                          <a:pt x="196746" y="4117"/>
                          <a:pt x="183983" y="-2265"/>
                          <a:pt x="171410" y="783"/>
                        </a:cubicBezTo>
                        <a:cubicBezTo>
                          <a:pt x="160932" y="3355"/>
                          <a:pt x="153122" y="11833"/>
                          <a:pt x="145978" y="19929"/>
                        </a:cubicBezTo>
                        <a:cubicBezTo>
                          <a:pt x="103116" y="68506"/>
                          <a:pt x="60253" y="117084"/>
                          <a:pt x="17486" y="165661"/>
                        </a:cubicBezTo>
                        <a:cubicBezTo>
                          <a:pt x="10342" y="173758"/>
                          <a:pt x="3008" y="182330"/>
                          <a:pt x="722" y="192808"/>
                        </a:cubicBezTo>
                        <a:cubicBezTo>
                          <a:pt x="-897" y="200618"/>
                          <a:pt x="341" y="208333"/>
                          <a:pt x="3103" y="215763"/>
                        </a:cubicBezTo>
                        <a:cubicBezTo>
                          <a:pt x="7580" y="227955"/>
                          <a:pt x="15771" y="238432"/>
                          <a:pt x="25582" y="247005"/>
                        </a:cubicBezTo>
                        <a:cubicBezTo>
                          <a:pt x="46442" y="265007"/>
                          <a:pt x="90066" y="303678"/>
                          <a:pt x="105592" y="325015"/>
                        </a:cubicBezTo>
                        <a:cubicBezTo>
                          <a:pt x="105783" y="325300"/>
                          <a:pt x="105973" y="325586"/>
                          <a:pt x="106259" y="32587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74" name="任意多边形: 形状 773">
                    <a:extLst>
                      <a:ext uri="{FF2B5EF4-FFF2-40B4-BE49-F238E27FC236}">
                        <a16:creationId xmlns:a16="http://schemas.microsoft.com/office/drawing/2014/main" id="{7BCB2B8B-6E94-18A2-3CCF-CEE9D8AA9E32}"/>
                      </a:ext>
                    </a:extLst>
                  </p:cNvPr>
                  <p:cNvSpPr/>
                  <p:nvPr/>
                </p:nvSpPr>
                <p:spPr>
                  <a:xfrm>
                    <a:off x="9244493" y="5081106"/>
                    <a:ext cx="354880" cy="330807"/>
                  </a:xfrm>
                  <a:custGeom>
                    <a:avLst/>
                    <a:gdLst>
                      <a:gd name="connsiteX0" fmla="*/ 76410 w 354880"/>
                      <a:gd name="connsiteY0" fmla="*/ 302327 h 330807"/>
                      <a:gd name="connsiteX1" fmla="*/ 141561 w 354880"/>
                      <a:gd name="connsiteY1" fmla="*/ 326520 h 330807"/>
                      <a:gd name="connsiteX2" fmla="*/ 300724 w 354880"/>
                      <a:gd name="connsiteY2" fmla="*/ 256416 h 330807"/>
                      <a:gd name="connsiteX3" fmla="*/ 351587 w 354880"/>
                      <a:gd name="connsiteY3" fmla="*/ 215935 h 330807"/>
                      <a:gd name="connsiteX4" fmla="*/ 343300 w 354880"/>
                      <a:gd name="connsiteY4" fmla="*/ 155165 h 330807"/>
                      <a:gd name="connsiteX5" fmla="*/ 245764 w 354880"/>
                      <a:gd name="connsiteY5" fmla="*/ 17720 h 330807"/>
                      <a:gd name="connsiteX6" fmla="*/ 212522 w 354880"/>
                      <a:gd name="connsiteY6" fmla="*/ 3 h 330807"/>
                      <a:gd name="connsiteX7" fmla="*/ 183471 w 354880"/>
                      <a:gd name="connsiteY7" fmla="*/ 12957 h 330807"/>
                      <a:gd name="connsiteX8" fmla="*/ 25642 w 354880"/>
                      <a:gd name="connsiteY8" fmla="*/ 126305 h 330807"/>
                      <a:gd name="connsiteX9" fmla="*/ 3258 w 354880"/>
                      <a:gd name="connsiteY9" fmla="*/ 149069 h 330807"/>
                      <a:gd name="connsiteX10" fmla="*/ 495 w 354880"/>
                      <a:gd name="connsiteY10" fmla="*/ 172025 h 330807"/>
                      <a:gd name="connsiteX11" fmla="*/ 15450 w 354880"/>
                      <a:gd name="connsiteY11" fmla="*/ 207457 h 330807"/>
                      <a:gd name="connsiteX12" fmla="*/ 76029 w 354880"/>
                      <a:gd name="connsiteY12" fmla="*/ 301374 h 330807"/>
                      <a:gd name="connsiteX13" fmla="*/ 76410 w 354880"/>
                      <a:gd name="connsiteY13" fmla="*/ 302327 h 3308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54880" h="330807">
                        <a:moveTo>
                          <a:pt x="76410" y="302327"/>
                        </a:moveTo>
                        <a:cubicBezTo>
                          <a:pt x="87363" y="326996"/>
                          <a:pt x="116891" y="337379"/>
                          <a:pt x="141561" y="326520"/>
                        </a:cubicBezTo>
                        <a:lnTo>
                          <a:pt x="300724" y="256416"/>
                        </a:lnTo>
                        <a:cubicBezTo>
                          <a:pt x="321107" y="247463"/>
                          <a:pt x="343396" y="236604"/>
                          <a:pt x="351587" y="215935"/>
                        </a:cubicBezTo>
                        <a:cubicBezTo>
                          <a:pt x="359397" y="196409"/>
                          <a:pt x="351968" y="174311"/>
                          <a:pt x="343300" y="155165"/>
                        </a:cubicBezTo>
                        <a:cubicBezTo>
                          <a:pt x="319964" y="103730"/>
                          <a:pt x="286627" y="56772"/>
                          <a:pt x="245764" y="17720"/>
                        </a:cubicBezTo>
                        <a:cubicBezTo>
                          <a:pt x="236430" y="8766"/>
                          <a:pt x="225381" y="-187"/>
                          <a:pt x="212522" y="3"/>
                        </a:cubicBezTo>
                        <a:cubicBezTo>
                          <a:pt x="201759" y="98"/>
                          <a:pt x="192234" y="6671"/>
                          <a:pt x="183471" y="12957"/>
                        </a:cubicBezTo>
                        <a:cubicBezTo>
                          <a:pt x="130893" y="50771"/>
                          <a:pt x="78220" y="88490"/>
                          <a:pt x="25642" y="126305"/>
                        </a:cubicBezTo>
                        <a:cubicBezTo>
                          <a:pt x="16879" y="132591"/>
                          <a:pt x="7830" y="139259"/>
                          <a:pt x="3258" y="149069"/>
                        </a:cubicBezTo>
                        <a:cubicBezTo>
                          <a:pt x="-76" y="156308"/>
                          <a:pt x="-552" y="164119"/>
                          <a:pt x="495" y="172025"/>
                        </a:cubicBezTo>
                        <a:cubicBezTo>
                          <a:pt x="2210" y="184883"/>
                          <a:pt x="7735" y="196980"/>
                          <a:pt x="15450" y="207457"/>
                        </a:cubicBezTo>
                        <a:cubicBezTo>
                          <a:pt x="31737" y="229651"/>
                          <a:pt x="65742" y="277086"/>
                          <a:pt x="76029" y="301374"/>
                        </a:cubicBezTo>
                        <a:cubicBezTo>
                          <a:pt x="76124" y="301660"/>
                          <a:pt x="76314" y="302041"/>
                          <a:pt x="76410" y="302327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75" name="任意多边形: 形状 774">
                    <a:extLst>
                      <a:ext uri="{FF2B5EF4-FFF2-40B4-BE49-F238E27FC236}">
                        <a16:creationId xmlns:a16="http://schemas.microsoft.com/office/drawing/2014/main" id="{1B742C93-DBC9-1773-FA6E-3EDDBCA683C8}"/>
                      </a:ext>
                    </a:extLst>
                  </p:cNvPr>
                  <p:cNvSpPr/>
                  <p:nvPr/>
                </p:nvSpPr>
                <p:spPr>
                  <a:xfrm>
                    <a:off x="7504358" y="5082721"/>
                    <a:ext cx="346706" cy="347023"/>
                  </a:xfrm>
                  <a:custGeom>
                    <a:avLst/>
                    <a:gdLst>
                      <a:gd name="connsiteX0" fmla="*/ 333883 w 346706"/>
                      <a:gd name="connsiteY0" fmla="*/ 219939 h 347023"/>
                      <a:gd name="connsiteX1" fmla="*/ 330835 w 346706"/>
                      <a:gd name="connsiteY1" fmla="*/ 150501 h 347023"/>
                      <a:gd name="connsiteX2" fmla="*/ 204343 w 346706"/>
                      <a:gd name="connsiteY2" fmla="*/ 31153 h 347023"/>
                      <a:gd name="connsiteX3" fmla="*/ 147193 w 346706"/>
                      <a:gd name="connsiteY3" fmla="*/ 7 h 347023"/>
                      <a:gd name="connsiteX4" fmla="*/ 94425 w 346706"/>
                      <a:gd name="connsiteY4" fmla="*/ 31249 h 347023"/>
                      <a:gd name="connsiteX5" fmla="*/ 5842 w 346706"/>
                      <a:gd name="connsiteY5" fmla="*/ 174600 h 347023"/>
                      <a:gd name="connsiteX6" fmla="*/ 2413 w 346706"/>
                      <a:gd name="connsiteY6" fmla="*/ 212128 h 347023"/>
                      <a:gd name="connsiteX7" fmla="*/ 25654 w 346706"/>
                      <a:gd name="connsiteY7" fmla="*/ 233845 h 347023"/>
                      <a:gd name="connsiteX8" fmla="*/ 191484 w 346706"/>
                      <a:gd name="connsiteY8" fmla="*/ 335191 h 347023"/>
                      <a:gd name="connsiteX9" fmla="*/ 221107 w 346706"/>
                      <a:gd name="connsiteY9" fmla="*/ 347002 h 347023"/>
                      <a:gd name="connsiteX10" fmla="*/ 243300 w 346706"/>
                      <a:gd name="connsiteY10" fmla="*/ 340621 h 347023"/>
                      <a:gd name="connsiteX11" fmla="*/ 270161 w 346706"/>
                      <a:gd name="connsiteY11" fmla="*/ 313093 h 347023"/>
                      <a:gd name="connsiteX12" fmla="*/ 333026 w 346706"/>
                      <a:gd name="connsiteY12" fmla="*/ 220796 h 347023"/>
                      <a:gd name="connsiteX13" fmla="*/ 333788 w 346706"/>
                      <a:gd name="connsiteY13" fmla="*/ 220034 h 347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46706" h="347023">
                        <a:moveTo>
                          <a:pt x="333883" y="219939"/>
                        </a:moveTo>
                        <a:cubicBezTo>
                          <a:pt x="352361" y="200317"/>
                          <a:pt x="350457" y="168980"/>
                          <a:pt x="330835" y="150501"/>
                        </a:cubicBezTo>
                        <a:lnTo>
                          <a:pt x="204343" y="31153"/>
                        </a:lnTo>
                        <a:cubicBezTo>
                          <a:pt x="188151" y="15913"/>
                          <a:pt x="169482" y="-375"/>
                          <a:pt x="147193" y="7"/>
                        </a:cubicBezTo>
                        <a:cubicBezTo>
                          <a:pt x="126143" y="483"/>
                          <a:pt x="108712" y="15818"/>
                          <a:pt x="94425" y="31249"/>
                        </a:cubicBezTo>
                        <a:cubicBezTo>
                          <a:pt x="56134" y="72778"/>
                          <a:pt x="25844" y="121736"/>
                          <a:pt x="5842" y="174600"/>
                        </a:cubicBezTo>
                        <a:cubicBezTo>
                          <a:pt x="1270" y="186697"/>
                          <a:pt x="-2731" y="200317"/>
                          <a:pt x="2413" y="212128"/>
                        </a:cubicBezTo>
                        <a:cubicBezTo>
                          <a:pt x="6699" y="222034"/>
                          <a:pt x="16415" y="228225"/>
                          <a:pt x="25654" y="233845"/>
                        </a:cubicBezTo>
                        <a:cubicBezTo>
                          <a:pt x="80899" y="267659"/>
                          <a:pt x="136239" y="301378"/>
                          <a:pt x="191484" y="335191"/>
                        </a:cubicBezTo>
                        <a:cubicBezTo>
                          <a:pt x="200628" y="340811"/>
                          <a:pt x="210344" y="346621"/>
                          <a:pt x="221107" y="347002"/>
                        </a:cubicBezTo>
                        <a:cubicBezTo>
                          <a:pt x="229013" y="347288"/>
                          <a:pt x="236442" y="344621"/>
                          <a:pt x="243300" y="340621"/>
                        </a:cubicBezTo>
                        <a:cubicBezTo>
                          <a:pt x="254540" y="334048"/>
                          <a:pt x="263493" y="324238"/>
                          <a:pt x="270161" y="313093"/>
                        </a:cubicBezTo>
                        <a:cubicBezTo>
                          <a:pt x="284258" y="289471"/>
                          <a:pt x="314738" y="239751"/>
                          <a:pt x="333026" y="220796"/>
                        </a:cubicBezTo>
                        <a:cubicBezTo>
                          <a:pt x="333311" y="220510"/>
                          <a:pt x="333502" y="220320"/>
                          <a:pt x="333788" y="22003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76" name="任意多边形: 形状 775">
                    <a:extLst>
                      <a:ext uri="{FF2B5EF4-FFF2-40B4-BE49-F238E27FC236}">
                        <a16:creationId xmlns:a16="http://schemas.microsoft.com/office/drawing/2014/main" id="{8E426A62-3A32-7070-2E87-BAEC2C8B0AC2}"/>
                      </a:ext>
                    </a:extLst>
                  </p:cNvPr>
                  <p:cNvSpPr/>
                  <p:nvPr/>
                </p:nvSpPr>
                <p:spPr>
                  <a:xfrm>
                    <a:off x="7423190" y="5314124"/>
                    <a:ext cx="328250" cy="306787"/>
                  </a:xfrm>
                  <a:custGeom>
                    <a:avLst/>
                    <a:gdLst>
                      <a:gd name="connsiteX0" fmla="*/ 324278 w 328250"/>
                      <a:gd name="connsiteY0" fmla="*/ 147699 h 306787"/>
                      <a:gd name="connsiteX1" fmla="*/ 298180 w 328250"/>
                      <a:gd name="connsiteY1" fmla="*/ 83310 h 306787"/>
                      <a:gd name="connsiteX2" fmla="*/ 139017 w 328250"/>
                      <a:gd name="connsiteY2" fmla="*/ 13206 h 306787"/>
                      <a:gd name="connsiteX3" fmla="*/ 74819 w 328250"/>
                      <a:gd name="connsiteY3" fmla="*/ 3014 h 306787"/>
                      <a:gd name="connsiteX4" fmla="*/ 35576 w 328250"/>
                      <a:gd name="connsiteY4" fmla="*/ 50068 h 306787"/>
                      <a:gd name="connsiteX5" fmla="*/ 47 w 328250"/>
                      <a:gd name="connsiteY5" fmla="*/ 214850 h 306787"/>
                      <a:gd name="connsiteX6" fmla="*/ 9382 w 328250"/>
                      <a:gd name="connsiteY6" fmla="*/ 251426 h 306787"/>
                      <a:gd name="connsiteX7" fmla="*/ 38528 w 328250"/>
                      <a:gd name="connsiteY7" fmla="*/ 264095 h 306787"/>
                      <a:gd name="connsiteX8" fmla="*/ 228743 w 328250"/>
                      <a:gd name="connsiteY8" fmla="*/ 304004 h 306787"/>
                      <a:gd name="connsiteX9" fmla="*/ 260651 w 328250"/>
                      <a:gd name="connsiteY9" fmla="*/ 305147 h 306787"/>
                      <a:gd name="connsiteX10" fmla="*/ 279511 w 328250"/>
                      <a:gd name="connsiteY10" fmla="*/ 291717 h 306787"/>
                      <a:gd name="connsiteX11" fmla="*/ 295608 w 328250"/>
                      <a:gd name="connsiteY11" fmla="*/ 256760 h 306787"/>
                      <a:gd name="connsiteX12" fmla="*/ 323993 w 328250"/>
                      <a:gd name="connsiteY12" fmla="*/ 148652 h 306787"/>
                      <a:gd name="connsiteX13" fmla="*/ 324374 w 328250"/>
                      <a:gd name="connsiteY13" fmla="*/ 147699 h 306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28250" h="306787">
                        <a:moveTo>
                          <a:pt x="324278" y="147699"/>
                        </a:moveTo>
                        <a:cubicBezTo>
                          <a:pt x="335137" y="123029"/>
                          <a:pt x="322850" y="94169"/>
                          <a:pt x="298180" y="83310"/>
                        </a:cubicBezTo>
                        <a:lnTo>
                          <a:pt x="139017" y="13206"/>
                        </a:lnTo>
                        <a:cubicBezTo>
                          <a:pt x="118634" y="4253"/>
                          <a:pt x="95583" y="-4891"/>
                          <a:pt x="74819" y="3014"/>
                        </a:cubicBezTo>
                        <a:cubicBezTo>
                          <a:pt x="55197" y="10444"/>
                          <a:pt x="43862" y="30827"/>
                          <a:pt x="35576" y="50068"/>
                        </a:cubicBezTo>
                        <a:cubicBezTo>
                          <a:pt x="13382" y="102075"/>
                          <a:pt x="1286" y="158272"/>
                          <a:pt x="47" y="214850"/>
                        </a:cubicBezTo>
                        <a:cubicBezTo>
                          <a:pt x="-238" y="227709"/>
                          <a:pt x="524" y="241997"/>
                          <a:pt x="9382" y="251426"/>
                        </a:cubicBezTo>
                        <a:cubicBezTo>
                          <a:pt x="16716" y="259237"/>
                          <a:pt x="27956" y="261904"/>
                          <a:pt x="38528" y="264095"/>
                        </a:cubicBezTo>
                        <a:cubicBezTo>
                          <a:pt x="101965" y="277430"/>
                          <a:pt x="165306" y="290669"/>
                          <a:pt x="228743" y="304004"/>
                        </a:cubicBezTo>
                        <a:cubicBezTo>
                          <a:pt x="239316" y="306195"/>
                          <a:pt x="250365" y="308386"/>
                          <a:pt x="260651" y="305147"/>
                        </a:cubicBezTo>
                        <a:cubicBezTo>
                          <a:pt x="268271" y="302766"/>
                          <a:pt x="274272" y="297813"/>
                          <a:pt x="279511" y="291717"/>
                        </a:cubicBezTo>
                        <a:cubicBezTo>
                          <a:pt x="287893" y="281811"/>
                          <a:pt x="293036" y="269524"/>
                          <a:pt x="295608" y="256760"/>
                        </a:cubicBezTo>
                        <a:cubicBezTo>
                          <a:pt x="300942" y="229805"/>
                          <a:pt x="313039" y="172655"/>
                          <a:pt x="323993" y="148652"/>
                        </a:cubicBezTo>
                        <a:cubicBezTo>
                          <a:pt x="324183" y="148366"/>
                          <a:pt x="324278" y="147985"/>
                          <a:pt x="324374" y="147699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77" name="任意多边形: 形状 776">
                    <a:extLst>
                      <a:ext uri="{FF2B5EF4-FFF2-40B4-BE49-F238E27FC236}">
                        <a16:creationId xmlns:a16="http://schemas.microsoft.com/office/drawing/2014/main" id="{62029B8A-7370-C450-DFAF-EC6EE0287FE7}"/>
                      </a:ext>
                    </a:extLst>
                  </p:cNvPr>
                  <p:cNvSpPr/>
                  <p:nvPr/>
                </p:nvSpPr>
                <p:spPr>
                  <a:xfrm>
                    <a:off x="9374271" y="5314791"/>
                    <a:ext cx="328250" cy="306787"/>
                  </a:xfrm>
                  <a:custGeom>
                    <a:avLst/>
                    <a:gdLst>
                      <a:gd name="connsiteX0" fmla="*/ 3972 w 328250"/>
                      <a:gd name="connsiteY0" fmla="*/ 147699 h 306787"/>
                      <a:gd name="connsiteX1" fmla="*/ 30071 w 328250"/>
                      <a:gd name="connsiteY1" fmla="*/ 83310 h 306787"/>
                      <a:gd name="connsiteX2" fmla="*/ 189234 w 328250"/>
                      <a:gd name="connsiteY2" fmla="*/ 13206 h 306787"/>
                      <a:gd name="connsiteX3" fmla="*/ 253432 w 328250"/>
                      <a:gd name="connsiteY3" fmla="*/ 3014 h 306787"/>
                      <a:gd name="connsiteX4" fmla="*/ 292675 w 328250"/>
                      <a:gd name="connsiteY4" fmla="*/ 50068 h 306787"/>
                      <a:gd name="connsiteX5" fmla="*/ 328203 w 328250"/>
                      <a:gd name="connsiteY5" fmla="*/ 214850 h 306787"/>
                      <a:gd name="connsiteX6" fmla="*/ 318869 w 328250"/>
                      <a:gd name="connsiteY6" fmla="*/ 251426 h 306787"/>
                      <a:gd name="connsiteX7" fmla="*/ 289722 w 328250"/>
                      <a:gd name="connsiteY7" fmla="*/ 264095 h 306787"/>
                      <a:gd name="connsiteX8" fmla="*/ 99508 w 328250"/>
                      <a:gd name="connsiteY8" fmla="*/ 304004 h 306787"/>
                      <a:gd name="connsiteX9" fmla="*/ 67599 w 328250"/>
                      <a:gd name="connsiteY9" fmla="*/ 305147 h 306787"/>
                      <a:gd name="connsiteX10" fmla="*/ 48835 w 328250"/>
                      <a:gd name="connsiteY10" fmla="*/ 291717 h 306787"/>
                      <a:gd name="connsiteX11" fmla="*/ 32738 w 328250"/>
                      <a:gd name="connsiteY11" fmla="*/ 256760 h 306787"/>
                      <a:gd name="connsiteX12" fmla="*/ 4353 w 328250"/>
                      <a:gd name="connsiteY12" fmla="*/ 148652 h 306787"/>
                      <a:gd name="connsiteX13" fmla="*/ 3972 w 328250"/>
                      <a:gd name="connsiteY13" fmla="*/ 147699 h 306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28250" h="306787">
                        <a:moveTo>
                          <a:pt x="3972" y="147699"/>
                        </a:moveTo>
                        <a:cubicBezTo>
                          <a:pt x="-6886" y="123029"/>
                          <a:pt x="5401" y="94169"/>
                          <a:pt x="30071" y="83310"/>
                        </a:cubicBezTo>
                        <a:lnTo>
                          <a:pt x="189234" y="13206"/>
                        </a:lnTo>
                        <a:cubicBezTo>
                          <a:pt x="209617" y="4253"/>
                          <a:pt x="232668" y="-4891"/>
                          <a:pt x="253432" y="3014"/>
                        </a:cubicBezTo>
                        <a:cubicBezTo>
                          <a:pt x="273053" y="10444"/>
                          <a:pt x="284388" y="30827"/>
                          <a:pt x="292675" y="50068"/>
                        </a:cubicBezTo>
                        <a:cubicBezTo>
                          <a:pt x="314868" y="102074"/>
                          <a:pt x="326965" y="158272"/>
                          <a:pt x="328203" y="214850"/>
                        </a:cubicBezTo>
                        <a:cubicBezTo>
                          <a:pt x="328489" y="227709"/>
                          <a:pt x="327727" y="241996"/>
                          <a:pt x="318869" y="251426"/>
                        </a:cubicBezTo>
                        <a:cubicBezTo>
                          <a:pt x="311535" y="259237"/>
                          <a:pt x="300295" y="261904"/>
                          <a:pt x="289722" y="264095"/>
                        </a:cubicBezTo>
                        <a:cubicBezTo>
                          <a:pt x="226286" y="277430"/>
                          <a:pt x="162944" y="290669"/>
                          <a:pt x="99508" y="304004"/>
                        </a:cubicBezTo>
                        <a:cubicBezTo>
                          <a:pt x="88935" y="306195"/>
                          <a:pt x="77886" y="308386"/>
                          <a:pt x="67599" y="305147"/>
                        </a:cubicBezTo>
                        <a:cubicBezTo>
                          <a:pt x="59979" y="302766"/>
                          <a:pt x="53978" y="297813"/>
                          <a:pt x="48835" y="291717"/>
                        </a:cubicBezTo>
                        <a:cubicBezTo>
                          <a:pt x="40453" y="281811"/>
                          <a:pt x="35310" y="269524"/>
                          <a:pt x="32738" y="256760"/>
                        </a:cubicBezTo>
                        <a:cubicBezTo>
                          <a:pt x="27404" y="229805"/>
                          <a:pt x="15307" y="172655"/>
                          <a:pt x="4353" y="148652"/>
                        </a:cubicBezTo>
                        <a:cubicBezTo>
                          <a:pt x="4163" y="148366"/>
                          <a:pt x="4068" y="147985"/>
                          <a:pt x="3972" y="147699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78" name="任意多边形: 形状 777">
                    <a:extLst>
                      <a:ext uri="{FF2B5EF4-FFF2-40B4-BE49-F238E27FC236}">
                        <a16:creationId xmlns:a16="http://schemas.microsoft.com/office/drawing/2014/main" id="{22589568-1682-3923-7E4A-A2BF85778656}"/>
                      </a:ext>
                    </a:extLst>
                  </p:cNvPr>
                  <p:cNvSpPr/>
                  <p:nvPr/>
                </p:nvSpPr>
                <p:spPr>
                  <a:xfrm>
                    <a:off x="8376451" y="4614824"/>
                    <a:ext cx="353729" cy="300215"/>
                  </a:xfrm>
                  <a:custGeom>
                    <a:avLst/>
                    <a:gdLst>
                      <a:gd name="connsiteX0" fmla="*/ 38530 w 353729"/>
                      <a:gd name="connsiteY0" fmla="*/ 16990 h 300215"/>
                      <a:gd name="connsiteX1" fmla="*/ 1763 w 353729"/>
                      <a:gd name="connsiteY1" fmla="*/ 51280 h 300215"/>
                      <a:gd name="connsiteX2" fmla="*/ 5382 w 353729"/>
                      <a:gd name="connsiteY2" fmla="*/ 104906 h 300215"/>
                      <a:gd name="connsiteX3" fmla="*/ 36529 w 353729"/>
                      <a:gd name="connsiteY3" fmla="*/ 247305 h 300215"/>
                      <a:gd name="connsiteX4" fmla="*/ 59389 w 353729"/>
                      <a:gd name="connsiteY4" fmla="*/ 292644 h 300215"/>
                      <a:gd name="connsiteX5" fmla="*/ 100632 w 353729"/>
                      <a:gd name="connsiteY5" fmla="*/ 300073 h 300215"/>
                      <a:gd name="connsiteX6" fmla="*/ 227410 w 353729"/>
                      <a:gd name="connsiteY6" fmla="*/ 296263 h 300215"/>
                      <a:gd name="connsiteX7" fmla="*/ 272273 w 353729"/>
                      <a:gd name="connsiteY7" fmla="*/ 286453 h 300215"/>
                      <a:gd name="connsiteX8" fmla="*/ 300086 w 353729"/>
                      <a:gd name="connsiteY8" fmla="*/ 240447 h 300215"/>
                      <a:gd name="connsiteX9" fmla="*/ 344473 w 353729"/>
                      <a:gd name="connsiteY9" fmla="*/ 108907 h 300215"/>
                      <a:gd name="connsiteX10" fmla="*/ 347044 w 353729"/>
                      <a:gd name="connsiteY10" fmla="*/ 39469 h 300215"/>
                      <a:gd name="connsiteX11" fmla="*/ 283989 w 353729"/>
                      <a:gd name="connsiteY11" fmla="*/ 10323 h 300215"/>
                      <a:gd name="connsiteX12" fmla="*/ 36243 w 353729"/>
                      <a:gd name="connsiteY12" fmla="*/ 2703 h 300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53729" h="300215">
                        <a:moveTo>
                          <a:pt x="38530" y="16990"/>
                        </a:moveTo>
                        <a:cubicBezTo>
                          <a:pt x="20432" y="17086"/>
                          <a:pt x="5859" y="33659"/>
                          <a:pt x="1763" y="51280"/>
                        </a:cubicBezTo>
                        <a:cubicBezTo>
                          <a:pt x="-2333" y="68901"/>
                          <a:pt x="1477" y="87285"/>
                          <a:pt x="5382" y="104906"/>
                        </a:cubicBezTo>
                        <a:cubicBezTo>
                          <a:pt x="15765" y="152340"/>
                          <a:pt x="26147" y="199775"/>
                          <a:pt x="36529" y="247305"/>
                        </a:cubicBezTo>
                        <a:cubicBezTo>
                          <a:pt x="40244" y="264259"/>
                          <a:pt x="45006" y="282928"/>
                          <a:pt x="59389" y="292644"/>
                        </a:cubicBezTo>
                        <a:cubicBezTo>
                          <a:pt x="71200" y="300645"/>
                          <a:pt x="86440" y="300454"/>
                          <a:pt x="100632" y="300073"/>
                        </a:cubicBezTo>
                        <a:cubicBezTo>
                          <a:pt x="142923" y="298835"/>
                          <a:pt x="185119" y="297597"/>
                          <a:pt x="227410" y="296263"/>
                        </a:cubicBezTo>
                        <a:cubicBezTo>
                          <a:pt x="242936" y="295787"/>
                          <a:pt x="259414" y="295025"/>
                          <a:pt x="272273" y="286453"/>
                        </a:cubicBezTo>
                        <a:cubicBezTo>
                          <a:pt x="287418" y="276356"/>
                          <a:pt x="294276" y="257782"/>
                          <a:pt x="300086" y="240447"/>
                        </a:cubicBezTo>
                        <a:cubicBezTo>
                          <a:pt x="314850" y="196632"/>
                          <a:pt x="329709" y="152722"/>
                          <a:pt x="344473" y="108907"/>
                        </a:cubicBezTo>
                        <a:cubicBezTo>
                          <a:pt x="352092" y="86237"/>
                          <a:pt x="359522" y="59948"/>
                          <a:pt x="347044" y="39469"/>
                        </a:cubicBezTo>
                        <a:cubicBezTo>
                          <a:pt x="334566" y="18990"/>
                          <a:pt x="307801" y="13371"/>
                          <a:pt x="283989" y="10323"/>
                        </a:cubicBezTo>
                        <a:cubicBezTo>
                          <a:pt x="201883" y="-60"/>
                          <a:pt x="118825" y="-2631"/>
                          <a:pt x="36243" y="2703"/>
                        </a:cubicBezTo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779" name="图形 105">
                  <a:extLst>
                    <a:ext uri="{FF2B5EF4-FFF2-40B4-BE49-F238E27FC236}">
                      <a16:creationId xmlns:a16="http://schemas.microsoft.com/office/drawing/2014/main" id="{766D8100-427A-10AB-7891-30C566F1971F}"/>
                    </a:ext>
                  </a:extLst>
                </p:cNvPr>
                <p:cNvGrpSpPr/>
                <p:nvPr/>
              </p:nvGrpSpPr>
              <p:grpSpPr>
                <a:xfrm>
                  <a:off x="7423190" y="4614824"/>
                  <a:ext cx="2279331" cy="1006753"/>
                  <a:chOff x="7423190" y="4614824"/>
                  <a:chExt cx="2279331" cy="1006753"/>
                </a:xfrm>
                <a:grpFill/>
              </p:grpSpPr>
              <p:sp>
                <p:nvSpPr>
                  <p:cNvPr id="780" name="任意多边形: 形状 779">
                    <a:extLst>
                      <a:ext uri="{FF2B5EF4-FFF2-40B4-BE49-F238E27FC236}">
                        <a16:creationId xmlns:a16="http://schemas.microsoft.com/office/drawing/2014/main" id="{6D2844C7-7FB3-92BD-4234-7074A685D2A3}"/>
                      </a:ext>
                    </a:extLst>
                  </p:cNvPr>
                  <p:cNvSpPr/>
                  <p:nvPr/>
                </p:nvSpPr>
                <p:spPr>
                  <a:xfrm>
                    <a:off x="7671574" y="4894994"/>
                    <a:ext cx="351114" cy="356145"/>
                  </a:xfrm>
                  <a:custGeom>
                    <a:avLst/>
                    <a:gdLst>
                      <a:gd name="connsiteX0" fmla="*/ 350976 w 351114"/>
                      <a:gd name="connsiteY0" fmla="*/ 206022 h 356145"/>
                      <a:gd name="connsiteX1" fmla="*/ 233438 w 351114"/>
                      <a:gd name="connsiteY1" fmla="*/ 42097 h 356145"/>
                      <a:gd name="connsiteX2" fmla="*/ 183336 w 351114"/>
                      <a:gd name="connsiteY2" fmla="*/ 663 h 356145"/>
                      <a:gd name="connsiteX3" fmla="*/ 125614 w 351114"/>
                      <a:gd name="connsiteY3" fmla="*/ 21237 h 356145"/>
                      <a:gd name="connsiteX4" fmla="*/ 11219 w 351114"/>
                      <a:gd name="connsiteY4" fmla="*/ 144967 h 356145"/>
                      <a:gd name="connsiteX5" fmla="*/ 646 w 351114"/>
                      <a:gd name="connsiteY5" fmla="*/ 181162 h 356145"/>
                      <a:gd name="connsiteX6" fmla="*/ 19315 w 351114"/>
                      <a:gd name="connsiteY6" fmla="*/ 206879 h 356145"/>
                      <a:gd name="connsiteX7" fmla="*/ 162762 w 351114"/>
                      <a:gd name="connsiteY7" fmla="*/ 338039 h 356145"/>
                      <a:gd name="connsiteX8" fmla="*/ 189622 w 351114"/>
                      <a:gd name="connsiteY8" fmla="*/ 355279 h 356145"/>
                      <a:gd name="connsiteX9" fmla="*/ 234390 w 351114"/>
                      <a:gd name="connsiteY9" fmla="*/ 342515 h 356145"/>
                      <a:gd name="connsiteX10" fmla="*/ 324592 w 351114"/>
                      <a:gd name="connsiteY10" fmla="*/ 248504 h 356145"/>
                      <a:gd name="connsiteX11" fmla="*/ 351071 w 351114"/>
                      <a:gd name="connsiteY11" fmla="*/ 206022 h 356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51114" h="356145">
                        <a:moveTo>
                          <a:pt x="350976" y="206022"/>
                        </a:moveTo>
                        <a:cubicBezTo>
                          <a:pt x="311828" y="151349"/>
                          <a:pt x="272585" y="96675"/>
                          <a:pt x="233438" y="42097"/>
                        </a:cubicBezTo>
                        <a:cubicBezTo>
                          <a:pt x="220483" y="23999"/>
                          <a:pt x="205244" y="4473"/>
                          <a:pt x="183336" y="663"/>
                        </a:cubicBezTo>
                        <a:cubicBezTo>
                          <a:pt x="162667" y="-2956"/>
                          <a:pt x="142569" y="8855"/>
                          <a:pt x="125614" y="21237"/>
                        </a:cubicBezTo>
                        <a:cubicBezTo>
                          <a:pt x="80085" y="54670"/>
                          <a:pt x="41032" y="96961"/>
                          <a:pt x="11219" y="144967"/>
                        </a:cubicBezTo>
                        <a:cubicBezTo>
                          <a:pt x="4456" y="155921"/>
                          <a:pt x="-2116" y="168589"/>
                          <a:pt x="646" y="181162"/>
                        </a:cubicBezTo>
                        <a:cubicBezTo>
                          <a:pt x="3028" y="191639"/>
                          <a:pt x="11314" y="199640"/>
                          <a:pt x="19315" y="206879"/>
                        </a:cubicBezTo>
                        <a:cubicBezTo>
                          <a:pt x="67131" y="250599"/>
                          <a:pt x="114946" y="294319"/>
                          <a:pt x="162762" y="338039"/>
                        </a:cubicBezTo>
                        <a:cubicBezTo>
                          <a:pt x="170668" y="345278"/>
                          <a:pt x="179145" y="352802"/>
                          <a:pt x="189622" y="355279"/>
                        </a:cubicBezTo>
                        <a:cubicBezTo>
                          <a:pt x="205148" y="358898"/>
                          <a:pt x="220674" y="350516"/>
                          <a:pt x="234390" y="342515"/>
                        </a:cubicBezTo>
                        <a:cubicBezTo>
                          <a:pt x="234390" y="342515"/>
                          <a:pt x="295731" y="268697"/>
                          <a:pt x="324592" y="248504"/>
                        </a:cubicBezTo>
                        <a:cubicBezTo>
                          <a:pt x="353357" y="228311"/>
                          <a:pt x="351071" y="206022"/>
                          <a:pt x="351071" y="20602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81" name="任意多边形: 形状 780">
                    <a:extLst>
                      <a:ext uri="{FF2B5EF4-FFF2-40B4-BE49-F238E27FC236}">
                        <a16:creationId xmlns:a16="http://schemas.microsoft.com/office/drawing/2014/main" id="{5B401EE9-219F-75AB-59A0-5B9A49715CFD}"/>
                      </a:ext>
                    </a:extLst>
                  </p:cNvPr>
                  <p:cNvSpPr/>
                  <p:nvPr/>
                </p:nvSpPr>
                <p:spPr>
                  <a:xfrm>
                    <a:off x="7873007" y="4743849"/>
                    <a:ext cx="330846" cy="354900"/>
                  </a:xfrm>
                  <a:custGeom>
                    <a:avLst/>
                    <a:gdLst>
                      <a:gd name="connsiteX0" fmla="*/ 302324 w 330846"/>
                      <a:gd name="connsiteY0" fmla="*/ 278491 h 354900"/>
                      <a:gd name="connsiteX1" fmla="*/ 326518 w 330846"/>
                      <a:gd name="connsiteY1" fmla="*/ 213340 h 354900"/>
                      <a:gd name="connsiteX2" fmla="*/ 256509 w 330846"/>
                      <a:gd name="connsiteY2" fmla="*/ 54177 h 354900"/>
                      <a:gd name="connsiteX3" fmla="*/ 216028 w 330846"/>
                      <a:gd name="connsiteY3" fmla="*/ 3313 h 354900"/>
                      <a:gd name="connsiteX4" fmla="*/ 155258 w 330846"/>
                      <a:gd name="connsiteY4" fmla="*/ 11505 h 354900"/>
                      <a:gd name="connsiteX5" fmla="*/ 17813 w 330846"/>
                      <a:gd name="connsiteY5" fmla="*/ 109041 h 354900"/>
                      <a:gd name="connsiteX6" fmla="*/ 1 w 330846"/>
                      <a:gd name="connsiteY6" fmla="*/ 142283 h 354900"/>
                      <a:gd name="connsiteX7" fmla="*/ 12955 w 330846"/>
                      <a:gd name="connsiteY7" fmla="*/ 171334 h 354900"/>
                      <a:gd name="connsiteX8" fmla="*/ 126207 w 330846"/>
                      <a:gd name="connsiteY8" fmla="*/ 329259 h 354900"/>
                      <a:gd name="connsiteX9" fmla="*/ 148877 w 330846"/>
                      <a:gd name="connsiteY9" fmla="*/ 351643 h 354900"/>
                      <a:gd name="connsiteX10" fmla="*/ 171832 w 330846"/>
                      <a:gd name="connsiteY10" fmla="*/ 354405 h 354900"/>
                      <a:gd name="connsiteX11" fmla="*/ 207265 w 330846"/>
                      <a:gd name="connsiteY11" fmla="*/ 339451 h 354900"/>
                      <a:gd name="connsiteX12" fmla="*/ 301182 w 330846"/>
                      <a:gd name="connsiteY12" fmla="*/ 278872 h 354900"/>
                      <a:gd name="connsiteX13" fmla="*/ 302134 w 330846"/>
                      <a:gd name="connsiteY13" fmla="*/ 278491 h 354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30846" h="354900">
                        <a:moveTo>
                          <a:pt x="302324" y="278491"/>
                        </a:moveTo>
                        <a:cubicBezTo>
                          <a:pt x="326994" y="267632"/>
                          <a:pt x="337472" y="238009"/>
                          <a:pt x="326518" y="213340"/>
                        </a:cubicBezTo>
                        <a:lnTo>
                          <a:pt x="256509" y="54177"/>
                        </a:lnTo>
                        <a:cubicBezTo>
                          <a:pt x="247556" y="33793"/>
                          <a:pt x="236697" y="11505"/>
                          <a:pt x="216028" y="3313"/>
                        </a:cubicBezTo>
                        <a:cubicBezTo>
                          <a:pt x="196502" y="-4497"/>
                          <a:pt x="174404" y="2837"/>
                          <a:pt x="155258" y="11505"/>
                        </a:cubicBezTo>
                        <a:cubicBezTo>
                          <a:pt x="103823" y="34841"/>
                          <a:pt x="56865" y="68083"/>
                          <a:pt x="17813" y="109041"/>
                        </a:cubicBezTo>
                        <a:cubicBezTo>
                          <a:pt x="8859" y="118375"/>
                          <a:pt x="-94" y="129424"/>
                          <a:pt x="1" y="142283"/>
                        </a:cubicBezTo>
                        <a:cubicBezTo>
                          <a:pt x="96" y="153046"/>
                          <a:pt x="6668" y="162571"/>
                          <a:pt x="12955" y="171334"/>
                        </a:cubicBezTo>
                        <a:cubicBezTo>
                          <a:pt x="50674" y="224008"/>
                          <a:pt x="88488" y="276586"/>
                          <a:pt x="126207" y="329259"/>
                        </a:cubicBezTo>
                        <a:cubicBezTo>
                          <a:pt x="132494" y="338022"/>
                          <a:pt x="139161" y="347070"/>
                          <a:pt x="148877" y="351643"/>
                        </a:cubicBezTo>
                        <a:cubicBezTo>
                          <a:pt x="156116" y="354976"/>
                          <a:pt x="163926" y="355453"/>
                          <a:pt x="171832" y="354405"/>
                        </a:cubicBezTo>
                        <a:cubicBezTo>
                          <a:pt x="184691" y="352786"/>
                          <a:pt x="196787" y="347166"/>
                          <a:pt x="207265" y="339451"/>
                        </a:cubicBezTo>
                        <a:cubicBezTo>
                          <a:pt x="229458" y="323163"/>
                          <a:pt x="276893" y="289254"/>
                          <a:pt x="301182" y="278872"/>
                        </a:cubicBezTo>
                        <a:cubicBezTo>
                          <a:pt x="301467" y="278776"/>
                          <a:pt x="301848" y="278586"/>
                          <a:pt x="302134" y="27849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82" name="任意多边形: 形状 781">
                    <a:extLst>
                      <a:ext uri="{FF2B5EF4-FFF2-40B4-BE49-F238E27FC236}">
                        <a16:creationId xmlns:a16="http://schemas.microsoft.com/office/drawing/2014/main" id="{E96AB1BE-E131-C93A-D67D-53BEBE021A1F}"/>
                      </a:ext>
                    </a:extLst>
                  </p:cNvPr>
                  <p:cNvSpPr/>
                  <p:nvPr/>
                </p:nvSpPr>
                <p:spPr>
                  <a:xfrm>
                    <a:off x="8111873" y="4642442"/>
                    <a:ext cx="304517" cy="341989"/>
                  </a:xfrm>
                  <a:custGeom>
                    <a:avLst/>
                    <a:gdLst>
                      <a:gd name="connsiteX0" fmla="*/ 265673 w 304517"/>
                      <a:gd name="connsiteY0" fmla="*/ 296077 h 341989"/>
                      <a:gd name="connsiteX1" fmla="*/ 303583 w 304517"/>
                      <a:gd name="connsiteY1" fmla="*/ 237784 h 341989"/>
                      <a:gd name="connsiteX2" fmla="*/ 270055 w 304517"/>
                      <a:gd name="connsiteY2" fmla="*/ 67191 h 341989"/>
                      <a:gd name="connsiteX3" fmla="*/ 241670 w 304517"/>
                      <a:gd name="connsiteY3" fmla="*/ 8708 h 341989"/>
                      <a:gd name="connsiteX4" fmla="*/ 180615 w 304517"/>
                      <a:gd name="connsiteY4" fmla="*/ 3469 h 341989"/>
                      <a:gd name="connsiteX5" fmla="*/ 25167 w 304517"/>
                      <a:gd name="connsiteY5" fmla="*/ 68525 h 341989"/>
                      <a:gd name="connsiteX6" fmla="*/ 593 w 304517"/>
                      <a:gd name="connsiteY6" fmla="*/ 97100 h 341989"/>
                      <a:gd name="connsiteX7" fmla="*/ 6879 w 304517"/>
                      <a:gd name="connsiteY7" fmla="*/ 128246 h 341989"/>
                      <a:gd name="connsiteX8" fmla="*/ 82888 w 304517"/>
                      <a:gd name="connsiteY8" fmla="*/ 307126 h 341989"/>
                      <a:gd name="connsiteX9" fmla="*/ 100129 w 304517"/>
                      <a:gd name="connsiteY9" fmla="*/ 333987 h 341989"/>
                      <a:gd name="connsiteX10" fmla="*/ 121941 w 304517"/>
                      <a:gd name="connsiteY10" fmla="*/ 341702 h 341989"/>
                      <a:gd name="connsiteX11" fmla="*/ 159755 w 304517"/>
                      <a:gd name="connsiteY11" fmla="*/ 334939 h 341989"/>
                      <a:gd name="connsiteX12" fmla="*/ 264626 w 304517"/>
                      <a:gd name="connsiteY12" fmla="*/ 296363 h 341989"/>
                      <a:gd name="connsiteX13" fmla="*/ 265673 w 304517"/>
                      <a:gd name="connsiteY13" fmla="*/ 296172 h 341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04517" h="341989">
                        <a:moveTo>
                          <a:pt x="265673" y="296077"/>
                        </a:moveTo>
                        <a:cubicBezTo>
                          <a:pt x="292153" y="290838"/>
                          <a:pt x="308726" y="264263"/>
                          <a:pt x="303583" y="237784"/>
                        </a:cubicBezTo>
                        <a:lnTo>
                          <a:pt x="270055" y="67191"/>
                        </a:lnTo>
                        <a:cubicBezTo>
                          <a:pt x="265769" y="45379"/>
                          <a:pt x="260053" y="21281"/>
                          <a:pt x="241670" y="8708"/>
                        </a:cubicBezTo>
                        <a:cubicBezTo>
                          <a:pt x="224335" y="-3103"/>
                          <a:pt x="201189" y="-817"/>
                          <a:pt x="180615" y="3469"/>
                        </a:cubicBezTo>
                        <a:cubicBezTo>
                          <a:pt x="125275" y="14994"/>
                          <a:pt x="72220" y="37187"/>
                          <a:pt x="25167" y="68525"/>
                        </a:cubicBezTo>
                        <a:cubicBezTo>
                          <a:pt x="14404" y="75669"/>
                          <a:pt x="3260" y="84432"/>
                          <a:pt x="593" y="97100"/>
                        </a:cubicBezTo>
                        <a:cubicBezTo>
                          <a:pt x="-1598" y="107672"/>
                          <a:pt x="2688" y="118341"/>
                          <a:pt x="6879" y="128246"/>
                        </a:cubicBezTo>
                        <a:cubicBezTo>
                          <a:pt x="32216" y="187873"/>
                          <a:pt x="57552" y="247500"/>
                          <a:pt x="82888" y="307126"/>
                        </a:cubicBezTo>
                        <a:cubicBezTo>
                          <a:pt x="87079" y="317032"/>
                          <a:pt x="91652" y="327414"/>
                          <a:pt x="100129" y="333987"/>
                        </a:cubicBezTo>
                        <a:cubicBezTo>
                          <a:pt x="106415" y="338844"/>
                          <a:pt x="113940" y="341035"/>
                          <a:pt x="121941" y="341702"/>
                        </a:cubicBezTo>
                        <a:cubicBezTo>
                          <a:pt x="134895" y="342940"/>
                          <a:pt x="147849" y="340083"/>
                          <a:pt x="159755" y="334939"/>
                        </a:cubicBezTo>
                        <a:cubicBezTo>
                          <a:pt x="184996" y="323890"/>
                          <a:pt x="238718" y="301125"/>
                          <a:pt x="264626" y="296363"/>
                        </a:cubicBezTo>
                        <a:cubicBezTo>
                          <a:pt x="265007" y="296363"/>
                          <a:pt x="265292" y="296268"/>
                          <a:pt x="265673" y="29617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83" name="任意多边形: 形状 782">
                    <a:extLst>
                      <a:ext uri="{FF2B5EF4-FFF2-40B4-BE49-F238E27FC236}">
                        <a16:creationId xmlns:a16="http://schemas.microsoft.com/office/drawing/2014/main" id="{79B09567-6718-C056-2F69-F7C8FA37E05C}"/>
                      </a:ext>
                    </a:extLst>
                  </p:cNvPr>
                  <p:cNvSpPr/>
                  <p:nvPr/>
                </p:nvSpPr>
                <p:spPr>
                  <a:xfrm>
                    <a:off x="8669985" y="4644623"/>
                    <a:ext cx="319759" cy="337409"/>
                  </a:xfrm>
                  <a:custGeom>
                    <a:avLst/>
                    <a:gdLst>
                      <a:gd name="connsiteX0" fmla="*/ 205148 w 319759"/>
                      <a:gd name="connsiteY0" fmla="*/ 333616 h 337409"/>
                      <a:gd name="connsiteX1" fmla="*/ 302303 w 319759"/>
                      <a:gd name="connsiteY1" fmla="*/ 156832 h 337409"/>
                      <a:gd name="connsiteX2" fmla="*/ 318019 w 319759"/>
                      <a:gd name="connsiteY2" fmla="*/ 93777 h 337409"/>
                      <a:gd name="connsiteX3" fmla="*/ 274490 w 319759"/>
                      <a:gd name="connsiteY3" fmla="*/ 50628 h 337409"/>
                      <a:gd name="connsiteX4" fmla="*/ 113518 w 319759"/>
                      <a:gd name="connsiteY4" fmla="*/ 813 h 337409"/>
                      <a:gd name="connsiteX5" fmla="*/ 76275 w 319759"/>
                      <a:gd name="connsiteY5" fmla="*/ 6909 h 337409"/>
                      <a:gd name="connsiteX6" fmla="*/ 61130 w 319759"/>
                      <a:gd name="connsiteY6" fmla="*/ 34817 h 337409"/>
                      <a:gd name="connsiteX7" fmla="*/ 4742 w 319759"/>
                      <a:gd name="connsiteY7" fmla="*/ 220745 h 337409"/>
                      <a:gd name="connsiteX8" fmla="*/ 837 w 319759"/>
                      <a:gd name="connsiteY8" fmla="*/ 252368 h 337409"/>
                      <a:gd name="connsiteX9" fmla="*/ 31698 w 319759"/>
                      <a:gd name="connsiteY9" fmla="*/ 287229 h 337409"/>
                      <a:gd name="connsiteX10" fmla="*/ 155427 w 319759"/>
                      <a:gd name="connsiteY10" fmla="*/ 327996 h 337409"/>
                      <a:gd name="connsiteX11" fmla="*/ 205243 w 319759"/>
                      <a:gd name="connsiteY11" fmla="*/ 333521 h 337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19759" h="337409">
                        <a:moveTo>
                          <a:pt x="205148" y="333616"/>
                        </a:moveTo>
                        <a:cubicBezTo>
                          <a:pt x="237533" y="274656"/>
                          <a:pt x="269918" y="215792"/>
                          <a:pt x="302303" y="156832"/>
                        </a:cubicBezTo>
                        <a:cubicBezTo>
                          <a:pt x="313066" y="137306"/>
                          <a:pt x="324115" y="115208"/>
                          <a:pt x="318019" y="93777"/>
                        </a:cubicBezTo>
                        <a:cubicBezTo>
                          <a:pt x="312304" y="73584"/>
                          <a:pt x="293064" y="60534"/>
                          <a:pt x="274490" y="50628"/>
                        </a:cubicBezTo>
                        <a:cubicBezTo>
                          <a:pt x="224674" y="23958"/>
                          <a:pt x="169715" y="7004"/>
                          <a:pt x="113518" y="813"/>
                        </a:cubicBezTo>
                        <a:cubicBezTo>
                          <a:pt x="100659" y="-616"/>
                          <a:pt x="86466" y="-997"/>
                          <a:pt x="76275" y="6909"/>
                        </a:cubicBezTo>
                        <a:cubicBezTo>
                          <a:pt x="67797" y="13576"/>
                          <a:pt x="64273" y="24530"/>
                          <a:pt x="61130" y="34817"/>
                        </a:cubicBezTo>
                        <a:cubicBezTo>
                          <a:pt x="42366" y="96825"/>
                          <a:pt x="23506" y="158832"/>
                          <a:pt x="4742" y="220745"/>
                        </a:cubicBezTo>
                        <a:cubicBezTo>
                          <a:pt x="1599" y="231032"/>
                          <a:pt x="-1545" y="241890"/>
                          <a:pt x="837" y="252368"/>
                        </a:cubicBezTo>
                        <a:cubicBezTo>
                          <a:pt x="4266" y="267894"/>
                          <a:pt x="18458" y="278276"/>
                          <a:pt x="31698" y="287229"/>
                        </a:cubicBezTo>
                        <a:cubicBezTo>
                          <a:pt x="31698" y="287229"/>
                          <a:pt x="124757" y="310756"/>
                          <a:pt x="155427" y="327996"/>
                        </a:cubicBezTo>
                        <a:cubicBezTo>
                          <a:pt x="186003" y="345237"/>
                          <a:pt x="205243" y="333521"/>
                          <a:pt x="205243" y="33352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84" name="任意多边形: 形状 783">
                    <a:extLst>
                      <a:ext uri="{FF2B5EF4-FFF2-40B4-BE49-F238E27FC236}">
                        <a16:creationId xmlns:a16="http://schemas.microsoft.com/office/drawing/2014/main" id="{4E3E0870-C6FF-6CA3-D520-53D14A5FE8A8}"/>
                      </a:ext>
                    </a:extLst>
                  </p:cNvPr>
                  <p:cNvSpPr/>
                  <p:nvPr/>
                </p:nvSpPr>
                <p:spPr>
                  <a:xfrm>
                    <a:off x="8886847" y="4742042"/>
                    <a:ext cx="343088" cy="345830"/>
                  </a:xfrm>
                  <a:custGeom>
                    <a:avLst/>
                    <a:gdLst>
                      <a:gd name="connsiteX0" fmla="*/ 131827 w 343088"/>
                      <a:gd name="connsiteY0" fmla="*/ 334494 h 345830"/>
                      <a:gd name="connsiteX1" fmla="*/ 201074 w 343088"/>
                      <a:gd name="connsiteY1" fmla="*/ 328208 h 345830"/>
                      <a:gd name="connsiteX2" fmla="*/ 314517 w 343088"/>
                      <a:gd name="connsiteY2" fmla="*/ 196382 h 345830"/>
                      <a:gd name="connsiteX3" fmla="*/ 342997 w 343088"/>
                      <a:gd name="connsiteY3" fmla="*/ 137898 h 345830"/>
                      <a:gd name="connsiteX4" fmla="*/ 309373 w 343088"/>
                      <a:gd name="connsiteY4" fmla="*/ 86654 h 345830"/>
                      <a:gd name="connsiteX5" fmla="*/ 162117 w 343088"/>
                      <a:gd name="connsiteY5" fmla="*/ 4739 h 345830"/>
                      <a:gd name="connsiteX6" fmla="*/ 124493 w 343088"/>
                      <a:gd name="connsiteY6" fmla="*/ 3024 h 345830"/>
                      <a:gd name="connsiteX7" fmla="*/ 103919 w 343088"/>
                      <a:gd name="connsiteY7" fmla="*/ 27218 h 345830"/>
                      <a:gd name="connsiteX8" fmla="*/ 10383 w 343088"/>
                      <a:gd name="connsiteY8" fmla="*/ 197525 h 345830"/>
                      <a:gd name="connsiteX9" fmla="*/ 1 w 343088"/>
                      <a:gd name="connsiteY9" fmla="*/ 227719 h 345830"/>
                      <a:gd name="connsiteX10" fmla="*/ 7431 w 343088"/>
                      <a:gd name="connsiteY10" fmla="*/ 249627 h 345830"/>
                      <a:gd name="connsiteX11" fmla="*/ 36196 w 343088"/>
                      <a:gd name="connsiteY11" fmla="*/ 275154 h 345830"/>
                      <a:gd name="connsiteX12" fmla="*/ 131351 w 343088"/>
                      <a:gd name="connsiteY12" fmla="*/ 333732 h 345830"/>
                      <a:gd name="connsiteX13" fmla="*/ 132113 w 343088"/>
                      <a:gd name="connsiteY13" fmla="*/ 334399 h 345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43088" h="345830">
                        <a:moveTo>
                          <a:pt x="131827" y="334494"/>
                        </a:moveTo>
                        <a:cubicBezTo>
                          <a:pt x="152306" y="352020"/>
                          <a:pt x="183453" y="348687"/>
                          <a:pt x="201074" y="328208"/>
                        </a:cubicBezTo>
                        <a:lnTo>
                          <a:pt x="314517" y="196382"/>
                        </a:lnTo>
                        <a:cubicBezTo>
                          <a:pt x="328995" y="179522"/>
                          <a:pt x="344425" y="160092"/>
                          <a:pt x="342997" y="137898"/>
                        </a:cubicBezTo>
                        <a:cubicBezTo>
                          <a:pt x="341568" y="116943"/>
                          <a:pt x="325471" y="100179"/>
                          <a:pt x="309373" y="86654"/>
                        </a:cubicBezTo>
                        <a:cubicBezTo>
                          <a:pt x="266130" y="50268"/>
                          <a:pt x="215838" y="22265"/>
                          <a:pt x="162117" y="4739"/>
                        </a:cubicBezTo>
                        <a:cubicBezTo>
                          <a:pt x="149830" y="738"/>
                          <a:pt x="136018" y="-2691"/>
                          <a:pt x="124493" y="3024"/>
                        </a:cubicBezTo>
                        <a:cubicBezTo>
                          <a:pt x="114873" y="7787"/>
                          <a:pt x="109063" y="17788"/>
                          <a:pt x="103919" y="27218"/>
                        </a:cubicBezTo>
                        <a:cubicBezTo>
                          <a:pt x="72772" y="83987"/>
                          <a:pt x="41530" y="140756"/>
                          <a:pt x="10383" y="197525"/>
                        </a:cubicBezTo>
                        <a:cubicBezTo>
                          <a:pt x="5240" y="206954"/>
                          <a:pt x="-94" y="216956"/>
                          <a:pt x="1" y="227719"/>
                        </a:cubicBezTo>
                        <a:cubicBezTo>
                          <a:pt x="1" y="235720"/>
                          <a:pt x="3049" y="242959"/>
                          <a:pt x="7431" y="249627"/>
                        </a:cubicBezTo>
                        <a:cubicBezTo>
                          <a:pt x="14479" y="260580"/>
                          <a:pt x="24671" y="269058"/>
                          <a:pt x="36196" y="275154"/>
                        </a:cubicBezTo>
                        <a:cubicBezTo>
                          <a:pt x="60485" y="288108"/>
                          <a:pt x="111539" y="316302"/>
                          <a:pt x="131351" y="333732"/>
                        </a:cubicBezTo>
                        <a:cubicBezTo>
                          <a:pt x="131637" y="333923"/>
                          <a:pt x="131923" y="334209"/>
                          <a:pt x="132113" y="334399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85" name="任意多边形: 形状 784">
                    <a:extLst>
                      <a:ext uri="{FF2B5EF4-FFF2-40B4-BE49-F238E27FC236}">
                        <a16:creationId xmlns:a16="http://schemas.microsoft.com/office/drawing/2014/main" id="{72828747-2C0B-C8B3-F1D7-315DB4FAD1CD}"/>
                      </a:ext>
                    </a:extLst>
                  </p:cNvPr>
                  <p:cNvSpPr/>
                  <p:nvPr/>
                </p:nvSpPr>
                <p:spPr>
                  <a:xfrm>
                    <a:off x="9076246" y="4893254"/>
                    <a:ext cx="355774" cy="344837"/>
                  </a:xfrm>
                  <a:custGeom>
                    <a:avLst/>
                    <a:gdLst>
                      <a:gd name="connsiteX0" fmla="*/ 106259 w 355774"/>
                      <a:gd name="connsiteY0" fmla="*/ 325776 h 344837"/>
                      <a:gd name="connsiteX1" fmla="*/ 175220 w 355774"/>
                      <a:gd name="connsiteY1" fmla="*/ 334825 h 344837"/>
                      <a:gd name="connsiteX2" fmla="*/ 314666 w 355774"/>
                      <a:gd name="connsiteY2" fmla="*/ 231003 h 344837"/>
                      <a:gd name="connsiteX3" fmla="*/ 355243 w 355774"/>
                      <a:gd name="connsiteY3" fmla="*/ 180139 h 344837"/>
                      <a:gd name="connsiteX4" fmla="*/ 333621 w 355774"/>
                      <a:gd name="connsiteY4" fmla="*/ 122799 h 344837"/>
                      <a:gd name="connsiteX5" fmla="*/ 207795 w 355774"/>
                      <a:gd name="connsiteY5" fmla="*/ 10690 h 344837"/>
                      <a:gd name="connsiteX6" fmla="*/ 171410 w 355774"/>
                      <a:gd name="connsiteY6" fmla="*/ 783 h 344837"/>
                      <a:gd name="connsiteX7" fmla="*/ 145978 w 355774"/>
                      <a:gd name="connsiteY7" fmla="*/ 19929 h 344837"/>
                      <a:gd name="connsiteX8" fmla="*/ 17486 w 355774"/>
                      <a:gd name="connsiteY8" fmla="*/ 165661 h 344837"/>
                      <a:gd name="connsiteX9" fmla="*/ 722 w 355774"/>
                      <a:gd name="connsiteY9" fmla="*/ 192808 h 344837"/>
                      <a:gd name="connsiteX10" fmla="*/ 3103 w 355774"/>
                      <a:gd name="connsiteY10" fmla="*/ 215763 h 344837"/>
                      <a:gd name="connsiteX11" fmla="*/ 25582 w 355774"/>
                      <a:gd name="connsiteY11" fmla="*/ 247005 h 344837"/>
                      <a:gd name="connsiteX12" fmla="*/ 105592 w 355774"/>
                      <a:gd name="connsiteY12" fmla="*/ 325015 h 344837"/>
                      <a:gd name="connsiteX13" fmla="*/ 106259 w 355774"/>
                      <a:gd name="connsiteY13" fmla="*/ 325872 h 344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55774" h="344837">
                        <a:moveTo>
                          <a:pt x="106259" y="325776"/>
                        </a:moveTo>
                        <a:cubicBezTo>
                          <a:pt x="122452" y="347398"/>
                          <a:pt x="153503" y="350923"/>
                          <a:pt x="175220" y="334825"/>
                        </a:cubicBezTo>
                        <a:lnTo>
                          <a:pt x="314666" y="231003"/>
                        </a:lnTo>
                        <a:cubicBezTo>
                          <a:pt x="332573" y="217668"/>
                          <a:pt x="351813" y="202142"/>
                          <a:pt x="355243" y="180139"/>
                        </a:cubicBezTo>
                        <a:cubicBezTo>
                          <a:pt x="358481" y="159375"/>
                          <a:pt x="346384" y="139467"/>
                          <a:pt x="333621" y="122799"/>
                        </a:cubicBezTo>
                        <a:cubicBezTo>
                          <a:pt x="299331" y="77841"/>
                          <a:pt x="256373" y="39550"/>
                          <a:pt x="207795" y="10690"/>
                        </a:cubicBezTo>
                        <a:cubicBezTo>
                          <a:pt x="196746" y="4117"/>
                          <a:pt x="183983" y="-2265"/>
                          <a:pt x="171410" y="783"/>
                        </a:cubicBezTo>
                        <a:cubicBezTo>
                          <a:pt x="160932" y="3355"/>
                          <a:pt x="153122" y="11833"/>
                          <a:pt x="145978" y="19929"/>
                        </a:cubicBezTo>
                        <a:cubicBezTo>
                          <a:pt x="103116" y="68506"/>
                          <a:pt x="60253" y="117084"/>
                          <a:pt x="17486" y="165661"/>
                        </a:cubicBezTo>
                        <a:cubicBezTo>
                          <a:pt x="10342" y="173758"/>
                          <a:pt x="3008" y="182330"/>
                          <a:pt x="722" y="192808"/>
                        </a:cubicBezTo>
                        <a:cubicBezTo>
                          <a:pt x="-897" y="200618"/>
                          <a:pt x="341" y="208333"/>
                          <a:pt x="3103" y="215763"/>
                        </a:cubicBezTo>
                        <a:cubicBezTo>
                          <a:pt x="7580" y="227955"/>
                          <a:pt x="15771" y="238432"/>
                          <a:pt x="25582" y="247005"/>
                        </a:cubicBezTo>
                        <a:cubicBezTo>
                          <a:pt x="46442" y="265007"/>
                          <a:pt x="90066" y="303678"/>
                          <a:pt x="105592" y="325015"/>
                        </a:cubicBezTo>
                        <a:cubicBezTo>
                          <a:pt x="105783" y="325300"/>
                          <a:pt x="105973" y="325586"/>
                          <a:pt x="106259" y="32587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86" name="任意多边形: 形状 785">
                    <a:extLst>
                      <a:ext uri="{FF2B5EF4-FFF2-40B4-BE49-F238E27FC236}">
                        <a16:creationId xmlns:a16="http://schemas.microsoft.com/office/drawing/2014/main" id="{0EFD48F1-41F2-E243-4034-CA06B7487CAB}"/>
                      </a:ext>
                    </a:extLst>
                  </p:cNvPr>
                  <p:cNvSpPr/>
                  <p:nvPr/>
                </p:nvSpPr>
                <p:spPr>
                  <a:xfrm>
                    <a:off x="9244493" y="5081106"/>
                    <a:ext cx="354880" cy="330807"/>
                  </a:xfrm>
                  <a:custGeom>
                    <a:avLst/>
                    <a:gdLst>
                      <a:gd name="connsiteX0" fmla="*/ 76410 w 354880"/>
                      <a:gd name="connsiteY0" fmla="*/ 302327 h 330807"/>
                      <a:gd name="connsiteX1" fmla="*/ 141561 w 354880"/>
                      <a:gd name="connsiteY1" fmla="*/ 326520 h 330807"/>
                      <a:gd name="connsiteX2" fmla="*/ 300724 w 354880"/>
                      <a:gd name="connsiteY2" fmla="*/ 256416 h 330807"/>
                      <a:gd name="connsiteX3" fmla="*/ 351587 w 354880"/>
                      <a:gd name="connsiteY3" fmla="*/ 215935 h 330807"/>
                      <a:gd name="connsiteX4" fmla="*/ 343300 w 354880"/>
                      <a:gd name="connsiteY4" fmla="*/ 155165 h 330807"/>
                      <a:gd name="connsiteX5" fmla="*/ 245764 w 354880"/>
                      <a:gd name="connsiteY5" fmla="*/ 17720 h 330807"/>
                      <a:gd name="connsiteX6" fmla="*/ 212522 w 354880"/>
                      <a:gd name="connsiteY6" fmla="*/ 3 h 330807"/>
                      <a:gd name="connsiteX7" fmla="*/ 183471 w 354880"/>
                      <a:gd name="connsiteY7" fmla="*/ 12957 h 330807"/>
                      <a:gd name="connsiteX8" fmla="*/ 25642 w 354880"/>
                      <a:gd name="connsiteY8" fmla="*/ 126305 h 330807"/>
                      <a:gd name="connsiteX9" fmla="*/ 3258 w 354880"/>
                      <a:gd name="connsiteY9" fmla="*/ 149069 h 330807"/>
                      <a:gd name="connsiteX10" fmla="*/ 495 w 354880"/>
                      <a:gd name="connsiteY10" fmla="*/ 172025 h 330807"/>
                      <a:gd name="connsiteX11" fmla="*/ 15450 w 354880"/>
                      <a:gd name="connsiteY11" fmla="*/ 207457 h 330807"/>
                      <a:gd name="connsiteX12" fmla="*/ 76029 w 354880"/>
                      <a:gd name="connsiteY12" fmla="*/ 301374 h 330807"/>
                      <a:gd name="connsiteX13" fmla="*/ 76410 w 354880"/>
                      <a:gd name="connsiteY13" fmla="*/ 302327 h 3308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54880" h="330807">
                        <a:moveTo>
                          <a:pt x="76410" y="302327"/>
                        </a:moveTo>
                        <a:cubicBezTo>
                          <a:pt x="87363" y="326996"/>
                          <a:pt x="116891" y="337379"/>
                          <a:pt x="141561" y="326520"/>
                        </a:cubicBezTo>
                        <a:lnTo>
                          <a:pt x="300724" y="256416"/>
                        </a:lnTo>
                        <a:cubicBezTo>
                          <a:pt x="321107" y="247463"/>
                          <a:pt x="343396" y="236604"/>
                          <a:pt x="351587" y="215935"/>
                        </a:cubicBezTo>
                        <a:cubicBezTo>
                          <a:pt x="359397" y="196409"/>
                          <a:pt x="351968" y="174311"/>
                          <a:pt x="343300" y="155165"/>
                        </a:cubicBezTo>
                        <a:cubicBezTo>
                          <a:pt x="319964" y="103730"/>
                          <a:pt x="286627" y="56772"/>
                          <a:pt x="245764" y="17720"/>
                        </a:cubicBezTo>
                        <a:cubicBezTo>
                          <a:pt x="236430" y="8766"/>
                          <a:pt x="225381" y="-187"/>
                          <a:pt x="212522" y="3"/>
                        </a:cubicBezTo>
                        <a:cubicBezTo>
                          <a:pt x="201759" y="98"/>
                          <a:pt x="192234" y="6671"/>
                          <a:pt x="183471" y="12957"/>
                        </a:cubicBezTo>
                        <a:cubicBezTo>
                          <a:pt x="130893" y="50771"/>
                          <a:pt x="78220" y="88490"/>
                          <a:pt x="25642" y="126305"/>
                        </a:cubicBezTo>
                        <a:cubicBezTo>
                          <a:pt x="16879" y="132591"/>
                          <a:pt x="7830" y="139259"/>
                          <a:pt x="3258" y="149069"/>
                        </a:cubicBezTo>
                        <a:cubicBezTo>
                          <a:pt x="-76" y="156308"/>
                          <a:pt x="-552" y="164119"/>
                          <a:pt x="495" y="172025"/>
                        </a:cubicBezTo>
                        <a:cubicBezTo>
                          <a:pt x="2210" y="184883"/>
                          <a:pt x="7735" y="196980"/>
                          <a:pt x="15450" y="207457"/>
                        </a:cubicBezTo>
                        <a:cubicBezTo>
                          <a:pt x="31737" y="229651"/>
                          <a:pt x="65742" y="277086"/>
                          <a:pt x="76029" y="301374"/>
                        </a:cubicBezTo>
                        <a:cubicBezTo>
                          <a:pt x="76124" y="301660"/>
                          <a:pt x="76314" y="302041"/>
                          <a:pt x="76410" y="302327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87" name="任意多边形: 形状 786">
                    <a:extLst>
                      <a:ext uri="{FF2B5EF4-FFF2-40B4-BE49-F238E27FC236}">
                        <a16:creationId xmlns:a16="http://schemas.microsoft.com/office/drawing/2014/main" id="{50A6EA02-C2BB-4E47-D15C-FC5195A2ECBE}"/>
                      </a:ext>
                    </a:extLst>
                  </p:cNvPr>
                  <p:cNvSpPr/>
                  <p:nvPr/>
                </p:nvSpPr>
                <p:spPr>
                  <a:xfrm>
                    <a:off x="7504358" y="5082721"/>
                    <a:ext cx="346706" cy="347023"/>
                  </a:xfrm>
                  <a:custGeom>
                    <a:avLst/>
                    <a:gdLst>
                      <a:gd name="connsiteX0" fmla="*/ 333883 w 346706"/>
                      <a:gd name="connsiteY0" fmla="*/ 219939 h 347023"/>
                      <a:gd name="connsiteX1" fmla="*/ 330835 w 346706"/>
                      <a:gd name="connsiteY1" fmla="*/ 150501 h 347023"/>
                      <a:gd name="connsiteX2" fmla="*/ 204343 w 346706"/>
                      <a:gd name="connsiteY2" fmla="*/ 31153 h 347023"/>
                      <a:gd name="connsiteX3" fmla="*/ 147193 w 346706"/>
                      <a:gd name="connsiteY3" fmla="*/ 7 h 347023"/>
                      <a:gd name="connsiteX4" fmla="*/ 94425 w 346706"/>
                      <a:gd name="connsiteY4" fmla="*/ 31249 h 347023"/>
                      <a:gd name="connsiteX5" fmla="*/ 5842 w 346706"/>
                      <a:gd name="connsiteY5" fmla="*/ 174600 h 347023"/>
                      <a:gd name="connsiteX6" fmla="*/ 2413 w 346706"/>
                      <a:gd name="connsiteY6" fmla="*/ 212128 h 347023"/>
                      <a:gd name="connsiteX7" fmla="*/ 25654 w 346706"/>
                      <a:gd name="connsiteY7" fmla="*/ 233845 h 347023"/>
                      <a:gd name="connsiteX8" fmla="*/ 191484 w 346706"/>
                      <a:gd name="connsiteY8" fmla="*/ 335191 h 347023"/>
                      <a:gd name="connsiteX9" fmla="*/ 221107 w 346706"/>
                      <a:gd name="connsiteY9" fmla="*/ 347002 h 347023"/>
                      <a:gd name="connsiteX10" fmla="*/ 243300 w 346706"/>
                      <a:gd name="connsiteY10" fmla="*/ 340621 h 347023"/>
                      <a:gd name="connsiteX11" fmla="*/ 270161 w 346706"/>
                      <a:gd name="connsiteY11" fmla="*/ 313093 h 347023"/>
                      <a:gd name="connsiteX12" fmla="*/ 333026 w 346706"/>
                      <a:gd name="connsiteY12" fmla="*/ 220796 h 347023"/>
                      <a:gd name="connsiteX13" fmla="*/ 333788 w 346706"/>
                      <a:gd name="connsiteY13" fmla="*/ 220034 h 347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46706" h="347023">
                        <a:moveTo>
                          <a:pt x="333883" y="219939"/>
                        </a:moveTo>
                        <a:cubicBezTo>
                          <a:pt x="352361" y="200317"/>
                          <a:pt x="350457" y="168980"/>
                          <a:pt x="330835" y="150501"/>
                        </a:cubicBezTo>
                        <a:lnTo>
                          <a:pt x="204343" y="31153"/>
                        </a:lnTo>
                        <a:cubicBezTo>
                          <a:pt x="188151" y="15913"/>
                          <a:pt x="169482" y="-375"/>
                          <a:pt x="147193" y="7"/>
                        </a:cubicBezTo>
                        <a:cubicBezTo>
                          <a:pt x="126143" y="483"/>
                          <a:pt x="108712" y="15818"/>
                          <a:pt x="94425" y="31249"/>
                        </a:cubicBezTo>
                        <a:cubicBezTo>
                          <a:pt x="56134" y="72778"/>
                          <a:pt x="25844" y="121736"/>
                          <a:pt x="5842" y="174600"/>
                        </a:cubicBezTo>
                        <a:cubicBezTo>
                          <a:pt x="1270" y="186697"/>
                          <a:pt x="-2731" y="200317"/>
                          <a:pt x="2413" y="212128"/>
                        </a:cubicBezTo>
                        <a:cubicBezTo>
                          <a:pt x="6699" y="222034"/>
                          <a:pt x="16415" y="228225"/>
                          <a:pt x="25654" y="233845"/>
                        </a:cubicBezTo>
                        <a:cubicBezTo>
                          <a:pt x="80899" y="267659"/>
                          <a:pt x="136239" y="301378"/>
                          <a:pt x="191484" y="335191"/>
                        </a:cubicBezTo>
                        <a:cubicBezTo>
                          <a:pt x="200628" y="340811"/>
                          <a:pt x="210344" y="346621"/>
                          <a:pt x="221107" y="347002"/>
                        </a:cubicBezTo>
                        <a:cubicBezTo>
                          <a:pt x="229013" y="347288"/>
                          <a:pt x="236442" y="344621"/>
                          <a:pt x="243300" y="340621"/>
                        </a:cubicBezTo>
                        <a:cubicBezTo>
                          <a:pt x="254540" y="334048"/>
                          <a:pt x="263493" y="324238"/>
                          <a:pt x="270161" y="313093"/>
                        </a:cubicBezTo>
                        <a:cubicBezTo>
                          <a:pt x="284258" y="289471"/>
                          <a:pt x="314738" y="239751"/>
                          <a:pt x="333026" y="220796"/>
                        </a:cubicBezTo>
                        <a:cubicBezTo>
                          <a:pt x="333311" y="220510"/>
                          <a:pt x="333502" y="220320"/>
                          <a:pt x="333788" y="22003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88" name="任意多边形: 形状 787">
                    <a:extLst>
                      <a:ext uri="{FF2B5EF4-FFF2-40B4-BE49-F238E27FC236}">
                        <a16:creationId xmlns:a16="http://schemas.microsoft.com/office/drawing/2014/main" id="{EEB4786F-E6D9-2FD5-4440-424E3F1018B6}"/>
                      </a:ext>
                    </a:extLst>
                  </p:cNvPr>
                  <p:cNvSpPr/>
                  <p:nvPr/>
                </p:nvSpPr>
                <p:spPr>
                  <a:xfrm>
                    <a:off x="7423190" y="5314124"/>
                    <a:ext cx="328250" cy="306787"/>
                  </a:xfrm>
                  <a:custGeom>
                    <a:avLst/>
                    <a:gdLst>
                      <a:gd name="connsiteX0" fmla="*/ 324278 w 328250"/>
                      <a:gd name="connsiteY0" fmla="*/ 147699 h 306787"/>
                      <a:gd name="connsiteX1" fmla="*/ 298180 w 328250"/>
                      <a:gd name="connsiteY1" fmla="*/ 83310 h 306787"/>
                      <a:gd name="connsiteX2" fmla="*/ 139017 w 328250"/>
                      <a:gd name="connsiteY2" fmla="*/ 13206 h 306787"/>
                      <a:gd name="connsiteX3" fmla="*/ 74819 w 328250"/>
                      <a:gd name="connsiteY3" fmla="*/ 3014 h 306787"/>
                      <a:gd name="connsiteX4" fmla="*/ 35576 w 328250"/>
                      <a:gd name="connsiteY4" fmla="*/ 50068 h 306787"/>
                      <a:gd name="connsiteX5" fmla="*/ 47 w 328250"/>
                      <a:gd name="connsiteY5" fmla="*/ 214850 h 306787"/>
                      <a:gd name="connsiteX6" fmla="*/ 9382 w 328250"/>
                      <a:gd name="connsiteY6" fmla="*/ 251426 h 306787"/>
                      <a:gd name="connsiteX7" fmla="*/ 38528 w 328250"/>
                      <a:gd name="connsiteY7" fmla="*/ 264095 h 306787"/>
                      <a:gd name="connsiteX8" fmla="*/ 228743 w 328250"/>
                      <a:gd name="connsiteY8" fmla="*/ 304004 h 306787"/>
                      <a:gd name="connsiteX9" fmla="*/ 260651 w 328250"/>
                      <a:gd name="connsiteY9" fmla="*/ 305147 h 306787"/>
                      <a:gd name="connsiteX10" fmla="*/ 279511 w 328250"/>
                      <a:gd name="connsiteY10" fmla="*/ 291717 h 306787"/>
                      <a:gd name="connsiteX11" fmla="*/ 295608 w 328250"/>
                      <a:gd name="connsiteY11" fmla="*/ 256760 h 306787"/>
                      <a:gd name="connsiteX12" fmla="*/ 323993 w 328250"/>
                      <a:gd name="connsiteY12" fmla="*/ 148652 h 306787"/>
                      <a:gd name="connsiteX13" fmla="*/ 324374 w 328250"/>
                      <a:gd name="connsiteY13" fmla="*/ 147699 h 306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28250" h="306787">
                        <a:moveTo>
                          <a:pt x="324278" y="147699"/>
                        </a:moveTo>
                        <a:cubicBezTo>
                          <a:pt x="335137" y="123029"/>
                          <a:pt x="322850" y="94169"/>
                          <a:pt x="298180" y="83310"/>
                        </a:cubicBezTo>
                        <a:lnTo>
                          <a:pt x="139017" y="13206"/>
                        </a:lnTo>
                        <a:cubicBezTo>
                          <a:pt x="118634" y="4253"/>
                          <a:pt x="95583" y="-4891"/>
                          <a:pt x="74819" y="3014"/>
                        </a:cubicBezTo>
                        <a:cubicBezTo>
                          <a:pt x="55197" y="10444"/>
                          <a:pt x="43862" y="30827"/>
                          <a:pt x="35576" y="50068"/>
                        </a:cubicBezTo>
                        <a:cubicBezTo>
                          <a:pt x="13382" y="102075"/>
                          <a:pt x="1286" y="158272"/>
                          <a:pt x="47" y="214850"/>
                        </a:cubicBezTo>
                        <a:cubicBezTo>
                          <a:pt x="-238" y="227709"/>
                          <a:pt x="524" y="241997"/>
                          <a:pt x="9382" y="251426"/>
                        </a:cubicBezTo>
                        <a:cubicBezTo>
                          <a:pt x="16716" y="259237"/>
                          <a:pt x="27956" y="261904"/>
                          <a:pt x="38528" y="264095"/>
                        </a:cubicBezTo>
                        <a:cubicBezTo>
                          <a:pt x="101965" y="277430"/>
                          <a:pt x="165306" y="290669"/>
                          <a:pt x="228743" y="304004"/>
                        </a:cubicBezTo>
                        <a:cubicBezTo>
                          <a:pt x="239316" y="306195"/>
                          <a:pt x="250365" y="308386"/>
                          <a:pt x="260651" y="305147"/>
                        </a:cubicBezTo>
                        <a:cubicBezTo>
                          <a:pt x="268271" y="302766"/>
                          <a:pt x="274272" y="297813"/>
                          <a:pt x="279511" y="291717"/>
                        </a:cubicBezTo>
                        <a:cubicBezTo>
                          <a:pt x="287893" y="281811"/>
                          <a:pt x="293036" y="269524"/>
                          <a:pt x="295608" y="256760"/>
                        </a:cubicBezTo>
                        <a:cubicBezTo>
                          <a:pt x="300942" y="229805"/>
                          <a:pt x="313039" y="172655"/>
                          <a:pt x="323993" y="148652"/>
                        </a:cubicBezTo>
                        <a:cubicBezTo>
                          <a:pt x="324183" y="148366"/>
                          <a:pt x="324278" y="147985"/>
                          <a:pt x="324374" y="147699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89" name="任意多边形: 形状 788">
                    <a:extLst>
                      <a:ext uri="{FF2B5EF4-FFF2-40B4-BE49-F238E27FC236}">
                        <a16:creationId xmlns:a16="http://schemas.microsoft.com/office/drawing/2014/main" id="{AAD75B41-DB48-91D1-D12A-CE2A7B4CCA37}"/>
                      </a:ext>
                    </a:extLst>
                  </p:cNvPr>
                  <p:cNvSpPr/>
                  <p:nvPr/>
                </p:nvSpPr>
                <p:spPr>
                  <a:xfrm>
                    <a:off x="9374271" y="5314791"/>
                    <a:ext cx="328250" cy="306787"/>
                  </a:xfrm>
                  <a:custGeom>
                    <a:avLst/>
                    <a:gdLst>
                      <a:gd name="connsiteX0" fmla="*/ 3972 w 328250"/>
                      <a:gd name="connsiteY0" fmla="*/ 147699 h 306787"/>
                      <a:gd name="connsiteX1" fmla="*/ 30071 w 328250"/>
                      <a:gd name="connsiteY1" fmla="*/ 83310 h 306787"/>
                      <a:gd name="connsiteX2" fmla="*/ 189234 w 328250"/>
                      <a:gd name="connsiteY2" fmla="*/ 13206 h 306787"/>
                      <a:gd name="connsiteX3" fmla="*/ 253432 w 328250"/>
                      <a:gd name="connsiteY3" fmla="*/ 3014 h 306787"/>
                      <a:gd name="connsiteX4" fmla="*/ 292675 w 328250"/>
                      <a:gd name="connsiteY4" fmla="*/ 50068 h 306787"/>
                      <a:gd name="connsiteX5" fmla="*/ 328203 w 328250"/>
                      <a:gd name="connsiteY5" fmla="*/ 214850 h 306787"/>
                      <a:gd name="connsiteX6" fmla="*/ 318869 w 328250"/>
                      <a:gd name="connsiteY6" fmla="*/ 251426 h 306787"/>
                      <a:gd name="connsiteX7" fmla="*/ 289722 w 328250"/>
                      <a:gd name="connsiteY7" fmla="*/ 264095 h 306787"/>
                      <a:gd name="connsiteX8" fmla="*/ 99508 w 328250"/>
                      <a:gd name="connsiteY8" fmla="*/ 304004 h 306787"/>
                      <a:gd name="connsiteX9" fmla="*/ 67599 w 328250"/>
                      <a:gd name="connsiteY9" fmla="*/ 305147 h 306787"/>
                      <a:gd name="connsiteX10" fmla="*/ 48835 w 328250"/>
                      <a:gd name="connsiteY10" fmla="*/ 291717 h 306787"/>
                      <a:gd name="connsiteX11" fmla="*/ 32738 w 328250"/>
                      <a:gd name="connsiteY11" fmla="*/ 256760 h 306787"/>
                      <a:gd name="connsiteX12" fmla="*/ 4353 w 328250"/>
                      <a:gd name="connsiteY12" fmla="*/ 148652 h 306787"/>
                      <a:gd name="connsiteX13" fmla="*/ 3972 w 328250"/>
                      <a:gd name="connsiteY13" fmla="*/ 147699 h 306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28250" h="306787">
                        <a:moveTo>
                          <a:pt x="3972" y="147699"/>
                        </a:moveTo>
                        <a:cubicBezTo>
                          <a:pt x="-6886" y="123029"/>
                          <a:pt x="5401" y="94169"/>
                          <a:pt x="30071" y="83310"/>
                        </a:cubicBezTo>
                        <a:lnTo>
                          <a:pt x="189234" y="13206"/>
                        </a:lnTo>
                        <a:cubicBezTo>
                          <a:pt x="209617" y="4253"/>
                          <a:pt x="232668" y="-4891"/>
                          <a:pt x="253432" y="3014"/>
                        </a:cubicBezTo>
                        <a:cubicBezTo>
                          <a:pt x="273053" y="10444"/>
                          <a:pt x="284388" y="30827"/>
                          <a:pt x="292675" y="50068"/>
                        </a:cubicBezTo>
                        <a:cubicBezTo>
                          <a:pt x="314868" y="102074"/>
                          <a:pt x="326965" y="158272"/>
                          <a:pt x="328203" y="214850"/>
                        </a:cubicBezTo>
                        <a:cubicBezTo>
                          <a:pt x="328489" y="227709"/>
                          <a:pt x="327727" y="241996"/>
                          <a:pt x="318869" y="251426"/>
                        </a:cubicBezTo>
                        <a:cubicBezTo>
                          <a:pt x="311535" y="259237"/>
                          <a:pt x="300295" y="261904"/>
                          <a:pt x="289722" y="264095"/>
                        </a:cubicBezTo>
                        <a:cubicBezTo>
                          <a:pt x="226286" y="277430"/>
                          <a:pt x="162944" y="290669"/>
                          <a:pt x="99508" y="304004"/>
                        </a:cubicBezTo>
                        <a:cubicBezTo>
                          <a:pt x="88935" y="306195"/>
                          <a:pt x="77886" y="308386"/>
                          <a:pt x="67599" y="305147"/>
                        </a:cubicBezTo>
                        <a:cubicBezTo>
                          <a:pt x="59979" y="302766"/>
                          <a:pt x="53978" y="297813"/>
                          <a:pt x="48835" y="291717"/>
                        </a:cubicBezTo>
                        <a:cubicBezTo>
                          <a:pt x="40453" y="281811"/>
                          <a:pt x="35310" y="269524"/>
                          <a:pt x="32738" y="256760"/>
                        </a:cubicBezTo>
                        <a:cubicBezTo>
                          <a:pt x="27404" y="229805"/>
                          <a:pt x="15307" y="172655"/>
                          <a:pt x="4353" y="148652"/>
                        </a:cubicBezTo>
                        <a:cubicBezTo>
                          <a:pt x="4163" y="148366"/>
                          <a:pt x="4068" y="147985"/>
                          <a:pt x="3972" y="147699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790" name="任意多边形: 形状 789">
                    <a:extLst>
                      <a:ext uri="{FF2B5EF4-FFF2-40B4-BE49-F238E27FC236}">
                        <a16:creationId xmlns:a16="http://schemas.microsoft.com/office/drawing/2014/main" id="{80ABFC24-AC37-F515-494D-D00D5BB806DA}"/>
                      </a:ext>
                    </a:extLst>
                  </p:cNvPr>
                  <p:cNvSpPr/>
                  <p:nvPr/>
                </p:nvSpPr>
                <p:spPr>
                  <a:xfrm>
                    <a:off x="8376451" y="4614824"/>
                    <a:ext cx="353729" cy="300215"/>
                  </a:xfrm>
                  <a:custGeom>
                    <a:avLst/>
                    <a:gdLst>
                      <a:gd name="connsiteX0" fmla="*/ 38530 w 353729"/>
                      <a:gd name="connsiteY0" fmla="*/ 16990 h 300215"/>
                      <a:gd name="connsiteX1" fmla="*/ 1763 w 353729"/>
                      <a:gd name="connsiteY1" fmla="*/ 51280 h 300215"/>
                      <a:gd name="connsiteX2" fmla="*/ 5382 w 353729"/>
                      <a:gd name="connsiteY2" fmla="*/ 104906 h 300215"/>
                      <a:gd name="connsiteX3" fmla="*/ 36529 w 353729"/>
                      <a:gd name="connsiteY3" fmla="*/ 247305 h 300215"/>
                      <a:gd name="connsiteX4" fmla="*/ 59389 w 353729"/>
                      <a:gd name="connsiteY4" fmla="*/ 292644 h 300215"/>
                      <a:gd name="connsiteX5" fmla="*/ 100632 w 353729"/>
                      <a:gd name="connsiteY5" fmla="*/ 300073 h 300215"/>
                      <a:gd name="connsiteX6" fmla="*/ 227410 w 353729"/>
                      <a:gd name="connsiteY6" fmla="*/ 296263 h 300215"/>
                      <a:gd name="connsiteX7" fmla="*/ 272273 w 353729"/>
                      <a:gd name="connsiteY7" fmla="*/ 286453 h 300215"/>
                      <a:gd name="connsiteX8" fmla="*/ 300086 w 353729"/>
                      <a:gd name="connsiteY8" fmla="*/ 240447 h 300215"/>
                      <a:gd name="connsiteX9" fmla="*/ 344473 w 353729"/>
                      <a:gd name="connsiteY9" fmla="*/ 108907 h 300215"/>
                      <a:gd name="connsiteX10" fmla="*/ 347044 w 353729"/>
                      <a:gd name="connsiteY10" fmla="*/ 39469 h 300215"/>
                      <a:gd name="connsiteX11" fmla="*/ 283989 w 353729"/>
                      <a:gd name="connsiteY11" fmla="*/ 10323 h 300215"/>
                      <a:gd name="connsiteX12" fmla="*/ 36243 w 353729"/>
                      <a:gd name="connsiteY12" fmla="*/ 2703 h 300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53729" h="300215">
                        <a:moveTo>
                          <a:pt x="38530" y="16990"/>
                        </a:moveTo>
                        <a:cubicBezTo>
                          <a:pt x="20432" y="17086"/>
                          <a:pt x="5859" y="33659"/>
                          <a:pt x="1763" y="51280"/>
                        </a:cubicBezTo>
                        <a:cubicBezTo>
                          <a:pt x="-2333" y="68901"/>
                          <a:pt x="1477" y="87285"/>
                          <a:pt x="5382" y="104906"/>
                        </a:cubicBezTo>
                        <a:cubicBezTo>
                          <a:pt x="15765" y="152340"/>
                          <a:pt x="26147" y="199775"/>
                          <a:pt x="36529" y="247305"/>
                        </a:cubicBezTo>
                        <a:cubicBezTo>
                          <a:pt x="40244" y="264259"/>
                          <a:pt x="45006" y="282928"/>
                          <a:pt x="59389" y="292644"/>
                        </a:cubicBezTo>
                        <a:cubicBezTo>
                          <a:pt x="71200" y="300645"/>
                          <a:pt x="86440" y="300454"/>
                          <a:pt x="100632" y="300073"/>
                        </a:cubicBezTo>
                        <a:cubicBezTo>
                          <a:pt x="142923" y="298835"/>
                          <a:pt x="185119" y="297597"/>
                          <a:pt x="227410" y="296263"/>
                        </a:cubicBezTo>
                        <a:cubicBezTo>
                          <a:pt x="242936" y="295787"/>
                          <a:pt x="259414" y="295025"/>
                          <a:pt x="272273" y="286453"/>
                        </a:cubicBezTo>
                        <a:cubicBezTo>
                          <a:pt x="287418" y="276356"/>
                          <a:pt x="294276" y="257782"/>
                          <a:pt x="300086" y="240447"/>
                        </a:cubicBezTo>
                        <a:cubicBezTo>
                          <a:pt x="314850" y="196632"/>
                          <a:pt x="329709" y="152722"/>
                          <a:pt x="344473" y="108907"/>
                        </a:cubicBezTo>
                        <a:cubicBezTo>
                          <a:pt x="352092" y="86237"/>
                          <a:pt x="359522" y="59948"/>
                          <a:pt x="347044" y="39469"/>
                        </a:cubicBezTo>
                        <a:cubicBezTo>
                          <a:pt x="334566" y="18990"/>
                          <a:pt x="307801" y="13371"/>
                          <a:pt x="283989" y="10323"/>
                        </a:cubicBezTo>
                        <a:cubicBezTo>
                          <a:pt x="201883" y="-60"/>
                          <a:pt x="118825" y="-2631"/>
                          <a:pt x="36243" y="2703"/>
                        </a:cubicBezTo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  <p:sp>
              <p:nvSpPr>
                <p:cNvPr id="791" name="任意多边形: 形状 790">
                  <a:extLst>
                    <a:ext uri="{FF2B5EF4-FFF2-40B4-BE49-F238E27FC236}">
                      <a16:creationId xmlns:a16="http://schemas.microsoft.com/office/drawing/2014/main" id="{4AC523B3-808C-3575-D04D-44DA46EE3150}"/>
                    </a:ext>
                  </a:extLst>
                </p:cNvPr>
                <p:cNvSpPr/>
                <p:nvPr/>
              </p:nvSpPr>
              <p:spPr>
                <a:xfrm>
                  <a:off x="7519439" y="5317424"/>
                  <a:ext cx="233553" cy="95440"/>
                </a:xfrm>
                <a:custGeom>
                  <a:avLst/>
                  <a:gdLst>
                    <a:gd name="connsiteX0" fmla="*/ 0 w 233553"/>
                    <a:gd name="connsiteY0" fmla="*/ 0 h 95440"/>
                    <a:gd name="connsiteX1" fmla="*/ 233553 w 233553"/>
                    <a:gd name="connsiteY1" fmla="*/ 95440 h 95440"/>
                    <a:gd name="connsiteX2" fmla="*/ 0 w 233553"/>
                    <a:gd name="connsiteY2" fmla="*/ 0 h 95440"/>
                    <a:gd name="connsiteX3" fmla="*/ 0 w 233553"/>
                    <a:gd name="connsiteY3" fmla="*/ 0 h 95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3553" h="95440">
                      <a:moveTo>
                        <a:pt x="0" y="0"/>
                      </a:moveTo>
                      <a:cubicBezTo>
                        <a:pt x="81534" y="20764"/>
                        <a:pt x="160782" y="53149"/>
                        <a:pt x="233553" y="95440"/>
                      </a:cubicBezTo>
                      <a:cubicBezTo>
                        <a:pt x="157734" y="65913"/>
                        <a:pt x="74771" y="31909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792" name="任意多边形: 形状 791">
                  <a:extLst>
                    <a:ext uri="{FF2B5EF4-FFF2-40B4-BE49-F238E27FC236}">
                      <a16:creationId xmlns:a16="http://schemas.microsoft.com/office/drawing/2014/main" id="{1E667047-E3A2-B940-DA97-BF76CAD17675}"/>
                    </a:ext>
                  </a:extLst>
                </p:cNvPr>
                <p:cNvSpPr/>
                <p:nvPr/>
              </p:nvSpPr>
              <p:spPr>
                <a:xfrm>
                  <a:off x="7676602" y="5082728"/>
                  <a:ext cx="176212" cy="180593"/>
                </a:xfrm>
                <a:custGeom>
                  <a:avLst/>
                  <a:gdLst>
                    <a:gd name="connsiteX0" fmla="*/ 0 w 176212"/>
                    <a:gd name="connsiteY0" fmla="*/ 0 h 180593"/>
                    <a:gd name="connsiteX1" fmla="*/ 176213 w 176212"/>
                    <a:gd name="connsiteY1" fmla="*/ 180594 h 180593"/>
                    <a:gd name="connsiteX2" fmla="*/ 0 w 176212"/>
                    <a:gd name="connsiteY2" fmla="*/ 0 h 180593"/>
                    <a:gd name="connsiteX3" fmla="*/ 0 w 176212"/>
                    <a:gd name="connsiteY3" fmla="*/ 0 h 180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6212" h="180593">
                      <a:moveTo>
                        <a:pt x="0" y="0"/>
                      </a:moveTo>
                      <a:cubicBezTo>
                        <a:pt x="66580" y="51530"/>
                        <a:pt x="126302" y="112871"/>
                        <a:pt x="176213" y="180594"/>
                      </a:cubicBezTo>
                      <a:cubicBezTo>
                        <a:pt x="118491" y="123349"/>
                        <a:pt x="55912" y="59055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B388CBBF-5F4D-E9ED-F02F-F79ECF9E89E7}"/>
                    </a:ext>
                  </a:extLst>
                </p:cNvPr>
                <p:cNvSpPr/>
                <p:nvPr/>
              </p:nvSpPr>
              <p:spPr>
                <a:xfrm>
                  <a:off x="7875770" y="4896609"/>
                  <a:ext cx="151161" cy="202025"/>
                </a:xfrm>
                <a:custGeom>
                  <a:avLst/>
                  <a:gdLst>
                    <a:gd name="connsiteX0" fmla="*/ 0 w 151161"/>
                    <a:gd name="connsiteY0" fmla="*/ 0 h 202025"/>
                    <a:gd name="connsiteX1" fmla="*/ 151162 w 151161"/>
                    <a:gd name="connsiteY1" fmla="*/ 202025 h 202025"/>
                    <a:gd name="connsiteX2" fmla="*/ 0 w 151161"/>
                    <a:gd name="connsiteY2" fmla="*/ 0 h 202025"/>
                    <a:gd name="connsiteX3" fmla="*/ 0 w 151161"/>
                    <a:gd name="connsiteY3" fmla="*/ 0 h 202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161" h="202025">
                      <a:moveTo>
                        <a:pt x="0" y="0"/>
                      </a:moveTo>
                      <a:cubicBezTo>
                        <a:pt x="59246" y="59722"/>
                        <a:pt x="110490" y="128397"/>
                        <a:pt x="151162" y="202025"/>
                      </a:cubicBezTo>
                      <a:cubicBezTo>
                        <a:pt x="101346" y="137732"/>
                        <a:pt x="47720" y="65818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0ABC872F-AC1A-75C7-16E0-9194B745C376}"/>
                    </a:ext>
                  </a:extLst>
                </p:cNvPr>
                <p:cNvSpPr/>
                <p:nvPr/>
              </p:nvSpPr>
              <p:spPr>
                <a:xfrm>
                  <a:off x="8121896" y="4762212"/>
                  <a:ext cx="80581" cy="200977"/>
                </a:xfrm>
                <a:custGeom>
                  <a:avLst/>
                  <a:gdLst>
                    <a:gd name="connsiteX0" fmla="*/ 0 w 80581"/>
                    <a:gd name="connsiteY0" fmla="*/ 0 h 200977"/>
                    <a:gd name="connsiteX1" fmla="*/ 80582 w 80581"/>
                    <a:gd name="connsiteY1" fmla="*/ 200978 h 200977"/>
                    <a:gd name="connsiteX2" fmla="*/ 0 w 80581"/>
                    <a:gd name="connsiteY2" fmla="*/ 0 h 200977"/>
                    <a:gd name="connsiteX3" fmla="*/ 0 w 80581"/>
                    <a:gd name="connsiteY3" fmla="*/ 0 h 200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581" h="200977">
                      <a:moveTo>
                        <a:pt x="0" y="0"/>
                      </a:moveTo>
                      <a:cubicBezTo>
                        <a:pt x="36767" y="62484"/>
                        <a:pt x="64103" y="130492"/>
                        <a:pt x="80582" y="200978"/>
                      </a:cubicBezTo>
                      <a:cubicBezTo>
                        <a:pt x="51530" y="134493"/>
                        <a:pt x="24955" y="68104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FD71544D-98B7-29EC-C771-A6C412034D3B}"/>
                    </a:ext>
                  </a:extLst>
                </p:cNvPr>
                <p:cNvSpPr/>
                <p:nvPr/>
              </p:nvSpPr>
              <p:spPr>
                <a:xfrm>
                  <a:off x="8368498" y="4671248"/>
                  <a:ext cx="47910" cy="211169"/>
                </a:xfrm>
                <a:custGeom>
                  <a:avLst/>
                  <a:gdLst>
                    <a:gd name="connsiteX0" fmla="*/ 0 w 47910"/>
                    <a:gd name="connsiteY0" fmla="*/ 0 h 211169"/>
                    <a:gd name="connsiteX1" fmla="*/ 47911 w 47910"/>
                    <a:gd name="connsiteY1" fmla="*/ 211169 h 211169"/>
                    <a:gd name="connsiteX2" fmla="*/ 0 w 47910"/>
                    <a:gd name="connsiteY2" fmla="*/ 0 h 211169"/>
                    <a:gd name="connsiteX3" fmla="*/ 0 w 47910"/>
                    <a:gd name="connsiteY3" fmla="*/ 0 h 211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910" h="211169">
                      <a:moveTo>
                        <a:pt x="0" y="0"/>
                      </a:moveTo>
                      <a:cubicBezTo>
                        <a:pt x="26479" y="67437"/>
                        <a:pt x="42672" y="138970"/>
                        <a:pt x="47911" y="211169"/>
                      </a:cubicBezTo>
                      <a:cubicBezTo>
                        <a:pt x="29718" y="140970"/>
                        <a:pt x="13906" y="71152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796" name="任意多边形: 形状 795">
                  <a:extLst>
                    <a:ext uri="{FF2B5EF4-FFF2-40B4-BE49-F238E27FC236}">
                      <a16:creationId xmlns:a16="http://schemas.microsoft.com/office/drawing/2014/main" id="{110019B8-845D-4A2A-5A23-962687B3DEC2}"/>
                    </a:ext>
                  </a:extLst>
                </p:cNvPr>
                <p:cNvSpPr/>
                <p:nvPr/>
              </p:nvSpPr>
              <p:spPr>
                <a:xfrm>
                  <a:off x="8673012" y="4667533"/>
                  <a:ext cx="52863" cy="210026"/>
                </a:xfrm>
                <a:custGeom>
                  <a:avLst/>
                  <a:gdLst>
                    <a:gd name="connsiteX0" fmla="*/ 52864 w 52863"/>
                    <a:gd name="connsiteY0" fmla="*/ 0 h 210026"/>
                    <a:gd name="connsiteX1" fmla="*/ 0 w 52863"/>
                    <a:gd name="connsiteY1" fmla="*/ 210026 h 210026"/>
                    <a:gd name="connsiteX2" fmla="*/ 52864 w 52863"/>
                    <a:gd name="connsiteY2" fmla="*/ 0 h 210026"/>
                    <a:gd name="connsiteX3" fmla="*/ 52864 w 52863"/>
                    <a:gd name="connsiteY3" fmla="*/ 0 h 210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863" h="210026">
                      <a:moveTo>
                        <a:pt x="52864" y="0"/>
                      </a:moveTo>
                      <a:cubicBezTo>
                        <a:pt x="45911" y="72104"/>
                        <a:pt x="28099" y="143256"/>
                        <a:pt x="0" y="210026"/>
                      </a:cubicBezTo>
                      <a:cubicBezTo>
                        <a:pt x="15526" y="139160"/>
                        <a:pt x="33052" y="69818"/>
                        <a:pt x="52864" y="0"/>
                      </a:cubicBezTo>
                      <a:lnTo>
                        <a:pt x="52864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797" name="任意多边形: 形状 796">
                  <a:extLst>
                    <a:ext uri="{FF2B5EF4-FFF2-40B4-BE49-F238E27FC236}">
                      <a16:creationId xmlns:a16="http://schemas.microsoft.com/office/drawing/2014/main" id="{6EA9490D-6D3B-43AC-A4CD-AE9F1A2FBEC3}"/>
                    </a:ext>
                  </a:extLst>
                </p:cNvPr>
                <p:cNvSpPr/>
                <p:nvPr/>
              </p:nvSpPr>
              <p:spPr>
                <a:xfrm>
                  <a:off x="8899517" y="4764212"/>
                  <a:ext cx="90296" cy="196881"/>
                </a:xfrm>
                <a:custGeom>
                  <a:avLst/>
                  <a:gdLst>
                    <a:gd name="connsiteX0" fmla="*/ 90297 w 90296"/>
                    <a:gd name="connsiteY0" fmla="*/ 0 h 196881"/>
                    <a:gd name="connsiteX1" fmla="*/ 0 w 90296"/>
                    <a:gd name="connsiteY1" fmla="*/ 196882 h 196881"/>
                    <a:gd name="connsiteX2" fmla="*/ 90297 w 90296"/>
                    <a:gd name="connsiteY2" fmla="*/ 0 h 196881"/>
                    <a:gd name="connsiteX3" fmla="*/ 90297 w 90296"/>
                    <a:gd name="connsiteY3" fmla="*/ 0 h 196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0296" h="196881">
                      <a:moveTo>
                        <a:pt x="90297" y="0"/>
                      </a:moveTo>
                      <a:cubicBezTo>
                        <a:pt x="70295" y="69628"/>
                        <a:pt x="39814" y="136303"/>
                        <a:pt x="0" y="196882"/>
                      </a:cubicBezTo>
                      <a:cubicBezTo>
                        <a:pt x="28194" y="130016"/>
                        <a:pt x="58103" y="65056"/>
                        <a:pt x="90297" y="0"/>
                      </a:cubicBezTo>
                      <a:lnTo>
                        <a:pt x="9029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798" name="任意多边形: 形状 797">
                  <a:extLst>
                    <a:ext uri="{FF2B5EF4-FFF2-40B4-BE49-F238E27FC236}">
                      <a16:creationId xmlns:a16="http://schemas.microsoft.com/office/drawing/2014/main" id="{5F8BE4E9-4356-1F58-9B7E-BB01FFBA3C67}"/>
                    </a:ext>
                  </a:extLst>
                </p:cNvPr>
                <p:cNvSpPr/>
                <p:nvPr/>
              </p:nvSpPr>
              <p:spPr>
                <a:xfrm>
                  <a:off x="9086302" y="4907373"/>
                  <a:ext cx="143541" cy="162115"/>
                </a:xfrm>
                <a:custGeom>
                  <a:avLst/>
                  <a:gdLst>
                    <a:gd name="connsiteX0" fmla="*/ 143542 w 143541"/>
                    <a:gd name="connsiteY0" fmla="*/ 0 h 162115"/>
                    <a:gd name="connsiteX1" fmla="*/ 0 w 143541"/>
                    <a:gd name="connsiteY1" fmla="*/ 162115 h 162115"/>
                    <a:gd name="connsiteX2" fmla="*/ 143542 w 143541"/>
                    <a:gd name="connsiteY2" fmla="*/ 0 h 162115"/>
                    <a:gd name="connsiteX3" fmla="*/ 143542 w 143541"/>
                    <a:gd name="connsiteY3" fmla="*/ 0 h 162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3541" h="162115">
                      <a:moveTo>
                        <a:pt x="143542" y="0"/>
                      </a:moveTo>
                      <a:cubicBezTo>
                        <a:pt x="104204" y="60865"/>
                        <a:pt x="55626" y="115729"/>
                        <a:pt x="0" y="162115"/>
                      </a:cubicBezTo>
                      <a:cubicBezTo>
                        <a:pt x="46387" y="106394"/>
                        <a:pt x="93917" y="52769"/>
                        <a:pt x="143542" y="0"/>
                      </a:cubicBezTo>
                      <a:lnTo>
                        <a:pt x="143542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799" name="任意多边形: 形状 798">
                  <a:extLst>
                    <a:ext uri="{FF2B5EF4-FFF2-40B4-BE49-F238E27FC236}">
                      <a16:creationId xmlns:a16="http://schemas.microsoft.com/office/drawing/2014/main" id="{5748E7F6-2169-E159-8129-75809AC713AD}"/>
                    </a:ext>
                  </a:extLst>
                </p:cNvPr>
                <p:cNvSpPr/>
                <p:nvPr/>
              </p:nvSpPr>
              <p:spPr>
                <a:xfrm>
                  <a:off x="9245751" y="5100825"/>
                  <a:ext cx="176117" cy="126111"/>
                </a:xfrm>
                <a:custGeom>
                  <a:avLst/>
                  <a:gdLst>
                    <a:gd name="connsiteX0" fmla="*/ 176117 w 176117"/>
                    <a:gd name="connsiteY0" fmla="*/ 0 h 126111"/>
                    <a:gd name="connsiteX1" fmla="*/ 0 w 176117"/>
                    <a:gd name="connsiteY1" fmla="*/ 126111 h 126111"/>
                    <a:gd name="connsiteX2" fmla="*/ 176117 w 176117"/>
                    <a:gd name="connsiteY2" fmla="*/ 0 h 126111"/>
                    <a:gd name="connsiteX3" fmla="*/ 176117 w 176117"/>
                    <a:gd name="connsiteY3" fmla="*/ 0 h 126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6117" h="126111">
                      <a:moveTo>
                        <a:pt x="176117" y="0"/>
                      </a:moveTo>
                      <a:cubicBezTo>
                        <a:pt x="124206" y="50578"/>
                        <a:pt x="64675" y="93250"/>
                        <a:pt x="0" y="126111"/>
                      </a:cubicBezTo>
                      <a:cubicBezTo>
                        <a:pt x="57626" y="82105"/>
                        <a:pt x="115824" y="40481"/>
                        <a:pt x="176117" y="0"/>
                      </a:cubicBezTo>
                      <a:lnTo>
                        <a:pt x="17611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00" name="任意多边形: 形状 799">
                  <a:extLst>
                    <a:ext uri="{FF2B5EF4-FFF2-40B4-BE49-F238E27FC236}">
                      <a16:creationId xmlns:a16="http://schemas.microsoft.com/office/drawing/2014/main" id="{C87592C3-2ABC-C14B-B351-77F6A90FD7D0}"/>
                    </a:ext>
                  </a:extLst>
                </p:cNvPr>
                <p:cNvSpPr/>
                <p:nvPr/>
              </p:nvSpPr>
              <p:spPr>
                <a:xfrm>
                  <a:off x="9396531" y="5314757"/>
                  <a:ext cx="196976" cy="90106"/>
                </a:xfrm>
                <a:custGeom>
                  <a:avLst/>
                  <a:gdLst>
                    <a:gd name="connsiteX0" fmla="*/ 196977 w 196976"/>
                    <a:gd name="connsiteY0" fmla="*/ 0 h 90106"/>
                    <a:gd name="connsiteX1" fmla="*/ 0 w 196976"/>
                    <a:gd name="connsiteY1" fmla="*/ 90107 h 90106"/>
                    <a:gd name="connsiteX2" fmla="*/ 196977 w 196976"/>
                    <a:gd name="connsiteY2" fmla="*/ 0 h 90106"/>
                    <a:gd name="connsiteX3" fmla="*/ 196977 w 196976"/>
                    <a:gd name="connsiteY3" fmla="*/ 0 h 9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6976" h="90106">
                      <a:moveTo>
                        <a:pt x="196977" y="0"/>
                      </a:moveTo>
                      <a:cubicBezTo>
                        <a:pt x="136303" y="39719"/>
                        <a:pt x="69723" y="70199"/>
                        <a:pt x="0" y="90107"/>
                      </a:cubicBezTo>
                      <a:cubicBezTo>
                        <a:pt x="64961" y="57912"/>
                        <a:pt x="130112" y="28194"/>
                        <a:pt x="196977" y="0"/>
                      </a:cubicBezTo>
                      <a:lnTo>
                        <a:pt x="19697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  <p:sp>
            <p:nvSpPr>
              <p:cNvPr id="801" name="任意多边形: 形状 800">
                <a:extLst>
                  <a:ext uri="{FF2B5EF4-FFF2-40B4-BE49-F238E27FC236}">
                    <a16:creationId xmlns:a16="http://schemas.microsoft.com/office/drawing/2014/main" id="{816D9FD9-22F7-6044-2AF6-E8130B26C0BC}"/>
                  </a:ext>
                </a:extLst>
              </p:cNvPr>
              <p:cNvSpPr/>
              <p:nvPr/>
            </p:nvSpPr>
            <p:spPr>
              <a:xfrm>
                <a:off x="7146726" y="4851461"/>
                <a:ext cx="63341" cy="91440"/>
              </a:xfrm>
              <a:custGeom>
                <a:avLst/>
                <a:gdLst>
                  <a:gd name="connsiteX0" fmla="*/ 0 w 63341"/>
                  <a:gd name="connsiteY0" fmla="*/ 0 h 91440"/>
                  <a:gd name="connsiteX1" fmla="*/ 63341 w 63341"/>
                  <a:gd name="connsiteY1" fmla="*/ 91440 h 91440"/>
                  <a:gd name="connsiteX2" fmla="*/ 0 w 63341"/>
                  <a:gd name="connsiteY2" fmla="*/ 0 h 91440"/>
                  <a:gd name="connsiteX3" fmla="*/ 0 w 63341"/>
                  <a:gd name="connsiteY3" fmla="*/ 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41" h="91440">
                    <a:moveTo>
                      <a:pt x="0" y="0"/>
                    </a:moveTo>
                    <a:cubicBezTo>
                      <a:pt x="26479" y="26765"/>
                      <a:pt x="47625" y="57245"/>
                      <a:pt x="63341" y="91440"/>
                    </a:cubicBezTo>
                    <a:cubicBezTo>
                      <a:pt x="36862" y="64770"/>
                      <a:pt x="15716" y="34195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02" name="任意多边形: 形状 801">
                <a:extLst>
                  <a:ext uri="{FF2B5EF4-FFF2-40B4-BE49-F238E27FC236}">
                    <a16:creationId xmlns:a16="http://schemas.microsoft.com/office/drawing/2014/main" id="{9104E33F-ECB8-1027-4D12-50E12B9FA183}"/>
                  </a:ext>
                </a:extLst>
              </p:cNvPr>
              <p:cNvSpPr/>
              <p:nvPr/>
            </p:nvSpPr>
            <p:spPr>
              <a:xfrm>
                <a:off x="7524678" y="4639625"/>
                <a:ext cx="63341" cy="91439"/>
              </a:xfrm>
              <a:custGeom>
                <a:avLst/>
                <a:gdLst>
                  <a:gd name="connsiteX0" fmla="*/ 0 w 63341"/>
                  <a:gd name="connsiteY0" fmla="*/ 0 h 91439"/>
                  <a:gd name="connsiteX1" fmla="*/ 63341 w 63341"/>
                  <a:gd name="connsiteY1" fmla="*/ 91440 h 91439"/>
                  <a:gd name="connsiteX2" fmla="*/ 0 w 63341"/>
                  <a:gd name="connsiteY2" fmla="*/ 0 h 91439"/>
                  <a:gd name="connsiteX3" fmla="*/ 0 w 63341"/>
                  <a:gd name="connsiteY3" fmla="*/ 0 h 91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41" h="91439">
                    <a:moveTo>
                      <a:pt x="0" y="0"/>
                    </a:moveTo>
                    <a:cubicBezTo>
                      <a:pt x="26479" y="26765"/>
                      <a:pt x="47625" y="57245"/>
                      <a:pt x="63341" y="91440"/>
                    </a:cubicBezTo>
                    <a:cubicBezTo>
                      <a:pt x="36862" y="64770"/>
                      <a:pt x="15716" y="34195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3DB9ACB7-03E3-60AA-7CAF-55A74D11FAF0}"/>
                  </a:ext>
                </a:extLst>
              </p:cNvPr>
              <p:cNvSpPr/>
              <p:nvPr/>
            </p:nvSpPr>
            <p:spPr>
              <a:xfrm>
                <a:off x="9333857" y="4486463"/>
                <a:ext cx="50006" cy="99345"/>
              </a:xfrm>
              <a:custGeom>
                <a:avLst/>
                <a:gdLst>
                  <a:gd name="connsiteX0" fmla="*/ 50006 w 50006"/>
                  <a:gd name="connsiteY0" fmla="*/ 0 h 99345"/>
                  <a:gd name="connsiteX1" fmla="*/ 0 w 50006"/>
                  <a:gd name="connsiteY1" fmla="*/ 99346 h 99345"/>
                  <a:gd name="connsiteX2" fmla="*/ 50006 w 50006"/>
                  <a:gd name="connsiteY2" fmla="*/ 0 h 99345"/>
                  <a:gd name="connsiteX3" fmla="*/ 50006 w 50006"/>
                  <a:gd name="connsiteY3" fmla="*/ 0 h 9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006" h="99345">
                    <a:moveTo>
                      <a:pt x="50006" y="0"/>
                    </a:moveTo>
                    <a:cubicBezTo>
                      <a:pt x="39148" y="36004"/>
                      <a:pt x="22479" y="69247"/>
                      <a:pt x="0" y="99346"/>
                    </a:cubicBezTo>
                    <a:cubicBezTo>
                      <a:pt x="10763" y="63341"/>
                      <a:pt x="27527" y="30099"/>
                      <a:pt x="50006" y="0"/>
                    </a:cubicBezTo>
                    <a:lnTo>
                      <a:pt x="5000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04" name="任意多边形: 形状 803">
                <a:extLst>
                  <a:ext uri="{FF2B5EF4-FFF2-40B4-BE49-F238E27FC236}">
                    <a16:creationId xmlns:a16="http://schemas.microsoft.com/office/drawing/2014/main" id="{CB1D959B-3444-2AED-8ADA-93BFECAFB87C}"/>
                  </a:ext>
                </a:extLst>
              </p:cNvPr>
              <p:cNvSpPr/>
              <p:nvPr/>
            </p:nvSpPr>
            <p:spPr>
              <a:xfrm>
                <a:off x="9601986" y="4644578"/>
                <a:ext cx="50006" cy="99345"/>
              </a:xfrm>
              <a:custGeom>
                <a:avLst/>
                <a:gdLst>
                  <a:gd name="connsiteX0" fmla="*/ 50006 w 50006"/>
                  <a:gd name="connsiteY0" fmla="*/ 0 h 99345"/>
                  <a:gd name="connsiteX1" fmla="*/ 0 w 50006"/>
                  <a:gd name="connsiteY1" fmla="*/ 99346 h 99345"/>
                  <a:gd name="connsiteX2" fmla="*/ 50006 w 50006"/>
                  <a:gd name="connsiteY2" fmla="*/ 0 h 99345"/>
                  <a:gd name="connsiteX3" fmla="*/ 50006 w 50006"/>
                  <a:gd name="connsiteY3" fmla="*/ 0 h 9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006" h="99345">
                    <a:moveTo>
                      <a:pt x="50006" y="0"/>
                    </a:moveTo>
                    <a:cubicBezTo>
                      <a:pt x="39148" y="36004"/>
                      <a:pt x="22479" y="69247"/>
                      <a:pt x="0" y="99346"/>
                    </a:cubicBezTo>
                    <a:cubicBezTo>
                      <a:pt x="10763" y="63341"/>
                      <a:pt x="27527" y="30099"/>
                      <a:pt x="50006" y="0"/>
                    </a:cubicBezTo>
                    <a:lnTo>
                      <a:pt x="5000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59015DFC-A92E-7F22-A794-7350B8AEF114}"/>
                  </a:ext>
                </a:extLst>
              </p:cNvPr>
              <p:cNvSpPr/>
              <p:nvPr/>
            </p:nvSpPr>
            <p:spPr>
              <a:xfrm>
                <a:off x="9867542" y="4801741"/>
                <a:ext cx="50006" cy="99345"/>
              </a:xfrm>
              <a:custGeom>
                <a:avLst/>
                <a:gdLst>
                  <a:gd name="connsiteX0" fmla="*/ 50006 w 50006"/>
                  <a:gd name="connsiteY0" fmla="*/ 0 h 99345"/>
                  <a:gd name="connsiteX1" fmla="*/ 0 w 50006"/>
                  <a:gd name="connsiteY1" fmla="*/ 99346 h 99345"/>
                  <a:gd name="connsiteX2" fmla="*/ 50006 w 50006"/>
                  <a:gd name="connsiteY2" fmla="*/ 0 h 99345"/>
                  <a:gd name="connsiteX3" fmla="*/ 50006 w 50006"/>
                  <a:gd name="connsiteY3" fmla="*/ 0 h 99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006" h="99345">
                    <a:moveTo>
                      <a:pt x="50006" y="0"/>
                    </a:moveTo>
                    <a:cubicBezTo>
                      <a:pt x="39148" y="36004"/>
                      <a:pt x="22479" y="69247"/>
                      <a:pt x="0" y="99346"/>
                    </a:cubicBezTo>
                    <a:cubicBezTo>
                      <a:pt x="10763" y="63341"/>
                      <a:pt x="27527" y="30099"/>
                      <a:pt x="50006" y="0"/>
                    </a:cubicBezTo>
                    <a:lnTo>
                      <a:pt x="50006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06" name="任意多边形: 形状 805">
                <a:extLst>
                  <a:ext uri="{FF2B5EF4-FFF2-40B4-BE49-F238E27FC236}">
                    <a16:creationId xmlns:a16="http://schemas.microsoft.com/office/drawing/2014/main" id="{7ADA4528-EC03-7469-5E93-D0D82241A8D8}"/>
                  </a:ext>
                </a:extLst>
              </p:cNvPr>
              <p:cNvSpPr/>
              <p:nvPr/>
            </p:nvSpPr>
            <p:spPr>
              <a:xfrm>
                <a:off x="7897582" y="4419598"/>
                <a:ext cx="63341" cy="91440"/>
              </a:xfrm>
              <a:custGeom>
                <a:avLst/>
                <a:gdLst>
                  <a:gd name="connsiteX0" fmla="*/ 0 w 63341"/>
                  <a:gd name="connsiteY0" fmla="*/ 0 h 91440"/>
                  <a:gd name="connsiteX1" fmla="*/ 63341 w 63341"/>
                  <a:gd name="connsiteY1" fmla="*/ 91440 h 91440"/>
                  <a:gd name="connsiteX2" fmla="*/ 0 w 63341"/>
                  <a:gd name="connsiteY2" fmla="*/ 0 h 91440"/>
                  <a:gd name="connsiteX3" fmla="*/ 0 w 63341"/>
                  <a:gd name="connsiteY3" fmla="*/ 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341" h="91440">
                    <a:moveTo>
                      <a:pt x="0" y="0"/>
                    </a:moveTo>
                    <a:cubicBezTo>
                      <a:pt x="26479" y="26765"/>
                      <a:pt x="47625" y="57245"/>
                      <a:pt x="63341" y="91440"/>
                    </a:cubicBezTo>
                    <a:cubicBezTo>
                      <a:pt x="36862" y="64770"/>
                      <a:pt x="15716" y="34195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07" name="任意多边形: 形状 806">
                <a:extLst>
                  <a:ext uri="{FF2B5EF4-FFF2-40B4-BE49-F238E27FC236}">
                    <a16:creationId xmlns:a16="http://schemas.microsoft.com/office/drawing/2014/main" id="{0857F9FA-5B00-CBC0-D7F6-7B06701F2094}"/>
                  </a:ext>
                </a:extLst>
              </p:cNvPr>
              <p:cNvSpPr/>
              <p:nvPr/>
            </p:nvSpPr>
            <p:spPr>
              <a:xfrm>
                <a:off x="8292870" y="4269198"/>
                <a:ext cx="47625" cy="116966"/>
              </a:xfrm>
              <a:custGeom>
                <a:avLst/>
                <a:gdLst>
                  <a:gd name="connsiteX0" fmla="*/ 0 w 47625"/>
                  <a:gd name="connsiteY0" fmla="*/ 8192 h 116966"/>
                  <a:gd name="connsiteX1" fmla="*/ 37147 w 47625"/>
                  <a:gd name="connsiteY1" fmla="*/ 116967 h 116966"/>
                  <a:gd name="connsiteX2" fmla="*/ 25717 w 47625"/>
                  <a:gd name="connsiteY2" fmla="*/ 15812 h 116966"/>
                  <a:gd name="connsiteX3" fmla="*/ 47625 w 47625"/>
                  <a:gd name="connsiteY3" fmla="*/ 0 h 116966"/>
                  <a:gd name="connsiteX4" fmla="*/ 0 w 47625"/>
                  <a:gd name="connsiteY4" fmla="*/ 8192 h 116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116966">
                    <a:moveTo>
                      <a:pt x="0" y="8192"/>
                    </a:moveTo>
                    <a:lnTo>
                      <a:pt x="37147" y="116967"/>
                    </a:lnTo>
                    <a:cubicBezTo>
                      <a:pt x="37147" y="116967"/>
                      <a:pt x="13811" y="30004"/>
                      <a:pt x="25717" y="15812"/>
                    </a:cubicBezTo>
                    <a:cubicBezTo>
                      <a:pt x="37624" y="1524"/>
                      <a:pt x="47625" y="0"/>
                      <a:pt x="47625" y="0"/>
                    </a:cubicBezTo>
                    <a:lnTo>
                      <a:pt x="0" y="81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08" name="任意多边形: 形状 807">
                <a:extLst>
                  <a:ext uri="{FF2B5EF4-FFF2-40B4-BE49-F238E27FC236}">
                    <a16:creationId xmlns:a16="http://schemas.microsoft.com/office/drawing/2014/main" id="{21800AC9-44FA-9CE5-9DCD-7A99B112BF28}"/>
                  </a:ext>
                </a:extLst>
              </p:cNvPr>
              <p:cNvSpPr/>
              <p:nvPr/>
            </p:nvSpPr>
            <p:spPr>
              <a:xfrm>
                <a:off x="8670726" y="4256244"/>
                <a:ext cx="48006" cy="114871"/>
              </a:xfrm>
              <a:custGeom>
                <a:avLst/>
                <a:gdLst>
                  <a:gd name="connsiteX0" fmla="*/ 48006 w 48006"/>
                  <a:gd name="connsiteY0" fmla="*/ 114872 h 114871"/>
                  <a:gd name="connsiteX1" fmla="*/ 42767 w 48006"/>
                  <a:gd name="connsiteY1" fmla="*/ 0 h 114871"/>
                  <a:gd name="connsiteX2" fmla="*/ 25432 w 48006"/>
                  <a:gd name="connsiteY2" fmla="*/ 100298 h 114871"/>
                  <a:gd name="connsiteX3" fmla="*/ 0 w 48006"/>
                  <a:gd name="connsiteY3" fmla="*/ 109347 h 114871"/>
                  <a:gd name="connsiteX4" fmla="*/ 48006 w 48006"/>
                  <a:gd name="connsiteY4" fmla="*/ 114776 h 114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006" h="114871">
                    <a:moveTo>
                      <a:pt x="48006" y="114872"/>
                    </a:moveTo>
                    <a:lnTo>
                      <a:pt x="42767" y="0"/>
                    </a:lnTo>
                    <a:cubicBezTo>
                      <a:pt x="42767" y="0"/>
                      <a:pt x="40862" y="90011"/>
                      <a:pt x="25432" y="100298"/>
                    </a:cubicBezTo>
                    <a:cubicBezTo>
                      <a:pt x="10001" y="110681"/>
                      <a:pt x="0" y="109347"/>
                      <a:pt x="0" y="109347"/>
                    </a:cubicBezTo>
                    <a:lnTo>
                      <a:pt x="48006" y="11477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09" name="任意多边形: 形状 808">
                <a:extLst>
                  <a:ext uri="{FF2B5EF4-FFF2-40B4-BE49-F238E27FC236}">
                    <a16:creationId xmlns:a16="http://schemas.microsoft.com/office/drawing/2014/main" id="{FEDB4AFE-7FD6-FA94-6247-FF4EC66A2B0E}"/>
                  </a:ext>
                </a:extLst>
              </p:cNvPr>
              <p:cNvSpPr/>
              <p:nvPr/>
            </p:nvSpPr>
            <p:spPr>
              <a:xfrm>
                <a:off x="9015627" y="4339588"/>
                <a:ext cx="68484" cy="112585"/>
              </a:xfrm>
              <a:custGeom>
                <a:avLst/>
                <a:gdLst>
                  <a:gd name="connsiteX0" fmla="*/ 45148 w 68484"/>
                  <a:gd name="connsiteY0" fmla="*/ 112585 h 112585"/>
                  <a:gd name="connsiteX1" fmla="*/ 68485 w 68484"/>
                  <a:gd name="connsiteY1" fmla="*/ 0 h 112585"/>
                  <a:gd name="connsiteX2" fmla="*/ 26860 w 68484"/>
                  <a:gd name="connsiteY2" fmla="*/ 92869 h 112585"/>
                  <a:gd name="connsiteX3" fmla="*/ 0 w 68484"/>
                  <a:gd name="connsiteY3" fmla="*/ 95345 h 112585"/>
                  <a:gd name="connsiteX4" fmla="*/ 45244 w 68484"/>
                  <a:gd name="connsiteY4" fmla="*/ 112585 h 112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484" h="112585">
                    <a:moveTo>
                      <a:pt x="45148" y="112585"/>
                    </a:moveTo>
                    <a:lnTo>
                      <a:pt x="68485" y="0"/>
                    </a:lnTo>
                    <a:cubicBezTo>
                      <a:pt x="68485" y="0"/>
                      <a:pt x="44387" y="86677"/>
                      <a:pt x="26860" y="92869"/>
                    </a:cubicBezTo>
                    <a:cubicBezTo>
                      <a:pt x="9334" y="99060"/>
                      <a:pt x="0" y="95345"/>
                      <a:pt x="0" y="95345"/>
                    </a:cubicBezTo>
                    <a:lnTo>
                      <a:pt x="45244" y="1125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grpSp>
            <p:nvGrpSpPr>
              <p:cNvPr id="810" name="图形 105">
                <a:extLst>
                  <a:ext uri="{FF2B5EF4-FFF2-40B4-BE49-F238E27FC236}">
                    <a16:creationId xmlns:a16="http://schemas.microsoft.com/office/drawing/2014/main" id="{92DCBA26-13BC-9D69-6331-06F7357B0917}"/>
                  </a:ext>
                </a:extLst>
              </p:cNvPr>
              <p:cNvGrpSpPr/>
              <p:nvPr/>
            </p:nvGrpSpPr>
            <p:grpSpPr>
              <a:xfrm>
                <a:off x="6854238" y="4407787"/>
                <a:ext cx="1592287" cy="1200160"/>
                <a:chOff x="6854238" y="4407787"/>
                <a:chExt cx="1592287" cy="1200160"/>
              </a:xfrm>
              <a:grpFill/>
            </p:grpSpPr>
            <p:grpSp>
              <p:nvGrpSpPr>
                <p:cNvPr id="811" name="图形 105">
                  <a:extLst>
                    <a:ext uri="{FF2B5EF4-FFF2-40B4-BE49-F238E27FC236}">
                      <a16:creationId xmlns:a16="http://schemas.microsoft.com/office/drawing/2014/main" id="{2FCF0486-1E93-09E9-21FF-C10937445FFF}"/>
                    </a:ext>
                  </a:extLst>
                </p:cNvPr>
                <p:cNvGrpSpPr/>
                <p:nvPr/>
              </p:nvGrpSpPr>
              <p:grpSpPr>
                <a:xfrm>
                  <a:off x="7349424" y="4698107"/>
                  <a:ext cx="462831" cy="418561"/>
                  <a:chOff x="7349424" y="4698107"/>
                  <a:chExt cx="462831" cy="418561"/>
                </a:xfrm>
                <a:grpFill/>
              </p:grpSpPr>
              <p:sp>
                <p:nvSpPr>
                  <p:cNvPr id="812" name="任意多边形: 形状 811">
                    <a:extLst>
                      <a:ext uri="{FF2B5EF4-FFF2-40B4-BE49-F238E27FC236}">
                        <a16:creationId xmlns:a16="http://schemas.microsoft.com/office/drawing/2014/main" id="{F318AFA6-DEB9-5460-0553-3D2E9AF0F941}"/>
                      </a:ext>
                    </a:extLst>
                  </p:cNvPr>
                  <p:cNvSpPr/>
                  <p:nvPr/>
                </p:nvSpPr>
                <p:spPr>
                  <a:xfrm>
                    <a:off x="7640576" y="4764966"/>
                    <a:ext cx="171679" cy="194239"/>
                  </a:xfrm>
                  <a:custGeom>
                    <a:avLst/>
                    <a:gdLst>
                      <a:gd name="connsiteX0" fmla="*/ 153660 w 171679"/>
                      <a:gd name="connsiteY0" fmla="*/ 28107 h 194239"/>
                      <a:gd name="connsiteX1" fmla="*/ 122513 w 171679"/>
                      <a:gd name="connsiteY1" fmla="*/ 389 h 194239"/>
                      <a:gd name="connsiteX2" fmla="*/ 83270 w 171679"/>
                      <a:gd name="connsiteY2" fmla="*/ 8867 h 194239"/>
                      <a:gd name="connsiteX3" fmla="*/ 1546 w 171679"/>
                      <a:gd name="connsiteY3" fmla="*/ 176316 h 194239"/>
                      <a:gd name="connsiteX4" fmla="*/ 74507 w 171679"/>
                      <a:gd name="connsiteY4" fmla="*/ 192223 h 194239"/>
                      <a:gd name="connsiteX5" fmla="*/ 161756 w 171679"/>
                      <a:gd name="connsiteY5" fmla="*/ 128024 h 194239"/>
                      <a:gd name="connsiteX6" fmla="*/ 170900 w 171679"/>
                      <a:gd name="connsiteY6" fmla="*/ 99545 h 194239"/>
                      <a:gd name="connsiteX7" fmla="*/ 153660 w 171679"/>
                      <a:gd name="connsiteY7" fmla="*/ 28012 h 19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1679" h="194239">
                        <a:moveTo>
                          <a:pt x="153660" y="28107"/>
                        </a:moveTo>
                        <a:cubicBezTo>
                          <a:pt x="150040" y="13248"/>
                          <a:pt x="137658" y="2104"/>
                          <a:pt x="122513" y="389"/>
                        </a:cubicBezTo>
                        <a:cubicBezTo>
                          <a:pt x="111274" y="-849"/>
                          <a:pt x="97462" y="580"/>
                          <a:pt x="83270" y="8867"/>
                        </a:cubicBezTo>
                        <a:cubicBezTo>
                          <a:pt x="49361" y="28774"/>
                          <a:pt x="-10361" y="162314"/>
                          <a:pt x="1546" y="176316"/>
                        </a:cubicBezTo>
                        <a:cubicBezTo>
                          <a:pt x="13547" y="190223"/>
                          <a:pt x="51838" y="198224"/>
                          <a:pt x="74507" y="192223"/>
                        </a:cubicBezTo>
                        <a:cubicBezTo>
                          <a:pt x="91366" y="187746"/>
                          <a:pt x="138611" y="148122"/>
                          <a:pt x="161756" y="128024"/>
                        </a:cubicBezTo>
                        <a:cubicBezTo>
                          <a:pt x="169853" y="120976"/>
                          <a:pt x="173377" y="110022"/>
                          <a:pt x="170900" y="99545"/>
                        </a:cubicBezTo>
                        <a:lnTo>
                          <a:pt x="153660" y="2801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13" name="任意多边形: 形状 812">
                    <a:extLst>
                      <a:ext uri="{FF2B5EF4-FFF2-40B4-BE49-F238E27FC236}">
                        <a16:creationId xmlns:a16="http://schemas.microsoft.com/office/drawing/2014/main" id="{0ABECAB6-94BF-EB8E-A934-C63C0B6CD5A8}"/>
                      </a:ext>
                    </a:extLst>
                  </p:cNvPr>
                  <p:cNvSpPr/>
                  <p:nvPr/>
                </p:nvSpPr>
                <p:spPr>
                  <a:xfrm>
                    <a:off x="7498510" y="4936715"/>
                    <a:ext cx="177598" cy="179953"/>
                  </a:xfrm>
                  <a:custGeom>
                    <a:avLst/>
                    <a:gdLst>
                      <a:gd name="connsiteX0" fmla="*/ 142088 w 177598"/>
                      <a:gd name="connsiteY0" fmla="*/ 22474 h 179953"/>
                      <a:gd name="connsiteX1" fmla="*/ 26073 w 177598"/>
                      <a:gd name="connsiteY1" fmla="*/ 2566 h 179953"/>
                      <a:gd name="connsiteX2" fmla="*/ 2166 w 177598"/>
                      <a:gd name="connsiteY2" fmla="*/ 100198 h 179953"/>
                      <a:gd name="connsiteX3" fmla="*/ 55982 w 177598"/>
                      <a:gd name="connsiteY3" fmla="*/ 179922 h 179953"/>
                      <a:gd name="connsiteX4" fmla="*/ 177521 w 177598"/>
                      <a:gd name="connsiteY4" fmla="*/ 74290 h 179953"/>
                      <a:gd name="connsiteX5" fmla="*/ 142088 w 177598"/>
                      <a:gd name="connsiteY5" fmla="*/ 22474 h 179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7598" h="179953">
                        <a:moveTo>
                          <a:pt x="142088" y="22474"/>
                        </a:moveTo>
                        <a:cubicBezTo>
                          <a:pt x="109798" y="14473"/>
                          <a:pt x="49981" y="-7435"/>
                          <a:pt x="26073" y="2566"/>
                        </a:cubicBezTo>
                        <a:cubicBezTo>
                          <a:pt x="2166" y="12567"/>
                          <a:pt x="-3835" y="74290"/>
                          <a:pt x="2166" y="100198"/>
                        </a:cubicBezTo>
                        <a:cubicBezTo>
                          <a:pt x="8166" y="126106"/>
                          <a:pt x="28074" y="177922"/>
                          <a:pt x="55982" y="179922"/>
                        </a:cubicBezTo>
                        <a:cubicBezTo>
                          <a:pt x="83890" y="181922"/>
                          <a:pt x="175521" y="88291"/>
                          <a:pt x="177521" y="74290"/>
                        </a:cubicBezTo>
                        <a:cubicBezTo>
                          <a:pt x="179521" y="60383"/>
                          <a:pt x="142088" y="22474"/>
                          <a:pt x="142088" y="2247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14" name="任意多边形: 形状 813">
                    <a:extLst>
                      <a:ext uri="{FF2B5EF4-FFF2-40B4-BE49-F238E27FC236}">
                        <a16:creationId xmlns:a16="http://schemas.microsoft.com/office/drawing/2014/main" id="{5A463D4F-7200-AF49-A865-AB2EF9E2B405}"/>
                      </a:ext>
                    </a:extLst>
                  </p:cNvPr>
                  <p:cNvSpPr/>
                  <p:nvPr/>
                </p:nvSpPr>
                <p:spPr>
                  <a:xfrm>
                    <a:off x="7513167" y="4698107"/>
                    <a:ext cx="174217" cy="223360"/>
                  </a:xfrm>
                  <a:custGeom>
                    <a:avLst/>
                    <a:gdLst>
                      <a:gd name="connsiteX0" fmla="*/ 162959 w 174217"/>
                      <a:gd name="connsiteY0" fmla="*/ 1 h 223360"/>
                      <a:gd name="connsiteX1" fmla="*/ 3415 w 174217"/>
                      <a:gd name="connsiteY1" fmla="*/ 101633 h 223360"/>
                      <a:gd name="connsiteX2" fmla="*/ 19322 w 174217"/>
                      <a:gd name="connsiteY2" fmla="*/ 191358 h 223360"/>
                      <a:gd name="connsiteX3" fmla="*/ 74090 w 174217"/>
                      <a:gd name="connsiteY3" fmla="*/ 221267 h 223360"/>
                      <a:gd name="connsiteX4" fmla="*/ 154862 w 174217"/>
                      <a:gd name="connsiteY4" fmla="*/ 91727 h 223360"/>
                      <a:gd name="connsiteX5" fmla="*/ 162959 w 174217"/>
                      <a:gd name="connsiteY5" fmla="*/ 96 h 223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4217" h="223360">
                        <a:moveTo>
                          <a:pt x="162959" y="1"/>
                        </a:moveTo>
                        <a:cubicBezTo>
                          <a:pt x="160959" y="-380"/>
                          <a:pt x="3415" y="101633"/>
                          <a:pt x="3415" y="101633"/>
                        </a:cubicBezTo>
                        <a:cubicBezTo>
                          <a:pt x="-2586" y="115539"/>
                          <a:pt x="-2586" y="169356"/>
                          <a:pt x="19322" y="191358"/>
                        </a:cubicBezTo>
                        <a:cubicBezTo>
                          <a:pt x="41229" y="213266"/>
                          <a:pt x="51135" y="229268"/>
                          <a:pt x="74090" y="221267"/>
                        </a:cubicBezTo>
                        <a:cubicBezTo>
                          <a:pt x="97046" y="213266"/>
                          <a:pt x="144861" y="131541"/>
                          <a:pt x="154862" y="91727"/>
                        </a:cubicBezTo>
                        <a:cubicBezTo>
                          <a:pt x="164864" y="51912"/>
                          <a:pt x="188010" y="5049"/>
                          <a:pt x="162959" y="9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15" name="任意多边形: 形状 814">
                    <a:extLst>
                      <a:ext uri="{FF2B5EF4-FFF2-40B4-BE49-F238E27FC236}">
                        <a16:creationId xmlns:a16="http://schemas.microsoft.com/office/drawing/2014/main" id="{99CC349D-E563-E723-7CEB-AB74DEAE3644}"/>
                      </a:ext>
                    </a:extLst>
                  </p:cNvPr>
                  <p:cNvSpPr/>
                  <p:nvPr/>
                </p:nvSpPr>
                <p:spPr>
                  <a:xfrm>
                    <a:off x="7349424" y="4840579"/>
                    <a:ext cx="149060" cy="174552"/>
                  </a:xfrm>
                  <a:custGeom>
                    <a:avLst/>
                    <a:gdLst>
                      <a:gd name="connsiteX0" fmla="*/ 41618 w 149060"/>
                      <a:gd name="connsiteY0" fmla="*/ 21550 h 174552"/>
                      <a:gd name="connsiteX1" fmla="*/ 1804 w 149060"/>
                      <a:gd name="connsiteY1" fmla="*/ 118705 h 174552"/>
                      <a:gd name="connsiteX2" fmla="*/ 75527 w 149060"/>
                      <a:gd name="connsiteY2" fmla="*/ 174522 h 174552"/>
                      <a:gd name="connsiteX3" fmla="*/ 149060 w 149060"/>
                      <a:gd name="connsiteY3" fmla="*/ 80986 h 174552"/>
                      <a:gd name="connsiteX4" fmla="*/ 121343 w 149060"/>
                      <a:gd name="connsiteY4" fmla="*/ 5167 h 174552"/>
                      <a:gd name="connsiteX5" fmla="*/ 41618 w 149060"/>
                      <a:gd name="connsiteY5" fmla="*/ 21645 h 1745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9060" h="174552">
                        <a:moveTo>
                          <a:pt x="41618" y="21550"/>
                        </a:moveTo>
                        <a:cubicBezTo>
                          <a:pt x="41618" y="21550"/>
                          <a:pt x="-10198" y="88797"/>
                          <a:pt x="1804" y="118705"/>
                        </a:cubicBezTo>
                        <a:cubicBezTo>
                          <a:pt x="13805" y="148614"/>
                          <a:pt x="49619" y="172521"/>
                          <a:pt x="75527" y="174522"/>
                        </a:cubicBezTo>
                        <a:cubicBezTo>
                          <a:pt x="101435" y="176522"/>
                          <a:pt x="149060" y="80986"/>
                          <a:pt x="149060" y="80986"/>
                        </a:cubicBezTo>
                        <a:cubicBezTo>
                          <a:pt x="149060" y="80986"/>
                          <a:pt x="139250" y="23074"/>
                          <a:pt x="121343" y="5167"/>
                        </a:cubicBezTo>
                        <a:cubicBezTo>
                          <a:pt x="103436" y="-12740"/>
                          <a:pt x="41618" y="21645"/>
                          <a:pt x="41618" y="2164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816" name="图形 105">
                  <a:extLst>
                    <a:ext uri="{FF2B5EF4-FFF2-40B4-BE49-F238E27FC236}">
                      <a16:creationId xmlns:a16="http://schemas.microsoft.com/office/drawing/2014/main" id="{AAD66309-3E91-FA7D-660F-6BE043D3A946}"/>
                    </a:ext>
                  </a:extLst>
                </p:cNvPr>
                <p:cNvGrpSpPr/>
                <p:nvPr/>
              </p:nvGrpSpPr>
              <p:grpSpPr>
                <a:xfrm>
                  <a:off x="8103153" y="4407787"/>
                  <a:ext cx="343372" cy="246531"/>
                  <a:chOff x="8103153" y="4407787"/>
                  <a:chExt cx="343372" cy="246531"/>
                </a:xfrm>
                <a:grpFill/>
              </p:grpSpPr>
              <p:sp>
                <p:nvSpPr>
                  <p:cNvPr id="817" name="任意多边形: 形状 816">
                    <a:extLst>
                      <a:ext uri="{FF2B5EF4-FFF2-40B4-BE49-F238E27FC236}">
                        <a16:creationId xmlns:a16="http://schemas.microsoft.com/office/drawing/2014/main" id="{B8229370-3B1F-4495-AE36-04BF42DA1BAB}"/>
                      </a:ext>
                    </a:extLst>
                  </p:cNvPr>
                  <p:cNvSpPr/>
                  <p:nvPr/>
                </p:nvSpPr>
                <p:spPr>
                  <a:xfrm>
                    <a:off x="8306324" y="4496421"/>
                    <a:ext cx="140201" cy="108456"/>
                  </a:xfrm>
                  <a:custGeom>
                    <a:avLst/>
                    <a:gdLst>
                      <a:gd name="connsiteX0" fmla="*/ 139422 w 140201"/>
                      <a:gd name="connsiteY0" fmla="*/ 34143 h 108456"/>
                      <a:gd name="connsiteX1" fmla="*/ 129420 w 140201"/>
                      <a:gd name="connsiteY1" fmla="*/ 7473 h 108456"/>
                      <a:gd name="connsiteX2" fmla="*/ 103036 w 140201"/>
                      <a:gd name="connsiteY2" fmla="*/ 43 h 108456"/>
                      <a:gd name="connsiteX3" fmla="*/ 71 w 140201"/>
                      <a:gd name="connsiteY3" fmla="*/ 75005 h 108456"/>
                      <a:gd name="connsiteX4" fmla="*/ 39028 w 140201"/>
                      <a:gd name="connsiteY4" fmla="*/ 107961 h 108456"/>
                      <a:gd name="connsiteX5" fmla="*/ 112275 w 140201"/>
                      <a:gd name="connsiteY5" fmla="*/ 97103 h 108456"/>
                      <a:gd name="connsiteX6" fmla="*/ 126849 w 140201"/>
                      <a:gd name="connsiteY6" fmla="*/ 82816 h 108456"/>
                      <a:gd name="connsiteX7" fmla="*/ 139327 w 140201"/>
                      <a:gd name="connsiteY7" fmla="*/ 34047 h 108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0201" h="108456">
                        <a:moveTo>
                          <a:pt x="139422" y="34143"/>
                        </a:moveTo>
                        <a:cubicBezTo>
                          <a:pt x="141993" y="24046"/>
                          <a:pt x="138088" y="13283"/>
                          <a:pt x="129420" y="7473"/>
                        </a:cubicBezTo>
                        <a:cubicBezTo>
                          <a:pt x="123039" y="3091"/>
                          <a:pt x="114180" y="-433"/>
                          <a:pt x="103036" y="43"/>
                        </a:cubicBezTo>
                        <a:cubicBezTo>
                          <a:pt x="76176" y="1281"/>
                          <a:pt x="-2691" y="62813"/>
                          <a:pt x="71" y="75005"/>
                        </a:cubicBezTo>
                        <a:cubicBezTo>
                          <a:pt x="2833" y="87292"/>
                          <a:pt x="23407" y="104342"/>
                          <a:pt x="39028" y="107961"/>
                        </a:cubicBezTo>
                        <a:cubicBezTo>
                          <a:pt x="50649" y="110628"/>
                          <a:pt x="91892" y="101866"/>
                          <a:pt x="112275" y="97103"/>
                        </a:cubicBezTo>
                        <a:cubicBezTo>
                          <a:pt x="119419" y="95484"/>
                          <a:pt x="125039" y="89959"/>
                          <a:pt x="126849" y="82816"/>
                        </a:cubicBezTo>
                        <a:lnTo>
                          <a:pt x="139327" y="34047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18" name="任意多边形: 形状 817">
                    <a:extLst>
                      <a:ext uri="{FF2B5EF4-FFF2-40B4-BE49-F238E27FC236}">
                        <a16:creationId xmlns:a16="http://schemas.microsoft.com/office/drawing/2014/main" id="{2BB116CB-DCC4-0E14-FF77-4F44F2754077}"/>
                      </a:ext>
                    </a:extLst>
                  </p:cNvPr>
                  <p:cNvSpPr/>
                  <p:nvPr/>
                </p:nvSpPr>
                <p:spPr>
                  <a:xfrm>
                    <a:off x="8164482" y="4535368"/>
                    <a:ext cx="120271" cy="118950"/>
                  </a:xfrm>
                  <a:custGeom>
                    <a:avLst/>
                    <a:gdLst>
                      <a:gd name="connsiteX0" fmla="*/ 113814 w 120271"/>
                      <a:gd name="connsiteY0" fmla="*/ 49203 h 118950"/>
                      <a:gd name="connsiteX1" fmla="*/ 50092 w 120271"/>
                      <a:gd name="connsiteY1" fmla="*/ 54 h 118950"/>
                      <a:gd name="connsiteX2" fmla="*/ 4372 w 120271"/>
                      <a:gd name="connsiteY2" fmla="*/ 51393 h 118950"/>
                      <a:gd name="connsiteX3" fmla="*/ 11325 w 120271"/>
                      <a:gd name="connsiteY3" fmla="*/ 116735 h 118950"/>
                      <a:gd name="connsiteX4" fmla="*/ 118577 w 120271"/>
                      <a:gd name="connsiteY4" fmla="*/ 91875 h 118950"/>
                      <a:gd name="connsiteX5" fmla="*/ 113719 w 120271"/>
                      <a:gd name="connsiteY5" fmla="*/ 49203 h 118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0271" h="118950">
                        <a:moveTo>
                          <a:pt x="113814" y="49203"/>
                        </a:moveTo>
                        <a:cubicBezTo>
                          <a:pt x="96860" y="34058"/>
                          <a:pt x="67713" y="1673"/>
                          <a:pt x="50092" y="54"/>
                        </a:cubicBezTo>
                        <a:cubicBezTo>
                          <a:pt x="32470" y="-1566"/>
                          <a:pt x="9039" y="33867"/>
                          <a:pt x="4372" y="51393"/>
                        </a:cubicBezTo>
                        <a:cubicBezTo>
                          <a:pt x="-296" y="68919"/>
                          <a:pt x="-4867" y="106638"/>
                          <a:pt x="11325" y="116735"/>
                        </a:cubicBezTo>
                        <a:cubicBezTo>
                          <a:pt x="27518" y="126831"/>
                          <a:pt x="112957" y="99590"/>
                          <a:pt x="118577" y="91875"/>
                        </a:cubicBezTo>
                        <a:cubicBezTo>
                          <a:pt x="124292" y="84064"/>
                          <a:pt x="113719" y="49203"/>
                          <a:pt x="113719" y="4920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19" name="任意多边形: 形状 818">
                    <a:extLst>
                      <a:ext uri="{FF2B5EF4-FFF2-40B4-BE49-F238E27FC236}">
                        <a16:creationId xmlns:a16="http://schemas.microsoft.com/office/drawing/2014/main" id="{6E6F3B60-ED16-D998-7CFE-6A6F5A08F36A}"/>
                      </a:ext>
                    </a:extLst>
                  </p:cNvPr>
                  <p:cNvSpPr/>
                  <p:nvPr/>
                </p:nvSpPr>
                <p:spPr>
                  <a:xfrm>
                    <a:off x="8245401" y="4407787"/>
                    <a:ext cx="172667" cy="131869"/>
                  </a:xfrm>
                  <a:custGeom>
                    <a:avLst/>
                    <a:gdLst>
                      <a:gd name="connsiteX0" fmla="*/ 168055 w 172667"/>
                      <a:gd name="connsiteY0" fmla="*/ 95 h 131869"/>
                      <a:gd name="connsiteX1" fmla="*/ 19751 w 172667"/>
                      <a:gd name="connsiteY1" fmla="*/ 22479 h 131869"/>
                      <a:gd name="connsiteX2" fmla="*/ 2415 w 172667"/>
                      <a:gd name="connsiteY2" fmla="*/ 92583 h 131869"/>
                      <a:gd name="connsiteX3" fmla="*/ 32514 w 172667"/>
                      <a:gd name="connsiteY3" fmla="*/ 131826 h 131869"/>
                      <a:gd name="connsiteX4" fmla="*/ 132717 w 172667"/>
                      <a:gd name="connsiteY4" fmla="*/ 63913 h 131869"/>
                      <a:gd name="connsiteX5" fmla="*/ 168055 w 172667"/>
                      <a:gd name="connsiteY5" fmla="*/ 0 h 131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667" h="131869">
                        <a:moveTo>
                          <a:pt x="168055" y="95"/>
                        </a:moveTo>
                        <a:cubicBezTo>
                          <a:pt x="166721" y="-858"/>
                          <a:pt x="19751" y="22479"/>
                          <a:pt x="19751" y="22479"/>
                        </a:cubicBezTo>
                        <a:cubicBezTo>
                          <a:pt x="10893" y="30670"/>
                          <a:pt x="-6348" y="69723"/>
                          <a:pt x="2415" y="92583"/>
                        </a:cubicBezTo>
                        <a:cubicBezTo>
                          <a:pt x="11273" y="115538"/>
                          <a:pt x="13274" y="130302"/>
                          <a:pt x="32514" y="131826"/>
                        </a:cubicBezTo>
                        <a:cubicBezTo>
                          <a:pt x="51755" y="133445"/>
                          <a:pt x="112715" y="89630"/>
                          <a:pt x="132717" y="63913"/>
                        </a:cubicBezTo>
                        <a:cubicBezTo>
                          <a:pt x="152720" y="38195"/>
                          <a:pt x="184628" y="11716"/>
                          <a:pt x="168055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20" name="任意多边形: 形状 819">
                    <a:extLst>
                      <a:ext uri="{FF2B5EF4-FFF2-40B4-BE49-F238E27FC236}">
                        <a16:creationId xmlns:a16="http://schemas.microsoft.com/office/drawing/2014/main" id="{3FFB7D26-7A4B-FE03-AB01-FE6760942922}"/>
                      </a:ext>
                    </a:extLst>
                  </p:cNvPr>
                  <p:cNvSpPr/>
                  <p:nvPr/>
                </p:nvSpPr>
                <p:spPr>
                  <a:xfrm>
                    <a:off x="8103153" y="4446077"/>
                    <a:ext cx="110045" cy="104642"/>
                  </a:xfrm>
                  <a:custGeom>
                    <a:avLst/>
                    <a:gdLst>
                      <a:gd name="connsiteX0" fmla="*/ 55414 w 110045"/>
                      <a:gd name="connsiteY0" fmla="*/ 0 h 104642"/>
                      <a:gd name="connsiteX1" fmla="*/ 264 w 110045"/>
                      <a:gd name="connsiteY1" fmla="*/ 45911 h 104642"/>
                      <a:gd name="connsiteX2" fmla="*/ 26934 w 110045"/>
                      <a:gd name="connsiteY2" fmla="*/ 103251 h 104642"/>
                      <a:gd name="connsiteX3" fmla="*/ 101325 w 110045"/>
                      <a:gd name="connsiteY3" fmla="*/ 70295 h 104642"/>
                      <a:gd name="connsiteX4" fmla="*/ 108850 w 110045"/>
                      <a:gd name="connsiteY4" fmla="*/ 15621 h 104642"/>
                      <a:gd name="connsiteX5" fmla="*/ 55414 w 110045"/>
                      <a:gd name="connsiteY5" fmla="*/ 95 h 104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045" h="104642">
                        <a:moveTo>
                          <a:pt x="55414" y="0"/>
                        </a:moveTo>
                        <a:cubicBezTo>
                          <a:pt x="55414" y="0"/>
                          <a:pt x="2550" y="24003"/>
                          <a:pt x="264" y="45911"/>
                        </a:cubicBezTo>
                        <a:cubicBezTo>
                          <a:pt x="-2117" y="67818"/>
                          <a:pt x="11980" y="93726"/>
                          <a:pt x="26934" y="103251"/>
                        </a:cubicBezTo>
                        <a:cubicBezTo>
                          <a:pt x="41984" y="112776"/>
                          <a:pt x="101325" y="70295"/>
                          <a:pt x="101325" y="70295"/>
                        </a:cubicBezTo>
                        <a:cubicBezTo>
                          <a:pt x="101325" y="70295"/>
                          <a:pt x="113898" y="32195"/>
                          <a:pt x="108850" y="15621"/>
                        </a:cubicBezTo>
                        <a:cubicBezTo>
                          <a:pt x="103706" y="-953"/>
                          <a:pt x="55414" y="95"/>
                          <a:pt x="55414" y="9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338A3CC0-75AF-E117-90DA-250CA1F51B9F}"/>
                    </a:ext>
                  </a:extLst>
                </p:cNvPr>
                <p:cNvSpPr/>
                <p:nvPr/>
              </p:nvSpPr>
              <p:spPr>
                <a:xfrm>
                  <a:off x="7316663" y="5061487"/>
                  <a:ext cx="188323" cy="252702"/>
                </a:xfrm>
                <a:custGeom>
                  <a:avLst/>
                  <a:gdLst>
                    <a:gd name="connsiteX0" fmla="*/ 187727 w 188323"/>
                    <a:gd name="connsiteY0" fmla="*/ 99346 h 252702"/>
                    <a:gd name="connsiteX1" fmla="*/ 175345 w 188323"/>
                    <a:gd name="connsiteY1" fmla="*/ 30480 h 252702"/>
                    <a:gd name="connsiteX2" fmla="*/ 91334 w 188323"/>
                    <a:gd name="connsiteY2" fmla="*/ 0 h 252702"/>
                    <a:gd name="connsiteX3" fmla="*/ 9515 w 188323"/>
                    <a:gd name="connsiteY3" fmla="*/ 62770 h 252702"/>
                    <a:gd name="connsiteX4" fmla="*/ 9515 w 188323"/>
                    <a:gd name="connsiteY4" fmla="*/ 163640 h 252702"/>
                    <a:gd name="connsiteX5" fmla="*/ 69141 w 188323"/>
                    <a:gd name="connsiteY5" fmla="*/ 252698 h 252702"/>
                    <a:gd name="connsiteX6" fmla="*/ 149532 w 188323"/>
                    <a:gd name="connsiteY6" fmla="*/ 224219 h 252702"/>
                    <a:gd name="connsiteX7" fmla="*/ 187632 w 188323"/>
                    <a:gd name="connsiteY7" fmla="*/ 99346 h 252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323" h="252702">
                      <a:moveTo>
                        <a:pt x="187727" y="99346"/>
                      </a:moveTo>
                      <a:cubicBezTo>
                        <a:pt x="190775" y="93536"/>
                        <a:pt x="181441" y="31718"/>
                        <a:pt x="175345" y="30480"/>
                      </a:cubicBezTo>
                      <a:cubicBezTo>
                        <a:pt x="169249" y="29242"/>
                        <a:pt x="91334" y="0"/>
                        <a:pt x="91334" y="0"/>
                      </a:cubicBezTo>
                      <a:cubicBezTo>
                        <a:pt x="91334" y="0"/>
                        <a:pt x="23135" y="49530"/>
                        <a:pt x="9515" y="62770"/>
                      </a:cubicBezTo>
                      <a:cubicBezTo>
                        <a:pt x="-4106" y="76010"/>
                        <a:pt x="-2201" y="150019"/>
                        <a:pt x="9515" y="163640"/>
                      </a:cubicBezTo>
                      <a:cubicBezTo>
                        <a:pt x="21230" y="177260"/>
                        <a:pt x="43519" y="252413"/>
                        <a:pt x="69141" y="252698"/>
                      </a:cubicBezTo>
                      <a:cubicBezTo>
                        <a:pt x="114194" y="253079"/>
                        <a:pt x="132006" y="225552"/>
                        <a:pt x="149532" y="224219"/>
                      </a:cubicBezTo>
                      <a:cubicBezTo>
                        <a:pt x="167058" y="222885"/>
                        <a:pt x="187632" y="99346"/>
                        <a:pt x="187632" y="99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22" name="任意多边形: 形状 821">
                  <a:extLst>
                    <a:ext uri="{FF2B5EF4-FFF2-40B4-BE49-F238E27FC236}">
                      <a16:creationId xmlns:a16="http://schemas.microsoft.com/office/drawing/2014/main" id="{455FD8B5-DF24-C1A9-2871-3823FC931AF2}"/>
                    </a:ext>
                  </a:extLst>
                </p:cNvPr>
                <p:cNvSpPr/>
                <p:nvPr/>
              </p:nvSpPr>
              <p:spPr>
                <a:xfrm>
                  <a:off x="7085802" y="5168637"/>
                  <a:ext cx="243228" cy="280327"/>
                </a:xfrm>
                <a:custGeom>
                  <a:avLst/>
                  <a:gdLst>
                    <a:gd name="connsiteX0" fmla="*/ 200751 w 243228"/>
                    <a:gd name="connsiteY0" fmla="*/ 37916 h 280327"/>
                    <a:gd name="connsiteX1" fmla="*/ 109692 w 243228"/>
                    <a:gd name="connsiteY1" fmla="*/ 2293 h 280327"/>
                    <a:gd name="connsiteX2" fmla="*/ 60924 w 243228"/>
                    <a:gd name="connsiteY2" fmla="*/ 15532 h 280327"/>
                    <a:gd name="connsiteX3" fmla="*/ 22348 w 243228"/>
                    <a:gd name="connsiteY3" fmla="*/ 82493 h 280327"/>
                    <a:gd name="connsiteX4" fmla="*/ 6727 w 243228"/>
                    <a:gd name="connsiteY4" fmla="*/ 119546 h 280327"/>
                    <a:gd name="connsiteX5" fmla="*/ 27586 w 243228"/>
                    <a:gd name="connsiteY5" fmla="*/ 216224 h 280327"/>
                    <a:gd name="connsiteX6" fmla="*/ 59400 w 243228"/>
                    <a:gd name="connsiteY6" fmla="*/ 245752 h 280327"/>
                    <a:gd name="connsiteX7" fmla="*/ 97976 w 243228"/>
                    <a:gd name="connsiteY7" fmla="*/ 266421 h 280327"/>
                    <a:gd name="connsiteX8" fmla="*/ 168366 w 243228"/>
                    <a:gd name="connsiteY8" fmla="*/ 280328 h 280327"/>
                    <a:gd name="connsiteX9" fmla="*/ 178367 w 243228"/>
                    <a:gd name="connsiteY9" fmla="*/ 278423 h 280327"/>
                    <a:gd name="connsiteX10" fmla="*/ 237517 w 243228"/>
                    <a:gd name="connsiteY10" fmla="*/ 208509 h 280327"/>
                    <a:gd name="connsiteX11" fmla="*/ 242375 w 243228"/>
                    <a:gd name="connsiteY11" fmla="*/ 174886 h 280327"/>
                    <a:gd name="connsiteX12" fmla="*/ 241994 w 243228"/>
                    <a:gd name="connsiteY12" fmla="*/ 148216 h 280327"/>
                    <a:gd name="connsiteX13" fmla="*/ 233993 w 243228"/>
                    <a:gd name="connsiteY13" fmla="*/ 100876 h 280327"/>
                    <a:gd name="connsiteX14" fmla="*/ 220372 w 243228"/>
                    <a:gd name="connsiteY14" fmla="*/ 66872 h 280327"/>
                    <a:gd name="connsiteX15" fmla="*/ 200656 w 243228"/>
                    <a:gd name="connsiteY15" fmla="*/ 37821 h 28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228" h="280327">
                      <a:moveTo>
                        <a:pt x="200751" y="37916"/>
                      </a:moveTo>
                      <a:cubicBezTo>
                        <a:pt x="180748" y="8294"/>
                        <a:pt x="144458" y="-5899"/>
                        <a:pt x="109692" y="2293"/>
                      </a:cubicBezTo>
                      <a:cubicBezTo>
                        <a:pt x="87880" y="7436"/>
                        <a:pt x="66925" y="12865"/>
                        <a:pt x="60924" y="15532"/>
                      </a:cubicBezTo>
                      <a:cubicBezTo>
                        <a:pt x="47589" y="21343"/>
                        <a:pt x="22348" y="82493"/>
                        <a:pt x="22348" y="82493"/>
                      </a:cubicBezTo>
                      <a:lnTo>
                        <a:pt x="6727" y="119546"/>
                      </a:lnTo>
                      <a:cubicBezTo>
                        <a:pt x="-7275" y="152978"/>
                        <a:pt x="1011" y="191555"/>
                        <a:pt x="27586" y="216224"/>
                      </a:cubicBezTo>
                      <a:lnTo>
                        <a:pt x="59400" y="245752"/>
                      </a:lnTo>
                      <a:cubicBezTo>
                        <a:pt x="70258" y="255848"/>
                        <a:pt x="83498" y="262992"/>
                        <a:pt x="97976" y="266421"/>
                      </a:cubicBezTo>
                      <a:cubicBezTo>
                        <a:pt x="121979" y="272136"/>
                        <a:pt x="158174" y="280328"/>
                        <a:pt x="168366" y="280328"/>
                      </a:cubicBezTo>
                      <a:cubicBezTo>
                        <a:pt x="170938" y="280328"/>
                        <a:pt x="174462" y="279661"/>
                        <a:pt x="178367" y="278423"/>
                      </a:cubicBezTo>
                      <a:cubicBezTo>
                        <a:pt x="210085" y="269088"/>
                        <a:pt x="232850" y="241180"/>
                        <a:pt x="237517" y="208509"/>
                      </a:cubicBezTo>
                      <a:lnTo>
                        <a:pt x="242375" y="174886"/>
                      </a:lnTo>
                      <a:cubicBezTo>
                        <a:pt x="243613" y="166028"/>
                        <a:pt x="243518" y="157074"/>
                        <a:pt x="241994" y="148216"/>
                      </a:cubicBezTo>
                      <a:lnTo>
                        <a:pt x="233993" y="100876"/>
                      </a:lnTo>
                      <a:cubicBezTo>
                        <a:pt x="231898" y="88684"/>
                        <a:pt x="227230" y="77064"/>
                        <a:pt x="220372" y="66872"/>
                      </a:cubicBezTo>
                      <a:lnTo>
                        <a:pt x="200656" y="3782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23" name="任意多边形: 形状 822">
                  <a:extLst>
                    <a:ext uri="{FF2B5EF4-FFF2-40B4-BE49-F238E27FC236}">
                      <a16:creationId xmlns:a16="http://schemas.microsoft.com/office/drawing/2014/main" id="{F4F89059-16A6-EC2B-FA8C-E2CD72B1EF38}"/>
                    </a:ext>
                  </a:extLst>
                </p:cNvPr>
                <p:cNvSpPr/>
                <p:nvPr/>
              </p:nvSpPr>
              <p:spPr>
                <a:xfrm>
                  <a:off x="7074050" y="5467538"/>
                  <a:ext cx="327862" cy="140409"/>
                </a:xfrm>
                <a:custGeom>
                  <a:avLst/>
                  <a:gdLst>
                    <a:gd name="connsiteX0" fmla="*/ 0 w 327862"/>
                    <a:gd name="connsiteY0" fmla="*/ 134398 h 140409"/>
                    <a:gd name="connsiteX1" fmla="*/ 44006 w 327862"/>
                    <a:gd name="connsiteY1" fmla="*/ 12763 h 140409"/>
                    <a:gd name="connsiteX2" fmla="*/ 180784 w 327862"/>
                    <a:gd name="connsiteY2" fmla="*/ 0 h 140409"/>
                    <a:gd name="connsiteX3" fmla="*/ 251936 w 327862"/>
                    <a:gd name="connsiteY3" fmla="*/ 10001 h 140409"/>
                    <a:gd name="connsiteX4" fmla="*/ 301276 w 327862"/>
                    <a:gd name="connsiteY4" fmla="*/ 59912 h 140409"/>
                    <a:gd name="connsiteX5" fmla="*/ 327660 w 327862"/>
                    <a:gd name="connsiteY5" fmla="*/ 134398 h 140409"/>
                    <a:gd name="connsiteX6" fmla="*/ 0 w 327862"/>
                    <a:gd name="connsiteY6" fmla="*/ 134398 h 14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7862" h="140409">
                      <a:moveTo>
                        <a:pt x="0" y="134398"/>
                      </a:moveTo>
                      <a:lnTo>
                        <a:pt x="44006" y="12763"/>
                      </a:lnTo>
                      <a:cubicBezTo>
                        <a:pt x="44006" y="12763"/>
                        <a:pt x="168592" y="0"/>
                        <a:pt x="180784" y="0"/>
                      </a:cubicBezTo>
                      <a:cubicBezTo>
                        <a:pt x="187928" y="0"/>
                        <a:pt x="223552" y="5525"/>
                        <a:pt x="251936" y="10001"/>
                      </a:cubicBezTo>
                      <a:cubicBezTo>
                        <a:pt x="274130" y="13526"/>
                        <a:pt x="292989" y="32671"/>
                        <a:pt x="301276" y="59912"/>
                      </a:cubicBezTo>
                      <a:cubicBezTo>
                        <a:pt x="310515" y="90392"/>
                        <a:pt x="322326" y="126778"/>
                        <a:pt x="327660" y="134398"/>
                      </a:cubicBezTo>
                      <a:cubicBezTo>
                        <a:pt x="337280" y="147923"/>
                        <a:pt x="0" y="134398"/>
                        <a:pt x="0" y="1343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24" name="任意多边形: 形状 823">
                  <a:extLst>
                    <a:ext uri="{FF2B5EF4-FFF2-40B4-BE49-F238E27FC236}">
                      <a16:creationId xmlns:a16="http://schemas.microsoft.com/office/drawing/2014/main" id="{CCCD33DF-B8D5-64B5-40DB-7D2B7D6D016B}"/>
                    </a:ext>
                  </a:extLst>
                </p:cNvPr>
                <p:cNvSpPr/>
                <p:nvPr/>
              </p:nvSpPr>
              <p:spPr>
                <a:xfrm>
                  <a:off x="6883476" y="5320397"/>
                  <a:ext cx="222651" cy="218613"/>
                </a:xfrm>
                <a:custGeom>
                  <a:avLst/>
                  <a:gdLst>
                    <a:gd name="connsiteX0" fmla="*/ 123899 w 222651"/>
                    <a:gd name="connsiteY0" fmla="*/ 215531 h 218613"/>
                    <a:gd name="connsiteX1" fmla="*/ 185336 w 222651"/>
                    <a:gd name="connsiteY1" fmla="*/ 190861 h 218613"/>
                    <a:gd name="connsiteX2" fmla="*/ 209148 w 222651"/>
                    <a:gd name="connsiteY2" fmla="*/ 164287 h 218613"/>
                    <a:gd name="connsiteX3" fmla="*/ 221245 w 222651"/>
                    <a:gd name="connsiteY3" fmla="*/ 119995 h 218613"/>
                    <a:gd name="connsiteX4" fmla="*/ 215339 w 222651"/>
                    <a:gd name="connsiteY4" fmla="*/ 86372 h 218613"/>
                    <a:gd name="connsiteX5" fmla="*/ 179716 w 222651"/>
                    <a:gd name="connsiteY5" fmla="*/ 36175 h 218613"/>
                    <a:gd name="connsiteX6" fmla="*/ 164190 w 222651"/>
                    <a:gd name="connsiteY6" fmla="*/ 23126 h 218613"/>
                    <a:gd name="connsiteX7" fmla="*/ 123137 w 222651"/>
                    <a:gd name="connsiteY7" fmla="*/ 3790 h 218613"/>
                    <a:gd name="connsiteX8" fmla="*/ 85228 w 222651"/>
                    <a:gd name="connsiteY8" fmla="*/ 5981 h 218613"/>
                    <a:gd name="connsiteX9" fmla="*/ 27506 w 222651"/>
                    <a:gd name="connsiteY9" fmla="*/ 41605 h 218613"/>
                    <a:gd name="connsiteX10" fmla="*/ 9123 w 222651"/>
                    <a:gd name="connsiteY10" fmla="*/ 69037 h 218613"/>
                    <a:gd name="connsiteX11" fmla="*/ 551 w 222651"/>
                    <a:gd name="connsiteY11" fmla="*/ 120662 h 218613"/>
                    <a:gd name="connsiteX12" fmla="*/ 16076 w 222651"/>
                    <a:gd name="connsiteY12" fmla="*/ 159238 h 218613"/>
                    <a:gd name="connsiteX13" fmla="*/ 85037 w 222651"/>
                    <a:gd name="connsiteY13" fmla="*/ 210673 h 218613"/>
                    <a:gd name="connsiteX14" fmla="*/ 123995 w 222651"/>
                    <a:gd name="connsiteY14" fmla="*/ 215626 h 21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22651" h="218613">
                      <a:moveTo>
                        <a:pt x="123899" y="215531"/>
                      </a:moveTo>
                      <a:cubicBezTo>
                        <a:pt x="141997" y="208101"/>
                        <a:pt x="168000" y="197719"/>
                        <a:pt x="185336" y="190861"/>
                      </a:cubicBezTo>
                      <a:cubicBezTo>
                        <a:pt x="197051" y="186289"/>
                        <a:pt x="205814" y="176383"/>
                        <a:pt x="209148" y="164287"/>
                      </a:cubicBezTo>
                      <a:lnTo>
                        <a:pt x="221245" y="119995"/>
                      </a:lnTo>
                      <a:cubicBezTo>
                        <a:pt x="224388" y="108470"/>
                        <a:pt x="222197" y="96183"/>
                        <a:pt x="215339" y="86372"/>
                      </a:cubicBezTo>
                      <a:lnTo>
                        <a:pt x="179716" y="36175"/>
                      </a:lnTo>
                      <a:cubicBezTo>
                        <a:pt x="175715" y="30556"/>
                        <a:pt x="170381" y="26079"/>
                        <a:pt x="164190" y="23126"/>
                      </a:cubicBezTo>
                      <a:lnTo>
                        <a:pt x="123137" y="3790"/>
                      </a:lnTo>
                      <a:cubicBezTo>
                        <a:pt x="110945" y="-1925"/>
                        <a:pt x="96658" y="-1163"/>
                        <a:pt x="85228" y="5981"/>
                      </a:cubicBezTo>
                      <a:lnTo>
                        <a:pt x="27506" y="41605"/>
                      </a:lnTo>
                      <a:cubicBezTo>
                        <a:pt x="17696" y="47605"/>
                        <a:pt x="11028" y="57606"/>
                        <a:pt x="9123" y="69037"/>
                      </a:cubicBezTo>
                      <a:lnTo>
                        <a:pt x="551" y="120662"/>
                      </a:lnTo>
                      <a:cubicBezTo>
                        <a:pt x="-1926" y="135426"/>
                        <a:pt x="4075" y="150285"/>
                        <a:pt x="16076" y="159238"/>
                      </a:cubicBezTo>
                      <a:lnTo>
                        <a:pt x="85037" y="210673"/>
                      </a:lnTo>
                      <a:cubicBezTo>
                        <a:pt x="96277" y="219055"/>
                        <a:pt x="111041" y="220960"/>
                        <a:pt x="123995" y="21562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25" name="任意多边形: 形状 824">
                  <a:extLst>
                    <a:ext uri="{FF2B5EF4-FFF2-40B4-BE49-F238E27FC236}">
                      <a16:creationId xmlns:a16="http://schemas.microsoft.com/office/drawing/2014/main" id="{5513B554-46B1-B7FC-9D61-997821EFBEFC}"/>
                    </a:ext>
                  </a:extLst>
                </p:cNvPr>
                <p:cNvSpPr/>
                <p:nvPr/>
              </p:nvSpPr>
              <p:spPr>
                <a:xfrm>
                  <a:off x="6854238" y="5108807"/>
                  <a:ext cx="216574" cy="195843"/>
                </a:xfrm>
                <a:custGeom>
                  <a:avLst/>
                  <a:gdLst>
                    <a:gd name="connsiteX0" fmla="*/ 42934 w 216574"/>
                    <a:gd name="connsiteY0" fmla="*/ 168898 h 195843"/>
                    <a:gd name="connsiteX1" fmla="*/ 136945 w 216574"/>
                    <a:gd name="connsiteY1" fmla="*/ 194520 h 195843"/>
                    <a:gd name="connsiteX2" fmla="*/ 172664 w 216574"/>
                    <a:gd name="connsiteY2" fmla="*/ 185662 h 195843"/>
                    <a:gd name="connsiteX3" fmla="*/ 204573 w 216574"/>
                    <a:gd name="connsiteY3" fmla="*/ 155943 h 195843"/>
                    <a:gd name="connsiteX4" fmla="*/ 216574 w 216574"/>
                    <a:gd name="connsiteY4" fmla="*/ 128226 h 195843"/>
                    <a:gd name="connsiteX5" fmla="*/ 216574 w 216574"/>
                    <a:gd name="connsiteY5" fmla="*/ 85554 h 195843"/>
                    <a:gd name="connsiteX6" fmla="*/ 203715 w 216574"/>
                    <a:gd name="connsiteY6" fmla="*/ 57169 h 195843"/>
                    <a:gd name="connsiteX7" fmla="*/ 160377 w 216574"/>
                    <a:gd name="connsiteY7" fmla="*/ 19450 h 195843"/>
                    <a:gd name="connsiteX8" fmla="*/ 82367 w 216574"/>
                    <a:gd name="connsiteY8" fmla="*/ 496 h 195843"/>
                    <a:gd name="connsiteX9" fmla="*/ 44172 w 216574"/>
                    <a:gd name="connsiteY9" fmla="*/ 18022 h 195843"/>
                    <a:gd name="connsiteX10" fmla="*/ 5596 w 216574"/>
                    <a:gd name="connsiteY10" fmla="*/ 80791 h 195843"/>
                    <a:gd name="connsiteX11" fmla="*/ 3595 w 216574"/>
                    <a:gd name="connsiteY11" fmla="*/ 116796 h 195843"/>
                    <a:gd name="connsiteX12" fmla="*/ 18550 w 216574"/>
                    <a:gd name="connsiteY12" fmla="*/ 148514 h 195843"/>
                    <a:gd name="connsiteX13" fmla="*/ 42838 w 216574"/>
                    <a:gd name="connsiteY13" fmla="*/ 168802 h 195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6574" h="195843">
                      <a:moveTo>
                        <a:pt x="42934" y="168898"/>
                      </a:moveTo>
                      <a:lnTo>
                        <a:pt x="136945" y="194520"/>
                      </a:lnTo>
                      <a:cubicBezTo>
                        <a:pt x="149614" y="197949"/>
                        <a:pt x="163139" y="194615"/>
                        <a:pt x="172664" y="185662"/>
                      </a:cubicBezTo>
                      <a:lnTo>
                        <a:pt x="204573" y="155943"/>
                      </a:lnTo>
                      <a:cubicBezTo>
                        <a:pt x="212288" y="148800"/>
                        <a:pt x="216574" y="138799"/>
                        <a:pt x="216574" y="128226"/>
                      </a:cubicBezTo>
                      <a:lnTo>
                        <a:pt x="216574" y="85554"/>
                      </a:lnTo>
                      <a:cubicBezTo>
                        <a:pt x="216574" y="74695"/>
                        <a:pt x="211907" y="64313"/>
                        <a:pt x="203715" y="57169"/>
                      </a:cubicBezTo>
                      <a:cubicBezTo>
                        <a:pt x="189809" y="44882"/>
                        <a:pt x="168473" y="26213"/>
                        <a:pt x="160377" y="19450"/>
                      </a:cubicBezTo>
                      <a:cubicBezTo>
                        <a:pt x="152185" y="12688"/>
                        <a:pt x="110180" y="4972"/>
                        <a:pt x="82367" y="496"/>
                      </a:cubicBezTo>
                      <a:cubicBezTo>
                        <a:pt x="67222" y="-1981"/>
                        <a:pt x="52173" y="4972"/>
                        <a:pt x="44172" y="18022"/>
                      </a:cubicBezTo>
                      <a:lnTo>
                        <a:pt x="5596" y="80791"/>
                      </a:lnTo>
                      <a:cubicBezTo>
                        <a:pt x="-1072" y="91650"/>
                        <a:pt x="-1834" y="105271"/>
                        <a:pt x="3595" y="116796"/>
                      </a:cubicBezTo>
                      <a:lnTo>
                        <a:pt x="18550" y="148514"/>
                      </a:lnTo>
                      <a:cubicBezTo>
                        <a:pt x="23312" y="158515"/>
                        <a:pt x="32170" y="165945"/>
                        <a:pt x="42838" y="1688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26" name="任意多边形: 形状 825">
                  <a:extLst>
                    <a:ext uri="{FF2B5EF4-FFF2-40B4-BE49-F238E27FC236}">
                      <a16:creationId xmlns:a16="http://schemas.microsoft.com/office/drawing/2014/main" id="{6C503062-A9D2-2A88-E4D8-B1BCC8C9B26A}"/>
                    </a:ext>
                  </a:extLst>
                </p:cNvPr>
                <p:cNvSpPr/>
                <p:nvPr/>
              </p:nvSpPr>
              <p:spPr>
                <a:xfrm>
                  <a:off x="7015668" y="5051248"/>
                  <a:ext cx="126745" cy="119057"/>
                </a:xfrm>
                <a:custGeom>
                  <a:avLst/>
                  <a:gdLst>
                    <a:gd name="connsiteX0" fmla="*/ 100483 w 126745"/>
                    <a:gd name="connsiteY0" fmla="*/ 810 h 119057"/>
                    <a:gd name="connsiteX1" fmla="*/ 7805 w 126745"/>
                    <a:gd name="connsiteY1" fmla="*/ 39767 h 119057"/>
                    <a:gd name="connsiteX2" fmla="*/ 3042 w 126745"/>
                    <a:gd name="connsiteY2" fmla="*/ 43291 h 119057"/>
                    <a:gd name="connsiteX3" fmla="*/ 3042 w 126745"/>
                    <a:gd name="connsiteY3" fmla="*/ 43291 h 119057"/>
                    <a:gd name="connsiteX4" fmla="*/ 3995 w 126745"/>
                    <a:gd name="connsiteY4" fmla="*/ 60817 h 119057"/>
                    <a:gd name="connsiteX5" fmla="*/ 61907 w 126745"/>
                    <a:gd name="connsiteY5" fmla="*/ 115586 h 119057"/>
                    <a:gd name="connsiteX6" fmla="*/ 77337 w 126745"/>
                    <a:gd name="connsiteY6" fmla="*/ 117301 h 119057"/>
                    <a:gd name="connsiteX7" fmla="*/ 125438 w 126745"/>
                    <a:gd name="connsiteY7" fmla="*/ 65008 h 119057"/>
                    <a:gd name="connsiteX8" fmla="*/ 126486 w 126745"/>
                    <a:gd name="connsiteY8" fmla="*/ 57102 h 119057"/>
                    <a:gd name="connsiteX9" fmla="*/ 117914 w 126745"/>
                    <a:gd name="connsiteY9" fmla="*/ 10430 h 119057"/>
                    <a:gd name="connsiteX10" fmla="*/ 100388 w 126745"/>
                    <a:gd name="connsiteY10" fmla="*/ 1000 h 11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6745" h="119057">
                      <a:moveTo>
                        <a:pt x="100483" y="810"/>
                      </a:moveTo>
                      <a:lnTo>
                        <a:pt x="7805" y="39767"/>
                      </a:lnTo>
                      <a:cubicBezTo>
                        <a:pt x="5995" y="40529"/>
                        <a:pt x="4280" y="41767"/>
                        <a:pt x="3042" y="43291"/>
                      </a:cubicBezTo>
                      <a:lnTo>
                        <a:pt x="3042" y="43291"/>
                      </a:lnTo>
                      <a:cubicBezTo>
                        <a:pt x="-1340" y="48435"/>
                        <a:pt x="-958" y="56150"/>
                        <a:pt x="3995" y="60817"/>
                      </a:cubicBezTo>
                      <a:lnTo>
                        <a:pt x="61907" y="115586"/>
                      </a:lnTo>
                      <a:cubicBezTo>
                        <a:pt x="66098" y="119491"/>
                        <a:pt x="72384" y="120158"/>
                        <a:pt x="77337" y="117301"/>
                      </a:cubicBezTo>
                      <a:cubicBezTo>
                        <a:pt x="105531" y="100727"/>
                        <a:pt x="120485" y="74724"/>
                        <a:pt x="125438" y="65008"/>
                      </a:cubicBezTo>
                      <a:cubicBezTo>
                        <a:pt x="126677" y="62532"/>
                        <a:pt x="127058" y="59769"/>
                        <a:pt x="126486" y="57102"/>
                      </a:cubicBezTo>
                      <a:lnTo>
                        <a:pt x="117914" y="10430"/>
                      </a:lnTo>
                      <a:cubicBezTo>
                        <a:pt x="116485" y="2429"/>
                        <a:pt x="107912" y="-2143"/>
                        <a:pt x="100388" y="10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27" name="任意多边形: 形状 826">
                  <a:extLst>
                    <a:ext uri="{FF2B5EF4-FFF2-40B4-BE49-F238E27FC236}">
                      <a16:creationId xmlns:a16="http://schemas.microsoft.com/office/drawing/2014/main" id="{28662739-18FA-FCE2-DAF3-C35059A29AF4}"/>
                    </a:ext>
                  </a:extLst>
                </p:cNvPr>
                <p:cNvSpPr/>
                <p:nvPr/>
              </p:nvSpPr>
              <p:spPr>
                <a:xfrm>
                  <a:off x="7165008" y="4958913"/>
                  <a:ext cx="196644" cy="177414"/>
                </a:xfrm>
                <a:custGeom>
                  <a:avLst/>
                  <a:gdLst>
                    <a:gd name="connsiteX0" fmla="*/ 130404 w 196644"/>
                    <a:gd name="connsiteY0" fmla="*/ 276 h 177414"/>
                    <a:gd name="connsiteX1" fmla="*/ 79540 w 196644"/>
                    <a:gd name="connsiteY1" fmla="*/ 9991 h 177414"/>
                    <a:gd name="connsiteX2" fmla="*/ 19723 w 196644"/>
                    <a:gd name="connsiteY2" fmla="*/ 56092 h 177414"/>
                    <a:gd name="connsiteX3" fmla="*/ 864 w 196644"/>
                    <a:gd name="connsiteY3" fmla="*/ 133626 h 177414"/>
                    <a:gd name="connsiteX4" fmla="*/ 23628 w 196644"/>
                    <a:gd name="connsiteY4" fmla="*/ 169630 h 177414"/>
                    <a:gd name="connsiteX5" fmla="*/ 99543 w 196644"/>
                    <a:gd name="connsiteY5" fmla="*/ 176583 h 177414"/>
                    <a:gd name="connsiteX6" fmla="*/ 195364 w 196644"/>
                    <a:gd name="connsiteY6" fmla="*/ 86858 h 177414"/>
                    <a:gd name="connsiteX7" fmla="*/ 130499 w 196644"/>
                    <a:gd name="connsiteY7" fmla="*/ 180 h 177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6644" h="177414">
                      <a:moveTo>
                        <a:pt x="130404" y="276"/>
                      </a:moveTo>
                      <a:cubicBezTo>
                        <a:pt x="125451" y="1133"/>
                        <a:pt x="83541" y="7991"/>
                        <a:pt x="79540" y="9991"/>
                      </a:cubicBezTo>
                      <a:cubicBezTo>
                        <a:pt x="75540" y="11991"/>
                        <a:pt x="19723" y="56092"/>
                        <a:pt x="19723" y="56092"/>
                      </a:cubicBezTo>
                      <a:lnTo>
                        <a:pt x="864" y="133626"/>
                      </a:lnTo>
                      <a:cubicBezTo>
                        <a:pt x="-3137" y="149913"/>
                        <a:pt x="7150" y="166296"/>
                        <a:pt x="23628" y="169630"/>
                      </a:cubicBezTo>
                      <a:cubicBezTo>
                        <a:pt x="46774" y="174393"/>
                        <a:pt x="78397" y="179441"/>
                        <a:pt x="99543" y="176583"/>
                      </a:cubicBezTo>
                      <a:cubicBezTo>
                        <a:pt x="136500" y="171630"/>
                        <a:pt x="185363" y="113909"/>
                        <a:pt x="195364" y="86858"/>
                      </a:cubicBezTo>
                      <a:cubicBezTo>
                        <a:pt x="205366" y="59807"/>
                        <a:pt x="154216" y="-3820"/>
                        <a:pt x="130499" y="1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28" name="任意多边形: 形状 827">
                  <a:extLst>
                    <a:ext uri="{FF2B5EF4-FFF2-40B4-BE49-F238E27FC236}">
                      <a16:creationId xmlns:a16="http://schemas.microsoft.com/office/drawing/2014/main" id="{88B586AE-B0A1-65B5-2926-E755FCAAB5D6}"/>
                    </a:ext>
                  </a:extLst>
                </p:cNvPr>
                <p:cNvSpPr/>
                <p:nvPr/>
              </p:nvSpPr>
              <p:spPr>
                <a:xfrm>
                  <a:off x="7723468" y="4603558"/>
                  <a:ext cx="166568" cy="138798"/>
                </a:xfrm>
                <a:custGeom>
                  <a:avLst/>
                  <a:gdLst>
                    <a:gd name="connsiteX0" fmla="*/ 2950 w 166568"/>
                    <a:gd name="connsiteY0" fmla="*/ 81787 h 138798"/>
                    <a:gd name="connsiteX1" fmla="*/ 29525 w 166568"/>
                    <a:gd name="connsiteY1" fmla="*/ 138556 h 138798"/>
                    <a:gd name="connsiteX2" fmla="*/ 98200 w 166568"/>
                    <a:gd name="connsiteY2" fmla="*/ 138556 h 138798"/>
                    <a:gd name="connsiteX3" fmla="*/ 152302 w 166568"/>
                    <a:gd name="connsiteY3" fmla="*/ 94645 h 138798"/>
                    <a:gd name="connsiteX4" fmla="*/ 149635 w 166568"/>
                    <a:gd name="connsiteY4" fmla="*/ 62 h 138798"/>
                    <a:gd name="connsiteX5" fmla="*/ 2950 w 166568"/>
                    <a:gd name="connsiteY5" fmla="*/ 81787 h 138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568" h="138798">
                      <a:moveTo>
                        <a:pt x="2950" y="81787"/>
                      </a:moveTo>
                      <a:cubicBezTo>
                        <a:pt x="-2956" y="85025"/>
                        <a:pt x="-2670" y="139508"/>
                        <a:pt x="29525" y="138556"/>
                      </a:cubicBezTo>
                      <a:cubicBezTo>
                        <a:pt x="61719" y="137603"/>
                        <a:pt x="98200" y="138556"/>
                        <a:pt x="98200" y="138556"/>
                      </a:cubicBezTo>
                      <a:cubicBezTo>
                        <a:pt x="98200" y="138556"/>
                        <a:pt x="143634" y="144747"/>
                        <a:pt x="152302" y="94645"/>
                      </a:cubicBezTo>
                      <a:cubicBezTo>
                        <a:pt x="160969" y="44544"/>
                        <a:pt x="180877" y="-1938"/>
                        <a:pt x="149635" y="62"/>
                      </a:cubicBezTo>
                      <a:cubicBezTo>
                        <a:pt x="118488" y="2062"/>
                        <a:pt x="2950" y="81787"/>
                        <a:pt x="2950" y="817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29" name="任意多边形: 形状 828">
                  <a:extLst>
                    <a:ext uri="{FF2B5EF4-FFF2-40B4-BE49-F238E27FC236}">
                      <a16:creationId xmlns:a16="http://schemas.microsoft.com/office/drawing/2014/main" id="{9F2C0668-9D07-1F56-1469-BC59422A5530}"/>
                    </a:ext>
                  </a:extLst>
                </p:cNvPr>
                <p:cNvSpPr/>
                <p:nvPr/>
              </p:nvSpPr>
              <p:spPr>
                <a:xfrm>
                  <a:off x="7847099" y="4761786"/>
                  <a:ext cx="71526" cy="64825"/>
                </a:xfrm>
                <a:custGeom>
                  <a:avLst/>
                  <a:gdLst>
                    <a:gd name="connsiteX0" fmla="*/ 0 w 71526"/>
                    <a:gd name="connsiteY0" fmla="*/ 15095 h 64825"/>
                    <a:gd name="connsiteX1" fmla="*/ 0 w 71526"/>
                    <a:gd name="connsiteY1" fmla="*/ 60338 h 64825"/>
                    <a:gd name="connsiteX2" fmla="*/ 42863 w 71526"/>
                    <a:gd name="connsiteY2" fmla="*/ 60338 h 64825"/>
                    <a:gd name="connsiteX3" fmla="*/ 59531 w 71526"/>
                    <a:gd name="connsiteY3" fmla="*/ 3283 h 64825"/>
                    <a:gd name="connsiteX4" fmla="*/ 0 w 71526"/>
                    <a:gd name="connsiteY4" fmla="*/ 15095 h 6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526" h="64825">
                      <a:moveTo>
                        <a:pt x="0" y="15095"/>
                      </a:moveTo>
                      <a:lnTo>
                        <a:pt x="0" y="60338"/>
                      </a:lnTo>
                      <a:cubicBezTo>
                        <a:pt x="0" y="60338"/>
                        <a:pt x="18193" y="70435"/>
                        <a:pt x="42863" y="60338"/>
                      </a:cubicBezTo>
                      <a:cubicBezTo>
                        <a:pt x="67628" y="50242"/>
                        <a:pt x="83820" y="10999"/>
                        <a:pt x="59531" y="3283"/>
                      </a:cubicBezTo>
                      <a:cubicBezTo>
                        <a:pt x="35243" y="-4432"/>
                        <a:pt x="0" y="2236"/>
                        <a:pt x="0" y="150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30" name="任意多边形: 形状 829">
                  <a:extLst>
                    <a:ext uri="{FF2B5EF4-FFF2-40B4-BE49-F238E27FC236}">
                      <a16:creationId xmlns:a16="http://schemas.microsoft.com/office/drawing/2014/main" id="{6C11D244-6C40-75CB-18BD-7E73FB5B426C}"/>
                    </a:ext>
                  </a:extLst>
                </p:cNvPr>
                <p:cNvSpPr/>
                <p:nvPr/>
              </p:nvSpPr>
              <p:spPr>
                <a:xfrm>
                  <a:off x="7897533" y="4535222"/>
                  <a:ext cx="228810" cy="218982"/>
                </a:xfrm>
                <a:custGeom>
                  <a:avLst/>
                  <a:gdLst>
                    <a:gd name="connsiteX0" fmla="*/ 46055 w 228810"/>
                    <a:gd name="connsiteY0" fmla="*/ 68303 h 218982"/>
                    <a:gd name="connsiteX1" fmla="*/ 3764 w 228810"/>
                    <a:gd name="connsiteY1" fmla="*/ 187746 h 218982"/>
                    <a:gd name="connsiteX2" fmla="*/ 70725 w 228810"/>
                    <a:gd name="connsiteY2" fmla="*/ 218131 h 218982"/>
                    <a:gd name="connsiteX3" fmla="*/ 197026 w 228810"/>
                    <a:gd name="connsiteY3" fmla="*/ 150218 h 218982"/>
                    <a:gd name="connsiteX4" fmla="*/ 226554 w 228810"/>
                    <a:gd name="connsiteY4" fmla="*/ 68398 h 218982"/>
                    <a:gd name="connsiteX5" fmla="*/ 95014 w 228810"/>
                    <a:gd name="connsiteY5" fmla="*/ 1056 h 218982"/>
                    <a:gd name="connsiteX6" fmla="*/ 46055 w 228810"/>
                    <a:gd name="connsiteY6" fmla="*/ 68398 h 218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810" h="218982">
                      <a:moveTo>
                        <a:pt x="46055" y="68303"/>
                      </a:moveTo>
                      <a:cubicBezTo>
                        <a:pt x="28243" y="82495"/>
                        <a:pt x="-12524" y="163458"/>
                        <a:pt x="3764" y="187746"/>
                      </a:cubicBezTo>
                      <a:cubicBezTo>
                        <a:pt x="20052" y="212035"/>
                        <a:pt x="46436" y="222132"/>
                        <a:pt x="70725" y="218131"/>
                      </a:cubicBezTo>
                      <a:cubicBezTo>
                        <a:pt x="95014" y="214131"/>
                        <a:pt x="183692" y="165172"/>
                        <a:pt x="197026" y="150218"/>
                      </a:cubicBezTo>
                      <a:cubicBezTo>
                        <a:pt x="210361" y="135264"/>
                        <a:pt x="236650" y="96687"/>
                        <a:pt x="226554" y="68398"/>
                      </a:cubicBezTo>
                      <a:cubicBezTo>
                        <a:pt x="216458" y="40109"/>
                        <a:pt x="129399" y="-7707"/>
                        <a:pt x="95014" y="1056"/>
                      </a:cubicBezTo>
                      <a:cubicBezTo>
                        <a:pt x="60628" y="9819"/>
                        <a:pt x="46055" y="68398"/>
                        <a:pt x="46055" y="683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831" name="图形 105">
                <a:extLst>
                  <a:ext uri="{FF2B5EF4-FFF2-40B4-BE49-F238E27FC236}">
                    <a16:creationId xmlns:a16="http://schemas.microsoft.com/office/drawing/2014/main" id="{DA8645C2-BDC3-6E54-2307-C5F2C9AF2855}"/>
                  </a:ext>
                </a:extLst>
              </p:cNvPr>
              <p:cNvGrpSpPr/>
              <p:nvPr/>
            </p:nvGrpSpPr>
            <p:grpSpPr>
              <a:xfrm>
                <a:off x="8662707" y="4389499"/>
                <a:ext cx="1647060" cy="1199577"/>
                <a:chOff x="8662707" y="4389499"/>
                <a:chExt cx="1647060" cy="1199577"/>
              </a:xfrm>
              <a:grpFill/>
            </p:grpSpPr>
            <p:grpSp>
              <p:nvGrpSpPr>
                <p:cNvPr id="832" name="图形 105">
                  <a:extLst>
                    <a:ext uri="{FF2B5EF4-FFF2-40B4-BE49-F238E27FC236}">
                      <a16:creationId xmlns:a16="http://schemas.microsoft.com/office/drawing/2014/main" id="{95409C1F-6097-9B19-122E-3E60E750262A}"/>
                    </a:ext>
                  </a:extLst>
                </p:cNvPr>
                <p:cNvGrpSpPr/>
                <p:nvPr/>
              </p:nvGrpSpPr>
              <p:grpSpPr>
                <a:xfrm>
                  <a:off x="9296977" y="4679820"/>
                  <a:ext cx="462831" cy="418561"/>
                  <a:chOff x="9296977" y="4679820"/>
                  <a:chExt cx="462831" cy="418561"/>
                </a:xfrm>
                <a:grpFill/>
              </p:grpSpPr>
              <p:sp>
                <p:nvSpPr>
                  <p:cNvPr id="833" name="任意多边形: 形状 832">
                    <a:extLst>
                      <a:ext uri="{FF2B5EF4-FFF2-40B4-BE49-F238E27FC236}">
                        <a16:creationId xmlns:a16="http://schemas.microsoft.com/office/drawing/2014/main" id="{A8B42265-1531-F579-5FA2-B76E0EAD4EDB}"/>
                      </a:ext>
                    </a:extLst>
                  </p:cNvPr>
                  <p:cNvSpPr/>
                  <p:nvPr/>
                </p:nvSpPr>
                <p:spPr>
                  <a:xfrm>
                    <a:off x="9296977" y="4746678"/>
                    <a:ext cx="171679" cy="194239"/>
                  </a:xfrm>
                  <a:custGeom>
                    <a:avLst/>
                    <a:gdLst>
                      <a:gd name="connsiteX0" fmla="*/ 18020 w 171679"/>
                      <a:gd name="connsiteY0" fmla="*/ 28107 h 194239"/>
                      <a:gd name="connsiteX1" fmla="*/ 49167 w 171679"/>
                      <a:gd name="connsiteY1" fmla="*/ 389 h 194239"/>
                      <a:gd name="connsiteX2" fmla="*/ 88409 w 171679"/>
                      <a:gd name="connsiteY2" fmla="*/ 8867 h 194239"/>
                      <a:gd name="connsiteX3" fmla="*/ 170134 w 171679"/>
                      <a:gd name="connsiteY3" fmla="*/ 176316 h 194239"/>
                      <a:gd name="connsiteX4" fmla="*/ 97173 w 171679"/>
                      <a:gd name="connsiteY4" fmla="*/ 192223 h 194239"/>
                      <a:gd name="connsiteX5" fmla="*/ 9924 w 171679"/>
                      <a:gd name="connsiteY5" fmla="*/ 128024 h 194239"/>
                      <a:gd name="connsiteX6" fmla="*/ 780 w 171679"/>
                      <a:gd name="connsiteY6" fmla="*/ 99545 h 194239"/>
                      <a:gd name="connsiteX7" fmla="*/ 18020 w 171679"/>
                      <a:gd name="connsiteY7" fmla="*/ 28012 h 194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1679" h="194239">
                        <a:moveTo>
                          <a:pt x="18020" y="28107"/>
                        </a:moveTo>
                        <a:cubicBezTo>
                          <a:pt x="21639" y="13248"/>
                          <a:pt x="34022" y="2104"/>
                          <a:pt x="49167" y="389"/>
                        </a:cubicBezTo>
                        <a:cubicBezTo>
                          <a:pt x="60406" y="-849"/>
                          <a:pt x="74217" y="580"/>
                          <a:pt x="88409" y="8867"/>
                        </a:cubicBezTo>
                        <a:cubicBezTo>
                          <a:pt x="122319" y="28774"/>
                          <a:pt x="182040" y="162314"/>
                          <a:pt x="170134" y="176316"/>
                        </a:cubicBezTo>
                        <a:cubicBezTo>
                          <a:pt x="158133" y="190223"/>
                          <a:pt x="119842" y="198224"/>
                          <a:pt x="97173" y="192223"/>
                        </a:cubicBezTo>
                        <a:cubicBezTo>
                          <a:pt x="80313" y="187746"/>
                          <a:pt x="33069" y="148122"/>
                          <a:pt x="9924" y="128024"/>
                        </a:cubicBezTo>
                        <a:cubicBezTo>
                          <a:pt x="1827" y="120976"/>
                          <a:pt x="-1697" y="110022"/>
                          <a:pt x="780" y="99545"/>
                        </a:cubicBezTo>
                        <a:lnTo>
                          <a:pt x="18020" y="28012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34" name="任意多边形: 形状 833">
                    <a:extLst>
                      <a:ext uri="{FF2B5EF4-FFF2-40B4-BE49-F238E27FC236}">
                        <a16:creationId xmlns:a16="http://schemas.microsoft.com/office/drawing/2014/main" id="{3ABE1911-04B3-D01E-5661-909DA6FE4750}"/>
                      </a:ext>
                    </a:extLst>
                  </p:cNvPr>
                  <p:cNvSpPr/>
                  <p:nvPr/>
                </p:nvSpPr>
                <p:spPr>
                  <a:xfrm>
                    <a:off x="9433125" y="4918427"/>
                    <a:ext cx="177598" cy="179953"/>
                  </a:xfrm>
                  <a:custGeom>
                    <a:avLst/>
                    <a:gdLst>
                      <a:gd name="connsiteX0" fmla="*/ 35510 w 177598"/>
                      <a:gd name="connsiteY0" fmla="*/ 22474 h 179953"/>
                      <a:gd name="connsiteX1" fmla="*/ 151525 w 177598"/>
                      <a:gd name="connsiteY1" fmla="*/ 2566 h 179953"/>
                      <a:gd name="connsiteX2" fmla="*/ 175433 w 177598"/>
                      <a:gd name="connsiteY2" fmla="*/ 100198 h 179953"/>
                      <a:gd name="connsiteX3" fmla="*/ 121616 w 177598"/>
                      <a:gd name="connsiteY3" fmla="*/ 179922 h 179953"/>
                      <a:gd name="connsiteX4" fmla="*/ 77 w 177598"/>
                      <a:gd name="connsiteY4" fmla="*/ 74290 h 179953"/>
                      <a:gd name="connsiteX5" fmla="*/ 35510 w 177598"/>
                      <a:gd name="connsiteY5" fmla="*/ 22474 h 179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7598" h="179953">
                        <a:moveTo>
                          <a:pt x="35510" y="22474"/>
                        </a:moveTo>
                        <a:cubicBezTo>
                          <a:pt x="67800" y="14473"/>
                          <a:pt x="127617" y="-7435"/>
                          <a:pt x="151525" y="2566"/>
                        </a:cubicBezTo>
                        <a:cubicBezTo>
                          <a:pt x="175433" y="12568"/>
                          <a:pt x="181433" y="74290"/>
                          <a:pt x="175433" y="100198"/>
                        </a:cubicBezTo>
                        <a:cubicBezTo>
                          <a:pt x="169432" y="126106"/>
                          <a:pt x="149525" y="177922"/>
                          <a:pt x="121616" y="179922"/>
                        </a:cubicBezTo>
                        <a:cubicBezTo>
                          <a:pt x="93708" y="181922"/>
                          <a:pt x="2078" y="88291"/>
                          <a:pt x="77" y="74290"/>
                        </a:cubicBezTo>
                        <a:cubicBezTo>
                          <a:pt x="-1923" y="60383"/>
                          <a:pt x="35510" y="22474"/>
                          <a:pt x="35510" y="2247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35" name="任意多边形: 形状 834">
                    <a:extLst>
                      <a:ext uri="{FF2B5EF4-FFF2-40B4-BE49-F238E27FC236}">
                        <a16:creationId xmlns:a16="http://schemas.microsoft.com/office/drawing/2014/main" id="{82900D94-59AA-7C1B-3163-B2726B469F1F}"/>
                      </a:ext>
                    </a:extLst>
                  </p:cNvPr>
                  <p:cNvSpPr/>
                  <p:nvPr/>
                </p:nvSpPr>
                <p:spPr>
                  <a:xfrm>
                    <a:off x="9421848" y="4679820"/>
                    <a:ext cx="174217" cy="223359"/>
                  </a:xfrm>
                  <a:custGeom>
                    <a:avLst/>
                    <a:gdLst>
                      <a:gd name="connsiteX0" fmla="*/ 11259 w 174217"/>
                      <a:gd name="connsiteY0" fmla="*/ 1 h 223359"/>
                      <a:gd name="connsiteX1" fmla="*/ 170803 w 174217"/>
                      <a:gd name="connsiteY1" fmla="*/ 101633 h 223359"/>
                      <a:gd name="connsiteX2" fmla="*/ 154896 w 174217"/>
                      <a:gd name="connsiteY2" fmla="*/ 191358 h 223359"/>
                      <a:gd name="connsiteX3" fmla="*/ 100127 w 174217"/>
                      <a:gd name="connsiteY3" fmla="*/ 221267 h 223359"/>
                      <a:gd name="connsiteX4" fmla="*/ 19355 w 174217"/>
                      <a:gd name="connsiteY4" fmla="*/ 91727 h 223359"/>
                      <a:gd name="connsiteX5" fmla="*/ 11259 w 174217"/>
                      <a:gd name="connsiteY5" fmla="*/ 96 h 2233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4217" h="223359">
                        <a:moveTo>
                          <a:pt x="11259" y="1"/>
                        </a:moveTo>
                        <a:cubicBezTo>
                          <a:pt x="13259" y="-380"/>
                          <a:pt x="170803" y="101633"/>
                          <a:pt x="170803" y="101633"/>
                        </a:cubicBezTo>
                        <a:cubicBezTo>
                          <a:pt x="176804" y="115539"/>
                          <a:pt x="176804" y="169356"/>
                          <a:pt x="154896" y="191358"/>
                        </a:cubicBezTo>
                        <a:cubicBezTo>
                          <a:pt x="132989" y="213266"/>
                          <a:pt x="123082" y="229268"/>
                          <a:pt x="100127" y="221267"/>
                        </a:cubicBezTo>
                        <a:cubicBezTo>
                          <a:pt x="77172" y="213266"/>
                          <a:pt x="29356" y="131541"/>
                          <a:pt x="19355" y="91727"/>
                        </a:cubicBezTo>
                        <a:cubicBezTo>
                          <a:pt x="9354" y="51912"/>
                          <a:pt x="-13792" y="5049"/>
                          <a:pt x="11259" y="9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36" name="任意多边形: 形状 835">
                    <a:extLst>
                      <a:ext uri="{FF2B5EF4-FFF2-40B4-BE49-F238E27FC236}">
                        <a16:creationId xmlns:a16="http://schemas.microsoft.com/office/drawing/2014/main" id="{ED64D9E1-EC01-3F5C-6F31-A35DBE5925CE}"/>
                      </a:ext>
                    </a:extLst>
                  </p:cNvPr>
                  <p:cNvSpPr/>
                  <p:nvPr/>
                </p:nvSpPr>
                <p:spPr>
                  <a:xfrm>
                    <a:off x="9610748" y="4822196"/>
                    <a:ext cx="149060" cy="174552"/>
                  </a:xfrm>
                  <a:custGeom>
                    <a:avLst/>
                    <a:gdLst>
                      <a:gd name="connsiteX0" fmla="*/ 107442 w 149060"/>
                      <a:gd name="connsiteY0" fmla="*/ 21550 h 174552"/>
                      <a:gd name="connsiteX1" fmla="*/ 147257 w 149060"/>
                      <a:gd name="connsiteY1" fmla="*/ 118705 h 174552"/>
                      <a:gd name="connsiteX2" fmla="*/ 73533 w 149060"/>
                      <a:gd name="connsiteY2" fmla="*/ 174522 h 174552"/>
                      <a:gd name="connsiteX3" fmla="*/ 0 w 149060"/>
                      <a:gd name="connsiteY3" fmla="*/ 80986 h 174552"/>
                      <a:gd name="connsiteX4" fmla="*/ 27718 w 149060"/>
                      <a:gd name="connsiteY4" fmla="*/ 5167 h 174552"/>
                      <a:gd name="connsiteX5" fmla="*/ 107442 w 149060"/>
                      <a:gd name="connsiteY5" fmla="*/ 21645 h 1745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9060" h="174552">
                        <a:moveTo>
                          <a:pt x="107442" y="21550"/>
                        </a:moveTo>
                        <a:cubicBezTo>
                          <a:pt x="107442" y="21550"/>
                          <a:pt x="159258" y="88797"/>
                          <a:pt x="147257" y="118705"/>
                        </a:cubicBezTo>
                        <a:cubicBezTo>
                          <a:pt x="135255" y="148614"/>
                          <a:pt x="99441" y="172521"/>
                          <a:pt x="73533" y="174522"/>
                        </a:cubicBezTo>
                        <a:cubicBezTo>
                          <a:pt x="47625" y="176522"/>
                          <a:pt x="0" y="80986"/>
                          <a:pt x="0" y="80986"/>
                        </a:cubicBezTo>
                        <a:cubicBezTo>
                          <a:pt x="0" y="80986"/>
                          <a:pt x="9811" y="23074"/>
                          <a:pt x="27718" y="5167"/>
                        </a:cubicBezTo>
                        <a:cubicBezTo>
                          <a:pt x="45625" y="-12740"/>
                          <a:pt x="107442" y="21645"/>
                          <a:pt x="107442" y="2164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837" name="图形 105">
                  <a:extLst>
                    <a:ext uri="{FF2B5EF4-FFF2-40B4-BE49-F238E27FC236}">
                      <a16:creationId xmlns:a16="http://schemas.microsoft.com/office/drawing/2014/main" id="{DEC26354-4734-E1E5-400C-781810A4797F}"/>
                    </a:ext>
                  </a:extLst>
                </p:cNvPr>
                <p:cNvGrpSpPr/>
                <p:nvPr/>
              </p:nvGrpSpPr>
              <p:grpSpPr>
                <a:xfrm>
                  <a:off x="8662707" y="4389499"/>
                  <a:ext cx="343372" cy="246627"/>
                  <a:chOff x="8662707" y="4389499"/>
                  <a:chExt cx="343372" cy="246627"/>
                </a:xfrm>
                <a:grpFill/>
              </p:grpSpPr>
              <p:sp>
                <p:nvSpPr>
                  <p:cNvPr id="838" name="任意多边形: 形状 837">
                    <a:extLst>
                      <a:ext uri="{FF2B5EF4-FFF2-40B4-BE49-F238E27FC236}">
                        <a16:creationId xmlns:a16="http://schemas.microsoft.com/office/drawing/2014/main" id="{502CDD79-1E82-5893-128D-30ABDFAA7182}"/>
                      </a:ext>
                    </a:extLst>
                  </p:cNvPr>
                  <p:cNvSpPr/>
                  <p:nvPr/>
                </p:nvSpPr>
                <p:spPr>
                  <a:xfrm>
                    <a:off x="8662707" y="4478133"/>
                    <a:ext cx="140201" cy="108456"/>
                  </a:xfrm>
                  <a:custGeom>
                    <a:avLst/>
                    <a:gdLst>
                      <a:gd name="connsiteX0" fmla="*/ 780 w 140201"/>
                      <a:gd name="connsiteY0" fmla="*/ 34143 h 108456"/>
                      <a:gd name="connsiteX1" fmla="*/ 10781 w 140201"/>
                      <a:gd name="connsiteY1" fmla="*/ 7473 h 108456"/>
                      <a:gd name="connsiteX2" fmla="*/ 37165 w 140201"/>
                      <a:gd name="connsiteY2" fmla="*/ 43 h 108456"/>
                      <a:gd name="connsiteX3" fmla="*/ 140131 w 140201"/>
                      <a:gd name="connsiteY3" fmla="*/ 75005 h 108456"/>
                      <a:gd name="connsiteX4" fmla="*/ 101173 w 140201"/>
                      <a:gd name="connsiteY4" fmla="*/ 107961 h 108456"/>
                      <a:gd name="connsiteX5" fmla="*/ 27926 w 140201"/>
                      <a:gd name="connsiteY5" fmla="*/ 97103 h 108456"/>
                      <a:gd name="connsiteX6" fmla="*/ 13353 w 140201"/>
                      <a:gd name="connsiteY6" fmla="*/ 82815 h 108456"/>
                      <a:gd name="connsiteX7" fmla="*/ 875 w 140201"/>
                      <a:gd name="connsiteY7" fmla="*/ 34048 h 108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0201" h="108456">
                        <a:moveTo>
                          <a:pt x="780" y="34143"/>
                        </a:moveTo>
                        <a:cubicBezTo>
                          <a:pt x="-1792" y="24046"/>
                          <a:pt x="2113" y="13283"/>
                          <a:pt x="10781" y="7473"/>
                        </a:cubicBezTo>
                        <a:cubicBezTo>
                          <a:pt x="17163" y="3091"/>
                          <a:pt x="26021" y="-433"/>
                          <a:pt x="37165" y="43"/>
                        </a:cubicBezTo>
                        <a:cubicBezTo>
                          <a:pt x="64026" y="1281"/>
                          <a:pt x="142893" y="62813"/>
                          <a:pt x="140131" y="75005"/>
                        </a:cubicBezTo>
                        <a:cubicBezTo>
                          <a:pt x="137368" y="87197"/>
                          <a:pt x="116794" y="104342"/>
                          <a:pt x="101173" y="107961"/>
                        </a:cubicBezTo>
                        <a:cubicBezTo>
                          <a:pt x="89553" y="110629"/>
                          <a:pt x="48310" y="101865"/>
                          <a:pt x="27926" y="97103"/>
                        </a:cubicBezTo>
                        <a:cubicBezTo>
                          <a:pt x="20782" y="95484"/>
                          <a:pt x="15162" y="89959"/>
                          <a:pt x="13353" y="82815"/>
                        </a:cubicBezTo>
                        <a:lnTo>
                          <a:pt x="875" y="34048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39" name="任意多边形: 形状 838">
                    <a:extLst>
                      <a:ext uri="{FF2B5EF4-FFF2-40B4-BE49-F238E27FC236}">
                        <a16:creationId xmlns:a16="http://schemas.microsoft.com/office/drawing/2014/main" id="{157ED0A5-C5D3-A633-DAE3-F963F286319A}"/>
                      </a:ext>
                    </a:extLst>
                  </p:cNvPr>
                  <p:cNvSpPr/>
                  <p:nvPr/>
                </p:nvSpPr>
                <p:spPr>
                  <a:xfrm>
                    <a:off x="8824480" y="4517080"/>
                    <a:ext cx="120271" cy="119046"/>
                  </a:xfrm>
                  <a:custGeom>
                    <a:avLst/>
                    <a:gdLst>
                      <a:gd name="connsiteX0" fmla="*/ 6457 w 120271"/>
                      <a:gd name="connsiteY0" fmla="*/ 49203 h 119046"/>
                      <a:gd name="connsiteX1" fmla="*/ 70179 w 120271"/>
                      <a:gd name="connsiteY1" fmla="*/ 54 h 119046"/>
                      <a:gd name="connsiteX2" fmla="*/ 115900 w 120271"/>
                      <a:gd name="connsiteY2" fmla="*/ 51394 h 119046"/>
                      <a:gd name="connsiteX3" fmla="*/ 108946 w 120271"/>
                      <a:gd name="connsiteY3" fmla="*/ 116830 h 119046"/>
                      <a:gd name="connsiteX4" fmla="*/ 1695 w 120271"/>
                      <a:gd name="connsiteY4" fmla="*/ 91970 h 119046"/>
                      <a:gd name="connsiteX5" fmla="*/ 6552 w 120271"/>
                      <a:gd name="connsiteY5" fmla="*/ 49298 h 119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0271" h="119046">
                        <a:moveTo>
                          <a:pt x="6457" y="49203"/>
                        </a:moveTo>
                        <a:cubicBezTo>
                          <a:pt x="23412" y="34058"/>
                          <a:pt x="52558" y="1673"/>
                          <a:pt x="70179" y="54"/>
                        </a:cubicBezTo>
                        <a:cubicBezTo>
                          <a:pt x="87801" y="-1565"/>
                          <a:pt x="111232" y="33868"/>
                          <a:pt x="115900" y="51394"/>
                        </a:cubicBezTo>
                        <a:cubicBezTo>
                          <a:pt x="120567" y="68920"/>
                          <a:pt x="125139" y="106638"/>
                          <a:pt x="108946" y="116830"/>
                        </a:cubicBezTo>
                        <a:cubicBezTo>
                          <a:pt x="92754" y="126927"/>
                          <a:pt x="7314" y="99685"/>
                          <a:pt x="1695" y="91970"/>
                        </a:cubicBezTo>
                        <a:cubicBezTo>
                          <a:pt x="-4020" y="84160"/>
                          <a:pt x="6552" y="49298"/>
                          <a:pt x="6552" y="4929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40" name="任意多边形: 形状 839">
                    <a:extLst>
                      <a:ext uri="{FF2B5EF4-FFF2-40B4-BE49-F238E27FC236}">
                        <a16:creationId xmlns:a16="http://schemas.microsoft.com/office/drawing/2014/main" id="{2B9DE377-42C6-10B7-34F2-903A071E5F30}"/>
                      </a:ext>
                    </a:extLst>
                  </p:cNvPr>
                  <p:cNvSpPr/>
                  <p:nvPr/>
                </p:nvSpPr>
                <p:spPr>
                  <a:xfrm>
                    <a:off x="8691164" y="4389499"/>
                    <a:ext cx="172667" cy="131869"/>
                  </a:xfrm>
                  <a:custGeom>
                    <a:avLst/>
                    <a:gdLst>
                      <a:gd name="connsiteX0" fmla="*/ 4613 w 172667"/>
                      <a:gd name="connsiteY0" fmla="*/ 95 h 131869"/>
                      <a:gd name="connsiteX1" fmla="*/ 152917 w 172667"/>
                      <a:gd name="connsiteY1" fmla="*/ 22479 h 131869"/>
                      <a:gd name="connsiteX2" fmla="*/ 170253 w 172667"/>
                      <a:gd name="connsiteY2" fmla="*/ 92583 h 131869"/>
                      <a:gd name="connsiteX3" fmla="*/ 140153 w 172667"/>
                      <a:gd name="connsiteY3" fmla="*/ 131826 h 131869"/>
                      <a:gd name="connsiteX4" fmla="*/ 39951 w 172667"/>
                      <a:gd name="connsiteY4" fmla="*/ 63913 h 131869"/>
                      <a:gd name="connsiteX5" fmla="*/ 4613 w 172667"/>
                      <a:gd name="connsiteY5" fmla="*/ 0 h 131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2667" h="131869">
                        <a:moveTo>
                          <a:pt x="4613" y="95"/>
                        </a:moveTo>
                        <a:cubicBezTo>
                          <a:pt x="5946" y="-857"/>
                          <a:pt x="152917" y="22479"/>
                          <a:pt x="152917" y="22479"/>
                        </a:cubicBezTo>
                        <a:cubicBezTo>
                          <a:pt x="161775" y="30671"/>
                          <a:pt x="179015" y="69723"/>
                          <a:pt x="170253" y="92583"/>
                        </a:cubicBezTo>
                        <a:cubicBezTo>
                          <a:pt x="161394" y="115538"/>
                          <a:pt x="159394" y="130302"/>
                          <a:pt x="140153" y="131826"/>
                        </a:cubicBezTo>
                        <a:cubicBezTo>
                          <a:pt x="120913" y="133445"/>
                          <a:pt x="59953" y="89630"/>
                          <a:pt x="39951" y="63913"/>
                        </a:cubicBezTo>
                        <a:cubicBezTo>
                          <a:pt x="19948" y="38195"/>
                          <a:pt x="-11961" y="11716"/>
                          <a:pt x="4613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841" name="任意多边形: 形状 840">
                    <a:extLst>
                      <a:ext uri="{FF2B5EF4-FFF2-40B4-BE49-F238E27FC236}">
                        <a16:creationId xmlns:a16="http://schemas.microsoft.com/office/drawing/2014/main" id="{B0E61546-18BD-6E91-912D-3B3FB6E6D934}"/>
                      </a:ext>
                    </a:extLst>
                  </p:cNvPr>
                  <p:cNvSpPr/>
                  <p:nvPr/>
                </p:nvSpPr>
                <p:spPr>
                  <a:xfrm>
                    <a:off x="8896035" y="4427694"/>
                    <a:ext cx="110045" cy="104642"/>
                  </a:xfrm>
                  <a:custGeom>
                    <a:avLst/>
                    <a:gdLst>
                      <a:gd name="connsiteX0" fmla="*/ 54631 w 110045"/>
                      <a:gd name="connsiteY0" fmla="*/ 0 h 104642"/>
                      <a:gd name="connsiteX1" fmla="*/ 109781 w 110045"/>
                      <a:gd name="connsiteY1" fmla="*/ 45910 h 104642"/>
                      <a:gd name="connsiteX2" fmla="*/ 83111 w 110045"/>
                      <a:gd name="connsiteY2" fmla="*/ 103251 h 104642"/>
                      <a:gd name="connsiteX3" fmla="*/ 8720 w 110045"/>
                      <a:gd name="connsiteY3" fmla="*/ 70294 h 104642"/>
                      <a:gd name="connsiteX4" fmla="*/ 1195 w 110045"/>
                      <a:gd name="connsiteY4" fmla="*/ 15621 h 104642"/>
                      <a:gd name="connsiteX5" fmla="*/ 54631 w 110045"/>
                      <a:gd name="connsiteY5" fmla="*/ 95 h 104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045" h="104642">
                        <a:moveTo>
                          <a:pt x="54631" y="0"/>
                        </a:moveTo>
                        <a:cubicBezTo>
                          <a:pt x="54631" y="0"/>
                          <a:pt x="107495" y="24003"/>
                          <a:pt x="109781" y="45910"/>
                        </a:cubicBezTo>
                        <a:cubicBezTo>
                          <a:pt x="112162" y="67818"/>
                          <a:pt x="98065" y="93726"/>
                          <a:pt x="83111" y="103251"/>
                        </a:cubicBezTo>
                        <a:cubicBezTo>
                          <a:pt x="68061" y="112776"/>
                          <a:pt x="8720" y="70294"/>
                          <a:pt x="8720" y="70294"/>
                        </a:cubicBezTo>
                        <a:cubicBezTo>
                          <a:pt x="8720" y="70294"/>
                          <a:pt x="-3853" y="32194"/>
                          <a:pt x="1195" y="15621"/>
                        </a:cubicBezTo>
                        <a:cubicBezTo>
                          <a:pt x="6339" y="-953"/>
                          <a:pt x="54631" y="95"/>
                          <a:pt x="54631" y="9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  <p:sp>
              <p:nvSpPr>
                <p:cNvPr id="842" name="任意多边形: 形状 841">
                  <a:extLst>
                    <a:ext uri="{FF2B5EF4-FFF2-40B4-BE49-F238E27FC236}">
                      <a16:creationId xmlns:a16="http://schemas.microsoft.com/office/drawing/2014/main" id="{88D8DB90-ED9D-8670-B579-00D28B2D27D3}"/>
                    </a:ext>
                  </a:extLst>
                </p:cNvPr>
                <p:cNvSpPr/>
                <p:nvPr/>
              </p:nvSpPr>
              <p:spPr>
                <a:xfrm>
                  <a:off x="9604247" y="5043104"/>
                  <a:ext cx="188227" cy="252702"/>
                </a:xfrm>
                <a:custGeom>
                  <a:avLst/>
                  <a:gdLst>
                    <a:gd name="connsiteX0" fmla="*/ 596 w 188227"/>
                    <a:gd name="connsiteY0" fmla="*/ 99346 h 252702"/>
                    <a:gd name="connsiteX1" fmla="*/ 12979 w 188227"/>
                    <a:gd name="connsiteY1" fmla="*/ 30480 h 252702"/>
                    <a:gd name="connsiteX2" fmla="*/ 96894 w 188227"/>
                    <a:gd name="connsiteY2" fmla="*/ 0 h 252702"/>
                    <a:gd name="connsiteX3" fmla="*/ 178714 w 188227"/>
                    <a:gd name="connsiteY3" fmla="*/ 62770 h 252702"/>
                    <a:gd name="connsiteX4" fmla="*/ 178714 w 188227"/>
                    <a:gd name="connsiteY4" fmla="*/ 163639 h 252702"/>
                    <a:gd name="connsiteX5" fmla="*/ 119087 w 188227"/>
                    <a:gd name="connsiteY5" fmla="*/ 252698 h 252702"/>
                    <a:gd name="connsiteX6" fmla="*/ 38696 w 188227"/>
                    <a:gd name="connsiteY6" fmla="*/ 224219 h 252702"/>
                    <a:gd name="connsiteX7" fmla="*/ 596 w 188227"/>
                    <a:gd name="connsiteY7" fmla="*/ 99346 h 252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227" h="252702">
                      <a:moveTo>
                        <a:pt x="596" y="99346"/>
                      </a:moveTo>
                      <a:cubicBezTo>
                        <a:pt x="-2452" y="93536"/>
                        <a:pt x="6882" y="31718"/>
                        <a:pt x="12979" y="30480"/>
                      </a:cubicBezTo>
                      <a:cubicBezTo>
                        <a:pt x="19074" y="29242"/>
                        <a:pt x="96894" y="0"/>
                        <a:pt x="96894" y="0"/>
                      </a:cubicBezTo>
                      <a:cubicBezTo>
                        <a:pt x="96894" y="0"/>
                        <a:pt x="165093" y="49530"/>
                        <a:pt x="178714" y="62770"/>
                      </a:cubicBezTo>
                      <a:cubicBezTo>
                        <a:pt x="192334" y="76010"/>
                        <a:pt x="190429" y="150019"/>
                        <a:pt x="178714" y="163639"/>
                      </a:cubicBezTo>
                      <a:cubicBezTo>
                        <a:pt x="166998" y="177260"/>
                        <a:pt x="144709" y="252413"/>
                        <a:pt x="119087" y="252698"/>
                      </a:cubicBezTo>
                      <a:cubicBezTo>
                        <a:pt x="74034" y="253079"/>
                        <a:pt x="56222" y="225552"/>
                        <a:pt x="38696" y="224219"/>
                      </a:cubicBezTo>
                      <a:cubicBezTo>
                        <a:pt x="21170" y="222885"/>
                        <a:pt x="596" y="99346"/>
                        <a:pt x="596" y="993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43" name="任意多边形: 形状 842">
                  <a:extLst>
                    <a:ext uri="{FF2B5EF4-FFF2-40B4-BE49-F238E27FC236}">
                      <a16:creationId xmlns:a16="http://schemas.microsoft.com/office/drawing/2014/main" id="{8846A513-8862-8BAA-E641-A266BC3B271D}"/>
                    </a:ext>
                  </a:extLst>
                </p:cNvPr>
                <p:cNvSpPr/>
                <p:nvPr/>
              </p:nvSpPr>
              <p:spPr>
                <a:xfrm>
                  <a:off x="9780202" y="5150321"/>
                  <a:ext cx="243228" cy="261019"/>
                </a:xfrm>
                <a:custGeom>
                  <a:avLst/>
                  <a:gdLst>
                    <a:gd name="connsiteX0" fmla="*/ 42477 w 243228"/>
                    <a:gd name="connsiteY0" fmla="*/ 35276 h 261019"/>
                    <a:gd name="connsiteX1" fmla="*/ 133537 w 243228"/>
                    <a:gd name="connsiteY1" fmla="*/ 2130 h 261019"/>
                    <a:gd name="connsiteX2" fmla="*/ 182304 w 243228"/>
                    <a:gd name="connsiteY2" fmla="*/ 14417 h 261019"/>
                    <a:gd name="connsiteX3" fmla="*/ 220881 w 243228"/>
                    <a:gd name="connsiteY3" fmla="*/ 76806 h 261019"/>
                    <a:gd name="connsiteX4" fmla="*/ 236502 w 243228"/>
                    <a:gd name="connsiteY4" fmla="*/ 111286 h 261019"/>
                    <a:gd name="connsiteX5" fmla="*/ 215642 w 243228"/>
                    <a:gd name="connsiteY5" fmla="*/ 201297 h 261019"/>
                    <a:gd name="connsiteX6" fmla="*/ 183828 w 243228"/>
                    <a:gd name="connsiteY6" fmla="*/ 228825 h 261019"/>
                    <a:gd name="connsiteX7" fmla="*/ 145252 w 243228"/>
                    <a:gd name="connsiteY7" fmla="*/ 248065 h 261019"/>
                    <a:gd name="connsiteX8" fmla="*/ 74862 w 243228"/>
                    <a:gd name="connsiteY8" fmla="*/ 261019 h 261019"/>
                    <a:gd name="connsiteX9" fmla="*/ 64861 w 243228"/>
                    <a:gd name="connsiteY9" fmla="*/ 259305 h 261019"/>
                    <a:gd name="connsiteX10" fmla="*/ 5711 w 243228"/>
                    <a:gd name="connsiteY10" fmla="*/ 194154 h 261019"/>
                    <a:gd name="connsiteX11" fmla="*/ 853 w 243228"/>
                    <a:gd name="connsiteY11" fmla="*/ 162912 h 261019"/>
                    <a:gd name="connsiteX12" fmla="*/ 1234 w 243228"/>
                    <a:gd name="connsiteY12" fmla="*/ 138051 h 261019"/>
                    <a:gd name="connsiteX13" fmla="*/ 9235 w 243228"/>
                    <a:gd name="connsiteY13" fmla="*/ 94046 h 261019"/>
                    <a:gd name="connsiteX14" fmla="*/ 22856 w 243228"/>
                    <a:gd name="connsiteY14" fmla="*/ 62423 h 261019"/>
                    <a:gd name="connsiteX15" fmla="*/ 42573 w 243228"/>
                    <a:gd name="connsiteY15" fmla="*/ 35372 h 26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228" h="261019">
                      <a:moveTo>
                        <a:pt x="42477" y="35276"/>
                      </a:moveTo>
                      <a:cubicBezTo>
                        <a:pt x="62480" y="7749"/>
                        <a:pt x="98770" y="-5491"/>
                        <a:pt x="133537" y="2130"/>
                      </a:cubicBezTo>
                      <a:cubicBezTo>
                        <a:pt x="155349" y="6892"/>
                        <a:pt x="176304" y="11940"/>
                        <a:pt x="182304" y="14417"/>
                      </a:cubicBezTo>
                      <a:cubicBezTo>
                        <a:pt x="195639" y="19846"/>
                        <a:pt x="220881" y="76806"/>
                        <a:pt x="220881" y="76806"/>
                      </a:cubicBezTo>
                      <a:lnTo>
                        <a:pt x="236502" y="111286"/>
                      </a:lnTo>
                      <a:cubicBezTo>
                        <a:pt x="250503" y="142433"/>
                        <a:pt x="242217" y="178342"/>
                        <a:pt x="215642" y="201297"/>
                      </a:cubicBezTo>
                      <a:lnTo>
                        <a:pt x="183828" y="228825"/>
                      </a:lnTo>
                      <a:cubicBezTo>
                        <a:pt x="172970" y="238254"/>
                        <a:pt x="159730" y="244826"/>
                        <a:pt x="145252" y="248065"/>
                      </a:cubicBezTo>
                      <a:cubicBezTo>
                        <a:pt x="121249" y="253399"/>
                        <a:pt x="85054" y="261019"/>
                        <a:pt x="74862" y="261019"/>
                      </a:cubicBezTo>
                      <a:cubicBezTo>
                        <a:pt x="72291" y="261019"/>
                        <a:pt x="68767" y="260352"/>
                        <a:pt x="64861" y="259305"/>
                      </a:cubicBezTo>
                      <a:cubicBezTo>
                        <a:pt x="33143" y="250637"/>
                        <a:pt x="10378" y="224633"/>
                        <a:pt x="5711" y="194154"/>
                      </a:cubicBezTo>
                      <a:lnTo>
                        <a:pt x="853" y="162912"/>
                      </a:lnTo>
                      <a:cubicBezTo>
                        <a:pt x="-385" y="154625"/>
                        <a:pt x="-290" y="146338"/>
                        <a:pt x="1234" y="138051"/>
                      </a:cubicBezTo>
                      <a:lnTo>
                        <a:pt x="9235" y="94046"/>
                      </a:lnTo>
                      <a:cubicBezTo>
                        <a:pt x="11331" y="82711"/>
                        <a:pt x="15998" y="71948"/>
                        <a:pt x="22856" y="62423"/>
                      </a:cubicBezTo>
                      <a:lnTo>
                        <a:pt x="42573" y="353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44" name="任意多边形: 形状 843">
                  <a:extLst>
                    <a:ext uri="{FF2B5EF4-FFF2-40B4-BE49-F238E27FC236}">
                      <a16:creationId xmlns:a16="http://schemas.microsoft.com/office/drawing/2014/main" id="{B12FC70C-5570-8004-22BE-4DB1495CB071}"/>
                    </a:ext>
                  </a:extLst>
                </p:cNvPr>
                <p:cNvSpPr/>
                <p:nvPr/>
              </p:nvSpPr>
              <p:spPr>
                <a:xfrm>
                  <a:off x="9739384" y="5430676"/>
                  <a:ext cx="273742" cy="158399"/>
                </a:xfrm>
                <a:custGeom>
                  <a:avLst/>
                  <a:gdLst>
                    <a:gd name="connsiteX0" fmla="*/ 269319 w 273742"/>
                    <a:gd name="connsiteY0" fmla="*/ 40767 h 158399"/>
                    <a:gd name="connsiteX1" fmla="*/ 269319 w 273742"/>
                    <a:gd name="connsiteY1" fmla="*/ 40767 h 158399"/>
                    <a:gd name="connsiteX2" fmla="*/ 232362 w 273742"/>
                    <a:gd name="connsiteY2" fmla="*/ 10859 h 158399"/>
                    <a:gd name="connsiteX3" fmla="*/ 123587 w 273742"/>
                    <a:gd name="connsiteY3" fmla="*/ 0 h 158399"/>
                    <a:gd name="connsiteX4" fmla="*/ 52435 w 273742"/>
                    <a:gd name="connsiteY4" fmla="*/ 10954 h 158399"/>
                    <a:gd name="connsiteX5" fmla="*/ 3096 w 273742"/>
                    <a:gd name="connsiteY5" fmla="*/ 65246 h 158399"/>
                    <a:gd name="connsiteX6" fmla="*/ 16431 w 273742"/>
                    <a:gd name="connsiteY6" fmla="*/ 149352 h 158399"/>
                    <a:gd name="connsiteX7" fmla="*/ 191786 w 273742"/>
                    <a:gd name="connsiteY7" fmla="*/ 155353 h 158399"/>
                    <a:gd name="connsiteX8" fmla="*/ 269224 w 273742"/>
                    <a:gd name="connsiteY8" fmla="*/ 40767 h 158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3742" h="158399">
                      <a:moveTo>
                        <a:pt x="269319" y="40767"/>
                      </a:moveTo>
                      <a:lnTo>
                        <a:pt x="269319" y="40767"/>
                      </a:lnTo>
                      <a:cubicBezTo>
                        <a:pt x="263890" y="24384"/>
                        <a:pt x="249507" y="12763"/>
                        <a:pt x="232362" y="10859"/>
                      </a:cubicBezTo>
                      <a:cubicBezTo>
                        <a:pt x="194834" y="6763"/>
                        <a:pt x="132064" y="0"/>
                        <a:pt x="123587" y="0"/>
                      </a:cubicBezTo>
                      <a:cubicBezTo>
                        <a:pt x="116443" y="0"/>
                        <a:pt x="80820" y="6001"/>
                        <a:pt x="52435" y="10954"/>
                      </a:cubicBezTo>
                      <a:cubicBezTo>
                        <a:pt x="30242" y="14859"/>
                        <a:pt x="11382" y="35623"/>
                        <a:pt x="3096" y="65246"/>
                      </a:cubicBezTo>
                      <a:cubicBezTo>
                        <a:pt x="-6143" y="98393"/>
                        <a:pt x="7382" y="145542"/>
                        <a:pt x="16431" y="149352"/>
                      </a:cubicBezTo>
                      <a:cubicBezTo>
                        <a:pt x="43958" y="161068"/>
                        <a:pt x="123301" y="159448"/>
                        <a:pt x="191786" y="155353"/>
                      </a:cubicBezTo>
                      <a:cubicBezTo>
                        <a:pt x="248936" y="151924"/>
                        <a:pt x="287322" y="95155"/>
                        <a:pt x="269224" y="4076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45" name="任意多边形: 形状 844">
                  <a:extLst>
                    <a:ext uri="{FF2B5EF4-FFF2-40B4-BE49-F238E27FC236}">
                      <a16:creationId xmlns:a16="http://schemas.microsoft.com/office/drawing/2014/main" id="{CE67E3CE-4557-715C-6343-B9E7DACE7B65}"/>
                    </a:ext>
                  </a:extLst>
                </p:cNvPr>
                <p:cNvSpPr/>
                <p:nvPr/>
              </p:nvSpPr>
              <p:spPr>
                <a:xfrm>
                  <a:off x="10053429" y="5308482"/>
                  <a:ext cx="256339" cy="245719"/>
                </a:xfrm>
                <a:custGeom>
                  <a:avLst/>
                  <a:gdLst>
                    <a:gd name="connsiteX0" fmla="*/ 84052 w 256339"/>
                    <a:gd name="connsiteY0" fmla="*/ 238208 h 245719"/>
                    <a:gd name="connsiteX1" fmla="*/ 65574 w 256339"/>
                    <a:gd name="connsiteY1" fmla="*/ 230874 h 245719"/>
                    <a:gd name="connsiteX2" fmla="*/ 3661 w 256339"/>
                    <a:gd name="connsiteY2" fmla="*/ 161532 h 245719"/>
                    <a:gd name="connsiteX3" fmla="*/ 3661 w 256339"/>
                    <a:gd name="connsiteY3" fmla="*/ 161532 h 245719"/>
                    <a:gd name="connsiteX4" fmla="*/ 19187 w 256339"/>
                    <a:gd name="connsiteY4" fmla="*/ 73902 h 245719"/>
                    <a:gd name="connsiteX5" fmla="*/ 37761 w 256339"/>
                    <a:gd name="connsiteY5" fmla="*/ 47708 h 245719"/>
                    <a:gd name="connsiteX6" fmla="*/ 78337 w 256339"/>
                    <a:gd name="connsiteY6" fmla="*/ 13704 h 245719"/>
                    <a:gd name="connsiteX7" fmla="*/ 86338 w 256339"/>
                    <a:gd name="connsiteY7" fmla="*/ 9894 h 245719"/>
                    <a:gd name="connsiteX8" fmla="*/ 185303 w 256339"/>
                    <a:gd name="connsiteY8" fmla="*/ 15514 h 245719"/>
                    <a:gd name="connsiteX9" fmla="*/ 206544 w 256339"/>
                    <a:gd name="connsiteY9" fmla="*/ 28563 h 245719"/>
                    <a:gd name="connsiteX10" fmla="*/ 254549 w 256339"/>
                    <a:gd name="connsiteY10" fmla="*/ 100096 h 245719"/>
                    <a:gd name="connsiteX11" fmla="*/ 254931 w 256339"/>
                    <a:gd name="connsiteY11" fmla="*/ 102572 h 245719"/>
                    <a:gd name="connsiteX12" fmla="*/ 214450 w 256339"/>
                    <a:gd name="connsiteY12" fmla="*/ 203156 h 245719"/>
                    <a:gd name="connsiteX13" fmla="*/ 185017 w 256339"/>
                    <a:gd name="connsiteY13" fmla="*/ 225064 h 245719"/>
                    <a:gd name="connsiteX14" fmla="*/ 83862 w 256339"/>
                    <a:gd name="connsiteY14" fmla="*/ 238208 h 245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56339" h="245719">
                      <a:moveTo>
                        <a:pt x="84052" y="238208"/>
                      </a:moveTo>
                      <a:cubicBezTo>
                        <a:pt x="77956" y="235732"/>
                        <a:pt x="71670" y="233255"/>
                        <a:pt x="65574" y="230874"/>
                      </a:cubicBezTo>
                      <a:cubicBezTo>
                        <a:pt x="35189" y="218778"/>
                        <a:pt x="12234" y="193060"/>
                        <a:pt x="3661" y="161532"/>
                      </a:cubicBezTo>
                      <a:lnTo>
                        <a:pt x="3661" y="161532"/>
                      </a:lnTo>
                      <a:cubicBezTo>
                        <a:pt x="-4530" y="131433"/>
                        <a:pt x="1185" y="99334"/>
                        <a:pt x="19187" y="73902"/>
                      </a:cubicBezTo>
                      <a:lnTo>
                        <a:pt x="37761" y="47708"/>
                      </a:lnTo>
                      <a:cubicBezTo>
                        <a:pt x="48143" y="33040"/>
                        <a:pt x="62145" y="21324"/>
                        <a:pt x="78337" y="13704"/>
                      </a:cubicBezTo>
                      <a:lnTo>
                        <a:pt x="86338" y="9894"/>
                      </a:lnTo>
                      <a:cubicBezTo>
                        <a:pt x="118152" y="-5060"/>
                        <a:pt x="155394" y="-2964"/>
                        <a:pt x="185303" y="15514"/>
                      </a:cubicBezTo>
                      <a:lnTo>
                        <a:pt x="206544" y="28563"/>
                      </a:lnTo>
                      <a:cubicBezTo>
                        <a:pt x="232166" y="44374"/>
                        <a:pt x="249597" y="70378"/>
                        <a:pt x="254549" y="100096"/>
                      </a:cubicBezTo>
                      <a:lnTo>
                        <a:pt x="254931" y="102572"/>
                      </a:lnTo>
                      <a:cubicBezTo>
                        <a:pt x="261312" y="141053"/>
                        <a:pt x="245691" y="179915"/>
                        <a:pt x="214450" y="203156"/>
                      </a:cubicBezTo>
                      <a:lnTo>
                        <a:pt x="185017" y="225064"/>
                      </a:lnTo>
                      <a:cubicBezTo>
                        <a:pt x="155871" y="246781"/>
                        <a:pt x="117580" y="251734"/>
                        <a:pt x="83862" y="2382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46" name="任意多边形: 形状 845">
                  <a:extLst>
                    <a:ext uri="{FF2B5EF4-FFF2-40B4-BE49-F238E27FC236}">
                      <a16:creationId xmlns:a16="http://schemas.microsoft.com/office/drawing/2014/main" id="{C0371DF7-4BB9-B044-A70E-9DC49C80A79E}"/>
                    </a:ext>
                  </a:extLst>
                </p:cNvPr>
                <p:cNvSpPr/>
                <p:nvPr/>
              </p:nvSpPr>
              <p:spPr>
                <a:xfrm>
                  <a:off x="10060995" y="5090519"/>
                  <a:ext cx="216574" cy="195843"/>
                </a:xfrm>
                <a:custGeom>
                  <a:avLst/>
                  <a:gdLst>
                    <a:gd name="connsiteX0" fmla="*/ 173641 w 216574"/>
                    <a:gd name="connsiteY0" fmla="*/ 168898 h 195843"/>
                    <a:gd name="connsiteX1" fmla="*/ 79629 w 216574"/>
                    <a:gd name="connsiteY1" fmla="*/ 194520 h 195843"/>
                    <a:gd name="connsiteX2" fmla="*/ 43911 w 216574"/>
                    <a:gd name="connsiteY2" fmla="*/ 185662 h 195843"/>
                    <a:gd name="connsiteX3" fmla="*/ 12002 w 216574"/>
                    <a:gd name="connsiteY3" fmla="*/ 155944 h 195843"/>
                    <a:gd name="connsiteX4" fmla="*/ 0 w 216574"/>
                    <a:gd name="connsiteY4" fmla="*/ 128226 h 195843"/>
                    <a:gd name="connsiteX5" fmla="*/ 0 w 216574"/>
                    <a:gd name="connsiteY5" fmla="*/ 85554 h 195843"/>
                    <a:gd name="connsiteX6" fmla="*/ 12859 w 216574"/>
                    <a:gd name="connsiteY6" fmla="*/ 57170 h 195843"/>
                    <a:gd name="connsiteX7" fmla="*/ 56198 w 216574"/>
                    <a:gd name="connsiteY7" fmla="*/ 19450 h 195843"/>
                    <a:gd name="connsiteX8" fmla="*/ 134208 w 216574"/>
                    <a:gd name="connsiteY8" fmla="*/ 496 h 195843"/>
                    <a:gd name="connsiteX9" fmla="*/ 172403 w 216574"/>
                    <a:gd name="connsiteY9" fmla="*/ 18022 h 195843"/>
                    <a:gd name="connsiteX10" fmla="*/ 210979 w 216574"/>
                    <a:gd name="connsiteY10" fmla="*/ 80791 h 195843"/>
                    <a:gd name="connsiteX11" fmla="*/ 212979 w 216574"/>
                    <a:gd name="connsiteY11" fmla="*/ 116796 h 195843"/>
                    <a:gd name="connsiteX12" fmla="*/ 198025 w 216574"/>
                    <a:gd name="connsiteY12" fmla="*/ 148514 h 195843"/>
                    <a:gd name="connsiteX13" fmla="*/ 173736 w 216574"/>
                    <a:gd name="connsiteY13" fmla="*/ 168803 h 195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6574" h="195843">
                      <a:moveTo>
                        <a:pt x="173641" y="168898"/>
                      </a:moveTo>
                      <a:lnTo>
                        <a:pt x="79629" y="194520"/>
                      </a:lnTo>
                      <a:cubicBezTo>
                        <a:pt x="66961" y="197949"/>
                        <a:pt x="53436" y="194615"/>
                        <a:pt x="43911" y="185662"/>
                      </a:cubicBezTo>
                      <a:lnTo>
                        <a:pt x="12002" y="155944"/>
                      </a:lnTo>
                      <a:cubicBezTo>
                        <a:pt x="4286" y="148800"/>
                        <a:pt x="0" y="138799"/>
                        <a:pt x="0" y="128226"/>
                      </a:cubicBezTo>
                      <a:lnTo>
                        <a:pt x="0" y="85554"/>
                      </a:lnTo>
                      <a:cubicBezTo>
                        <a:pt x="0" y="74695"/>
                        <a:pt x="4668" y="64313"/>
                        <a:pt x="12859" y="57170"/>
                      </a:cubicBezTo>
                      <a:cubicBezTo>
                        <a:pt x="26765" y="44882"/>
                        <a:pt x="48102" y="26213"/>
                        <a:pt x="56198" y="19450"/>
                      </a:cubicBezTo>
                      <a:cubicBezTo>
                        <a:pt x="64389" y="12688"/>
                        <a:pt x="106395" y="4972"/>
                        <a:pt x="134208" y="496"/>
                      </a:cubicBezTo>
                      <a:cubicBezTo>
                        <a:pt x="149352" y="-1981"/>
                        <a:pt x="164402" y="4972"/>
                        <a:pt x="172403" y="18022"/>
                      </a:cubicBezTo>
                      <a:lnTo>
                        <a:pt x="210979" y="80791"/>
                      </a:lnTo>
                      <a:cubicBezTo>
                        <a:pt x="217647" y="91650"/>
                        <a:pt x="218408" y="105271"/>
                        <a:pt x="212979" y="116796"/>
                      </a:cubicBezTo>
                      <a:lnTo>
                        <a:pt x="198025" y="148514"/>
                      </a:lnTo>
                      <a:cubicBezTo>
                        <a:pt x="193263" y="158515"/>
                        <a:pt x="184404" y="165945"/>
                        <a:pt x="173736" y="1688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47" name="任意多边形: 形状 846">
                  <a:extLst>
                    <a:ext uri="{FF2B5EF4-FFF2-40B4-BE49-F238E27FC236}">
                      <a16:creationId xmlns:a16="http://schemas.microsoft.com/office/drawing/2014/main" id="{3BAB15D3-3CA7-659F-1A55-51769A4E3C2F}"/>
                    </a:ext>
                  </a:extLst>
                </p:cNvPr>
                <p:cNvSpPr/>
                <p:nvPr/>
              </p:nvSpPr>
              <p:spPr>
                <a:xfrm>
                  <a:off x="9966819" y="5032865"/>
                  <a:ext cx="126745" cy="119057"/>
                </a:xfrm>
                <a:custGeom>
                  <a:avLst/>
                  <a:gdLst>
                    <a:gd name="connsiteX0" fmla="*/ 26263 w 126745"/>
                    <a:gd name="connsiteY0" fmla="*/ 810 h 119057"/>
                    <a:gd name="connsiteX1" fmla="*/ 118942 w 126745"/>
                    <a:gd name="connsiteY1" fmla="*/ 39767 h 119057"/>
                    <a:gd name="connsiteX2" fmla="*/ 123704 w 126745"/>
                    <a:gd name="connsiteY2" fmla="*/ 43291 h 119057"/>
                    <a:gd name="connsiteX3" fmla="*/ 123704 w 126745"/>
                    <a:gd name="connsiteY3" fmla="*/ 43291 h 119057"/>
                    <a:gd name="connsiteX4" fmla="*/ 122751 w 126745"/>
                    <a:gd name="connsiteY4" fmla="*/ 60817 h 119057"/>
                    <a:gd name="connsiteX5" fmla="*/ 64840 w 126745"/>
                    <a:gd name="connsiteY5" fmla="*/ 115586 h 119057"/>
                    <a:gd name="connsiteX6" fmla="*/ 49409 w 126745"/>
                    <a:gd name="connsiteY6" fmla="*/ 117300 h 119057"/>
                    <a:gd name="connsiteX7" fmla="*/ 1307 w 126745"/>
                    <a:gd name="connsiteY7" fmla="*/ 65008 h 119057"/>
                    <a:gd name="connsiteX8" fmla="*/ 260 w 126745"/>
                    <a:gd name="connsiteY8" fmla="*/ 57102 h 119057"/>
                    <a:gd name="connsiteX9" fmla="*/ 8833 w 126745"/>
                    <a:gd name="connsiteY9" fmla="*/ 10430 h 119057"/>
                    <a:gd name="connsiteX10" fmla="*/ 26358 w 126745"/>
                    <a:gd name="connsiteY10" fmla="*/ 1000 h 11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6745" h="119057">
                      <a:moveTo>
                        <a:pt x="26263" y="810"/>
                      </a:moveTo>
                      <a:lnTo>
                        <a:pt x="118942" y="39767"/>
                      </a:lnTo>
                      <a:cubicBezTo>
                        <a:pt x="120751" y="40529"/>
                        <a:pt x="122466" y="41767"/>
                        <a:pt x="123704" y="43291"/>
                      </a:cubicBezTo>
                      <a:lnTo>
                        <a:pt x="123704" y="43291"/>
                      </a:lnTo>
                      <a:cubicBezTo>
                        <a:pt x="128085" y="48435"/>
                        <a:pt x="127704" y="56150"/>
                        <a:pt x="122751" y="60817"/>
                      </a:cubicBezTo>
                      <a:lnTo>
                        <a:pt x="64840" y="115586"/>
                      </a:lnTo>
                      <a:cubicBezTo>
                        <a:pt x="60649" y="119491"/>
                        <a:pt x="54362" y="120158"/>
                        <a:pt x="49409" y="117300"/>
                      </a:cubicBezTo>
                      <a:cubicBezTo>
                        <a:pt x="21215" y="100727"/>
                        <a:pt x="6261" y="74724"/>
                        <a:pt x="1307" y="65008"/>
                      </a:cubicBezTo>
                      <a:cubicBezTo>
                        <a:pt x="69" y="62532"/>
                        <a:pt x="-312" y="59769"/>
                        <a:pt x="260" y="57102"/>
                      </a:cubicBezTo>
                      <a:lnTo>
                        <a:pt x="8833" y="10430"/>
                      </a:lnTo>
                      <a:cubicBezTo>
                        <a:pt x="10261" y="2429"/>
                        <a:pt x="18834" y="-2143"/>
                        <a:pt x="26358" y="10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48" name="任意多边形: 形状 847">
                  <a:extLst>
                    <a:ext uri="{FF2B5EF4-FFF2-40B4-BE49-F238E27FC236}">
                      <a16:creationId xmlns:a16="http://schemas.microsoft.com/office/drawing/2014/main" id="{53E96F92-5FED-F2FA-B600-08F2B39CF2A5}"/>
                    </a:ext>
                  </a:extLst>
                </p:cNvPr>
                <p:cNvSpPr/>
                <p:nvPr/>
              </p:nvSpPr>
              <p:spPr>
                <a:xfrm>
                  <a:off x="9747581" y="4940625"/>
                  <a:ext cx="196644" cy="177414"/>
                </a:xfrm>
                <a:custGeom>
                  <a:avLst/>
                  <a:gdLst>
                    <a:gd name="connsiteX0" fmla="*/ 66241 w 196644"/>
                    <a:gd name="connsiteY0" fmla="*/ 275 h 177414"/>
                    <a:gd name="connsiteX1" fmla="*/ 117104 w 196644"/>
                    <a:gd name="connsiteY1" fmla="*/ 9991 h 177414"/>
                    <a:gd name="connsiteX2" fmla="*/ 176921 w 196644"/>
                    <a:gd name="connsiteY2" fmla="*/ 56092 h 177414"/>
                    <a:gd name="connsiteX3" fmla="*/ 195781 w 196644"/>
                    <a:gd name="connsiteY3" fmla="*/ 133625 h 177414"/>
                    <a:gd name="connsiteX4" fmla="*/ 173016 w 196644"/>
                    <a:gd name="connsiteY4" fmla="*/ 169630 h 177414"/>
                    <a:gd name="connsiteX5" fmla="*/ 97102 w 196644"/>
                    <a:gd name="connsiteY5" fmla="*/ 176583 h 177414"/>
                    <a:gd name="connsiteX6" fmla="*/ 1280 w 196644"/>
                    <a:gd name="connsiteY6" fmla="*/ 86858 h 177414"/>
                    <a:gd name="connsiteX7" fmla="*/ 66145 w 196644"/>
                    <a:gd name="connsiteY7" fmla="*/ 180 h 177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6644" h="177414">
                      <a:moveTo>
                        <a:pt x="66241" y="275"/>
                      </a:moveTo>
                      <a:cubicBezTo>
                        <a:pt x="71194" y="1133"/>
                        <a:pt x="113104" y="7991"/>
                        <a:pt x="117104" y="9991"/>
                      </a:cubicBezTo>
                      <a:cubicBezTo>
                        <a:pt x="121104" y="11991"/>
                        <a:pt x="176921" y="56092"/>
                        <a:pt x="176921" y="56092"/>
                      </a:cubicBezTo>
                      <a:lnTo>
                        <a:pt x="195781" y="133625"/>
                      </a:lnTo>
                      <a:cubicBezTo>
                        <a:pt x="199781" y="149913"/>
                        <a:pt x="189494" y="166296"/>
                        <a:pt x="173016" y="169630"/>
                      </a:cubicBezTo>
                      <a:cubicBezTo>
                        <a:pt x="149870" y="174393"/>
                        <a:pt x="118247" y="179441"/>
                        <a:pt x="97102" y="176583"/>
                      </a:cubicBezTo>
                      <a:cubicBezTo>
                        <a:pt x="60145" y="171630"/>
                        <a:pt x="11282" y="113909"/>
                        <a:pt x="1280" y="86858"/>
                      </a:cubicBezTo>
                      <a:cubicBezTo>
                        <a:pt x="-8721" y="59807"/>
                        <a:pt x="42428" y="-3820"/>
                        <a:pt x="66145" y="1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49" name="任意多边形: 形状 848">
                  <a:extLst>
                    <a:ext uri="{FF2B5EF4-FFF2-40B4-BE49-F238E27FC236}">
                      <a16:creationId xmlns:a16="http://schemas.microsoft.com/office/drawing/2014/main" id="{1C47E5EF-726F-4E34-6F32-1E4FF77B87AE}"/>
                    </a:ext>
                  </a:extLst>
                </p:cNvPr>
                <p:cNvSpPr/>
                <p:nvPr/>
              </p:nvSpPr>
              <p:spPr>
                <a:xfrm>
                  <a:off x="9219196" y="4585175"/>
                  <a:ext cx="166568" cy="138799"/>
                </a:xfrm>
                <a:custGeom>
                  <a:avLst/>
                  <a:gdLst>
                    <a:gd name="connsiteX0" fmla="*/ 163619 w 166568"/>
                    <a:gd name="connsiteY0" fmla="*/ 81787 h 138799"/>
                    <a:gd name="connsiteX1" fmla="*/ 137044 w 166568"/>
                    <a:gd name="connsiteY1" fmla="*/ 138556 h 138799"/>
                    <a:gd name="connsiteX2" fmla="*/ 68369 w 166568"/>
                    <a:gd name="connsiteY2" fmla="*/ 138556 h 138799"/>
                    <a:gd name="connsiteX3" fmla="*/ 14267 w 166568"/>
                    <a:gd name="connsiteY3" fmla="*/ 94646 h 138799"/>
                    <a:gd name="connsiteX4" fmla="*/ 16934 w 166568"/>
                    <a:gd name="connsiteY4" fmla="*/ 62 h 138799"/>
                    <a:gd name="connsiteX5" fmla="*/ 163619 w 166568"/>
                    <a:gd name="connsiteY5" fmla="*/ 81787 h 138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6568" h="138799">
                      <a:moveTo>
                        <a:pt x="163619" y="81787"/>
                      </a:moveTo>
                      <a:cubicBezTo>
                        <a:pt x="169525" y="85025"/>
                        <a:pt x="169239" y="139508"/>
                        <a:pt x="137044" y="138556"/>
                      </a:cubicBezTo>
                      <a:cubicBezTo>
                        <a:pt x="104850" y="137603"/>
                        <a:pt x="68369" y="138556"/>
                        <a:pt x="68369" y="138556"/>
                      </a:cubicBezTo>
                      <a:cubicBezTo>
                        <a:pt x="68369" y="138556"/>
                        <a:pt x="22935" y="144747"/>
                        <a:pt x="14267" y="94646"/>
                      </a:cubicBezTo>
                      <a:cubicBezTo>
                        <a:pt x="5600" y="44544"/>
                        <a:pt x="-14308" y="-1938"/>
                        <a:pt x="16934" y="62"/>
                      </a:cubicBezTo>
                      <a:cubicBezTo>
                        <a:pt x="48081" y="2063"/>
                        <a:pt x="163619" y="81787"/>
                        <a:pt x="163619" y="8178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50" name="任意多边形: 形状 849">
                  <a:extLst>
                    <a:ext uri="{FF2B5EF4-FFF2-40B4-BE49-F238E27FC236}">
                      <a16:creationId xmlns:a16="http://schemas.microsoft.com/office/drawing/2014/main" id="{1D51263A-E231-41F7-252A-37D9E3F4F9A6}"/>
                    </a:ext>
                  </a:extLst>
                </p:cNvPr>
                <p:cNvSpPr/>
                <p:nvPr/>
              </p:nvSpPr>
              <p:spPr>
                <a:xfrm>
                  <a:off x="9190607" y="4743402"/>
                  <a:ext cx="71526" cy="64825"/>
                </a:xfrm>
                <a:custGeom>
                  <a:avLst/>
                  <a:gdLst>
                    <a:gd name="connsiteX0" fmla="*/ 71526 w 71526"/>
                    <a:gd name="connsiteY0" fmla="*/ 15094 h 64825"/>
                    <a:gd name="connsiteX1" fmla="*/ 71526 w 71526"/>
                    <a:gd name="connsiteY1" fmla="*/ 60338 h 64825"/>
                    <a:gd name="connsiteX2" fmla="*/ 28664 w 71526"/>
                    <a:gd name="connsiteY2" fmla="*/ 60338 h 64825"/>
                    <a:gd name="connsiteX3" fmla="*/ 11995 w 71526"/>
                    <a:gd name="connsiteY3" fmla="*/ 3284 h 64825"/>
                    <a:gd name="connsiteX4" fmla="*/ 71526 w 71526"/>
                    <a:gd name="connsiteY4" fmla="*/ 15094 h 6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526" h="64825">
                      <a:moveTo>
                        <a:pt x="71526" y="15094"/>
                      </a:moveTo>
                      <a:lnTo>
                        <a:pt x="71526" y="60338"/>
                      </a:lnTo>
                      <a:cubicBezTo>
                        <a:pt x="71526" y="60338"/>
                        <a:pt x="53333" y="70435"/>
                        <a:pt x="28664" y="60338"/>
                      </a:cubicBezTo>
                      <a:cubicBezTo>
                        <a:pt x="3899" y="50242"/>
                        <a:pt x="-12294" y="10999"/>
                        <a:pt x="11995" y="3284"/>
                      </a:cubicBezTo>
                      <a:cubicBezTo>
                        <a:pt x="36284" y="-4432"/>
                        <a:pt x="71526" y="2236"/>
                        <a:pt x="71526" y="1509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51" name="任意多边形: 形状 850">
                  <a:extLst>
                    <a:ext uri="{FF2B5EF4-FFF2-40B4-BE49-F238E27FC236}">
                      <a16:creationId xmlns:a16="http://schemas.microsoft.com/office/drawing/2014/main" id="{1BCA5D4B-E963-B1FC-8E8B-31B1D45FFBB7}"/>
                    </a:ext>
                  </a:extLst>
                </p:cNvPr>
                <p:cNvSpPr/>
                <p:nvPr/>
              </p:nvSpPr>
              <p:spPr>
                <a:xfrm>
                  <a:off x="8982890" y="4516744"/>
                  <a:ext cx="228810" cy="219077"/>
                </a:xfrm>
                <a:custGeom>
                  <a:avLst/>
                  <a:gdLst>
                    <a:gd name="connsiteX0" fmla="*/ 182755 w 228810"/>
                    <a:gd name="connsiteY0" fmla="*/ 68398 h 219077"/>
                    <a:gd name="connsiteX1" fmla="*/ 225046 w 228810"/>
                    <a:gd name="connsiteY1" fmla="*/ 187842 h 219077"/>
                    <a:gd name="connsiteX2" fmla="*/ 158085 w 228810"/>
                    <a:gd name="connsiteY2" fmla="*/ 218226 h 219077"/>
                    <a:gd name="connsiteX3" fmla="*/ 31784 w 228810"/>
                    <a:gd name="connsiteY3" fmla="*/ 150218 h 219077"/>
                    <a:gd name="connsiteX4" fmla="*/ 2256 w 228810"/>
                    <a:gd name="connsiteY4" fmla="*/ 68398 h 219077"/>
                    <a:gd name="connsiteX5" fmla="*/ 133796 w 228810"/>
                    <a:gd name="connsiteY5" fmla="*/ 1056 h 219077"/>
                    <a:gd name="connsiteX6" fmla="*/ 182755 w 228810"/>
                    <a:gd name="connsiteY6" fmla="*/ 68398 h 219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810" h="219077">
                      <a:moveTo>
                        <a:pt x="182755" y="68398"/>
                      </a:moveTo>
                      <a:cubicBezTo>
                        <a:pt x="200567" y="82590"/>
                        <a:pt x="241334" y="163553"/>
                        <a:pt x="225046" y="187842"/>
                      </a:cubicBezTo>
                      <a:cubicBezTo>
                        <a:pt x="208758" y="212130"/>
                        <a:pt x="182374" y="222227"/>
                        <a:pt x="158085" y="218226"/>
                      </a:cubicBezTo>
                      <a:cubicBezTo>
                        <a:pt x="133796" y="214226"/>
                        <a:pt x="45119" y="165267"/>
                        <a:pt x="31784" y="150218"/>
                      </a:cubicBezTo>
                      <a:cubicBezTo>
                        <a:pt x="18449" y="135168"/>
                        <a:pt x="-7840" y="96687"/>
                        <a:pt x="2256" y="68398"/>
                      </a:cubicBezTo>
                      <a:cubicBezTo>
                        <a:pt x="12353" y="40109"/>
                        <a:pt x="99411" y="-7707"/>
                        <a:pt x="133796" y="1056"/>
                      </a:cubicBezTo>
                      <a:cubicBezTo>
                        <a:pt x="168182" y="9819"/>
                        <a:pt x="182755" y="68398"/>
                        <a:pt x="182755" y="683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  <p:sp>
            <p:nvSpPr>
              <p:cNvPr id="852" name="任意多边形: 形状 851">
                <a:extLst>
                  <a:ext uri="{FF2B5EF4-FFF2-40B4-BE49-F238E27FC236}">
                    <a16:creationId xmlns:a16="http://schemas.microsoft.com/office/drawing/2014/main" id="{F56B08FD-92CC-BFB8-2A95-BF256C8E3EAC}"/>
                  </a:ext>
                </a:extLst>
              </p:cNvPr>
              <p:cNvSpPr/>
              <p:nvPr/>
            </p:nvSpPr>
            <p:spPr>
              <a:xfrm>
                <a:off x="8445640" y="4389000"/>
                <a:ext cx="153974" cy="170730"/>
              </a:xfrm>
              <a:custGeom>
                <a:avLst/>
                <a:gdLst>
                  <a:gd name="connsiteX0" fmla="*/ 14012 w 153974"/>
                  <a:gd name="connsiteY0" fmla="*/ 30598 h 170730"/>
                  <a:gd name="connsiteX1" fmla="*/ 963 w 153974"/>
                  <a:gd name="connsiteY1" fmla="*/ 76317 h 170730"/>
                  <a:gd name="connsiteX2" fmla="*/ 41825 w 153974"/>
                  <a:gd name="connsiteY2" fmla="*/ 122038 h 170730"/>
                  <a:gd name="connsiteX3" fmla="*/ 107738 w 153974"/>
                  <a:gd name="connsiteY3" fmla="*/ 170425 h 170730"/>
                  <a:gd name="connsiteX4" fmla="*/ 153268 w 153974"/>
                  <a:gd name="connsiteY4" fmla="*/ 76317 h 170730"/>
                  <a:gd name="connsiteX5" fmla="*/ 107738 w 153974"/>
                  <a:gd name="connsiteY5" fmla="*/ 594 h 170730"/>
                  <a:gd name="connsiteX6" fmla="*/ 14012 w 153974"/>
                  <a:gd name="connsiteY6" fmla="*/ 30598 h 17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974" h="170730">
                    <a:moveTo>
                      <a:pt x="14012" y="30598"/>
                    </a:moveTo>
                    <a:cubicBezTo>
                      <a:pt x="7726" y="41647"/>
                      <a:pt x="-3323" y="59934"/>
                      <a:pt x="963" y="76317"/>
                    </a:cubicBezTo>
                    <a:cubicBezTo>
                      <a:pt x="5249" y="92700"/>
                      <a:pt x="33062" y="113275"/>
                      <a:pt x="41825" y="122038"/>
                    </a:cubicBezTo>
                    <a:cubicBezTo>
                      <a:pt x="50588" y="130800"/>
                      <a:pt x="73924" y="174806"/>
                      <a:pt x="107738" y="170425"/>
                    </a:cubicBezTo>
                    <a:cubicBezTo>
                      <a:pt x="141552" y="166043"/>
                      <a:pt x="157649" y="134706"/>
                      <a:pt x="153268" y="76317"/>
                    </a:cubicBezTo>
                    <a:cubicBezTo>
                      <a:pt x="148886" y="17929"/>
                      <a:pt x="138504" y="3737"/>
                      <a:pt x="107738" y="594"/>
                    </a:cubicBezTo>
                    <a:cubicBezTo>
                      <a:pt x="77068" y="-2550"/>
                      <a:pt x="27633" y="6690"/>
                      <a:pt x="14012" y="305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53" name="任意多边形: 形状 852">
                <a:extLst>
                  <a:ext uri="{FF2B5EF4-FFF2-40B4-BE49-F238E27FC236}">
                    <a16:creationId xmlns:a16="http://schemas.microsoft.com/office/drawing/2014/main" id="{BA665D8B-2F03-654D-CD57-394B877F13F5}"/>
                  </a:ext>
                </a:extLst>
              </p:cNvPr>
              <p:cNvSpPr/>
              <p:nvPr/>
            </p:nvSpPr>
            <p:spPr>
              <a:xfrm>
                <a:off x="8612107" y="4407882"/>
                <a:ext cx="72801" cy="58085"/>
              </a:xfrm>
              <a:custGeom>
                <a:avLst/>
                <a:gdLst>
                  <a:gd name="connsiteX0" fmla="*/ 23376 w 72801"/>
                  <a:gd name="connsiteY0" fmla="*/ 0 h 58085"/>
                  <a:gd name="connsiteX1" fmla="*/ 7279 w 72801"/>
                  <a:gd name="connsiteY1" fmla="*/ 54197 h 58085"/>
                  <a:gd name="connsiteX2" fmla="*/ 70334 w 72801"/>
                  <a:gd name="connsiteY2" fmla="*/ 45720 h 58085"/>
                  <a:gd name="connsiteX3" fmla="*/ 60905 w 72801"/>
                  <a:gd name="connsiteY3" fmla="*/ 8096 h 58085"/>
                  <a:gd name="connsiteX4" fmla="*/ 23472 w 72801"/>
                  <a:gd name="connsiteY4" fmla="*/ 0 h 58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01" h="58085">
                    <a:moveTo>
                      <a:pt x="23376" y="0"/>
                    </a:moveTo>
                    <a:cubicBezTo>
                      <a:pt x="4326" y="13716"/>
                      <a:pt x="-8914" y="44863"/>
                      <a:pt x="7279" y="54197"/>
                    </a:cubicBezTo>
                    <a:cubicBezTo>
                      <a:pt x="23376" y="63532"/>
                      <a:pt x="61476" y="54197"/>
                      <a:pt x="70334" y="45720"/>
                    </a:cubicBezTo>
                    <a:cubicBezTo>
                      <a:pt x="79098" y="37147"/>
                      <a:pt x="61762" y="9811"/>
                      <a:pt x="60905" y="8096"/>
                    </a:cubicBezTo>
                    <a:cubicBezTo>
                      <a:pt x="60048" y="6382"/>
                      <a:pt x="23472" y="0"/>
                      <a:pt x="2347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54" name="任意多边形: 形状 853">
                <a:extLst>
                  <a:ext uri="{FF2B5EF4-FFF2-40B4-BE49-F238E27FC236}">
                    <a16:creationId xmlns:a16="http://schemas.microsoft.com/office/drawing/2014/main" id="{9E0087E6-3467-ACF3-7CA9-15CABA9DEBA8}"/>
                  </a:ext>
                </a:extLst>
              </p:cNvPr>
              <p:cNvSpPr/>
              <p:nvPr/>
            </p:nvSpPr>
            <p:spPr>
              <a:xfrm>
                <a:off x="7460172" y="5363439"/>
                <a:ext cx="70445" cy="179722"/>
              </a:xfrm>
              <a:custGeom>
                <a:avLst/>
                <a:gdLst>
                  <a:gd name="connsiteX0" fmla="*/ 63649 w 70445"/>
                  <a:gd name="connsiteY0" fmla="*/ 3134 h 179722"/>
                  <a:gd name="connsiteX1" fmla="*/ 30502 w 70445"/>
                  <a:gd name="connsiteY1" fmla="*/ 15326 h 179722"/>
                  <a:gd name="connsiteX2" fmla="*/ 22 w 70445"/>
                  <a:gd name="connsiteY2" fmla="*/ 153058 h 179722"/>
                  <a:gd name="connsiteX3" fmla="*/ 10976 w 70445"/>
                  <a:gd name="connsiteY3" fmla="*/ 178585 h 179722"/>
                  <a:gd name="connsiteX4" fmla="*/ 37551 w 70445"/>
                  <a:gd name="connsiteY4" fmla="*/ 163821 h 179722"/>
                  <a:gd name="connsiteX5" fmla="*/ 60125 w 70445"/>
                  <a:gd name="connsiteY5" fmla="*/ 57903 h 179722"/>
                  <a:gd name="connsiteX6" fmla="*/ 66983 w 70445"/>
                  <a:gd name="connsiteY6" fmla="*/ 34948 h 179722"/>
                  <a:gd name="connsiteX7" fmla="*/ 63649 w 70445"/>
                  <a:gd name="connsiteY7" fmla="*/ 3134 h 179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445" h="179722">
                    <a:moveTo>
                      <a:pt x="63649" y="3134"/>
                    </a:moveTo>
                    <a:cubicBezTo>
                      <a:pt x="48600" y="-4105"/>
                      <a:pt x="39360" y="1705"/>
                      <a:pt x="30502" y="15326"/>
                    </a:cubicBezTo>
                    <a:cubicBezTo>
                      <a:pt x="10023" y="58094"/>
                      <a:pt x="-549" y="105623"/>
                      <a:pt x="22" y="153058"/>
                    </a:cubicBezTo>
                    <a:cubicBezTo>
                      <a:pt x="117" y="162869"/>
                      <a:pt x="2022" y="174679"/>
                      <a:pt x="10976" y="178585"/>
                    </a:cubicBezTo>
                    <a:cubicBezTo>
                      <a:pt x="21168" y="183061"/>
                      <a:pt x="32121" y="173536"/>
                      <a:pt x="37551" y="163821"/>
                    </a:cubicBezTo>
                    <a:cubicBezTo>
                      <a:pt x="55172" y="132103"/>
                      <a:pt x="48600" y="92384"/>
                      <a:pt x="60125" y="57903"/>
                    </a:cubicBezTo>
                    <a:cubicBezTo>
                      <a:pt x="62697" y="50283"/>
                      <a:pt x="64316" y="42472"/>
                      <a:pt x="66983" y="34948"/>
                    </a:cubicBezTo>
                    <a:cubicBezTo>
                      <a:pt x="72888" y="18184"/>
                      <a:pt x="70888" y="6563"/>
                      <a:pt x="63649" y="31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55" name="任意多边形: 形状 854">
                <a:extLst>
                  <a:ext uri="{FF2B5EF4-FFF2-40B4-BE49-F238E27FC236}">
                    <a16:creationId xmlns:a16="http://schemas.microsoft.com/office/drawing/2014/main" id="{6005C45B-8259-3D28-C1AA-E56935A6E8A2}"/>
                  </a:ext>
                </a:extLst>
              </p:cNvPr>
              <p:cNvSpPr/>
              <p:nvPr/>
            </p:nvSpPr>
            <p:spPr>
              <a:xfrm>
                <a:off x="7556298" y="5136420"/>
                <a:ext cx="95477" cy="114649"/>
              </a:xfrm>
              <a:custGeom>
                <a:avLst/>
                <a:gdLst>
                  <a:gd name="connsiteX0" fmla="*/ 93729 w 95477"/>
                  <a:gd name="connsiteY0" fmla="*/ 7078 h 114649"/>
                  <a:gd name="connsiteX1" fmla="*/ 67154 w 95477"/>
                  <a:gd name="connsiteY1" fmla="*/ 5077 h 114649"/>
                  <a:gd name="connsiteX2" fmla="*/ 3242 w 95477"/>
                  <a:gd name="connsiteY2" fmla="*/ 90231 h 114649"/>
                  <a:gd name="connsiteX3" fmla="*/ 2861 w 95477"/>
                  <a:gd name="connsiteY3" fmla="*/ 111186 h 114649"/>
                  <a:gd name="connsiteX4" fmla="*/ 25721 w 95477"/>
                  <a:gd name="connsiteY4" fmla="*/ 109376 h 114649"/>
                  <a:gd name="connsiteX5" fmla="*/ 74203 w 95477"/>
                  <a:gd name="connsiteY5" fmla="*/ 43654 h 114649"/>
                  <a:gd name="connsiteX6" fmla="*/ 86014 w 95477"/>
                  <a:gd name="connsiteY6" fmla="*/ 30033 h 114649"/>
                  <a:gd name="connsiteX7" fmla="*/ 93634 w 95477"/>
                  <a:gd name="connsiteY7" fmla="*/ 7173 h 114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477" h="114649">
                    <a:moveTo>
                      <a:pt x="93729" y="7078"/>
                    </a:moveTo>
                    <a:cubicBezTo>
                      <a:pt x="85633" y="-2543"/>
                      <a:pt x="77441" y="-1495"/>
                      <a:pt x="67154" y="5077"/>
                    </a:cubicBezTo>
                    <a:cubicBezTo>
                      <a:pt x="39722" y="28128"/>
                      <a:pt x="17720" y="57465"/>
                      <a:pt x="3242" y="90231"/>
                    </a:cubicBezTo>
                    <a:cubicBezTo>
                      <a:pt x="289" y="96994"/>
                      <a:pt x="-2092" y="105661"/>
                      <a:pt x="2861" y="111186"/>
                    </a:cubicBezTo>
                    <a:cubicBezTo>
                      <a:pt x="8480" y="117377"/>
                      <a:pt x="18958" y="114329"/>
                      <a:pt x="25721" y="109376"/>
                    </a:cubicBezTo>
                    <a:cubicBezTo>
                      <a:pt x="47723" y="93088"/>
                      <a:pt x="55629" y="63656"/>
                      <a:pt x="74203" y="43654"/>
                    </a:cubicBezTo>
                    <a:cubicBezTo>
                      <a:pt x="78299" y="39272"/>
                      <a:pt x="81823" y="34414"/>
                      <a:pt x="86014" y="30033"/>
                    </a:cubicBezTo>
                    <a:cubicBezTo>
                      <a:pt x="95348" y="20413"/>
                      <a:pt x="97539" y="11745"/>
                      <a:pt x="93634" y="717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56" name="任意多边形: 形状 855">
                <a:extLst>
                  <a:ext uri="{FF2B5EF4-FFF2-40B4-BE49-F238E27FC236}">
                    <a16:creationId xmlns:a16="http://schemas.microsoft.com/office/drawing/2014/main" id="{5B00E16E-6FFD-8477-B46F-2F6ACDD1A309}"/>
                  </a:ext>
                </a:extLst>
              </p:cNvPr>
              <p:cNvSpPr/>
              <p:nvPr/>
            </p:nvSpPr>
            <p:spPr>
              <a:xfrm>
                <a:off x="7739410" y="4951985"/>
                <a:ext cx="106606" cy="105088"/>
              </a:xfrm>
              <a:custGeom>
                <a:avLst/>
                <a:gdLst>
                  <a:gd name="connsiteX0" fmla="*/ 105214 w 106606"/>
                  <a:gd name="connsiteY0" fmla="*/ 8728 h 105088"/>
                  <a:gd name="connsiteX1" fmla="*/ 79115 w 106606"/>
                  <a:gd name="connsiteY1" fmla="*/ 3394 h 105088"/>
                  <a:gd name="connsiteX2" fmla="*/ 5010 w 106606"/>
                  <a:gd name="connsiteY2" fmla="*/ 79784 h 105088"/>
                  <a:gd name="connsiteX3" fmla="*/ 1963 w 106606"/>
                  <a:gd name="connsiteY3" fmla="*/ 100454 h 105088"/>
                  <a:gd name="connsiteX4" fmla="*/ 24918 w 106606"/>
                  <a:gd name="connsiteY4" fmla="*/ 101501 h 105088"/>
                  <a:gd name="connsiteX5" fmla="*/ 81401 w 106606"/>
                  <a:gd name="connsiteY5" fmla="*/ 42446 h 105088"/>
                  <a:gd name="connsiteX6" fmla="*/ 94926 w 106606"/>
                  <a:gd name="connsiteY6" fmla="*/ 30445 h 105088"/>
                  <a:gd name="connsiteX7" fmla="*/ 105404 w 106606"/>
                  <a:gd name="connsiteY7" fmla="*/ 8728 h 10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06" h="105088">
                    <a:moveTo>
                      <a:pt x="105214" y="8728"/>
                    </a:moveTo>
                    <a:cubicBezTo>
                      <a:pt x="98451" y="-1845"/>
                      <a:pt x="90164" y="-1750"/>
                      <a:pt x="79115" y="3394"/>
                    </a:cubicBezTo>
                    <a:cubicBezTo>
                      <a:pt x="49016" y="22730"/>
                      <a:pt x="23394" y="49114"/>
                      <a:pt x="5010" y="79784"/>
                    </a:cubicBezTo>
                    <a:cubicBezTo>
                      <a:pt x="1200" y="86166"/>
                      <a:pt x="-2324" y="94453"/>
                      <a:pt x="1963" y="100454"/>
                    </a:cubicBezTo>
                    <a:cubicBezTo>
                      <a:pt x="6820" y="107312"/>
                      <a:pt x="17583" y="105597"/>
                      <a:pt x="24918" y="101501"/>
                    </a:cubicBezTo>
                    <a:cubicBezTo>
                      <a:pt x="48825" y="88166"/>
                      <a:pt x="60351" y="59972"/>
                      <a:pt x="81401" y="42446"/>
                    </a:cubicBezTo>
                    <a:cubicBezTo>
                      <a:pt x="86068" y="38541"/>
                      <a:pt x="90164" y="34255"/>
                      <a:pt x="94926" y="30445"/>
                    </a:cubicBezTo>
                    <a:cubicBezTo>
                      <a:pt x="105404" y="22063"/>
                      <a:pt x="108642" y="13776"/>
                      <a:pt x="105404" y="87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57" name="任意多边形: 形状 856">
                <a:extLst>
                  <a:ext uri="{FF2B5EF4-FFF2-40B4-BE49-F238E27FC236}">
                    <a16:creationId xmlns:a16="http://schemas.microsoft.com/office/drawing/2014/main" id="{5B960FC5-7C9E-0EDC-4358-EE2A89B939D8}"/>
                  </a:ext>
                </a:extLst>
              </p:cNvPr>
              <p:cNvSpPr/>
              <p:nvPr/>
            </p:nvSpPr>
            <p:spPr>
              <a:xfrm>
                <a:off x="7952210" y="4798691"/>
                <a:ext cx="119099" cy="90568"/>
              </a:xfrm>
              <a:custGeom>
                <a:avLst/>
                <a:gdLst>
                  <a:gd name="connsiteX0" fmla="*/ 118632 w 119099"/>
                  <a:gd name="connsiteY0" fmla="*/ 11241 h 90568"/>
                  <a:gd name="connsiteX1" fmla="*/ 93771 w 119099"/>
                  <a:gd name="connsiteY1" fmla="*/ 1526 h 90568"/>
                  <a:gd name="connsiteX2" fmla="*/ 7570 w 119099"/>
                  <a:gd name="connsiteY2" fmla="*/ 64010 h 90568"/>
                  <a:gd name="connsiteX3" fmla="*/ 998 w 119099"/>
                  <a:gd name="connsiteY3" fmla="*/ 83917 h 90568"/>
                  <a:gd name="connsiteX4" fmla="*/ 23382 w 119099"/>
                  <a:gd name="connsiteY4" fmla="*/ 88870 h 90568"/>
                  <a:gd name="connsiteX5" fmla="*/ 89104 w 119099"/>
                  <a:gd name="connsiteY5" fmla="*/ 40388 h 90568"/>
                  <a:gd name="connsiteX6" fmla="*/ 104439 w 119099"/>
                  <a:gd name="connsiteY6" fmla="*/ 30863 h 90568"/>
                  <a:gd name="connsiteX7" fmla="*/ 118536 w 119099"/>
                  <a:gd name="connsiteY7" fmla="*/ 11241 h 9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9099" h="90568">
                    <a:moveTo>
                      <a:pt x="118632" y="11241"/>
                    </a:moveTo>
                    <a:cubicBezTo>
                      <a:pt x="113774" y="-379"/>
                      <a:pt x="105583" y="-1713"/>
                      <a:pt x="93771" y="1526"/>
                    </a:cubicBezTo>
                    <a:cubicBezTo>
                      <a:pt x="60815" y="15432"/>
                      <a:pt x="31097" y="36959"/>
                      <a:pt x="7570" y="64010"/>
                    </a:cubicBezTo>
                    <a:cubicBezTo>
                      <a:pt x="2712" y="69630"/>
                      <a:pt x="-2145" y="77154"/>
                      <a:pt x="998" y="83917"/>
                    </a:cubicBezTo>
                    <a:cubicBezTo>
                      <a:pt x="4522" y="91537"/>
                      <a:pt x="15476" y="91728"/>
                      <a:pt x="23382" y="88870"/>
                    </a:cubicBezTo>
                    <a:cubicBezTo>
                      <a:pt x="49194" y="79821"/>
                      <a:pt x="65387" y="54104"/>
                      <a:pt x="89104" y="40388"/>
                    </a:cubicBezTo>
                    <a:cubicBezTo>
                      <a:pt x="94343" y="37340"/>
                      <a:pt x="99201" y="33816"/>
                      <a:pt x="104439" y="30863"/>
                    </a:cubicBezTo>
                    <a:cubicBezTo>
                      <a:pt x="116155" y="24386"/>
                      <a:pt x="120822" y="16766"/>
                      <a:pt x="118536" y="112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58" name="任意多边形: 形状 857">
                <a:extLst>
                  <a:ext uri="{FF2B5EF4-FFF2-40B4-BE49-F238E27FC236}">
                    <a16:creationId xmlns:a16="http://schemas.microsoft.com/office/drawing/2014/main" id="{71B7EE4D-5F96-3C0C-3027-3A45F25A1A5A}"/>
                  </a:ext>
                </a:extLst>
              </p:cNvPr>
              <p:cNvSpPr/>
              <p:nvPr/>
            </p:nvSpPr>
            <p:spPr>
              <a:xfrm>
                <a:off x="8173099" y="4699369"/>
                <a:ext cx="126046" cy="79788"/>
              </a:xfrm>
              <a:custGeom>
                <a:avLst/>
                <a:gdLst>
                  <a:gd name="connsiteX0" fmla="*/ 125771 w 126046"/>
                  <a:gd name="connsiteY0" fmla="*/ 13122 h 79788"/>
                  <a:gd name="connsiteX1" fmla="*/ 102244 w 126046"/>
                  <a:gd name="connsiteY1" fmla="*/ 549 h 79788"/>
                  <a:gd name="connsiteX2" fmla="*/ 9375 w 126046"/>
                  <a:gd name="connsiteY2" fmla="*/ 52556 h 79788"/>
                  <a:gd name="connsiteX3" fmla="*/ 517 w 126046"/>
                  <a:gd name="connsiteY3" fmla="*/ 71510 h 79788"/>
                  <a:gd name="connsiteX4" fmla="*/ 22139 w 126046"/>
                  <a:gd name="connsiteY4" fmla="*/ 79035 h 79788"/>
                  <a:gd name="connsiteX5" fmla="*/ 93100 w 126046"/>
                  <a:gd name="connsiteY5" fmla="*/ 38554 h 79788"/>
                  <a:gd name="connsiteX6" fmla="*/ 109483 w 126046"/>
                  <a:gd name="connsiteY6" fmla="*/ 30934 h 79788"/>
                  <a:gd name="connsiteX7" fmla="*/ 125771 w 126046"/>
                  <a:gd name="connsiteY7" fmla="*/ 13122 h 79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046" h="79788">
                    <a:moveTo>
                      <a:pt x="125771" y="13122"/>
                    </a:moveTo>
                    <a:cubicBezTo>
                      <a:pt x="122247" y="1025"/>
                      <a:pt x="114341" y="-1261"/>
                      <a:pt x="102244" y="549"/>
                    </a:cubicBezTo>
                    <a:cubicBezTo>
                      <a:pt x="67859" y="10550"/>
                      <a:pt x="35855" y="28457"/>
                      <a:pt x="9375" y="52556"/>
                    </a:cubicBezTo>
                    <a:cubicBezTo>
                      <a:pt x="3946" y="57509"/>
                      <a:pt x="-1769" y="64462"/>
                      <a:pt x="517" y="71510"/>
                    </a:cubicBezTo>
                    <a:cubicBezTo>
                      <a:pt x="3184" y="79511"/>
                      <a:pt x="13947" y="80940"/>
                      <a:pt x="22139" y="79035"/>
                    </a:cubicBezTo>
                    <a:cubicBezTo>
                      <a:pt x="48904" y="73035"/>
                      <a:pt x="67954" y="49317"/>
                      <a:pt x="93100" y="38554"/>
                    </a:cubicBezTo>
                    <a:cubicBezTo>
                      <a:pt x="98625" y="36173"/>
                      <a:pt x="103863" y="33125"/>
                      <a:pt x="109483" y="30934"/>
                    </a:cubicBezTo>
                    <a:cubicBezTo>
                      <a:pt x="121866" y="25886"/>
                      <a:pt x="127390" y="18837"/>
                      <a:pt x="125771" y="131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grpSp>
            <p:nvGrpSpPr>
              <p:cNvPr id="859" name="图形 105">
                <a:extLst>
                  <a:ext uri="{FF2B5EF4-FFF2-40B4-BE49-F238E27FC236}">
                    <a16:creationId xmlns:a16="http://schemas.microsoft.com/office/drawing/2014/main" id="{C21C4767-3E2C-8299-1AA2-02828A18D451}"/>
                  </a:ext>
                </a:extLst>
              </p:cNvPr>
              <p:cNvGrpSpPr/>
              <p:nvPr/>
            </p:nvGrpSpPr>
            <p:grpSpPr>
              <a:xfrm>
                <a:off x="6547509" y="4817171"/>
                <a:ext cx="335756" cy="797337"/>
                <a:chOff x="6547509" y="4817171"/>
                <a:chExt cx="335756" cy="797337"/>
              </a:xfrm>
              <a:grpFill/>
            </p:grpSpPr>
            <p:sp>
              <p:nvSpPr>
                <p:cNvPr id="860" name="任意多边形: 形状 859">
                  <a:extLst>
                    <a:ext uri="{FF2B5EF4-FFF2-40B4-BE49-F238E27FC236}">
                      <a16:creationId xmlns:a16="http://schemas.microsoft.com/office/drawing/2014/main" id="{0DF7A36D-5E72-7089-BD7B-F548AD4C00E5}"/>
                    </a:ext>
                  </a:extLst>
                </p:cNvPr>
                <p:cNvSpPr/>
                <p:nvPr/>
              </p:nvSpPr>
              <p:spPr>
                <a:xfrm>
                  <a:off x="6579894" y="4906039"/>
                  <a:ext cx="274415" cy="708469"/>
                </a:xfrm>
                <a:custGeom>
                  <a:avLst/>
                  <a:gdLst>
                    <a:gd name="connsiteX0" fmla="*/ 0 w 274415"/>
                    <a:gd name="connsiteY0" fmla="*/ 0 h 708469"/>
                    <a:gd name="connsiteX1" fmla="*/ 274415 w 274415"/>
                    <a:gd name="connsiteY1" fmla="*/ 0 h 708469"/>
                    <a:gd name="connsiteX2" fmla="*/ 274415 w 274415"/>
                    <a:gd name="connsiteY2" fmla="*/ 708470 h 708469"/>
                    <a:gd name="connsiteX3" fmla="*/ 0 w 274415"/>
                    <a:gd name="connsiteY3" fmla="*/ 708470 h 708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415" h="708469">
                      <a:moveTo>
                        <a:pt x="0" y="0"/>
                      </a:moveTo>
                      <a:lnTo>
                        <a:pt x="274415" y="0"/>
                      </a:lnTo>
                      <a:lnTo>
                        <a:pt x="274415" y="708470"/>
                      </a:lnTo>
                      <a:lnTo>
                        <a:pt x="0" y="70847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61" name="任意多边形: 形状 860">
                  <a:extLst>
                    <a:ext uri="{FF2B5EF4-FFF2-40B4-BE49-F238E27FC236}">
                      <a16:creationId xmlns:a16="http://schemas.microsoft.com/office/drawing/2014/main" id="{E7438AA9-2B09-2086-A965-1077051853CF}"/>
                    </a:ext>
                  </a:extLst>
                </p:cNvPr>
                <p:cNvSpPr/>
                <p:nvPr/>
              </p:nvSpPr>
              <p:spPr>
                <a:xfrm>
                  <a:off x="6547509" y="4817171"/>
                  <a:ext cx="335756" cy="89820"/>
                </a:xfrm>
                <a:custGeom>
                  <a:avLst/>
                  <a:gdLst>
                    <a:gd name="connsiteX0" fmla="*/ 324041 w 335756"/>
                    <a:gd name="connsiteY0" fmla="*/ 0 h 89820"/>
                    <a:gd name="connsiteX1" fmla="*/ 335756 w 335756"/>
                    <a:gd name="connsiteY1" fmla="*/ 11716 h 89820"/>
                    <a:gd name="connsiteX2" fmla="*/ 335756 w 335756"/>
                    <a:gd name="connsiteY2" fmla="*/ 78105 h 89820"/>
                    <a:gd name="connsiteX3" fmla="*/ 324041 w 335756"/>
                    <a:gd name="connsiteY3" fmla="*/ 89821 h 89820"/>
                    <a:gd name="connsiteX4" fmla="*/ 11716 w 335756"/>
                    <a:gd name="connsiteY4" fmla="*/ 89821 h 89820"/>
                    <a:gd name="connsiteX5" fmla="*/ 0 w 335756"/>
                    <a:gd name="connsiteY5" fmla="*/ 78105 h 89820"/>
                    <a:gd name="connsiteX6" fmla="*/ 0 w 335756"/>
                    <a:gd name="connsiteY6" fmla="*/ 11716 h 89820"/>
                    <a:gd name="connsiteX7" fmla="*/ 11716 w 335756"/>
                    <a:gd name="connsiteY7" fmla="*/ 0 h 89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756" h="89820">
                      <a:moveTo>
                        <a:pt x="324041" y="0"/>
                      </a:moveTo>
                      <a:cubicBezTo>
                        <a:pt x="330511" y="0"/>
                        <a:pt x="335756" y="5245"/>
                        <a:pt x="335756" y="11716"/>
                      </a:cubicBezTo>
                      <a:lnTo>
                        <a:pt x="335756" y="78105"/>
                      </a:lnTo>
                      <a:cubicBezTo>
                        <a:pt x="335756" y="84576"/>
                        <a:pt x="330511" y="89821"/>
                        <a:pt x="324041" y="89821"/>
                      </a:cubicBezTo>
                      <a:lnTo>
                        <a:pt x="11716" y="89821"/>
                      </a:lnTo>
                      <a:cubicBezTo>
                        <a:pt x="5245" y="89821"/>
                        <a:pt x="0" y="84576"/>
                        <a:pt x="0" y="78105"/>
                      </a:cubicBezTo>
                      <a:lnTo>
                        <a:pt x="0" y="11716"/>
                      </a:lnTo>
                      <a:cubicBezTo>
                        <a:pt x="0" y="5245"/>
                        <a:pt x="5245" y="0"/>
                        <a:pt x="11716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62" name="任意多边形: 形状 861">
                  <a:extLst>
                    <a:ext uri="{FF2B5EF4-FFF2-40B4-BE49-F238E27FC236}">
                      <a16:creationId xmlns:a16="http://schemas.microsoft.com/office/drawing/2014/main" id="{C77BC360-32CB-5F34-0086-D3800C4ACB8F}"/>
                    </a:ext>
                  </a:extLst>
                </p:cNvPr>
                <p:cNvSpPr/>
                <p:nvPr/>
              </p:nvSpPr>
              <p:spPr>
                <a:xfrm>
                  <a:off x="6547509" y="4817171"/>
                  <a:ext cx="335756" cy="89820"/>
                </a:xfrm>
                <a:custGeom>
                  <a:avLst/>
                  <a:gdLst>
                    <a:gd name="connsiteX0" fmla="*/ 324041 w 335756"/>
                    <a:gd name="connsiteY0" fmla="*/ 0 h 89820"/>
                    <a:gd name="connsiteX1" fmla="*/ 335756 w 335756"/>
                    <a:gd name="connsiteY1" fmla="*/ 11716 h 89820"/>
                    <a:gd name="connsiteX2" fmla="*/ 335756 w 335756"/>
                    <a:gd name="connsiteY2" fmla="*/ 78105 h 89820"/>
                    <a:gd name="connsiteX3" fmla="*/ 324041 w 335756"/>
                    <a:gd name="connsiteY3" fmla="*/ 89821 h 89820"/>
                    <a:gd name="connsiteX4" fmla="*/ 11716 w 335756"/>
                    <a:gd name="connsiteY4" fmla="*/ 89821 h 89820"/>
                    <a:gd name="connsiteX5" fmla="*/ 0 w 335756"/>
                    <a:gd name="connsiteY5" fmla="*/ 78105 h 89820"/>
                    <a:gd name="connsiteX6" fmla="*/ 0 w 335756"/>
                    <a:gd name="connsiteY6" fmla="*/ 11716 h 89820"/>
                    <a:gd name="connsiteX7" fmla="*/ 11716 w 335756"/>
                    <a:gd name="connsiteY7" fmla="*/ 0 h 89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756" h="89820">
                      <a:moveTo>
                        <a:pt x="324041" y="0"/>
                      </a:moveTo>
                      <a:cubicBezTo>
                        <a:pt x="330511" y="0"/>
                        <a:pt x="335756" y="5245"/>
                        <a:pt x="335756" y="11716"/>
                      </a:cubicBezTo>
                      <a:lnTo>
                        <a:pt x="335756" y="78105"/>
                      </a:lnTo>
                      <a:cubicBezTo>
                        <a:pt x="335756" y="84576"/>
                        <a:pt x="330511" y="89821"/>
                        <a:pt x="324041" y="89821"/>
                      </a:cubicBezTo>
                      <a:lnTo>
                        <a:pt x="11716" y="89821"/>
                      </a:lnTo>
                      <a:cubicBezTo>
                        <a:pt x="5245" y="89821"/>
                        <a:pt x="0" y="84576"/>
                        <a:pt x="0" y="78105"/>
                      </a:cubicBezTo>
                      <a:lnTo>
                        <a:pt x="0" y="11716"/>
                      </a:lnTo>
                      <a:cubicBezTo>
                        <a:pt x="0" y="5245"/>
                        <a:pt x="5245" y="0"/>
                        <a:pt x="11716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63" name="任意多边形: 形状 862">
                  <a:extLst>
                    <a:ext uri="{FF2B5EF4-FFF2-40B4-BE49-F238E27FC236}">
                      <a16:creationId xmlns:a16="http://schemas.microsoft.com/office/drawing/2014/main" id="{81844E94-2D1E-A5D3-7637-487A486389F3}"/>
                    </a:ext>
                  </a:extLst>
                </p:cNvPr>
                <p:cNvSpPr/>
                <p:nvPr/>
              </p:nvSpPr>
              <p:spPr>
                <a:xfrm>
                  <a:off x="6854309" y="4958998"/>
                  <a:ext cx="28955" cy="655415"/>
                </a:xfrm>
                <a:custGeom>
                  <a:avLst/>
                  <a:gdLst>
                    <a:gd name="connsiteX0" fmla="*/ 0 w 28955"/>
                    <a:gd name="connsiteY0" fmla="*/ 0 h 655415"/>
                    <a:gd name="connsiteX1" fmla="*/ 28956 w 28955"/>
                    <a:gd name="connsiteY1" fmla="*/ 0 h 655415"/>
                    <a:gd name="connsiteX2" fmla="*/ 28956 w 28955"/>
                    <a:gd name="connsiteY2" fmla="*/ 655415 h 655415"/>
                    <a:gd name="connsiteX3" fmla="*/ 0 w 28955"/>
                    <a:gd name="connsiteY3" fmla="*/ 655415 h 655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955" h="655415">
                      <a:moveTo>
                        <a:pt x="0" y="0"/>
                      </a:moveTo>
                      <a:lnTo>
                        <a:pt x="28956" y="0"/>
                      </a:lnTo>
                      <a:lnTo>
                        <a:pt x="28956" y="655415"/>
                      </a:lnTo>
                      <a:lnTo>
                        <a:pt x="0" y="6554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64" name="任意多边形: 形状 863">
                  <a:extLst>
                    <a:ext uri="{FF2B5EF4-FFF2-40B4-BE49-F238E27FC236}">
                      <a16:creationId xmlns:a16="http://schemas.microsoft.com/office/drawing/2014/main" id="{BB1A0A30-1FE6-0FCB-322B-EDE77DAC5D1D}"/>
                    </a:ext>
                  </a:extLst>
                </p:cNvPr>
                <p:cNvSpPr/>
                <p:nvPr/>
              </p:nvSpPr>
              <p:spPr>
                <a:xfrm>
                  <a:off x="6636297" y="5171183"/>
                  <a:ext cx="192583" cy="232227"/>
                </a:xfrm>
                <a:custGeom>
                  <a:avLst/>
                  <a:gdLst>
                    <a:gd name="connsiteX0" fmla="*/ 107141 w 192583"/>
                    <a:gd name="connsiteY0" fmla="*/ 229013 h 232227"/>
                    <a:gd name="connsiteX1" fmla="*/ 160291 w 192583"/>
                    <a:gd name="connsiteY1" fmla="*/ 202819 h 232227"/>
                    <a:gd name="connsiteX2" fmla="*/ 180865 w 192583"/>
                    <a:gd name="connsiteY2" fmla="*/ 174530 h 232227"/>
                    <a:gd name="connsiteX3" fmla="*/ 191342 w 192583"/>
                    <a:gd name="connsiteY3" fmla="*/ 127477 h 232227"/>
                    <a:gd name="connsiteX4" fmla="*/ 186199 w 192583"/>
                    <a:gd name="connsiteY4" fmla="*/ 91758 h 232227"/>
                    <a:gd name="connsiteX5" fmla="*/ 155433 w 192583"/>
                    <a:gd name="connsiteY5" fmla="*/ 38418 h 232227"/>
                    <a:gd name="connsiteX6" fmla="*/ 142003 w 192583"/>
                    <a:gd name="connsiteY6" fmla="*/ 24607 h 232227"/>
                    <a:gd name="connsiteX7" fmla="*/ 106474 w 192583"/>
                    <a:gd name="connsiteY7" fmla="*/ 4033 h 232227"/>
                    <a:gd name="connsiteX8" fmla="*/ 73708 w 192583"/>
                    <a:gd name="connsiteY8" fmla="*/ 6319 h 232227"/>
                    <a:gd name="connsiteX9" fmla="*/ 23798 w 192583"/>
                    <a:gd name="connsiteY9" fmla="*/ 44133 h 232227"/>
                    <a:gd name="connsiteX10" fmla="*/ 7891 w 192583"/>
                    <a:gd name="connsiteY10" fmla="*/ 73280 h 232227"/>
                    <a:gd name="connsiteX11" fmla="*/ 461 w 192583"/>
                    <a:gd name="connsiteY11" fmla="*/ 128143 h 232227"/>
                    <a:gd name="connsiteX12" fmla="*/ 13891 w 192583"/>
                    <a:gd name="connsiteY12" fmla="*/ 169101 h 232227"/>
                    <a:gd name="connsiteX13" fmla="*/ 73518 w 192583"/>
                    <a:gd name="connsiteY13" fmla="*/ 223774 h 232227"/>
                    <a:gd name="connsiteX14" fmla="*/ 107236 w 192583"/>
                    <a:gd name="connsiteY14" fmla="*/ 229013 h 232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2583" h="232227">
                      <a:moveTo>
                        <a:pt x="107141" y="229013"/>
                      </a:moveTo>
                      <a:cubicBezTo>
                        <a:pt x="122762" y="221107"/>
                        <a:pt x="145241" y="210154"/>
                        <a:pt x="160291" y="202819"/>
                      </a:cubicBezTo>
                      <a:cubicBezTo>
                        <a:pt x="170387" y="197866"/>
                        <a:pt x="178007" y="187484"/>
                        <a:pt x="180865" y="174530"/>
                      </a:cubicBezTo>
                      <a:lnTo>
                        <a:pt x="191342" y="127477"/>
                      </a:lnTo>
                      <a:cubicBezTo>
                        <a:pt x="194104" y="115189"/>
                        <a:pt x="192199" y="102140"/>
                        <a:pt x="186199" y="91758"/>
                      </a:cubicBezTo>
                      <a:lnTo>
                        <a:pt x="155433" y="38418"/>
                      </a:lnTo>
                      <a:cubicBezTo>
                        <a:pt x="152004" y="32417"/>
                        <a:pt x="147337" y="27655"/>
                        <a:pt x="142003" y="24607"/>
                      </a:cubicBezTo>
                      <a:lnTo>
                        <a:pt x="106474" y="4033"/>
                      </a:lnTo>
                      <a:cubicBezTo>
                        <a:pt x="95902" y="-2063"/>
                        <a:pt x="83615" y="-1206"/>
                        <a:pt x="73708" y="6319"/>
                      </a:cubicBezTo>
                      <a:lnTo>
                        <a:pt x="23798" y="44133"/>
                      </a:lnTo>
                      <a:cubicBezTo>
                        <a:pt x="15320" y="50515"/>
                        <a:pt x="9510" y="61183"/>
                        <a:pt x="7891" y="73280"/>
                      </a:cubicBezTo>
                      <a:lnTo>
                        <a:pt x="461" y="128143"/>
                      </a:lnTo>
                      <a:cubicBezTo>
                        <a:pt x="-1634" y="143764"/>
                        <a:pt x="3509" y="159576"/>
                        <a:pt x="13891" y="169101"/>
                      </a:cubicBezTo>
                      <a:lnTo>
                        <a:pt x="73518" y="223774"/>
                      </a:lnTo>
                      <a:cubicBezTo>
                        <a:pt x="83233" y="232728"/>
                        <a:pt x="95997" y="234728"/>
                        <a:pt x="107236" y="2290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65" name="任意多边形: 形状 864">
                  <a:extLst>
                    <a:ext uri="{FF2B5EF4-FFF2-40B4-BE49-F238E27FC236}">
                      <a16:creationId xmlns:a16="http://schemas.microsoft.com/office/drawing/2014/main" id="{74C30C63-8CCE-6795-38C9-0525EE752B21}"/>
                    </a:ext>
                  </a:extLst>
                </p:cNvPr>
                <p:cNvSpPr/>
                <p:nvPr/>
              </p:nvSpPr>
              <p:spPr>
                <a:xfrm>
                  <a:off x="6598085" y="4990988"/>
                  <a:ext cx="176499" cy="159372"/>
                </a:xfrm>
                <a:custGeom>
                  <a:avLst/>
                  <a:gdLst>
                    <a:gd name="connsiteX0" fmla="*/ 34958 w 176499"/>
                    <a:gd name="connsiteY0" fmla="*/ 137460 h 159372"/>
                    <a:gd name="connsiteX1" fmla="*/ 111540 w 176499"/>
                    <a:gd name="connsiteY1" fmla="*/ 158320 h 159372"/>
                    <a:gd name="connsiteX2" fmla="*/ 140686 w 176499"/>
                    <a:gd name="connsiteY2" fmla="*/ 151081 h 159372"/>
                    <a:gd name="connsiteX3" fmla="*/ 166689 w 176499"/>
                    <a:gd name="connsiteY3" fmla="*/ 126887 h 159372"/>
                    <a:gd name="connsiteX4" fmla="*/ 176500 w 176499"/>
                    <a:gd name="connsiteY4" fmla="*/ 104313 h 159372"/>
                    <a:gd name="connsiteX5" fmla="*/ 176500 w 176499"/>
                    <a:gd name="connsiteY5" fmla="*/ 69642 h 159372"/>
                    <a:gd name="connsiteX6" fmla="*/ 166023 w 176499"/>
                    <a:gd name="connsiteY6" fmla="*/ 46496 h 159372"/>
                    <a:gd name="connsiteX7" fmla="*/ 130685 w 176499"/>
                    <a:gd name="connsiteY7" fmla="*/ 15826 h 159372"/>
                    <a:gd name="connsiteX8" fmla="*/ 67153 w 176499"/>
                    <a:gd name="connsiteY8" fmla="*/ 395 h 159372"/>
                    <a:gd name="connsiteX9" fmla="*/ 36006 w 176499"/>
                    <a:gd name="connsiteY9" fmla="*/ 14683 h 159372"/>
                    <a:gd name="connsiteX10" fmla="*/ 4574 w 176499"/>
                    <a:gd name="connsiteY10" fmla="*/ 65832 h 159372"/>
                    <a:gd name="connsiteX11" fmla="*/ 2954 w 176499"/>
                    <a:gd name="connsiteY11" fmla="*/ 95169 h 159372"/>
                    <a:gd name="connsiteX12" fmla="*/ 15147 w 176499"/>
                    <a:gd name="connsiteY12" fmla="*/ 120982 h 159372"/>
                    <a:gd name="connsiteX13" fmla="*/ 34863 w 176499"/>
                    <a:gd name="connsiteY13" fmla="*/ 137555 h 159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6499" h="159372">
                      <a:moveTo>
                        <a:pt x="34958" y="137460"/>
                      </a:moveTo>
                      <a:lnTo>
                        <a:pt x="111540" y="158320"/>
                      </a:lnTo>
                      <a:cubicBezTo>
                        <a:pt x="121827" y="161082"/>
                        <a:pt x="132875" y="158320"/>
                        <a:pt x="140686" y="151081"/>
                      </a:cubicBezTo>
                      <a:lnTo>
                        <a:pt x="166689" y="126887"/>
                      </a:lnTo>
                      <a:cubicBezTo>
                        <a:pt x="172976" y="121077"/>
                        <a:pt x="176500" y="112886"/>
                        <a:pt x="176500" y="104313"/>
                      </a:cubicBezTo>
                      <a:lnTo>
                        <a:pt x="176500" y="69642"/>
                      </a:lnTo>
                      <a:cubicBezTo>
                        <a:pt x="176500" y="60784"/>
                        <a:pt x="172690" y="52402"/>
                        <a:pt x="166023" y="46496"/>
                      </a:cubicBezTo>
                      <a:cubicBezTo>
                        <a:pt x="154688" y="36495"/>
                        <a:pt x="137352" y="21255"/>
                        <a:pt x="130685" y="15826"/>
                      </a:cubicBezTo>
                      <a:cubicBezTo>
                        <a:pt x="124017" y="10301"/>
                        <a:pt x="89823" y="4015"/>
                        <a:pt x="67153" y="395"/>
                      </a:cubicBezTo>
                      <a:cubicBezTo>
                        <a:pt x="54866" y="-1605"/>
                        <a:pt x="42578" y="4110"/>
                        <a:pt x="36006" y="14683"/>
                      </a:cubicBezTo>
                      <a:lnTo>
                        <a:pt x="4574" y="65832"/>
                      </a:lnTo>
                      <a:cubicBezTo>
                        <a:pt x="-856" y="74690"/>
                        <a:pt x="-1522" y="85739"/>
                        <a:pt x="2954" y="95169"/>
                      </a:cubicBezTo>
                      <a:lnTo>
                        <a:pt x="15147" y="120982"/>
                      </a:lnTo>
                      <a:cubicBezTo>
                        <a:pt x="18957" y="129078"/>
                        <a:pt x="26195" y="135174"/>
                        <a:pt x="34863" y="13755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66" name="任意多边形: 形状 865">
                  <a:extLst>
                    <a:ext uri="{FF2B5EF4-FFF2-40B4-BE49-F238E27FC236}">
                      <a16:creationId xmlns:a16="http://schemas.microsoft.com/office/drawing/2014/main" id="{76B81A38-FAE1-F8C4-456B-C25F7007654E}"/>
                    </a:ext>
                  </a:extLst>
                </p:cNvPr>
                <p:cNvSpPr/>
                <p:nvPr/>
              </p:nvSpPr>
              <p:spPr>
                <a:xfrm>
                  <a:off x="6729553" y="4943805"/>
                  <a:ext cx="103166" cy="97079"/>
                </a:xfrm>
                <a:custGeom>
                  <a:avLst/>
                  <a:gdLst>
                    <a:gd name="connsiteX0" fmla="*/ 81798 w 103166"/>
                    <a:gd name="connsiteY0" fmla="*/ 811 h 97079"/>
                    <a:gd name="connsiteX1" fmla="*/ 6360 w 103166"/>
                    <a:gd name="connsiteY1" fmla="*/ 32529 h 97079"/>
                    <a:gd name="connsiteX2" fmla="*/ 2454 w 103166"/>
                    <a:gd name="connsiteY2" fmla="*/ 35386 h 97079"/>
                    <a:gd name="connsiteX3" fmla="*/ 2454 w 103166"/>
                    <a:gd name="connsiteY3" fmla="*/ 35386 h 97079"/>
                    <a:gd name="connsiteX4" fmla="*/ 3216 w 103166"/>
                    <a:gd name="connsiteY4" fmla="*/ 49674 h 97079"/>
                    <a:gd name="connsiteX5" fmla="*/ 50365 w 103166"/>
                    <a:gd name="connsiteY5" fmla="*/ 94251 h 97079"/>
                    <a:gd name="connsiteX6" fmla="*/ 62938 w 103166"/>
                    <a:gd name="connsiteY6" fmla="*/ 95585 h 97079"/>
                    <a:gd name="connsiteX7" fmla="*/ 102086 w 103166"/>
                    <a:gd name="connsiteY7" fmla="*/ 53008 h 97079"/>
                    <a:gd name="connsiteX8" fmla="*/ 102943 w 103166"/>
                    <a:gd name="connsiteY8" fmla="*/ 46531 h 97079"/>
                    <a:gd name="connsiteX9" fmla="*/ 95895 w 103166"/>
                    <a:gd name="connsiteY9" fmla="*/ 8526 h 97079"/>
                    <a:gd name="connsiteX10" fmla="*/ 81702 w 103166"/>
                    <a:gd name="connsiteY10" fmla="*/ 811 h 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3166" h="97079">
                      <a:moveTo>
                        <a:pt x="81798" y="811"/>
                      </a:moveTo>
                      <a:lnTo>
                        <a:pt x="6360" y="32529"/>
                      </a:lnTo>
                      <a:cubicBezTo>
                        <a:pt x="4836" y="33196"/>
                        <a:pt x="3502" y="34148"/>
                        <a:pt x="2454" y="35386"/>
                      </a:cubicBezTo>
                      <a:lnTo>
                        <a:pt x="2454" y="35386"/>
                      </a:lnTo>
                      <a:cubicBezTo>
                        <a:pt x="-1070" y="39577"/>
                        <a:pt x="-784" y="45864"/>
                        <a:pt x="3216" y="49674"/>
                      </a:cubicBezTo>
                      <a:lnTo>
                        <a:pt x="50365" y="94251"/>
                      </a:lnTo>
                      <a:cubicBezTo>
                        <a:pt x="53794" y="97489"/>
                        <a:pt x="58843" y="97966"/>
                        <a:pt x="62938" y="95585"/>
                      </a:cubicBezTo>
                      <a:cubicBezTo>
                        <a:pt x="85894" y="82059"/>
                        <a:pt x="98086" y="60913"/>
                        <a:pt x="102086" y="53008"/>
                      </a:cubicBezTo>
                      <a:cubicBezTo>
                        <a:pt x="103134" y="51007"/>
                        <a:pt x="103419" y="48721"/>
                        <a:pt x="102943" y="46531"/>
                      </a:cubicBezTo>
                      <a:lnTo>
                        <a:pt x="95895" y="8526"/>
                      </a:lnTo>
                      <a:cubicBezTo>
                        <a:pt x="94657" y="2049"/>
                        <a:pt x="87798" y="-1761"/>
                        <a:pt x="81702" y="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67" name="任意多边形: 形状 866">
                  <a:extLst>
                    <a:ext uri="{FF2B5EF4-FFF2-40B4-BE49-F238E27FC236}">
                      <a16:creationId xmlns:a16="http://schemas.microsoft.com/office/drawing/2014/main" id="{47DA03C4-2A5F-EA4F-5CC2-11512F12EE10}"/>
                    </a:ext>
                  </a:extLst>
                </p:cNvPr>
                <p:cNvSpPr/>
                <p:nvPr/>
              </p:nvSpPr>
              <p:spPr>
                <a:xfrm>
                  <a:off x="6781157" y="5070405"/>
                  <a:ext cx="54194" cy="121287"/>
                </a:xfrm>
                <a:custGeom>
                  <a:avLst/>
                  <a:gdLst>
                    <a:gd name="connsiteX0" fmla="*/ 42100 w 54194"/>
                    <a:gd name="connsiteY0" fmla="*/ 227 h 121287"/>
                    <a:gd name="connsiteX1" fmla="*/ 0 w 54194"/>
                    <a:gd name="connsiteY1" fmla="*/ 55471 h 121287"/>
                    <a:gd name="connsiteX2" fmla="*/ 0 w 54194"/>
                    <a:gd name="connsiteY2" fmla="*/ 100811 h 121287"/>
                    <a:gd name="connsiteX3" fmla="*/ 46387 w 54194"/>
                    <a:gd name="connsiteY3" fmla="*/ 117289 h 121287"/>
                    <a:gd name="connsiteX4" fmla="*/ 42100 w 54194"/>
                    <a:gd name="connsiteY4" fmla="*/ 131 h 121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194" h="121287">
                      <a:moveTo>
                        <a:pt x="42100" y="227"/>
                      </a:moveTo>
                      <a:lnTo>
                        <a:pt x="0" y="55471"/>
                      </a:lnTo>
                      <a:lnTo>
                        <a:pt x="0" y="100811"/>
                      </a:lnTo>
                      <a:cubicBezTo>
                        <a:pt x="0" y="100811"/>
                        <a:pt x="38671" y="132148"/>
                        <a:pt x="46387" y="117289"/>
                      </a:cubicBezTo>
                      <a:cubicBezTo>
                        <a:pt x="54102" y="102430"/>
                        <a:pt x="60865" y="-4250"/>
                        <a:pt x="42100" y="1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68" name="任意多边形: 形状 867">
                  <a:extLst>
                    <a:ext uri="{FF2B5EF4-FFF2-40B4-BE49-F238E27FC236}">
                      <a16:creationId xmlns:a16="http://schemas.microsoft.com/office/drawing/2014/main" id="{7D75037F-AA6A-803F-91DE-C3AF25F34D78}"/>
                    </a:ext>
                  </a:extLst>
                </p:cNvPr>
                <p:cNvSpPr/>
                <p:nvPr/>
              </p:nvSpPr>
              <p:spPr>
                <a:xfrm>
                  <a:off x="6603293" y="5150141"/>
                  <a:ext cx="74229" cy="56602"/>
                </a:xfrm>
                <a:custGeom>
                  <a:avLst/>
                  <a:gdLst>
                    <a:gd name="connsiteX0" fmla="*/ 27083 w 74229"/>
                    <a:gd name="connsiteY0" fmla="*/ 56603 h 56602"/>
                    <a:gd name="connsiteX1" fmla="*/ 74136 w 74229"/>
                    <a:gd name="connsiteY1" fmla="*/ 25742 h 56602"/>
                    <a:gd name="connsiteX2" fmla="*/ 37656 w 74229"/>
                    <a:gd name="connsiteY2" fmla="*/ 215 h 56602"/>
                    <a:gd name="connsiteX3" fmla="*/ 318 w 74229"/>
                    <a:gd name="connsiteY3" fmla="*/ 14217 h 56602"/>
                    <a:gd name="connsiteX4" fmla="*/ 27083 w 74229"/>
                    <a:gd name="connsiteY4" fmla="*/ 56603 h 56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229" h="56602">
                      <a:moveTo>
                        <a:pt x="27083" y="56603"/>
                      </a:moveTo>
                      <a:cubicBezTo>
                        <a:pt x="48228" y="52602"/>
                        <a:pt x="76041" y="34314"/>
                        <a:pt x="74136" y="25742"/>
                      </a:cubicBezTo>
                      <a:cubicBezTo>
                        <a:pt x="72231" y="17074"/>
                        <a:pt x="47276" y="1644"/>
                        <a:pt x="37656" y="215"/>
                      </a:cubicBezTo>
                      <a:cubicBezTo>
                        <a:pt x="28035" y="-1214"/>
                        <a:pt x="-3492" y="4596"/>
                        <a:pt x="318" y="14217"/>
                      </a:cubicBezTo>
                      <a:cubicBezTo>
                        <a:pt x="4128" y="23837"/>
                        <a:pt x="27083" y="56603"/>
                        <a:pt x="27083" y="566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69" name="任意多边形: 形状 868">
                  <a:extLst>
                    <a:ext uri="{FF2B5EF4-FFF2-40B4-BE49-F238E27FC236}">
                      <a16:creationId xmlns:a16="http://schemas.microsoft.com/office/drawing/2014/main" id="{2EC6386F-A5A9-8283-3D0A-3F10CDEB4CC6}"/>
                    </a:ext>
                  </a:extLst>
                </p:cNvPr>
                <p:cNvSpPr/>
                <p:nvPr/>
              </p:nvSpPr>
              <p:spPr>
                <a:xfrm>
                  <a:off x="6605276" y="5371272"/>
                  <a:ext cx="116670" cy="221655"/>
                </a:xfrm>
                <a:custGeom>
                  <a:avLst/>
                  <a:gdLst>
                    <a:gd name="connsiteX0" fmla="*/ 4145 w 116670"/>
                    <a:gd name="connsiteY0" fmla="*/ 18351 h 221655"/>
                    <a:gd name="connsiteX1" fmla="*/ 31101 w 116670"/>
                    <a:gd name="connsiteY1" fmla="*/ 2921 h 221655"/>
                    <a:gd name="connsiteX2" fmla="*/ 89680 w 116670"/>
                    <a:gd name="connsiteY2" fmla="*/ 46545 h 221655"/>
                    <a:gd name="connsiteX3" fmla="*/ 115588 w 116670"/>
                    <a:gd name="connsiteY3" fmla="*/ 77692 h 221655"/>
                    <a:gd name="connsiteX4" fmla="*/ 115588 w 116670"/>
                    <a:gd name="connsiteY4" fmla="*/ 136842 h 221655"/>
                    <a:gd name="connsiteX5" fmla="*/ 106539 w 116670"/>
                    <a:gd name="connsiteY5" fmla="*/ 194088 h 221655"/>
                    <a:gd name="connsiteX6" fmla="*/ 54056 w 116670"/>
                    <a:gd name="connsiteY6" fmla="*/ 221329 h 221655"/>
                    <a:gd name="connsiteX7" fmla="*/ 3288 w 116670"/>
                    <a:gd name="connsiteY7" fmla="*/ 201232 h 221655"/>
                    <a:gd name="connsiteX8" fmla="*/ 4145 w 116670"/>
                    <a:gd name="connsiteY8" fmla="*/ 18733 h 221655"/>
                    <a:gd name="connsiteX9" fmla="*/ 4145 w 116670"/>
                    <a:gd name="connsiteY9" fmla="*/ 18256 h 221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670" h="221655">
                      <a:moveTo>
                        <a:pt x="4145" y="18351"/>
                      </a:moveTo>
                      <a:cubicBezTo>
                        <a:pt x="2526" y="4159"/>
                        <a:pt x="19195" y="-4985"/>
                        <a:pt x="31101" y="2921"/>
                      </a:cubicBezTo>
                      <a:cubicBezTo>
                        <a:pt x="50722" y="16066"/>
                        <a:pt x="81964" y="37592"/>
                        <a:pt x="89680" y="46545"/>
                      </a:cubicBezTo>
                      <a:cubicBezTo>
                        <a:pt x="101205" y="59976"/>
                        <a:pt x="112730" y="61785"/>
                        <a:pt x="115588" y="77692"/>
                      </a:cubicBezTo>
                      <a:cubicBezTo>
                        <a:pt x="118445" y="93599"/>
                        <a:pt x="114635" y="126270"/>
                        <a:pt x="115588" y="136842"/>
                      </a:cubicBezTo>
                      <a:cubicBezTo>
                        <a:pt x="116540" y="147415"/>
                        <a:pt x="118731" y="175228"/>
                        <a:pt x="106539" y="194088"/>
                      </a:cubicBezTo>
                      <a:cubicBezTo>
                        <a:pt x="91585" y="217138"/>
                        <a:pt x="77107" y="223234"/>
                        <a:pt x="54056" y="221329"/>
                      </a:cubicBezTo>
                      <a:cubicBezTo>
                        <a:pt x="31006" y="219424"/>
                        <a:pt x="11956" y="224282"/>
                        <a:pt x="3288" y="201232"/>
                      </a:cubicBezTo>
                      <a:cubicBezTo>
                        <a:pt x="-5380" y="178181"/>
                        <a:pt x="6050" y="33210"/>
                        <a:pt x="4145" y="18733"/>
                      </a:cubicBezTo>
                      <a:lnTo>
                        <a:pt x="4145" y="1825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70" name="任意多边形: 形状 869">
                  <a:extLst>
                    <a:ext uri="{FF2B5EF4-FFF2-40B4-BE49-F238E27FC236}">
                      <a16:creationId xmlns:a16="http://schemas.microsoft.com/office/drawing/2014/main" id="{9FCD73B7-10B0-E18C-8A16-EF11BEF7FEDA}"/>
                    </a:ext>
                  </a:extLst>
                </p:cNvPr>
                <p:cNvSpPr/>
                <p:nvPr/>
              </p:nvSpPr>
              <p:spPr>
                <a:xfrm>
                  <a:off x="6744668" y="5403426"/>
                  <a:ext cx="96115" cy="115657"/>
                </a:xfrm>
                <a:custGeom>
                  <a:avLst/>
                  <a:gdLst>
                    <a:gd name="connsiteX0" fmla="*/ 54777 w 96115"/>
                    <a:gd name="connsiteY0" fmla="*/ 104 h 115657"/>
                    <a:gd name="connsiteX1" fmla="*/ 10581 w 96115"/>
                    <a:gd name="connsiteY1" fmla="*/ 41443 h 115657"/>
                    <a:gd name="connsiteX2" fmla="*/ 4866 w 96115"/>
                    <a:gd name="connsiteY2" fmla="*/ 81734 h 115657"/>
                    <a:gd name="connsiteX3" fmla="*/ 32679 w 96115"/>
                    <a:gd name="connsiteY3" fmla="*/ 115357 h 115657"/>
                    <a:gd name="connsiteX4" fmla="*/ 62492 w 96115"/>
                    <a:gd name="connsiteY4" fmla="*/ 115357 h 115657"/>
                    <a:gd name="connsiteX5" fmla="*/ 96115 w 96115"/>
                    <a:gd name="connsiteY5" fmla="*/ 85543 h 115657"/>
                    <a:gd name="connsiteX6" fmla="*/ 78875 w 96115"/>
                    <a:gd name="connsiteY6" fmla="*/ 10677 h 115657"/>
                    <a:gd name="connsiteX7" fmla="*/ 54872 w 96115"/>
                    <a:gd name="connsiteY7" fmla="*/ 104 h 115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6115" h="115657">
                      <a:moveTo>
                        <a:pt x="54777" y="104"/>
                      </a:moveTo>
                      <a:cubicBezTo>
                        <a:pt x="50014" y="2009"/>
                        <a:pt x="13438" y="28870"/>
                        <a:pt x="10581" y="41443"/>
                      </a:cubicBezTo>
                      <a:cubicBezTo>
                        <a:pt x="7723" y="54016"/>
                        <a:pt x="-7707" y="63541"/>
                        <a:pt x="4866" y="81734"/>
                      </a:cubicBezTo>
                      <a:cubicBezTo>
                        <a:pt x="17344" y="100022"/>
                        <a:pt x="32679" y="115357"/>
                        <a:pt x="32679" y="115357"/>
                      </a:cubicBezTo>
                      <a:cubicBezTo>
                        <a:pt x="32679" y="115357"/>
                        <a:pt x="53824" y="111547"/>
                        <a:pt x="62492" y="115357"/>
                      </a:cubicBezTo>
                      <a:cubicBezTo>
                        <a:pt x="71160" y="119167"/>
                        <a:pt x="96115" y="85543"/>
                        <a:pt x="96115" y="85543"/>
                      </a:cubicBezTo>
                      <a:cubicBezTo>
                        <a:pt x="96115" y="85543"/>
                        <a:pt x="92305" y="23155"/>
                        <a:pt x="78875" y="10677"/>
                      </a:cubicBezTo>
                      <a:cubicBezTo>
                        <a:pt x="65445" y="-1801"/>
                        <a:pt x="54872" y="104"/>
                        <a:pt x="54872" y="1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71" name="任意多边形: 形状 870">
                  <a:extLst>
                    <a:ext uri="{FF2B5EF4-FFF2-40B4-BE49-F238E27FC236}">
                      <a16:creationId xmlns:a16="http://schemas.microsoft.com/office/drawing/2014/main" id="{74BB7DBF-B817-B1C6-E178-77E8C28A2CDD}"/>
                    </a:ext>
                  </a:extLst>
                </p:cNvPr>
                <p:cNvSpPr/>
                <p:nvPr/>
              </p:nvSpPr>
              <p:spPr>
                <a:xfrm>
                  <a:off x="6608213" y="4924817"/>
                  <a:ext cx="140541" cy="48456"/>
                </a:xfrm>
                <a:custGeom>
                  <a:avLst/>
                  <a:gdLst>
                    <a:gd name="connsiteX0" fmla="*/ 160 w 140541"/>
                    <a:gd name="connsiteY0" fmla="*/ 18655 h 48456"/>
                    <a:gd name="connsiteX1" fmla="*/ 160 w 140541"/>
                    <a:gd name="connsiteY1" fmla="*/ 18655 h 48456"/>
                    <a:gd name="connsiteX2" fmla="*/ 9590 w 140541"/>
                    <a:gd name="connsiteY2" fmla="*/ 30371 h 48456"/>
                    <a:gd name="connsiteX3" fmla="*/ 81884 w 140541"/>
                    <a:gd name="connsiteY3" fmla="*/ 48373 h 48456"/>
                    <a:gd name="connsiteX4" fmla="*/ 132462 w 140541"/>
                    <a:gd name="connsiteY4" fmla="*/ 37705 h 48456"/>
                    <a:gd name="connsiteX5" fmla="*/ 129033 w 140541"/>
                    <a:gd name="connsiteY5" fmla="*/ 9892 h 48456"/>
                    <a:gd name="connsiteX6" fmla="*/ 13590 w 140541"/>
                    <a:gd name="connsiteY6" fmla="*/ 1701 h 48456"/>
                    <a:gd name="connsiteX7" fmla="*/ 160 w 140541"/>
                    <a:gd name="connsiteY7" fmla="*/ 18846 h 48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0541" h="48456">
                      <a:moveTo>
                        <a:pt x="160" y="18655"/>
                      </a:moveTo>
                      <a:lnTo>
                        <a:pt x="160" y="18655"/>
                      </a:lnTo>
                      <a:cubicBezTo>
                        <a:pt x="922" y="23989"/>
                        <a:pt x="4541" y="28466"/>
                        <a:pt x="9590" y="30371"/>
                      </a:cubicBezTo>
                      <a:cubicBezTo>
                        <a:pt x="33021" y="39229"/>
                        <a:pt x="57024" y="47326"/>
                        <a:pt x="81884" y="48373"/>
                      </a:cubicBezTo>
                      <a:cubicBezTo>
                        <a:pt x="99220" y="49040"/>
                        <a:pt x="117222" y="45706"/>
                        <a:pt x="132462" y="37705"/>
                      </a:cubicBezTo>
                      <a:cubicBezTo>
                        <a:pt x="144749" y="31228"/>
                        <a:pt x="142559" y="13226"/>
                        <a:pt x="129033" y="9892"/>
                      </a:cubicBezTo>
                      <a:cubicBezTo>
                        <a:pt x="91409" y="653"/>
                        <a:pt x="52166" y="-2205"/>
                        <a:pt x="13590" y="1701"/>
                      </a:cubicBezTo>
                      <a:cubicBezTo>
                        <a:pt x="5018" y="2558"/>
                        <a:pt x="-1078" y="10273"/>
                        <a:pt x="160" y="188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872" name="图形 105">
                <a:extLst>
                  <a:ext uri="{FF2B5EF4-FFF2-40B4-BE49-F238E27FC236}">
                    <a16:creationId xmlns:a16="http://schemas.microsoft.com/office/drawing/2014/main" id="{5161E392-1037-0F44-AB3E-E352B3CF85CA}"/>
                  </a:ext>
                </a:extLst>
              </p:cNvPr>
              <p:cNvGrpSpPr/>
              <p:nvPr/>
            </p:nvGrpSpPr>
            <p:grpSpPr>
              <a:xfrm>
                <a:off x="10260925" y="4817266"/>
                <a:ext cx="335756" cy="797242"/>
                <a:chOff x="10260925" y="4817266"/>
                <a:chExt cx="335756" cy="797242"/>
              </a:xfrm>
              <a:grpFill/>
            </p:grpSpPr>
            <p:sp>
              <p:nvSpPr>
                <p:cNvPr id="873" name="任意多边形: 形状 872">
                  <a:extLst>
                    <a:ext uri="{FF2B5EF4-FFF2-40B4-BE49-F238E27FC236}">
                      <a16:creationId xmlns:a16="http://schemas.microsoft.com/office/drawing/2014/main" id="{F513FCB8-7449-1F43-C368-FB8269C27740}"/>
                    </a:ext>
                  </a:extLst>
                </p:cNvPr>
                <p:cNvSpPr/>
                <p:nvPr/>
              </p:nvSpPr>
              <p:spPr>
                <a:xfrm rot="10800000">
                  <a:off x="10289881" y="4905944"/>
                  <a:ext cx="274415" cy="708469"/>
                </a:xfrm>
                <a:custGeom>
                  <a:avLst/>
                  <a:gdLst>
                    <a:gd name="connsiteX0" fmla="*/ 0 w 274415"/>
                    <a:gd name="connsiteY0" fmla="*/ 0 h 708469"/>
                    <a:gd name="connsiteX1" fmla="*/ 274415 w 274415"/>
                    <a:gd name="connsiteY1" fmla="*/ 0 h 708469"/>
                    <a:gd name="connsiteX2" fmla="*/ 274415 w 274415"/>
                    <a:gd name="connsiteY2" fmla="*/ 708470 h 708469"/>
                    <a:gd name="connsiteX3" fmla="*/ 0 w 274415"/>
                    <a:gd name="connsiteY3" fmla="*/ 708470 h 708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415" h="708469">
                      <a:moveTo>
                        <a:pt x="0" y="0"/>
                      </a:moveTo>
                      <a:lnTo>
                        <a:pt x="274415" y="0"/>
                      </a:lnTo>
                      <a:lnTo>
                        <a:pt x="274415" y="708470"/>
                      </a:lnTo>
                      <a:lnTo>
                        <a:pt x="0" y="70847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74" name="任意多边形: 形状 873">
                  <a:extLst>
                    <a:ext uri="{FF2B5EF4-FFF2-40B4-BE49-F238E27FC236}">
                      <a16:creationId xmlns:a16="http://schemas.microsoft.com/office/drawing/2014/main" id="{760E4373-95AB-A457-69E6-300E18819C49}"/>
                    </a:ext>
                  </a:extLst>
                </p:cNvPr>
                <p:cNvSpPr/>
                <p:nvPr/>
              </p:nvSpPr>
              <p:spPr>
                <a:xfrm rot="10800000">
                  <a:off x="10260925" y="4817266"/>
                  <a:ext cx="335756" cy="89820"/>
                </a:xfrm>
                <a:custGeom>
                  <a:avLst/>
                  <a:gdLst>
                    <a:gd name="connsiteX0" fmla="*/ 324040 w 335756"/>
                    <a:gd name="connsiteY0" fmla="*/ 0 h 89820"/>
                    <a:gd name="connsiteX1" fmla="*/ 335756 w 335756"/>
                    <a:gd name="connsiteY1" fmla="*/ 11716 h 89820"/>
                    <a:gd name="connsiteX2" fmla="*/ 335756 w 335756"/>
                    <a:gd name="connsiteY2" fmla="*/ 78105 h 89820"/>
                    <a:gd name="connsiteX3" fmla="*/ 324040 w 335756"/>
                    <a:gd name="connsiteY3" fmla="*/ 89821 h 89820"/>
                    <a:gd name="connsiteX4" fmla="*/ 11716 w 335756"/>
                    <a:gd name="connsiteY4" fmla="*/ 89821 h 89820"/>
                    <a:gd name="connsiteX5" fmla="*/ 0 w 335756"/>
                    <a:gd name="connsiteY5" fmla="*/ 78105 h 89820"/>
                    <a:gd name="connsiteX6" fmla="*/ 0 w 335756"/>
                    <a:gd name="connsiteY6" fmla="*/ 11716 h 89820"/>
                    <a:gd name="connsiteX7" fmla="*/ 11716 w 335756"/>
                    <a:gd name="connsiteY7" fmla="*/ 0 h 89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756" h="89820">
                      <a:moveTo>
                        <a:pt x="324040" y="0"/>
                      </a:moveTo>
                      <a:cubicBezTo>
                        <a:pt x="330511" y="0"/>
                        <a:pt x="335756" y="5245"/>
                        <a:pt x="335756" y="11716"/>
                      </a:cubicBezTo>
                      <a:lnTo>
                        <a:pt x="335756" y="78105"/>
                      </a:lnTo>
                      <a:cubicBezTo>
                        <a:pt x="335756" y="84576"/>
                        <a:pt x="330510" y="89821"/>
                        <a:pt x="324040" y="89821"/>
                      </a:cubicBezTo>
                      <a:lnTo>
                        <a:pt x="11716" y="89821"/>
                      </a:lnTo>
                      <a:cubicBezTo>
                        <a:pt x="5245" y="89821"/>
                        <a:pt x="0" y="84576"/>
                        <a:pt x="0" y="78105"/>
                      </a:cubicBezTo>
                      <a:lnTo>
                        <a:pt x="0" y="11716"/>
                      </a:lnTo>
                      <a:cubicBezTo>
                        <a:pt x="0" y="5245"/>
                        <a:pt x="5246" y="0"/>
                        <a:pt x="11716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75" name="任意多边形: 形状 874">
                  <a:extLst>
                    <a:ext uri="{FF2B5EF4-FFF2-40B4-BE49-F238E27FC236}">
                      <a16:creationId xmlns:a16="http://schemas.microsoft.com/office/drawing/2014/main" id="{880E630A-5768-AF1A-332F-07CF197552F2}"/>
                    </a:ext>
                  </a:extLst>
                </p:cNvPr>
                <p:cNvSpPr/>
                <p:nvPr/>
              </p:nvSpPr>
              <p:spPr>
                <a:xfrm rot="10800000">
                  <a:off x="10260925" y="4817266"/>
                  <a:ext cx="335756" cy="89820"/>
                </a:xfrm>
                <a:custGeom>
                  <a:avLst/>
                  <a:gdLst>
                    <a:gd name="connsiteX0" fmla="*/ 324040 w 335756"/>
                    <a:gd name="connsiteY0" fmla="*/ 0 h 89820"/>
                    <a:gd name="connsiteX1" fmla="*/ 335756 w 335756"/>
                    <a:gd name="connsiteY1" fmla="*/ 11716 h 89820"/>
                    <a:gd name="connsiteX2" fmla="*/ 335756 w 335756"/>
                    <a:gd name="connsiteY2" fmla="*/ 78105 h 89820"/>
                    <a:gd name="connsiteX3" fmla="*/ 324040 w 335756"/>
                    <a:gd name="connsiteY3" fmla="*/ 89821 h 89820"/>
                    <a:gd name="connsiteX4" fmla="*/ 11716 w 335756"/>
                    <a:gd name="connsiteY4" fmla="*/ 89821 h 89820"/>
                    <a:gd name="connsiteX5" fmla="*/ 0 w 335756"/>
                    <a:gd name="connsiteY5" fmla="*/ 78105 h 89820"/>
                    <a:gd name="connsiteX6" fmla="*/ 0 w 335756"/>
                    <a:gd name="connsiteY6" fmla="*/ 11716 h 89820"/>
                    <a:gd name="connsiteX7" fmla="*/ 11716 w 335756"/>
                    <a:gd name="connsiteY7" fmla="*/ 0 h 89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5756" h="89820">
                      <a:moveTo>
                        <a:pt x="324040" y="0"/>
                      </a:moveTo>
                      <a:cubicBezTo>
                        <a:pt x="330511" y="0"/>
                        <a:pt x="335756" y="5245"/>
                        <a:pt x="335756" y="11716"/>
                      </a:cubicBezTo>
                      <a:lnTo>
                        <a:pt x="335756" y="78105"/>
                      </a:lnTo>
                      <a:cubicBezTo>
                        <a:pt x="335756" y="84576"/>
                        <a:pt x="330510" y="89821"/>
                        <a:pt x="324040" y="89821"/>
                      </a:cubicBezTo>
                      <a:lnTo>
                        <a:pt x="11716" y="89821"/>
                      </a:lnTo>
                      <a:cubicBezTo>
                        <a:pt x="5245" y="89821"/>
                        <a:pt x="0" y="84576"/>
                        <a:pt x="0" y="78105"/>
                      </a:cubicBezTo>
                      <a:lnTo>
                        <a:pt x="0" y="11716"/>
                      </a:lnTo>
                      <a:cubicBezTo>
                        <a:pt x="0" y="5245"/>
                        <a:pt x="5246" y="0"/>
                        <a:pt x="11716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76" name="任意多边形: 形状 875">
                  <a:extLst>
                    <a:ext uri="{FF2B5EF4-FFF2-40B4-BE49-F238E27FC236}">
                      <a16:creationId xmlns:a16="http://schemas.microsoft.com/office/drawing/2014/main" id="{D53389B9-1511-5530-9783-5DCE84D2C721}"/>
                    </a:ext>
                  </a:extLst>
                </p:cNvPr>
                <p:cNvSpPr/>
                <p:nvPr/>
              </p:nvSpPr>
              <p:spPr>
                <a:xfrm rot="10800000">
                  <a:off x="10260925" y="4959094"/>
                  <a:ext cx="28955" cy="655415"/>
                </a:xfrm>
                <a:custGeom>
                  <a:avLst/>
                  <a:gdLst>
                    <a:gd name="connsiteX0" fmla="*/ 0 w 28955"/>
                    <a:gd name="connsiteY0" fmla="*/ 0 h 655415"/>
                    <a:gd name="connsiteX1" fmla="*/ 28956 w 28955"/>
                    <a:gd name="connsiteY1" fmla="*/ 0 h 655415"/>
                    <a:gd name="connsiteX2" fmla="*/ 28956 w 28955"/>
                    <a:gd name="connsiteY2" fmla="*/ 655415 h 655415"/>
                    <a:gd name="connsiteX3" fmla="*/ 0 w 28955"/>
                    <a:gd name="connsiteY3" fmla="*/ 655415 h 655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955" h="655415">
                      <a:moveTo>
                        <a:pt x="0" y="0"/>
                      </a:moveTo>
                      <a:lnTo>
                        <a:pt x="28956" y="0"/>
                      </a:lnTo>
                      <a:lnTo>
                        <a:pt x="28956" y="655415"/>
                      </a:lnTo>
                      <a:lnTo>
                        <a:pt x="0" y="65541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77" name="任意多边形: 形状 876">
                  <a:extLst>
                    <a:ext uri="{FF2B5EF4-FFF2-40B4-BE49-F238E27FC236}">
                      <a16:creationId xmlns:a16="http://schemas.microsoft.com/office/drawing/2014/main" id="{61CDCADA-109E-205D-FC94-BCC29897E9EA}"/>
                    </a:ext>
                  </a:extLst>
                </p:cNvPr>
                <p:cNvSpPr/>
                <p:nvPr/>
              </p:nvSpPr>
              <p:spPr>
                <a:xfrm>
                  <a:off x="10315310" y="5171183"/>
                  <a:ext cx="192583" cy="232227"/>
                </a:xfrm>
                <a:custGeom>
                  <a:avLst/>
                  <a:gdLst>
                    <a:gd name="connsiteX0" fmla="*/ 85442 w 192583"/>
                    <a:gd name="connsiteY0" fmla="*/ 229013 h 232227"/>
                    <a:gd name="connsiteX1" fmla="*/ 32293 w 192583"/>
                    <a:gd name="connsiteY1" fmla="*/ 202819 h 232227"/>
                    <a:gd name="connsiteX2" fmla="*/ 11718 w 192583"/>
                    <a:gd name="connsiteY2" fmla="*/ 174530 h 232227"/>
                    <a:gd name="connsiteX3" fmla="*/ 1241 w 192583"/>
                    <a:gd name="connsiteY3" fmla="*/ 127477 h 232227"/>
                    <a:gd name="connsiteX4" fmla="*/ 6384 w 192583"/>
                    <a:gd name="connsiteY4" fmla="*/ 91758 h 232227"/>
                    <a:gd name="connsiteX5" fmla="*/ 37151 w 192583"/>
                    <a:gd name="connsiteY5" fmla="*/ 38418 h 232227"/>
                    <a:gd name="connsiteX6" fmla="*/ 50581 w 192583"/>
                    <a:gd name="connsiteY6" fmla="*/ 24607 h 232227"/>
                    <a:gd name="connsiteX7" fmla="*/ 86109 w 192583"/>
                    <a:gd name="connsiteY7" fmla="*/ 4033 h 232227"/>
                    <a:gd name="connsiteX8" fmla="*/ 118875 w 192583"/>
                    <a:gd name="connsiteY8" fmla="*/ 6319 h 232227"/>
                    <a:gd name="connsiteX9" fmla="*/ 168786 w 192583"/>
                    <a:gd name="connsiteY9" fmla="*/ 44133 h 232227"/>
                    <a:gd name="connsiteX10" fmla="*/ 184693 w 192583"/>
                    <a:gd name="connsiteY10" fmla="*/ 73280 h 232227"/>
                    <a:gd name="connsiteX11" fmla="*/ 192122 w 192583"/>
                    <a:gd name="connsiteY11" fmla="*/ 128143 h 232227"/>
                    <a:gd name="connsiteX12" fmla="*/ 178692 w 192583"/>
                    <a:gd name="connsiteY12" fmla="*/ 169101 h 232227"/>
                    <a:gd name="connsiteX13" fmla="*/ 119065 w 192583"/>
                    <a:gd name="connsiteY13" fmla="*/ 223774 h 232227"/>
                    <a:gd name="connsiteX14" fmla="*/ 85347 w 192583"/>
                    <a:gd name="connsiteY14" fmla="*/ 229013 h 232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2583" h="232227">
                      <a:moveTo>
                        <a:pt x="85442" y="229013"/>
                      </a:moveTo>
                      <a:cubicBezTo>
                        <a:pt x="69821" y="221107"/>
                        <a:pt x="47342" y="210154"/>
                        <a:pt x="32293" y="202819"/>
                      </a:cubicBezTo>
                      <a:cubicBezTo>
                        <a:pt x="22196" y="197866"/>
                        <a:pt x="14576" y="187484"/>
                        <a:pt x="11718" y="174530"/>
                      </a:cubicBezTo>
                      <a:lnTo>
                        <a:pt x="1241" y="127477"/>
                      </a:lnTo>
                      <a:cubicBezTo>
                        <a:pt x="-1521" y="115189"/>
                        <a:pt x="384" y="102140"/>
                        <a:pt x="6384" y="91758"/>
                      </a:cubicBezTo>
                      <a:lnTo>
                        <a:pt x="37151" y="38418"/>
                      </a:lnTo>
                      <a:cubicBezTo>
                        <a:pt x="40579" y="32417"/>
                        <a:pt x="45247" y="27655"/>
                        <a:pt x="50581" y="24607"/>
                      </a:cubicBezTo>
                      <a:lnTo>
                        <a:pt x="86109" y="4033"/>
                      </a:lnTo>
                      <a:cubicBezTo>
                        <a:pt x="96682" y="-2063"/>
                        <a:pt x="108969" y="-1206"/>
                        <a:pt x="118875" y="6319"/>
                      </a:cubicBezTo>
                      <a:lnTo>
                        <a:pt x="168786" y="44133"/>
                      </a:lnTo>
                      <a:cubicBezTo>
                        <a:pt x="177263" y="50515"/>
                        <a:pt x="183074" y="61183"/>
                        <a:pt x="184693" y="73280"/>
                      </a:cubicBezTo>
                      <a:lnTo>
                        <a:pt x="192122" y="128143"/>
                      </a:lnTo>
                      <a:cubicBezTo>
                        <a:pt x="194218" y="143764"/>
                        <a:pt x="189074" y="159576"/>
                        <a:pt x="178692" y="169101"/>
                      </a:cubicBezTo>
                      <a:lnTo>
                        <a:pt x="119065" y="223774"/>
                      </a:lnTo>
                      <a:cubicBezTo>
                        <a:pt x="109350" y="232728"/>
                        <a:pt x="96587" y="234728"/>
                        <a:pt x="85347" y="2290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78" name="任意多边形: 形状 877">
                  <a:extLst>
                    <a:ext uri="{FF2B5EF4-FFF2-40B4-BE49-F238E27FC236}">
                      <a16:creationId xmlns:a16="http://schemas.microsoft.com/office/drawing/2014/main" id="{B35BB6D2-9C7B-8488-97C9-F0AFF0DC31AC}"/>
                    </a:ext>
                  </a:extLst>
                </p:cNvPr>
                <p:cNvSpPr/>
                <p:nvPr/>
              </p:nvSpPr>
              <p:spPr>
                <a:xfrm>
                  <a:off x="10369701" y="4990988"/>
                  <a:ext cx="176499" cy="159372"/>
                </a:xfrm>
                <a:custGeom>
                  <a:avLst/>
                  <a:gdLst>
                    <a:gd name="connsiteX0" fmla="*/ 141541 w 176499"/>
                    <a:gd name="connsiteY0" fmla="*/ 137460 h 159372"/>
                    <a:gd name="connsiteX1" fmla="*/ 64961 w 176499"/>
                    <a:gd name="connsiteY1" fmla="*/ 158320 h 159372"/>
                    <a:gd name="connsiteX2" fmla="*/ 35814 w 176499"/>
                    <a:gd name="connsiteY2" fmla="*/ 151081 h 159372"/>
                    <a:gd name="connsiteX3" fmla="*/ 9810 w 176499"/>
                    <a:gd name="connsiteY3" fmla="*/ 126887 h 159372"/>
                    <a:gd name="connsiteX4" fmla="*/ 0 w 176499"/>
                    <a:gd name="connsiteY4" fmla="*/ 104313 h 159372"/>
                    <a:gd name="connsiteX5" fmla="*/ 0 w 176499"/>
                    <a:gd name="connsiteY5" fmla="*/ 69642 h 159372"/>
                    <a:gd name="connsiteX6" fmla="*/ 10477 w 176499"/>
                    <a:gd name="connsiteY6" fmla="*/ 46496 h 159372"/>
                    <a:gd name="connsiteX7" fmla="*/ 45815 w 176499"/>
                    <a:gd name="connsiteY7" fmla="*/ 15826 h 159372"/>
                    <a:gd name="connsiteX8" fmla="*/ 109347 w 176499"/>
                    <a:gd name="connsiteY8" fmla="*/ 395 h 159372"/>
                    <a:gd name="connsiteX9" fmla="*/ 140494 w 176499"/>
                    <a:gd name="connsiteY9" fmla="*/ 14683 h 159372"/>
                    <a:gd name="connsiteX10" fmla="*/ 171926 w 176499"/>
                    <a:gd name="connsiteY10" fmla="*/ 65832 h 159372"/>
                    <a:gd name="connsiteX11" fmla="*/ 173545 w 176499"/>
                    <a:gd name="connsiteY11" fmla="*/ 95169 h 159372"/>
                    <a:gd name="connsiteX12" fmla="*/ 161354 w 176499"/>
                    <a:gd name="connsiteY12" fmla="*/ 120982 h 159372"/>
                    <a:gd name="connsiteX13" fmla="*/ 141637 w 176499"/>
                    <a:gd name="connsiteY13" fmla="*/ 137555 h 159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6499" h="159372">
                      <a:moveTo>
                        <a:pt x="141541" y="137460"/>
                      </a:moveTo>
                      <a:lnTo>
                        <a:pt x="64961" y="158320"/>
                      </a:lnTo>
                      <a:cubicBezTo>
                        <a:pt x="54673" y="161082"/>
                        <a:pt x="43625" y="158320"/>
                        <a:pt x="35814" y="151081"/>
                      </a:cubicBezTo>
                      <a:lnTo>
                        <a:pt x="9810" y="126887"/>
                      </a:lnTo>
                      <a:cubicBezTo>
                        <a:pt x="3524" y="121077"/>
                        <a:pt x="0" y="112886"/>
                        <a:pt x="0" y="104313"/>
                      </a:cubicBezTo>
                      <a:lnTo>
                        <a:pt x="0" y="69642"/>
                      </a:lnTo>
                      <a:cubicBezTo>
                        <a:pt x="0" y="60784"/>
                        <a:pt x="3810" y="52402"/>
                        <a:pt x="10477" y="46496"/>
                      </a:cubicBezTo>
                      <a:cubicBezTo>
                        <a:pt x="21812" y="36495"/>
                        <a:pt x="39148" y="21255"/>
                        <a:pt x="45815" y="15826"/>
                      </a:cubicBezTo>
                      <a:cubicBezTo>
                        <a:pt x="52483" y="10301"/>
                        <a:pt x="86677" y="4015"/>
                        <a:pt x="109347" y="395"/>
                      </a:cubicBezTo>
                      <a:cubicBezTo>
                        <a:pt x="121634" y="-1605"/>
                        <a:pt x="133921" y="4110"/>
                        <a:pt x="140494" y="14683"/>
                      </a:cubicBezTo>
                      <a:lnTo>
                        <a:pt x="171926" y="65832"/>
                      </a:lnTo>
                      <a:cubicBezTo>
                        <a:pt x="177355" y="74690"/>
                        <a:pt x="178022" y="85739"/>
                        <a:pt x="173545" y="95169"/>
                      </a:cubicBezTo>
                      <a:lnTo>
                        <a:pt x="161354" y="120982"/>
                      </a:lnTo>
                      <a:cubicBezTo>
                        <a:pt x="157543" y="129078"/>
                        <a:pt x="150304" y="135174"/>
                        <a:pt x="141637" y="13755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75E253BB-8179-CB1B-D749-2DF4F0569414}"/>
                    </a:ext>
                  </a:extLst>
                </p:cNvPr>
                <p:cNvSpPr/>
                <p:nvPr/>
              </p:nvSpPr>
              <p:spPr>
                <a:xfrm>
                  <a:off x="10311565" y="4943805"/>
                  <a:ext cx="103166" cy="97079"/>
                </a:xfrm>
                <a:custGeom>
                  <a:avLst/>
                  <a:gdLst>
                    <a:gd name="connsiteX0" fmla="*/ 21369 w 103166"/>
                    <a:gd name="connsiteY0" fmla="*/ 811 h 97079"/>
                    <a:gd name="connsiteX1" fmla="*/ 96807 w 103166"/>
                    <a:gd name="connsiteY1" fmla="*/ 32529 h 97079"/>
                    <a:gd name="connsiteX2" fmla="*/ 100712 w 103166"/>
                    <a:gd name="connsiteY2" fmla="*/ 35386 h 97079"/>
                    <a:gd name="connsiteX3" fmla="*/ 100712 w 103166"/>
                    <a:gd name="connsiteY3" fmla="*/ 35386 h 97079"/>
                    <a:gd name="connsiteX4" fmla="*/ 99950 w 103166"/>
                    <a:gd name="connsiteY4" fmla="*/ 49674 h 97079"/>
                    <a:gd name="connsiteX5" fmla="*/ 52801 w 103166"/>
                    <a:gd name="connsiteY5" fmla="*/ 94251 h 97079"/>
                    <a:gd name="connsiteX6" fmla="*/ 40228 w 103166"/>
                    <a:gd name="connsiteY6" fmla="*/ 95585 h 97079"/>
                    <a:gd name="connsiteX7" fmla="*/ 1081 w 103166"/>
                    <a:gd name="connsiteY7" fmla="*/ 53008 h 97079"/>
                    <a:gd name="connsiteX8" fmla="*/ 223 w 103166"/>
                    <a:gd name="connsiteY8" fmla="*/ 46531 h 97079"/>
                    <a:gd name="connsiteX9" fmla="*/ 7272 w 103166"/>
                    <a:gd name="connsiteY9" fmla="*/ 8526 h 97079"/>
                    <a:gd name="connsiteX10" fmla="*/ 21464 w 103166"/>
                    <a:gd name="connsiteY10" fmla="*/ 811 h 97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3166" h="97079">
                      <a:moveTo>
                        <a:pt x="21369" y="811"/>
                      </a:moveTo>
                      <a:lnTo>
                        <a:pt x="96807" y="32529"/>
                      </a:lnTo>
                      <a:cubicBezTo>
                        <a:pt x="98331" y="33196"/>
                        <a:pt x="99664" y="34148"/>
                        <a:pt x="100712" y="35386"/>
                      </a:cubicBezTo>
                      <a:lnTo>
                        <a:pt x="100712" y="35386"/>
                      </a:lnTo>
                      <a:cubicBezTo>
                        <a:pt x="104236" y="39577"/>
                        <a:pt x="103951" y="45864"/>
                        <a:pt x="99950" y="49674"/>
                      </a:cubicBezTo>
                      <a:lnTo>
                        <a:pt x="52801" y="94251"/>
                      </a:lnTo>
                      <a:cubicBezTo>
                        <a:pt x="49373" y="97489"/>
                        <a:pt x="44324" y="97966"/>
                        <a:pt x="40228" y="95585"/>
                      </a:cubicBezTo>
                      <a:cubicBezTo>
                        <a:pt x="17273" y="82059"/>
                        <a:pt x="5081" y="60913"/>
                        <a:pt x="1081" y="53008"/>
                      </a:cubicBezTo>
                      <a:cubicBezTo>
                        <a:pt x="33" y="51007"/>
                        <a:pt x="-253" y="48721"/>
                        <a:pt x="223" y="46531"/>
                      </a:cubicBezTo>
                      <a:lnTo>
                        <a:pt x="7272" y="8526"/>
                      </a:lnTo>
                      <a:cubicBezTo>
                        <a:pt x="8510" y="2049"/>
                        <a:pt x="15368" y="-1761"/>
                        <a:pt x="21464" y="8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80" name="任意多边形: 形状 879">
                  <a:extLst>
                    <a:ext uri="{FF2B5EF4-FFF2-40B4-BE49-F238E27FC236}">
                      <a16:creationId xmlns:a16="http://schemas.microsoft.com/office/drawing/2014/main" id="{1887A144-E852-D260-45E8-BB9C9FF88DFE}"/>
                    </a:ext>
                  </a:extLst>
                </p:cNvPr>
                <p:cNvSpPr/>
                <p:nvPr/>
              </p:nvSpPr>
              <p:spPr>
                <a:xfrm>
                  <a:off x="10308838" y="5070405"/>
                  <a:ext cx="54194" cy="121287"/>
                </a:xfrm>
                <a:custGeom>
                  <a:avLst/>
                  <a:gdLst>
                    <a:gd name="connsiteX0" fmla="*/ 12095 w 54194"/>
                    <a:gd name="connsiteY0" fmla="*/ 227 h 121287"/>
                    <a:gd name="connsiteX1" fmla="*/ 54195 w 54194"/>
                    <a:gd name="connsiteY1" fmla="*/ 55471 h 121287"/>
                    <a:gd name="connsiteX2" fmla="*/ 54195 w 54194"/>
                    <a:gd name="connsiteY2" fmla="*/ 100811 h 121287"/>
                    <a:gd name="connsiteX3" fmla="*/ 7808 w 54194"/>
                    <a:gd name="connsiteY3" fmla="*/ 117289 h 121287"/>
                    <a:gd name="connsiteX4" fmla="*/ 12095 w 54194"/>
                    <a:gd name="connsiteY4" fmla="*/ 131 h 121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194" h="121287">
                      <a:moveTo>
                        <a:pt x="12095" y="227"/>
                      </a:moveTo>
                      <a:lnTo>
                        <a:pt x="54195" y="55471"/>
                      </a:lnTo>
                      <a:lnTo>
                        <a:pt x="54195" y="100811"/>
                      </a:lnTo>
                      <a:cubicBezTo>
                        <a:pt x="54195" y="100811"/>
                        <a:pt x="15523" y="132148"/>
                        <a:pt x="7808" y="117289"/>
                      </a:cubicBezTo>
                      <a:cubicBezTo>
                        <a:pt x="93" y="102430"/>
                        <a:pt x="-6670" y="-4250"/>
                        <a:pt x="12095" y="13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81" name="任意多边形: 形状 880">
                  <a:extLst>
                    <a:ext uri="{FF2B5EF4-FFF2-40B4-BE49-F238E27FC236}">
                      <a16:creationId xmlns:a16="http://schemas.microsoft.com/office/drawing/2014/main" id="{A3E0E5A6-F4EB-7769-7A64-775DBA6AD856}"/>
                    </a:ext>
                  </a:extLst>
                </p:cNvPr>
                <p:cNvSpPr/>
                <p:nvPr/>
              </p:nvSpPr>
              <p:spPr>
                <a:xfrm>
                  <a:off x="10466668" y="5150141"/>
                  <a:ext cx="74229" cy="56602"/>
                </a:xfrm>
                <a:custGeom>
                  <a:avLst/>
                  <a:gdLst>
                    <a:gd name="connsiteX0" fmla="*/ 47146 w 74229"/>
                    <a:gd name="connsiteY0" fmla="*/ 56603 h 56602"/>
                    <a:gd name="connsiteX1" fmla="*/ 93 w 74229"/>
                    <a:gd name="connsiteY1" fmla="*/ 25742 h 56602"/>
                    <a:gd name="connsiteX2" fmla="*/ 36573 w 74229"/>
                    <a:gd name="connsiteY2" fmla="*/ 215 h 56602"/>
                    <a:gd name="connsiteX3" fmla="*/ 73912 w 74229"/>
                    <a:gd name="connsiteY3" fmla="*/ 14217 h 56602"/>
                    <a:gd name="connsiteX4" fmla="*/ 47146 w 74229"/>
                    <a:gd name="connsiteY4" fmla="*/ 56603 h 56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229" h="56602">
                      <a:moveTo>
                        <a:pt x="47146" y="56603"/>
                      </a:moveTo>
                      <a:cubicBezTo>
                        <a:pt x="26001" y="52602"/>
                        <a:pt x="-1812" y="34314"/>
                        <a:pt x="93" y="25742"/>
                      </a:cubicBezTo>
                      <a:cubicBezTo>
                        <a:pt x="1998" y="17074"/>
                        <a:pt x="26953" y="1644"/>
                        <a:pt x="36573" y="215"/>
                      </a:cubicBezTo>
                      <a:cubicBezTo>
                        <a:pt x="46194" y="-1214"/>
                        <a:pt x="77721" y="4596"/>
                        <a:pt x="73912" y="14217"/>
                      </a:cubicBezTo>
                      <a:cubicBezTo>
                        <a:pt x="70197" y="23837"/>
                        <a:pt x="47146" y="56603"/>
                        <a:pt x="47146" y="566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82" name="任意多边形: 形状 881">
                  <a:extLst>
                    <a:ext uri="{FF2B5EF4-FFF2-40B4-BE49-F238E27FC236}">
                      <a16:creationId xmlns:a16="http://schemas.microsoft.com/office/drawing/2014/main" id="{F864E8B3-CA92-7DC5-16A3-CE463BC988E1}"/>
                    </a:ext>
                  </a:extLst>
                </p:cNvPr>
                <p:cNvSpPr/>
                <p:nvPr/>
              </p:nvSpPr>
              <p:spPr>
                <a:xfrm>
                  <a:off x="10422243" y="5371272"/>
                  <a:ext cx="116575" cy="221655"/>
                </a:xfrm>
                <a:custGeom>
                  <a:avLst/>
                  <a:gdLst>
                    <a:gd name="connsiteX0" fmla="*/ 112526 w 116575"/>
                    <a:gd name="connsiteY0" fmla="*/ 18351 h 221655"/>
                    <a:gd name="connsiteX1" fmla="*/ 85570 w 116575"/>
                    <a:gd name="connsiteY1" fmla="*/ 2921 h 221655"/>
                    <a:gd name="connsiteX2" fmla="*/ 26991 w 116575"/>
                    <a:gd name="connsiteY2" fmla="*/ 46545 h 221655"/>
                    <a:gd name="connsiteX3" fmla="*/ 1083 w 116575"/>
                    <a:gd name="connsiteY3" fmla="*/ 77692 h 221655"/>
                    <a:gd name="connsiteX4" fmla="*/ 1083 w 116575"/>
                    <a:gd name="connsiteY4" fmla="*/ 136842 h 221655"/>
                    <a:gd name="connsiteX5" fmla="*/ 10132 w 116575"/>
                    <a:gd name="connsiteY5" fmla="*/ 194088 h 221655"/>
                    <a:gd name="connsiteX6" fmla="*/ 62519 w 116575"/>
                    <a:gd name="connsiteY6" fmla="*/ 221329 h 221655"/>
                    <a:gd name="connsiteX7" fmla="*/ 113287 w 116575"/>
                    <a:gd name="connsiteY7" fmla="*/ 201232 h 221655"/>
                    <a:gd name="connsiteX8" fmla="*/ 112430 w 116575"/>
                    <a:gd name="connsiteY8" fmla="*/ 18733 h 221655"/>
                    <a:gd name="connsiteX9" fmla="*/ 112430 w 116575"/>
                    <a:gd name="connsiteY9" fmla="*/ 18256 h 221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575" h="221655">
                      <a:moveTo>
                        <a:pt x="112526" y="18351"/>
                      </a:moveTo>
                      <a:cubicBezTo>
                        <a:pt x="114145" y="4159"/>
                        <a:pt x="97476" y="-4985"/>
                        <a:pt x="85570" y="2921"/>
                      </a:cubicBezTo>
                      <a:cubicBezTo>
                        <a:pt x="65948" y="16066"/>
                        <a:pt x="34706" y="37592"/>
                        <a:pt x="26991" y="46545"/>
                      </a:cubicBezTo>
                      <a:cubicBezTo>
                        <a:pt x="15466" y="59976"/>
                        <a:pt x="3940" y="61785"/>
                        <a:pt x="1083" y="77692"/>
                      </a:cubicBezTo>
                      <a:cubicBezTo>
                        <a:pt x="-1774" y="93599"/>
                        <a:pt x="2035" y="126270"/>
                        <a:pt x="1083" y="136842"/>
                      </a:cubicBezTo>
                      <a:cubicBezTo>
                        <a:pt x="130" y="147415"/>
                        <a:pt x="-2060" y="175228"/>
                        <a:pt x="10132" y="194088"/>
                      </a:cubicBezTo>
                      <a:cubicBezTo>
                        <a:pt x="25086" y="217138"/>
                        <a:pt x="39564" y="223234"/>
                        <a:pt x="62519" y="221329"/>
                      </a:cubicBezTo>
                      <a:cubicBezTo>
                        <a:pt x="85570" y="219424"/>
                        <a:pt x="104620" y="224282"/>
                        <a:pt x="113287" y="201232"/>
                      </a:cubicBezTo>
                      <a:cubicBezTo>
                        <a:pt x="121955" y="178181"/>
                        <a:pt x="110525" y="33210"/>
                        <a:pt x="112430" y="18733"/>
                      </a:cubicBezTo>
                      <a:lnTo>
                        <a:pt x="112430" y="1825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83" name="任意多边形: 形状 882">
                  <a:extLst>
                    <a:ext uri="{FF2B5EF4-FFF2-40B4-BE49-F238E27FC236}">
                      <a16:creationId xmlns:a16="http://schemas.microsoft.com/office/drawing/2014/main" id="{54635661-204D-066A-D168-18B74B9990D1}"/>
                    </a:ext>
                  </a:extLst>
                </p:cNvPr>
                <p:cNvSpPr/>
                <p:nvPr/>
              </p:nvSpPr>
              <p:spPr>
                <a:xfrm>
                  <a:off x="10303406" y="5403426"/>
                  <a:ext cx="96115" cy="115657"/>
                </a:xfrm>
                <a:custGeom>
                  <a:avLst/>
                  <a:gdLst>
                    <a:gd name="connsiteX0" fmla="*/ 41339 w 96115"/>
                    <a:gd name="connsiteY0" fmla="*/ 104 h 115657"/>
                    <a:gd name="connsiteX1" fmla="*/ 85534 w 96115"/>
                    <a:gd name="connsiteY1" fmla="*/ 41443 h 115657"/>
                    <a:gd name="connsiteX2" fmla="*/ 91250 w 96115"/>
                    <a:gd name="connsiteY2" fmla="*/ 81734 h 115657"/>
                    <a:gd name="connsiteX3" fmla="*/ 63437 w 96115"/>
                    <a:gd name="connsiteY3" fmla="*/ 115357 h 115657"/>
                    <a:gd name="connsiteX4" fmla="*/ 33624 w 96115"/>
                    <a:gd name="connsiteY4" fmla="*/ 115357 h 115657"/>
                    <a:gd name="connsiteX5" fmla="*/ 0 w 96115"/>
                    <a:gd name="connsiteY5" fmla="*/ 85543 h 115657"/>
                    <a:gd name="connsiteX6" fmla="*/ 17240 w 96115"/>
                    <a:gd name="connsiteY6" fmla="*/ 10677 h 115657"/>
                    <a:gd name="connsiteX7" fmla="*/ 41243 w 96115"/>
                    <a:gd name="connsiteY7" fmla="*/ 104 h 115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6115" h="115657">
                      <a:moveTo>
                        <a:pt x="41339" y="104"/>
                      </a:moveTo>
                      <a:cubicBezTo>
                        <a:pt x="46101" y="2009"/>
                        <a:pt x="82677" y="28870"/>
                        <a:pt x="85534" y="41443"/>
                      </a:cubicBezTo>
                      <a:cubicBezTo>
                        <a:pt x="88392" y="54016"/>
                        <a:pt x="103823" y="63541"/>
                        <a:pt x="91250" y="81734"/>
                      </a:cubicBezTo>
                      <a:cubicBezTo>
                        <a:pt x="78772" y="100022"/>
                        <a:pt x="63437" y="115357"/>
                        <a:pt x="63437" y="115357"/>
                      </a:cubicBezTo>
                      <a:cubicBezTo>
                        <a:pt x="63437" y="115357"/>
                        <a:pt x="42291" y="111547"/>
                        <a:pt x="33624" y="115357"/>
                      </a:cubicBezTo>
                      <a:cubicBezTo>
                        <a:pt x="24955" y="119167"/>
                        <a:pt x="0" y="85543"/>
                        <a:pt x="0" y="85543"/>
                      </a:cubicBezTo>
                      <a:cubicBezTo>
                        <a:pt x="0" y="85543"/>
                        <a:pt x="3810" y="23155"/>
                        <a:pt x="17240" y="10677"/>
                      </a:cubicBezTo>
                      <a:cubicBezTo>
                        <a:pt x="30671" y="-1801"/>
                        <a:pt x="41243" y="104"/>
                        <a:pt x="41243" y="1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884" name="任意多边形: 形状 883">
                  <a:extLst>
                    <a:ext uri="{FF2B5EF4-FFF2-40B4-BE49-F238E27FC236}">
                      <a16:creationId xmlns:a16="http://schemas.microsoft.com/office/drawing/2014/main" id="{38BE688A-369F-6AF1-E61A-10DE3FBF30E9}"/>
                    </a:ext>
                  </a:extLst>
                </p:cNvPr>
                <p:cNvSpPr/>
                <p:nvPr/>
              </p:nvSpPr>
              <p:spPr>
                <a:xfrm>
                  <a:off x="10395435" y="4924817"/>
                  <a:ext cx="140541" cy="48456"/>
                </a:xfrm>
                <a:custGeom>
                  <a:avLst/>
                  <a:gdLst>
                    <a:gd name="connsiteX0" fmla="*/ 140382 w 140541"/>
                    <a:gd name="connsiteY0" fmla="*/ 18655 h 48456"/>
                    <a:gd name="connsiteX1" fmla="*/ 140382 w 140541"/>
                    <a:gd name="connsiteY1" fmla="*/ 18655 h 48456"/>
                    <a:gd name="connsiteX2" fmla="*/ 130952 w 140541"/>
                    <a:gd name="connsiteY2" fmla="*/ 30371 h 48456"/>
                    <a:gd name="connsiteX3" fmla="*/ 58657 w 140541"/>
                    <a:gd name="connsiteY3" fmla="*/ 48373 h 48456"/>
                    <a:gd name="connsiteX4" fmla="*/ 8079 w 140541"/>
                    <a:gd name="connsiteY4" fmla="*/ 37705 h 48456"/>
                    <a:gd name="connsiteX5" fmla="*/ 11508 w 140541"/>
                    <a:gd name="connsiteY5" fmla="*/ 9892 h 48456"/>
                    <a:gd name="connsiteX6" fmla="*/ 126951 w 140541"/>
                    <a:gd name="connsiteY6" fmla="*/ 1701 h 48456"/>
                    <a:gd name="connsiteX7" fmla="*/ 140382 w 140541"/>
                    <a:gd name="connsiteY7" fmla="*/ 18846 h 48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0541" h="48456">
                      <a:moveTo>
                        <a:pt x="140382" y="18655"/>
                      </a:moveTo>
                      <a:lnTo>
                        <a:pt x="140382" y="18655"/>
                      </a:lnTo>
                      <a:cubicBezTo>
                        <a:pt x="139620" y="23989"/>
                        <a:pt x="136000" y="28466"/>
                        <a:pt x="130952" y="30371"/>
                      </a:cubicBezTo>
                      <a:cubicBezTo>
                        <a:pt x="107520" y="39229"/>
                        <a:pt x="83517" y="47326"/>
                        <a:pt x="58657" y="48373"/>
                      </a:cubicBezTo>
                      <a:cubicBezTo>
                        <a:pt x="41322" y="49040"/>
                        <a:pt x="23319" y="45706"/>
                        <a:pt x="8079" y="37705"/>
                      </a:cubicBezTo>
                      <a:cubicBezTo>
                        <a:pt x="-4208" y="31228"/>
                        <a:pt x="-2017" y="13226"/>
                        <a:pt x="11508" y="9892"/>
                      </a:cubicBezTo>
                      <a:cubicBezTo>
                        <a:pt x="49132" y="653"/>
                        <a:pt x="88375" y="-2205"/>
                        <a:pt x="126951" y="1701"/>
                      </a:cubicBezTo>
                      <a:cubicBezTo>
                        <a:pt x="135524" y="2558"/>
                        <a:pt x="141620" y="10273"/>
                        <a:pt x="140382" y="188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885" name="图形 105">
              <a:extLst>
                <a:ext uri="{FF2B5EF4-FFF2-40B4-BE49-F238E27FC236}">
                  <a16:creationId xmlns:a16="http://schemas.microsoft.com/office/drawing/2014/main" id="{2F3C00FC-236C-DFA9-A294-FC57AAA77D76}"/>
                </a:ext>
              </a:extLst>
            </p:cNvPr>
            <p:cNvGrpSpPr/>
            <p:nvPr/>
          </p:nvGrpSpPr>
          <p:grpSpPr>
            <a:xfrm>
              <a:off x="6892790" y="5613937"/>
              <a:ext cx="3721036" cy="415766"/>
              <a:chOff x="6892790" y="5613937"/>
              <a:chExt cx="3721036" cy="415766"/>
            </a:xfrm>
            <a:solidFill>
              <a:schemeClr val="bg1"/>
            </a:solidFill>
          </p:grpSpPr>
          <p:sp>
            <p:nvSpPr>
              <p:cNvPr id="886" name="任意多边形: 形状 885">
                <a:extLst>
                  <a:ext uri="{FF2B5EF4-FFF2-40B4-BE49-F238E27FC236}">
                    <a16:creationId xmlns:a16="http://schemas.microsoft.com/office/drawing/2014/main" id="{C8CFFF5A-0C41-C849-1496-6AC37C767314}"/>
                  </a:ext>
                </a:extLst>
              </p:cNvPr>
              <p:cNvSpPr/>
              <p:nvPr/>
            </p:nvSpPr>
            <p:spPr>
              <a:xfrm>
                <a:off x="6892790" y="5613937"/>
                <a:ext cx="3721036" cy="7143"/>
              </a:xfrm>
              <a:custGeom>
                <a:avLst/>
                <a:gdLst>
                  <a:gd name="connsiteX0" fmla="*/ 0 w 3721036"/>
                  <a:gd name="connsiteY0" fmla="*/ 0 h 7143"/>
                  <a:gd name="connsiteX1" fmla="*/ 3721037 w 3721036"/>
                  <a:gd name="connsiteY1" fmla="*/ 0 h 7143"/>
                  <a:gd name="connsiteX2" fmla="*/ 3721037 w 3721036"/>
                  <a:gd name="connsiteY2" fmla="*/ 7144 h 7143"/>
                  <a:gd name="connsiteX3" fmla="*/ 0 w 3721036"/>
                  <a:gd name="connsiteY3" fmla="*/ 7144 h 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21036" h="7143">
                    <a:moveTo>
                      <a:pt x="0" y="0"/>
                    </a:moveTo>
                    <a:lnTo>
                      <a:pt x="3721037" y="0"/>
                    </a:lnTo>
                    <a:lnTo>
                      <a:pt x="3721037" y="7144"/>
                    </a:lnTo>
                    <a:lnTo>
                      <a:pt x="0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87" name="任意多边形: 形状 886">
                <a:extLst>
                  <a:ext uri="{FF2B5EF4-FFF2-40B4-BE49-F238E27FC236}">
                    <a16:creationId xmlns:a16="http://schemas.microsoft.com/office/drawing/2014/main" id="{C62FBA39-D04A-24CD-34F7-1C55CCC6B3E4}"/>
                  </a:ext>
                </a:extLst>
              </p:cNvPr>
              <p:cNvSpPr/>
              <p:nvPr/>
            </p:nvSpPr>
            <p:spPr>
              <a:xfrm>
                <a:off x="8146470" y="5697472"/>
                <a:ext cx="699039" cy="7143"/>
              </a:xfrm>
              <a:custGeom>
                <a:avLst/>
                <a:gdLst>
                  <a:gd name="connsiteX0" fmla="*/ 0 w 699039"/>
                  <a:gd name="connsiteY0" fmla="*/ 0 h 7143"/>
                  <a:gd name="connsiteX1" fmla="*/ 699040 w 699039"/>
                  <a:gd name="connsiteY1" fmla="*/ 0 h 7143"/>
                  <a:gd name="connsiteX2" fmla="*/ 699040 w 699039"/>
                  <a:gd name="connsiteY2" fmla="*/ 7144 h 7143"/>
                  <a:gd name="connsiteX3" fmla="*/ 0 w 699039"/>
                  <a:gd name="connsiteY3" fmla="*/ 7144 h 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9039" h="7143">
                    <a:moveTo>
                      <a:pt x="0" y="0"/>
                    </a:moveTo>
                    <a:lnTo>
                      <a:pt x="699040" y="0"/>
                    </a:lnTo>
                    <a:lnTo>
                      <a:pt x="699040" y="7144"/>
                    </a:lnTo>
                    <a:lnTo>
                      <a:pt x="0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88" name="任意多边形: 形状 887">
                <a:extLst>
                  <a:ext uri="{FF2B5EF4-FFF2-40B4-BE49-F238E27FC236}">
                    <a16:creationId xmlns:a16="http://schemas.microsoft.com/office/drawing/2014/main" id="{A82C3A46-8385-E1C8-5A5E-5873B2141759}"/>
                  </a:ext>
                </a:extLst>
              </p:cNvPr>
              <p:cNvSpPr/>
              <p:nvPr/>
            </p:nvSpPr>
            <p:spPr>
              <a:xfrm>
                <a:off x="7971687" y="5779672"/>
                <a:ext cx="385476" cy="7143"/>
              </a:xfrm>
              <a:custGeom>
                <a:avLst/>
                <a:gdLst>
                  <a:gd name="connsiteX0" fmla="*/ 0 w 385476"/>
                  <a:gd name="connsiteY0" fmla="*/ 0 h 7143"/>
                  <a:gd name="connsiteX1" fmla="*/ 385477 w 385476"/>
                  <a:gd name="connsiteY1" fmla="*/ 0 h 7143"/>
                  <a:gd name="connsiteX2" fmla="*/ 385477 w 385476"/>
                  <a:gd name="connsiteY2" fmla="*/ 7144 h 7143"/>
                  <a:gd name="connsiteX3" fmla="*/ 0 w 385476"/>
                  <a:gd name="connsiteY3" fmla="*/ 7144 h 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5476" h="7143">
                    <a:moveTo>
                      <a:pt x="0" y="0"/>
                    </a:moveTo>
                    <a:lnTo>
                      <a:pt x="385477" y="0"/>
                    </a:lnTo>
                    <a:lnTo>
                      <a:pt x="385477" y="7144"/>
                    </a:lnTo>
                    <a:lnTo>
                      <a:pt x="0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89" name="任意多边形: 形状 888">
                <a:extLst>
                  <a:ext uri="{FF2B5EF4-FFF2-40B4-BE49-F238E27FC236}">
                    <a16:creationId xmlns:a16="http://schemas.microsoft.com/office/drawing/2014/main" id="{927BE1E0-D71F-F94B-38FB-D7E90CFD4770}"/>
                  </a:ext>
                </a:extLst>
              </p:cNvPr>
              <p:cNvSpPr/>
              <p:nvPr/>
            </p:nvSpPr>
            <p:spPr>
              <a:xfrm>
                <a:off x="8429839" y="5886638"/>
                <a:ext cx="241458" cy="7143"/>
              </a:xfrm>
              <a:custGeom>
                <a:avLst/>
                <a:gdLst>
                  <a:gd name="connsiteX0" fmla="*/ 0 w 241458"/>
                  <a:gd name="connsiteY0" fmla="*/ 0 h 7143"/>
                  <a:gd name="connsiteX1" fmla="*/ 241459 w 241458"/>
                  <a:gd name="connsiteY1" fmla="*/ 0 h 7143"/>
                  <a:gd name="connsiteX2" fmla="*/ 241459 w 241458"/>
                  <a:gd name="connsiteY2" fmla="*/ 7144 h 7143"/>
                  <a:gd name="connsiteX3" fmla="*/ 0 w 241458"/>
                  <a:gd name="connsiteY3" fmla="*/ 7144 h 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458" h="7143">
                    <a:moveTo>
                      <a:pt x="0" y="0"/>
                    </a:moveTo>
                    <a:lnTo>
                      <a:pt x="241459" y="0"/>
                    </a:lnTo>
                    <a:lnTo>
                      <a:pt x="241459" y="7144"/>
                    </a:lnTo>
                    <a:lnTo>
                      <a:pt x="0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90" name="任意多边形: 形状 889">
                <a:extLst>
                  <a:ext uri="{FF2B5EF4-FFF2-40B4-BE49-F238E27FC236}">
                    <a16:creationId xmlns:a16="http://schemas.microsoft.com/office/drawing/2014/main" id="{FD648FF3-0D7C-4D61-A94B-0AA0F5CE382E}"/>
                  </a:ext>
                </a:extLst>
              </p:cNvPr>
              <p:cNvSpPr/>
              <p:nvPr/>
            </p:nvSpPr>
            <p:spPr>
              <a:xfrm>
                <a:off x="8160377" y="6022560"/>
                <a:ext cx="721137" cy="7143"/>
              </a:xfrm>
              <a:custGeom>
                <a:avLst/>
                <a:gdLst>
                  <a:gd name="connsiteX0" fmla="*/ 0 w 721137"/>
                  <a:gd name="connsiteY0" fmla="*/ 0 h 7143"/>
                  <a:gd name="connsiteX1" fmla="*/ 721138 w 721137"/>
                  <a:gd name="connsiteY1" fmla="*/ 0 h 7143"/>
                  <a:gd name="connsiteX2" fmla="*/ 721138 w 721137"/>
                  <a:gd name="connsiteY2" fmla="*/ 7144 h 7143"/>
                  <a:gd name="connsiteX3" fmla="*/ 0 w 721137"/>
                  <a:gd name="connsiteY3" fmla="*/ 7144 h 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1137" h="7143">
                    <a:moveTo>
                      <a:pt x="0" y="0"/>
                    </a:moveTo>
                    <a:lnTo>
                      <a:pt x="721138" y="0"/>
                    </a:lnTo>
                    <a:lnTo>
                      <a:pt x="721138" y="7144"/>
                    </a:lnTo>
                    <a:lnTo>
                      <a:pt x="0" y="7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891" name="图形 105">
              <a:extLst>
                <a:ext uri="{FF2B5EF4-FFF2-40B4-BE49-F238E27FC236}">
                  <a16:creationId xmlns:a16="http://schemas.microsoft.com/office/drawing/2014/main" id="{4A346CB5-A834-B598-B2F9-45437C38140D}"/>
                </a:ext>
              </a:extLst>
            </p:cNvPr>
            <p:cNvGrpSpPr/>
            <p:nvPr/>
          </p:nvGrpSpPr>
          <p:grpSpPr>
            <a:xfrm>
              <a:off x="5349835" y="5354762"/>
              <a:ext cx="5843209" cy="288131"/>
              <a:chOff x="5349835" y="5354762"/>
              <a:chExt cx="5843209" cy="288131"/>
            </a:xfrm>
            <a:solidFill>
              <a:srgbClr val="FA4775"/>
            </a:solidFill>
          </p:grpSpPr>
          <p:sp>
            <p:nvSpPr>
              <p:cNvPr id="892" name="任意多边形: 形状 891">
                <a:extLst>
                  <a:ext uri="{FF2B5EF4-FFF2-40B4-BE49-F238E27FC236}">
                    <a16:creationId xmlns:a16="http://schemas.microsoft.com/office/drawing/2014/main" id="{51CEE411-2057-10F8-F2B8-DC5AF384652D}"/>
                  </a:ext>
                </a:extLst>
              </p:cNvPr>
              <p:cNvSpPr/>
              <p:nvPr/>
            </p:nvSpPr>
            <p:spPr>
              <a:xfrm>
                <a:off x="9304139" y="5448488"/>
                <a:ext cx="263038" cy="190690"/>
              </a:xfrm>
              <a:custGeom>
                <a:avLst/>
                <a:gdLst>
                  <a:gd name="connsiteX0" fmla="*/ 162401 w 263038"/>
                  <a:gd name="connsiteY0" fmla="*/ 149066 h 190690"/>
                  <a:gd name="connsiteX1" fmla="*/ 200787 w 263038"/>
                  <a:gd name="connsiteY1" fmla="*/ 88678 h 190690"/>
                  <a:gd name="connsiteX2" fmla="*/ 201740 w 263038"/>
                  <a:gd name="connsiteY2" fmla="*/ 18955 h 190690"/>
                  <a:gd name="connsiteX3" fmla="*/ 138779 w 263038"/>
                  <a:gd name="connsiteY3" fmla="*/ 147352 h 190690"/>
                  <a:gd name="connsiteX4" fmla="*/ 56960 w 263038"/>
                  <a:gd name="connsiteY4" fmla="*/ 0 h 190690"/>
                  <a:gd name="connsiteX5" fmla="*/ 64675 w 263038"/>
                  <a:gd name="connsiteY5" fmla="*/ 87630 h 190690"/>
                  <a:gd name="connsiteX6" fmla="*/ 118967 w 263038"/>
                  <a:gd name="connsiteY6" fmla="*/ 157925 h 190690"/>
                  <a:gd name="connsiteX7" fmla="*/ 0 w 263038"/>
                  <a:gd name="connsiteY7" fmla="*/ 123158 h 190690"/>
                  <a:gd name="connsiteX8" fmla="*/ 147257 w 263038"/>
                  <a:gd name="connsiteY8" fmla="*/ 190691 h 190690"/>
                  <a:gd name="connsiteX9" fmla="*/ 157067 w 263038"/>
                  <a:gd name="connsiteY9" fmla="*/ 187357 h 190690"/>
                  <a:gd name="connsiteX10" fmla="*/ 248126 w 263038"/>
                  <a:gd name="connsiteY10" fmla="*/ 117158 h 190690"/>
                  <a:gd name="connsiteX11" fmla="*/ 262414 w 263038"/>
                  <a:gd name="connsiteY11" fmla="*/ 86963 h 190690"/>
                  <a:gd name="connsiteX12" fmla="*/ 162497 w 263038"/>
                  <a:gd name="connsiteY12" fmla="*/ 149066 h 190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3038" h="190690">
                    <a:moveTo>
                      <a:pt x="162401" y="149066"/>
                    </a:moveTo>
                    <a:cubicBezTo>
                      <a:pt x="177070" y="130112"/>
                      <a:pt x="191834" y="110871"/>
                      <a:pt x="200787" y="88678"/>
                    </a:cubicBezTo>
                    <a:cubicBezTo>
                      <a:pt x="209741" y="66485"/>
                      <a:pt x="212122" y="40481"/>
                      <a:pt x="201740" y="18955"/>
                    </a:cubicBezTo>
                    <a:cubicBezTo>
                      <a:pt x="164687" y="50959"/>
                      <a:pt x="141446" y="98488"/>
                      <a:pt x="138779" y="147352"/>
                    </a:cubicBezTo>
                    <a:cubicBezTo>
                      <a:pt x="120587" y="93917"/>
                      <a:pt x="92678" y="43720"/>
                      <a:pt x="56960" y="0"/>
                    </a:cubicBezTo>
                    <a:cubicBezTo>
                      <a:pt x="49244" y="28861"/>
                      <a:pt x="52959" y="60198"/>
                      <a:pt x="64675" y="87630"/>
                    </a:cubicBezTo>
                    <a:cubicBezTo>
                      <a:pt x="76391" y="115157"/>
                      <a:pt x="95917" y="138875"/>
                      <a:pt x="118967" y="157925"/>
                    </a:cubicBezTo>
                    <a:cubicBezTo>
                      <a:pt x="81629" y="139732"/>
                      <a:pt x="41243" y="128016"/>
                      <a:pt x="0" y="123158"/>
                    </a:cubicBezTo>
                    <a:cubicBezTo>
                      <a:pt x="40577" y="164021"/>
                      <a:pt x="89726" y="187738"/>
                      <a:pt x="147257" y="190691"/>
                    </a:cubicBezTo>
                    <a:lnTo>
                      <a:pt x="157067" y="187357"/>
                    </a:lnTo>
                    <a:cubicBezTo>
                      <a:pt x="200311" y="173831"/>
                      <a:pt x="228791" y="143351"/>
                      <a:pt x="248126" y="117158"/>
                    </a:cubicBezTo>
                    <a:cubicBezTo>
                      <a:pt x="256223" y="106109"/>
                      <a:pt x="265557" y="90106"/>
                      <a:pt x="262414" y="86963"/>
                    </a:cubicBezTo>
                    <a:cubicBezTo>
                      <a:pt x="227076" y="104108"/>
                      <a:pt x="193548" y="124968"/>
                      <a:pt x="162497" y="1490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93" name="任意多边形: 形状 892">
                <a:extLst>
                  <a:ext uri="{FF2B5EF4-FFF2-40B4-BE49-F238E27FC236}">
                    <a16:creationId xmlns:a16="http://schemas.microsoft.com/office/drawing/2014/main" id="{DE61EF08-8808-1798-727B-CB77B7663010}"/>
                  </a:ext>
                </a:extLst>
              </p:cNvPr>
              <p:cNvSpPr/>
              <p:nvPr/>
            </p:nvSpPr>
            <p:spPr>
              <a:xfrm>
                <a:off x="5349835" y="5448488"/>
                <a:ext cx="263038" cy="190690"/>
              </a:xfrm>
              <a:custGeom>
                <a:avLst/>
                <a:gdLst>
                  <a:gd name="connsiteX0" fmla="*/ 162401 w 263038"/>
                  <a:gd name="connsiteY0" fmla="*/ 149066 h 190690"/>
                  <a:gd name="connsiteX1" fmla="*/ 200787 w 263038"/>
                  <a:gd name="connsiteY1" fmla="*/ 88678 h 190690"/>
                  <a:gd name="connsiteX2" fmla="*/ 201740 w 263038"/>
                  <a:gd name="connsiteY2" fmla="*/ 18955 h 190690"/>
                  <a:gd name="connsiteX3" fmla="*/ 138779 w 263038"/>
                  <a:gd name="connsiteY3" fmla="*/ 147352 h 190690"/>
                  <a:gd name="connsiteX4" fmla="*/ 56959 w 263038"/>
                  <a:gd name="connsiteY4" fmla="*/ 0 h 190690"/>
                  <a:gd name="connsiteX5" fmla="*/ 64675 w 263038"/>
                  <a:gd name="connsiteY5" fmla="*/ 87630 h 190690"/>
                  <a:gd name="connsiteX6" fmla="*/ 118967 w 263038"/>
                  <a:gd name="connsiteY6" fmla="*/ 157925 h 190690"/>
                  <a:gd name="connsiteX7" fmla="*/ 0 w 263038"/>
                  <a:gd name="connsiteY7" fmla="*/ 123158 h 190690"/>
                  <a:gd name="connsiteX8" fmla="*/ 147256 w 263038"/>
                  <a:gd name="connsiteY8" fmla="*/ 190691 h 190690"/>
                  <a:gd name="connsiteX9" fmla="*/ 157067 w 263038"/>
                  <a:gd name="connsiteY9" fmla="*/ 187357 h 190690"/>
                  <a:gd name="connsiteX10" fmla="*/ 248126 w 263038"/>
                  <a:gd name="connsiteY10" fmla="*/ 117158 h 190690"/>
                  <a:gd name="connsiteX11" fmla="*/ 262414 w 263038"/>
                  <a:gd name="connsiteY11" fmla="*/ 86963 h 190690"/>
                  <a:gd name="connsiteX12" fmla="*/ 162497 w 263038"/>
                  <a:gd name="connsiteY12" fmla="*/ 149066 h 190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3038" h="190690">
                    <a:moveTo>
                      <a:pt x="162401" y="149066"/>
                    </a:moveTo>
                    <a:cubicBezTo>
                      <a:pt x="177070" y="130112"/>
                      <a:pt x="191834" y="110871"/>
                      <a:pt x="200787" y="88678"/>
                    </a:cubicBezTo>
                    <a:cubicBezTo>
                      <a:pt x="209741" y="66485"/>
                      <a:pt x="212122" y="40481"/>
                      <a:pt x="201740" y="18955"/>
                    </a:cubicBezTo>
                    <a:cubicBezTo>
                      <a:pt x="164687" y="50959"/>
                      <a:pt x="141446" y="98488"/>
                      <a:pt x="138779" y="147352"/>
                    </a:cubicBezTo>
                    <a:cubicBezTo>
                      <a:pt x="120491" y="93917"/>
                      <a:pt x="92678" y="43720"/>
                      <a:pt x="56959" y="0"/>
                    </a:cubicBezTo>
                    <a:cubicBezTo>
                      <a:pt x="49244" y="28861"/>
                      <a:pt x="52959" y="60198"/>
                      <a:pt x="64675" y="87630"/>
                    </a:cubicBezTo>
                    <a:cubicBezTo>
                      <a:pt x="76391" y="115062"/>
                      <a:pt x="95917" y="138875"/>
                      <a:pt x="118967" y="157925"/>
                    </a:cubicBezTo>
                    <a:cubicBezTo>
                      <a:pt x="81629" y="139732"/>
                      <a:pt x="41243" y="128016"/>
                      <a:pt x="0" y="123158"/>
                    </a:cubicBezTo>
                    <a:cubicBezTo>
                      <a:pt x="40576" y="164021"/>
                      <a:pt x="89725" y="187738"/>
                      <a:pt x="147256" y="190691"/>
                    </a:cubicBezTo>
                    <a:lnTo>
                      <a:pt x="157067" y="187357"/>
                    </a:lnTo>
                    <a:cubicBezTo>
                      <a:pt x="200311" y="173831"/>
                      <a:pt x="228790" y="143351"/>
                      <a:pt x="248126" y="117158"/>
                    </a:cubicBezTo>
                    <a:cubicBezTo>
                      <a:pt x="256223" y="106109"/>
                      <a:pt x="265557" y="90106"/>
                      <a:pt x="262414" y="86963"/>
                    </a:cubicBezTo>
                    <a:cubicBezTo>
                      <a:pt x="227076" y="104108"/>
                      <a:pt x="193548" y="124968"/>
                      <a:pt x="162497" y="1490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94" name="任意多边形: 形状 893">
                <a:extLst>
                  <a:ext uri="{FF2B5EF4-FFF2-40B4-BE49-F238E27FC236}">
                    <a16:creationId xmlns:a16="http://schemas.microsoft.com/office/drawing/2014/main" id="{D6F64DD0-8AE0-4B8C-EC0A-CC6F8115638A}"/>
                  </a:ext>
                </a:extLst>
              </p:cNvPr>
              <p:cNvSpPr/>
              <p:nvPr/>
            </p:nvSpPr>
            <p:spPr>
              <a:xfrm>
                <a:off x="10082998" y="5388004"/>
                <a:ext cx="351385" cy="254889"/>
              </a:xfrm>
              <a:custGeom>
                <a:avLst/>
                <a:gdLst>
                  <a:gd name="connsiteX0" fmla="*/ 216884 w 351385"/>
                  <a:gd name="connsiteY0" fmla="*/ 199073 h 254889"/>
                  <a:gd name="connsiteX1" fmla="*/ 268129 w 351385"/>
                  <a:gd name="connsiteY1" fmla="*/ 118396 h 254889"/>
                  <a:gd name="connsiteX2" fmla="*/ 269367 w 351385"/>
                  <a:gd name="connsiteY2" fmla="*/ 25241 h 254889"/>
                  <a:gd name="connsiteX3" fmla="*/ 185357 w 351385"/>
                  <a:gd name="connsiteY3" fmla="*/ 196787 h 254889"/>
                  <a:gd name="connsiteX4" fmla="*/ 76105 w 351385"/>
                  <a:gd name="connsiteY4" fmla="*/ 0 h 254889"/>
                  <a:gd name="connsiteX5" fmla="*/ 86392 w 351385"/>
                  <a:gd name="connsiteY5" fmla="*/ 117158 h 254889"/>
                  <a:gd name="connsiteX6" fmla="*/ 158972 w 351385"/>
                  <a:gd name="connsiteY6" fmla="*/ 211074 h 254889"/>
                  <a:gd name="connsiteX7" fmla="*/ 0 w 351385"/>
                  <a:gd name="connsiteY7" fmla="*/ 164687 h 254889"/>
                  <a:gd name="connsiteX8" fmla="*/ 196691 w 351385"/>
                  <a:gd name="connsiteY8" fmla="*/ 254889 h 254889"/>
                  <a:gd name="connsiteX9" fmla="*/ 209836 w 351385"/>
                  <a:gd name="connsiteY9" fmla="*/ 250412 h 254889"/>
                  <a:gd name="connsiteX10" fmla="*/ 331470 w 351385"/>
                  <a:gd name="connsiteY10" fmla="*/ 156591 h 254889"/>
                  <a:gd name="connsiteX11" fmla="*/ 350520 w 351385"/>
                  <a:gd name="connsiteY11" fmla="*/ 116205 h 254889"/>
                  <a:gd name="connsiteX12" fmla="*/ 217075 w 351385"/>
                  <a:gd name="connsiteY12" fmla="*/ 199168 h 254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1385" h="254889">
                    <a:moveTo>
                      <a:pt x="216884" y="199073"/>
                    </a:moveTo>
                    <a:cubicBezTo>
                      <a:pt x="236411" y="173736"/>
                      <a:pt x="256223" y="148019"/>
                      <a:pt x="268129" y="118396"/>
                    </a:cubicBezTo>
                    <a:cubicBezTo>
                      <a:pt x="280035" y="88678"/>
                      <a:pt x="283179" y="54007"/>
                      <a:pt x="269367" y="25241"/>
                    </a:cubicBezTo>
                    <a:cubicBezTo>
                      <a:pt x="219837" y="68009"/>
                      <a:pt x="188786" y="131445"/>
                      <a:pt x="185357" y="196787"/>
                    </a:cubicBezTo>
                    <a:cubicBezTo>
                      <a:pt x="160973" y="125349"/>
                      <a:pt x="123825" y="58388"/>
                      <a:pt x="76105" y="0"/>
                    </a:cubicBezTo>
                    <a:cubicBezTo>
                      <a:pt x="65818" y="38576"/>
                      <a:pt x="70676" y="80391"/>
                      <a:pt x="86392" y="117158"/>
                    </a:cubicBezTo>
                    <a:cubicBezTo>
                      <a:pt x="102108" y="153829"/>
                      <a:pt x="128111" y="185642"/>
                      <a:pt x="158972" y="211074"/>
                    </a:cubicBezTo>
                    <a:cubicBezTo>
                      <a:pt x="109061" y="186785"/>
                      <a:pt x="55055" y="171069"/>
                      <a:pt x="0" y="164687"/>
                    </a:cubicBezTo>
                    <a:cubicBezTo>
                      <a:pt x="54197" y="219266"/>
                      <a:pt x="119920" y="250984"/>
                      <a:pt x="196691" y="254889"/>
                    </a:cubicBezTo>
                    <a:lnTo>
                      <a:pt x="209836" y="250412"/>
                    </a:lnTo>
                    <a:cubicBezTo>
                      <a:pt x="267558" y="232315"/>
                      <a:pt x="305658" y="191548"/>
                      <a:pt x="331470" y="156591"/>
                    </a:cubicBezTo>
                    <a:cubicBezTo>
                      <a:pt x="342329" y="141827"/>
                      <a:pt x="354806" y="120491"/>
                      <a:pt x="350520" y="116205"/>
                    </a:cubicBezTo>
                    <a:cubicBezTo>
                      <a:pt x="303276" y="139160"/>
                      <a:pt x="258509" y="166973"/>
                      <a:pt x="217075" y="1991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95" name="任意多边形: 形状 894">
                <a:extLst>
                  <a:ext uri="{FF2B5EF4-FFF2-40B4-BE49-F238E27FC236}">
                    <a16:creationId xmlns:a16="http://schemas.microsoft.com/office/drawing/2014/main" id="{1911A3C2-B954-F209-1CD3-1478CE83D870}"/>
                  </a:ext>
                </a:extLst>
              </p:cNvPr>
              <p:cNvSpPr/>
              <p:nvPr/>
            </p:nvSpPr>
            <p:spPr>
              <a:xfrm>
                <a:off x="10996922" y="5483159"/>
                <a:ext cx="196123" cy="142112"/>
              </a:xfrm>
              <a:custGeom>
                <a:avLst/>
                <a:gdLst>
                  <a:gd name="connsiteX0" fmla="*/ 121063 w 196123"/>
                  <a:gd name="connsiteY0" fmla="*/ 111157 h 142112"/>
                  <a:gd name="connsiteX1" fmla="*/ 149638 w 196123"/>
                  <a:gd name="connsiteY1" fmla="*/ 66104 h 142112"/>
                  <a:gd name="connsiteX2" fmla="*/ 150305 w 196123"/>
                  <a:gd name="connsiteY2" fmla="*/ 14097 h 142112"/>
                  <a:gd name="connsiteX3" fmla="*/ 103441 w 196123"/>
                  <a:gd name="connsiteY3" fmla="*/ 109823 h 142112"/>
                  <a:gd name="connsiteX4" fmla="*/ 42482 w 196123"/>
                  <a:gd name="connsiteY4" fmla="*/ 0 h 142112"/>
                  <a:gd name="connsiteX5" fmla="*/ 48196 w 196123"/>
                  <a:gd name="connsiteY5" fmla="*/ 65341 h 142112"/>
                  <a:gd name="connsiteX6" fmla="*/ 88678 w 196123"/>
                  <a:gd name="connsiteY6" fmla="*/ 117729 h 142112"/>
                  <a:gd name="connsiteX7" fmla="*/ 0 w 196123"/>
                  <a:gd name="connsiteY7" fmla="*/ 91821 h 142112"/>
                  <a:gd name="connsiteX8" fmla="*/ 109728 w 196123"/>
                  <a:gd name="connsiteY8" fmla="*/ 142113 h 142112"/>
                  <a:gd name="connsiteX9" fmla="*/ 117063 w 196123"/>
                  <a:gd name="connsiteY9" fmla="*/ 139637 h 142112"/>
                  <a:gd name="connsiteX10" fmla="*/ 184975 w 196123"/>
                  <a:gd name="connsiteY10" fmla="*/ 87344 h 142112"/>
                  <a:gd name="connsiteX11" fmla="*/ 195644 w 196123"/>
                  <a:gd name="connsiteY11" fmla="*/ 64770 h 142112"/>
                  <a:gd name="connsiteX12" fmla="*/ 121158 w 196123"/>
                  <a:gd name="connsiteY12" fmla="*/ 111062 h 142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6123" h="142112">
                    <a:moveTo>
                      <a:pt x="121063" y="111157"/>
                    </a:moveTo>
                    <a:cubicBezTo>
                      <a:pt x="132016" y="97060"/>
                      <a:pt x="143066" y="82677"/>
                      <a:pt x="149638" y="66104"/>
                    </a:cubicBezTo>
                    <a:cubicBezTo>
                      <a:pt x="156306" y="49530"/>
                      <a:pt x="158020" y="30194"/>
                      <a:pt x="150305" y="14097"/>
                    </a:cubicBezTo>
                    <a:cubicBezTo>
                      <a:pt x="122682" y="38005"/>
                      <a:pt x="105346" y="73342"/>
                      <a:pt x="103441" y="109823"/>
                    </a:cubicBezTo>
                    <a:cubicBezTo>
                      <a:pt x="89821" y="70009"/>
                      <a:pt x="69056" y="32575"/>
                      <a:pt x="42482" y="0"/>
                    </a:cubicBezTo>
                    <a:cubicBezTo>
                      <a:pt x="36766" y="21526"/>
                      <a:pt x="39434" y="44863"/>
                      <a:pt x="48196" y="65341"/>
                    </a:cubicBezTo>
                    <a:cubicBezTo>
                      <a:pt x="56960" y="85820"/>
                      <a:pt x="71533" y="103537"/>
                      <a:pt x="88678" y="117729"/>
                    </a:cubicBezTo>
                    <a:cubicBezTo>
                      <a:pt x="60865" y="104204"/>
                      <a:pt x="30766" y="95440"/>
                      <a:pt x="0" y="91821"/>
                    </a:cubicBezTo>
                    <a:cubicBezTo>
                      <a:pt x="30194" y="122301"/>
                      <a:pt x="66866" y="139922"/>
                      <a:pt x="109728" y="142113"/>
                    </a:cubicBezTo>
                    <a:lnTo>
                      <a:pt x="117063" y="139637"/>
                    </a:lnTo>
                    <a:cubicBezTo>
                      <a:pt x="149257" y="129540"/>
                      <a:pt x="170593" y="106775"/>
                      <a:pt x="184975" y="87344"/>
                    </a:cubicBezTo>
                    <a:cubicBezTo>
                      <a:pt x="191071" y="79153"/>
                      <a:pt x="198025" y="67151"/>
                      <a:pt x="195644" y="64770"/>
                    </a:cubicBezTo>
                    <a:cubicBezTo>
                      <a:pt x="169259" y="77533"/>
                      <a:pt x="144304" y="93059"/>
                      <a:pt x="121158" y="11106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  <p:sp>
            <p:nvSpPr>
              <p:cNvPr id="896" name="任意多边形: 形状 895">
                <a:extLst>
                  <a:ext uri="{FF2B5EF4-FFF2-40B4-BE49-F238E27FC236}">
                    <a16:creationId xmlns:a16="http://schemas.microsoft.com/office/drawing/2014/main" id="{AE174F46-E944-48C5-C6FE-5FA94BEE674F}"/>
                  </a:ext>
                </a:extLst>
              </p:cNvPr>
              <p:cNvSpPr/>
              <p:nvPr/>
            </p:nvSpPr>
            <p:spPr>
              <a:xfrm>
                <a:off x="6665523" y="5354762"/>
                <a:ext cx="350467" cy="254222"/>
              </a:xfrm>
              <a:custGeom>
                <a:avLst/>
                <a:gdLst>
                  <a:gd name="connsiteX0" fmla="*/ 216408 w 350467"/>
                  <a:gd name="connsiteY0" fmla="*/ 198692 h 254222"/>
                  <a:gd name="connsiteX1" fmla="*/ 267557 w 350467"/>
                  <a:gd name="connsiteY1" fmla="*/ 118205 h 254222"/>
                  <a:gd name="connsiteX2" fmla="*/ 268796 w 350467"/>
                  <a:gd name="connsiteY2" fmla="*/ 25241 h 254222"/>
                  <a:gd name="connsiteX3" fmla="*/ 184975 w 350467"/>
                  <a:gd name="connsiteY3" fmla="*/ 196405 h 254222"/>
                  <a:gd name="connsiteX4" fmla="*/ 75914 w 350467"/>
                  <a:gd name="connsiteY4" fmla="*/ 0 h 254222"/>
                  <a:gd name="connsiteX5" fmla="*/ 86201 w 350467"/>
                  <a:gd name="connsiteY5" fmla="*/ 116872 h 254222"/>
                  <a:gd name="connsiteX6" fmla="*/ 158591 w 350467"/>
                  <a:gd name="connsiteY6" fmla="*/ 210503 h 254222"/>
                  <a:gd name="connsiteX7" fmla="*/ 0 w 350467"/>
                  <a:gd name="connsiteY7" fmla="*/ 164211 h 254222"/>
                  <a:gd name="connsiteX8" fmla="*/ 196215 w 350467"/>
                  <a:gd name="connsiteY8" fmla="*/ 254222 h 254222"/>
                  <a:gd name="connsiteX9" fmla="*/ 209264 w 350467"/>
                  <a:gd name="connsiteY9" fmla="*/ 249746 h 254222"/>
                  <a:gd name="connsiteX10" fmla="*/ 330613 w 350467"/>
                  <a:gd name="connsiteY10" fmla="*/ 156210 h 254222"/>
                  <a:gd name="connsiteX11" fmla="*/ 349567 w 350467"/>
                  <a:gd name="connsiteY11" fmla="*/ 115919 h 254222"/>
                  <a:gd name="connsiteX12" fmla="*/ 216408 w 350467"/>
                  <a:gd name="connsiteY12" fmla="*/ 198692 h 254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50467" h="254222">
                    <a:moveTo>
                      <a:pt x="216408" y="198692"/>
                    </a:moveTo>
                    <a:cubicBezTo>
                      <a:pt x="235934" y="173450"/>
                      <a:pt x="255651" y="147828"/>
                      <a:pt x="267557" y="118205"/>
                    </a:cubicBezTo>
                    <a:cubicBezTo>
                      <a:pt x="279463" y="88582"/>
                      <a:pt x="282607" y="54007"/>
                      <a:pt x="268796" y="25241"/>
                    </a:cubicBezTo>
                    <a:cubicBezTo>
                      <a:pt x="219456" y="67913"/>
                      <a:pt x="188404" y="131254"/>
                      <a:pt x="184975" y="196405"/>
                    </a:cubicBezTo>
                    <a:cubicBezTo>
                      <a:pt x="160687" y="125159"/>
                      <a:pt x="123539" y="58293"/>
                      <a:pt x="75914" y="0"/>
                    </a:cubicBezTo>
                    <a:cubicBezTo>
                      <a:pt x="65627" y="38481"/>
                      <a:pt x="70485" y="80201"/>
                      <a:pt x="86201" y="116872"/>
                    </a:cubicBezTo>
                    <a:cubicBezTo>
                      <a:pt x="101822" y="153543"/>
                      <a:pt x="127825" y="185166"/>
                      <a:pt x="158591" y="210503"/>
                    </a:cubicBezTo>
                    <a:cubicBezTo>
                      <a:pt x="108871" y="186309"/>
                      <a:pt x="54959" y="170593"/>
                      <a:pt x="0" y="164211"/>
                    </a:cubicBezTo>
                    <a:cubicBezTo>
                      <a:pt x="54007" y="218694"/>
                      <a:pt x="119634" y="250317"/>
                      <a:pt x="196215" y="254222"/>
                    </a:cubicBezTo>
                    <a:lnTo>
                      <a:pt x="209264" y="249746"/>
                    </a:lnTo>
                    <a:cubicBezTo>
                      <a:pt x="266891" y="231648"/>
                      <a:pt x="304895" y="191071"/>
                      <a:pt x="330613" y="156210"/>
                    </a:cubicBezTo>
                    <a:cubicBezTo>
                      <a:pt x="341471" y="141542"/>
                      <a:pt x="353949" y="120205"/>
                      <a:pt x="349567" y="115919"/>
                    </a:cubicBezTo>
                    <a:cubicBezTo>
                      <a:pt x="302514" y="138779"/>
                      <a:pt x="257746" y="166592"/>
                      <a:pt x="216408" y="1986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grpSp>
          <p:nvGrpSpPr>
            <p:cNvPr id="897" name="图形 253">
              <a:extLst>
                <a:ext uri="{FF2B5EF4-FFF2-40B4-BE49-F238E27FC236}">
                  <a16:creationId xmlns:a16="http://schemas.microsoft.com/office/drawing/2014/main" id="{8E494A8E-6045-FE35-D82B-ED4E0AB2851A}"/>
                </a:ext>
              </a:extLst>
            </p:cNvPr>
            <p:cNvGrpSpPr/>
            <p:nvPr/>
          </p:nvGrpSpPr>
          <p:grpSpPr>
            <a:xfrm>
              <a:off x="6721362" y="1791780"/>
              <a:ext cx="3324964" cy="2720796"/>
              <a:chOff x="-6343383" y="2168946"/>
              <a:chExt cx="4823768" cy="3756760"/>
            </a:xfrm>
            <a:solidFill>
              <a:schemeClr val="bg1"/>
            </a:solidFill>
          </p:grpSpPr>
          <p:grpSp>
            <p:nvGrpSpPr>
              <p:cNvPr id="898" name="图形 253">
                <a:extLst>
                  <a:ext uri="{FF2B5EF4-FFF2-40B4-BE49-F238E27FC236}">
                    <a16:creationId xmlns:a16="http://schemas.microsoft.com/office/drawing/2014/main" id="{0FAA0071-4962-BA12-DCC9-EA1F17F7FBCA}"/>
                  </a:ext>
                </a:extLst>
              </p:cNvPr>
              <p:cNvGrpSpPr/>
              <p:nvPr/>
            </p:nvGrpSpPr>
            <p:grpSpPr>
              <a:xfrm>
                <a:off x="-3741444" y="3097433"/>
                <a:ext cx="1055255" cy="771274"/>
                <a:chOff x="-3741444" y="3097433"/>
                <a:chExt cx="1055255" cy="771274"/>
              </a:xfrm>
              <a:grpFill/>
            </p:grpSpPr>
            <p:grpSp>
              <p:nvGrpSpPr>
                <p:cNvPr id="1048" name="图形 253">
                  <a:extLst>
                    <a:ext uri="{FF2B5EF4-FFF2-40B4-BE49-F238E27FC236}">
                      <a16:creationId xmlns:a16="http://schemas.microsoft.com/office/drawing/2014/main" id="{D05088CE-EBA3-CF8A-A9DA-3A75FEFCC260}"/>
                    </a:ext>
                  </a:extLst>
                </p:cNvPr>
                <p:cNvGrpSpPr/>
                <p:nvPr/>
              </p:nvGrpSpPr>
              <p:grpSpPr>
                <a:xfrm>
                  <a:off x="-3741444" y="3174636"/>
                  <a:ext cx="1007267" cy="623602"/>
                  <a:chOff x="-3741444" y="3174636"/>
                  <a:chExt cx="1007267" cy="623602"/>
                </a:xfrm>
                <a:grpFill/>
              </p:grpSpPr>
              <p:sp>
                <p:nvSpPr>
                  <p:cNvPr id="1056" name="任意多边形: 形状 1055">
                    <a:extLst>
                      <a:ext uri="{FF2B5EF4-FFF2-40B4-BE49-F238E27FC236}">
                        <a16:creationId xmlns:a16="http://schemas.microsoft.com/office/drawing/2014/main" id="{81644E4E-FA63-96B9-61A5-CFA66B233B40}"/>
                      </a:ext>
                    </a:extLst>
                  </p:cNvPr>
                  <p:cNvSpPr/>
                  <p:nvPr/>
                </p:nvSpPr>
                <p:spPr>
                  <a:xfrm>
                    <a:off x="-3741444" y="3174636"/>
                    <a:ext cx="1007267" cy="623602"/>
                  </a:xfrm>
                  <a:custGeom>
                    <a:avLst/>
                    <a:gdLst>
                      <a:gd name="connsiteX0" fmla="*/ 443 w 1007267"/>
                      <a:gd name="connsiteY0" fmla="*/ 560843 h 623602"/>
                      <a:gd name="connsiteX1" fmla="*/ 1129 w 1007267"/>
                      <a:gd name="connsiteY1" fmla="*/ 563158 h 623602"/>
                      <a:gd name="connsiteX2" fmla="*/ 18093 w 1007267"/>
                      <a:gd name="connsiteY2" fmla="*/ 581675 h 623602"/>
                      <a:gd name="connsiteX3" fmla="*/ 26770 w 1007267"/>
                      <a:gd name="connsiteY3" fmla="*/ 599172 h 623602"/>
                      <a:gd name="connsiteX4" fmla="*/ 46353 w 1007267"/>
                      <a:gd name="connsiteY4" fmla="*/ 605325 h 623602"/>
                      <a:gd name="connsiteX5" fmla="*/ 53488 w 1007267"/>
                      <a:gd name="connsiteY5" fmla="*/ 612088 h 623602"/>
                      <a:gd name="connsiteX6" fmla="*/ 69061 w 1007267"/>
                      <a:gd name="connsiteY6" fmla="*/ 619165 h 623602"/>
                      <a:gd name="connsiteX7" fmla="*/ 156872 w 1007267"/>
                      <a:gd name="connsiteY7" fmla="*/ 621556 h 623602"/>
                      <a:gd name="connsiteX8" fmla="*/ 172864 w 1007267"/>
                      <a:gd name="connsiteY8" fmla="*/ 618251 h 623602"/>
                      <a:gd name="connsiteX9" fmla="*/ 179618 w 1007267"/>
                      <a:gd name="connsiteY9" fmla="*/ 613421 h 623602"/>
                      <a:gd name="connsiteX10" fmla="*/ 205154 w 1007267"/>
                      <a:gd name="connsiteY10" fmla="*/ 592305 h 623602"/>
                      <a:gd name="connsiteX11" fmla="*/ 688919 w 1007267"/>
                      <a:gd name="connsiteY11" fmla="*/ 474785 h 623602"/>
                      <a:gd name="connsiteX12" fmla="*/ 907423 w 1007267"/>
                      <a:gd name="connsiteY12" fmla="*/ 322099 h 623602"/>
                      <a:gd name="connsiteX13" fmla="*/ 939008 w 1007267"/>
                      <a:gd name="connsiteY13" fmla="*/ 926 h 623602"/>
                      <a:gd name="connsiteX14" fmla="*/ 565190 w 1007267"/>
                      <a:gd name="connsiteY14" fmla="*/ 361580 h 623602"/>
                      <a:gd name="connsiteX15" fmla="*/ 251922 w 1007267"/>
                      <a:gd name="connsiteY15" fmla="*/ 480043 h 623602"/>
                      <a:gd name="connsiteX16" fmla="*/ 176760 w 1007267"/>
                      <a:gd name="connsiteY16" fmla="*/ 479948 h 623602"/>
                      <a:gd name="connsiteX17" fmla="*/ 107504 w 1007267"/>
                      <a:gd name="connsiteY17" fmla="*/ 496797 h 623602"/>
                      <a:gd name="connsiteX18" fmla="*/ 65346 w 1007267"/>
                      <a:gd name="connsiteY18" fmla="*/ 503065 h 623602"/>
                      <a:gd name="connsiteX19" fmla="*/ 125401 w 1007267"/>
                      <a:gd name="connsiteY19" fmla="*/ 540603 h 623602"/>
                      <a:gd name="connsiteX20" fmla="*/ 93150 w 1007267"/>
                      <a:gd name="connsiteY20" fmla="*/ 563177 h 623602"/>
                      <a:gd name="connsiteX21" fmla="*/ 27037 w 1007267"/>
                      <a:gd name="connsiteY21" fmla="*/ 548661 h 623602"/>
                      <a:gd name="connsiteX22" fmla="*/ 443 w 1007267"/>
                      <a:gd name="connsiteY22" fmla="*/ 560843 h 6236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1007267" h="623602">
                        <a:moveTo>
                          <a:pt x="443" y="560843"/>
                        </a:moveTo>
                        <a:cubicBezTo>
                          <a:pt x="614" y="561577"/>
                          <a:pt x="843" y="562348"/>
                          <a:pt x="1129" y="563158"/>
                        </a:cubicBezTo>
                        <a:cubicBezTo>
                          <a:pt x="3481" y="569873"/>
                          <a:pt x="14054" y="575426"/>
                          <a:pt x="18093" y="581675"/>
                        </a:cubicBezTo>
                        <a:cubicBezTo>
                          <a:pt x="21703" y="587247"/>
                          <a:pt x="21017" y="594800"/>
                          <a:pt x="26770" y="599172"/>
                        </a:cubicBezTo>
                        <a:cubicBezTo>
                          <a:pt x="32266" y="603353"/>
                          <a:pt x="40515" y="601629"/>
                          <a:pt x="46353" y="605325"/>
                        </a:cubicBezTo>
                        <a:cubicBezTo>
                          <a:pt x="49125" y="607087"/>
                          <a:pt x="51049" y="609888"/>
                          <a:pt x="53488" y="612088"/>
                        </a:cubicBezTo>
                        <a:cubicBezTo>
                          <a:pt x="57774" y="615946"/>
                          <a:pt x="63470" y="617774"/>
                          <a:pt x="69061" y="619165"/>
                        </a:cubicBezTo>
                        <a:cubicBezTo>
                          <a:pt x="97083" y="626109"/>
                          <a:pt x="128383" y="623251"/>
                          <a:pt x="156872" y="621556"/>
                        </a:cubicBezTo>
                        <a:cubicBezTo>
                          <a:pt x="162349" y="621232"/>
                          <a:pt x="168007" y="620794"/>
                          <a:pt x="172864" y="618251"/>
                        </a:cubicBezTo>
                        <a:cubicBezTo>
                          <a:pt x="175322" y="616965"/>
                          <a:pt x="177475" y="615184"/>
                          <a:pt x="179618" y="613421"/>
                        </a:cubicBezTo>
                        <a:cubicBezTo>
                          <a:pt x="188133" y="606383"/>
                          <a:pt x="196639" y="599344"/>
                          <a:pt x="205154" y="592305"/>
                        </a:cubicBezTo>
                        <a:cubicBezTo>
                          <a:pt x="277820" y="532230"/>
                          <a:pt x="601432" y="505408"/>
                          <a:pt x="688919" y="474785"/>
                        </a:cubicBezTo>
                        <a:cubicBezTo>
                          <a:pt x="696397" y="472166"/>
                          <a:pt x="903518" y="327471"/>
                          <a:pt x="907423" y="322099"/>
                        </a:cubicBezTo>
                        <a:cubicBezTo>
                          <a:pt x="1110124" y="43055"/>
                          <a:pt x="941942" y="13908"/>
                          <a:pt x="939008" y="926"/>
                        </a:cubicBezTo>
                        <a:cubicBezTo>
                          <a:pt x="934036" y="-21115"/>
                          <a:pt x="588697" y="357656"/>
                          <a:pt x="565190" y="361580"/>
                        </a:cubicBezTo>
                        <a:cubicBezTo>
                          <a:pt x="532385" y="367067"/>
                          <a:pt x="296175" y="458050"/>
                          <a:pt x="251922" y="480043"/>
                        </a:cubicBezTo>
                        <a:cubicBezTo>
                          <a:pt x="224309" y="493768"/>
                          <a:pt x="206192" y="472585"/>
                          <a:pt x="176760" y="479948"/>
                        </a:cubicBezTo>
                        <a:cubicBezTo>
                          <a:pt x="150052" y="486634"/>
                          <a:pt x="136822" y="504208"/>
                          <a:pt x="107504" y="496797"/>
                        </a:cubicBezTo>
                        <a:cubicBezTo>
                          <a:pt x="95836" y="493845"/>
                          <a:pt x="44582" y="475052"/>
                          <a:pt x="65346" y="503065"/>
                        </a:cubicBezTo>
                        <a:cubicBezTo>
                          <a:pt x="74852" y="515885"/>
                          <a:pt x="121496" y="524953"/>
                          <a:pt x="125401" y="540603"/>
                        </a:cubicBezTo>
                        <a:cubicBezTo>
                          <a:pt x="130202" y="559862"/>
                          <a:pt x="104123" y="565920"/>
                          <a:pt x="93150" y="563177"/>
                        </a:cubicBezTo>
                        <a:cubicBezTo>
                          <a:pt x="82720" y="560577"/>
                          <a:pt x="37924" y="549690"/>
                          <a:pt x="27037" y="548661"/>
                        </a:cubicBezTo>
                        <a:cubicBezTo>
                          <a:pt x="14521" y="547489"/>
                          <a:pt x="-3015" y="546327"/>
                          <a:pt x="443" y="56084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grpSp>
                <p:nvGrpSpPr>
                  <p:cNvPr id="1057" name="图形 253">
                    <a:extLst>
                      <a:ext uri="{FF2B5EF4-FFF2-40B4-BE49-F238E27FC236}">
                        <a16:creationId xmlns:a16="http://schemas.microsoft.com/office/drawing/2014/main" id="{2914D80D-A481-BA50-B9FC-E962E8BA62F8}"/>
                      </a:ext>
                    </a:extLst>
                  </p:cNvPr>
                  <p:cNvGrpSpPr/>
                  <p:nvPr/>
                </p:nvGrpSpPr>
                <p:grpSpPr>
                  <a:xfrm>
                    <a:off x="-3606898" y="3675706"/>
                    <a:ext cx="115823" cy="97565"/>
                    <a:chOff x="-3606898" y="3675706"/>
                    <a:chExt cx="115823" cy="97565"/>
                  </a:xfrm>
                  <a:grpFill/>
                </p:grpSpPr>
                <p:sp>
                  <p:nvSpPr>
                    <p:cNvPr id="1058" name="任意多边形: 形状 1057">
                      <a:extLst>
                        <a:ext uri="{FF2B5EF4-FFF2-40B4-BE49-F238E27FC236}">
                          <a16:creationId xmlns:a16="http://schemas.microsoft.com/office/drawing/2014/main" id="{8704C73B-B163-3B8E-FCF3-3C28AEC655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520031" y="3675706"/>
                      <a:ext cx="28955" cy="18568"/>
                    </a:xfrm>
                    <a:custGeom>
                      <a:avLst/>
                      <a:gdLst>
                        <a:gd name="connsiteX0" fmla="*/ 0 w 28955"/>
                        <a:gd name="connsiteY0" fmla="*/ 147 h 18568"/>
                        <a:gd name="connsiteX1" fmla="*/ 17545 w 28955"/>
                        <a:gd name="connsiteY1" fmla="*/ 4395 h 18568"/>
                        <a:gd name="connsiteX2" fmla="*/ 28956 w 28955"/>
                        <a:gd name="connsiteY2" fmla="*/ 18569 h 18568"/>
                        <a:gd name="connsiteX3" fmla="*/ 12582 w 28955"/>
                        <a:gd name="connsiteY3" fmla="*/ 12520 h 18568"/>
                        <a:gd name="connsiteX4" fmla="*/ 0 w 28955"/>
                        <a:gd name="connsiteY4" fmla="*/ 147 h 185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955" h="18568">
                          <a:moveTo>
                            <a:pt x="0" y="147"/>
                          </a:moveTo>
                          <a:cubicBezTo>
                            <a:pt x="6810" y="-577"/>
                            <a:pt x="12402" y="1452"/>
                            <a:pt x="17545" y="4395"/>
                          </a:cubicBezTo>
                          <a:cubicBezTo>
                            <a:pt x="22469" y="7558"/>
                            <a:pt x="27203" y="11863"/>
                            <a:pt x="28956" y="18569"/>
                          </a:cubicBezTo>
                          <a:cubicBezTo>
                            <a:pt x="22212" y="17559"/>
                            <a:pt x="17431" y="15340"/>
                            <a:pt x="12582" y="12520"/>
                          </a:cubicBezTo>
                          <a:cubicBezTo>
                            <a:pt x="7934" y="9491"/>
                            <a:pt x="3400" y="6110"/>
                            <a:pt x="0" y="147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1059" name="任意多边形: 形状 1058">
                      <a:extLst>
                        <a:ext uri="{FF2B5EF4-FFF2-40B4-BE49-F238E27FC236}">
                          <a16:creationId xmlns:a16="http://schemas.microsoft.com/office/drawing/2014/main" id="{3B6F81E2-4269-0564-B51A-BDA3D4DA0C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606898" y="3715715"/>
                      <a:ext cx="23688" cy="9515"/>
                    </a:xfrm>
                    <a:custGeom>
                      <a:avLst/>
                      <a:gdLst>
                        <a:gd name="connsiteX0" fmla="*/ 0 w 23688"/>
                        <a:gd name="connsiteY0" fmla="*/ 2257 h 9515"/>
                        <a:gd name="connsiteX1" fmla="*/ 11877 w 23688"/>
                        <a:gd name="connsiteY1" fmla="*/ 0 h 9515"/>
                        <a:gd name="connsiteX2" fmla="*/ 23689 w 23688"/>
                        <a:gd name="connsiteY2" fmla="*/ 2257 h 9515"/>
                        <a:gd name="connsiteX3" fmla="*/ 11820 w 23688"/>
                        <a:gd name="connsiteY3" fmla="*/ 9515 h 9515"/>
                        <a:gd name="connsiteX4" fmla="*/ 0 w 23688"/>
                        <a:gd name="connsiteY4" fmla="*/ 2257 h 95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3688" h="9515">
                          <a:moveTo>
                            <a:pt x="0" y="2257"/>
                          </a:moveTo>
                          <a:cubicBezTo>
                            <a:pt x="5181" y="333"/>
                            <a:pt x="8439" y="114"/>
                            <a:pt x="11877" y="0"/>
                          </a:cubicBezTo>
                          <a:cubicBezTo>
                            <a:pt x="15326" y="124"/>
                            <a:pt x="18469" y="410"/>
                            <a:pt x="23689" y="2257"/>
                          </a:cubicBezTo>
                          <a:cubicBezTo>
                            <a:pt x="21479" y="7401"/>
                            <a:pt x="16507" y="9458"/>
                            <a:pt x="11820" y="9515"/>
                          </a:cubicBezTo>
                          <a:cubicBezTo>
                            <a:pt x="7125" y="9373"/>
                            <a:pt x="2314" y="7325"/>
                            <a:pt x="0" y="2257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1060" name="任意多边形: 形状 1059">
                      <a:extLst>
                        <a:ext uri="{FF2B5EF4-FFF2-40B4-BE49-F238E27FC236}">
                          <a16:creationId xmlns:a16="http://schemas.microsoft.com/office/drawing/2014/main" id="{42B49F14-D4EC-4092-30B7-F0FC2509B7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599002" y="3717972"/>
                      <a:ext cx="57912" cy="55298"/>
                    </a:xfrm>
                    <a:custGeom>
                      <a:avLst/>
                      <a:gdLst>
                        <a:gd name="connsiteX0" fmla="*/ 0 w 57912"/>
                        <a:gd name="connsiteY0" fmla="*/ 55283 h 55298"/>
                        <a:gd name="connsiteX1" fmla="*/ 15307 w 57912"/>
                        <a:gd name="connsiteY1" fmla="*/ 42682 h 55298"/>
                        <a:gd name="connsiteX2" fmla="*/ 28670 w 57912"/>
                        <a:gd name="connsiteY2" fmla="*/ 28242 h 55298"/>
                        <a:gd name="connsiteX3" fmla="*/ 42348 w 57912"/>
                        <a:gd name="connsiteY3" fmla="*/ 13564 h 55298"/>
                        <a:gd name="connsiteX4" fmla="*/ 57912 w 57912"/>
                        <a:gd name="connsiteY4" fmla="*/ 0 h 55298"/>
                        <a:gd name="connsiteX5" fmla="*/ 35728 w 57912"/>
                        <a:gd name="connsiteY5" fmla="*/ 34623 h 55298"/>
                        <a:gd name="connsiteX6" fmla="*/ 19964 w 57912"/>
                        <a:gd name="connsiteY6" fmla="*/ 48435 h 55298"/>
                        <a:gd name="connsiteX7" fmla="*/ 0 w 57912"/>
                        <a:gd name="connsiteY7" fmla="*/ 55283 h 552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7912" h="55298">
                          <a:moveTo>
                            <a:pt x="0" y="55283"/>
                          </a:moveTo>
                          <a:cubicBezTo>
                            <a:pt x="6048" y="51702"/>
                            <a:pt x="10659" y="47282"/>
                            <a:pt x="15307" y="42682"/>
                          </a:cubicBezTo>
                          <a:cubicBezTo>
                            <a:pt x="19841" y="38005"/>
                            <a:pt x="24298" y="33204"/>
                            <a:pt x="28670" y="28242"/>
                          </a:cubicBezTo>
                          <a:cubicBezTo>
                            <a:pt x="33176" y="23384"/>
                            <a:pt x="37557" y="18345"/>
                            <a:pt x="42348" y="13564"/>
                          </a:cubicBezTo>
                          <a:cubicBezTo>
                            <a:pt x="47092" y="8754"/>
                            <a:pt x="52064" y="3962"/>
                            <a:pt x="57912" y="0"/>
                          </a:cubicBezTo>
                          <a:cubicBezTo>
                            <a:pt x="52302" y="12792"/>
                            <a:pt x="44939" y="24241"/>
                            <a:pt x="35728" y="34623"/>
                          </a:cubicBezTo>
                          <a:cubicBezTo>
                            <a:pt x="31014" y="39681"/>
                            <a:pt x="25927" y="44548"/>
                            <a:pt x="19964" y="48435"/>
                          </a:cubicBezTo>
                          <a:cubicBezTo>
                            <a:pt x="14135" y="52283"/>
                            <a:pt x="7163" y="55550"/>
                            <a:pt x="0" y="55283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</p:grpSp>
            </p:grpSp>
            <p:grpSp>
              <p:nvGrpSpPr>
                <p:cNvPr id="1049" name="图形 253">
                  <a:extLst>
                    <a:ext uri="{FF2B5EF4-FFF2-40B4-BE49-F238E27FC236}">
                      <a16:creationId xmlns:a16="http://schemas.microsoft.com/office/drawing/2014/main" id="{5D879B4C-A836-DEF9-8754-9ECB8969771B}"/>
                    </a:ext>
                  </a:extLst>
                </p:cNvPr>
                <p:cNvGrpSpPr/>
                <p:nvPr/>
              </p:nvGrpSpPr>
              <p:grpSpPr>
                <a:xfrm>
                  <a:off x="-3472731" y="3097433"/>
                  <a:ext cx="786542" cy="771274"/>
                  <a:chOff x="-3472731" y="3097433"/>
                  <a:chExt cx="786542" cy="771274"/>
                </a:xfrm>
                <a:grpFill/>
              </p:grpSpPr>
              <p:grpSp>
                <p:nvGrpSpPr>
                  <p:cNvPr id="1050" name="图形 253">
                    <a:extLst>
                      <a:ext uri="{FF2B5EF4-FFF2-40B4-BE49-F238E27FC236}">
                        <a16:creationId xmlns:a16="http://schemas.microsoft.com/office/drawing/2014/main" id="{AC35E932-5E07-3B76-EF34-01AB420EC79F}"/>
                      </a:ext>
                    </a:extLst>
                  </p:cNvPr>
                  <p:cNvGrpSpPr/>
                  <p:nvPr/>
                </p:nvGrpSpPr>
                <p:grpSpPr>
                  <a:xfrm>
                    <a:off x="-3472731" y="3097433"/>
                    <a:ext cx="786542" cy="771274"/>
                    <a:chOff x="-3472731" y="3097433"/>
                    <a:chExt cx="786542" cy="771274"/>
                  </a:xfrm>
                  <a:grpFill/>
                </p:grpSpPr>
                <p:sp>
                  <p:nvSpPr>
                    <p:cNvPr id="1054" name="任意多边形: 形状 1053">
                      <a:extLst>
                        <a:ext uri="{FF2B5EF4-FFF2-40B4-BE49-F238E27FC236}">
                          <a16:creationId xmlns:a16="http://schemas.microsoft.com/office/drawing/2014/main" id="{F8DFC3DF-66EB-FB77-4E42-1D9F519ADF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472731" y="3516395"/>
                      <a:ext cx="200646" cy="352312"/>
                    </a:xfrm>
                    <a:custGeom>
                      <a:avLst/>
                      <a:gdLst>
                        <a:gd name="connsiteX0" fmla="*/ 121207 w 200646"/>
                        <a:gd name="connsiteY0" fmla="*/ 0 h 352312"/>
                        <a:gd name="connsiteX1" fmla="*/ 91366 w 200646"/>
                        <a:gd name="connsiteY1" fmla="*/ 5029 h 352312"/>
                        <a:gd name="connsiteX2" fmla="*/ 27367 w 200646"/>
                        <a:gd name="connsiteY2" fmla="*/ 20012 h 352312"/>
                        <a:gd name="connsiteX3" fmla="*/ 802 w 200646"/>
                        <a:gd name="connsiteY3" fmla="*/ 97231 h 352312"/>
                        <a:gd name="connsiteX4" fmla="*/ 110987 w 200646"/>
                        <a:gd name="connsiteY4" fmla="*/ 352101 h 352312"/>
                        <a:gd name="connsiteX5" fmla="*/ 200646 w 200646"/>
                        <a:gd name="connsiteY5" fmla="*/ 329117 h 352312"/>
                        <a:gd name="connsiteX6" fmla="*/ 121207 w 200646"/>
                        <a:gd name="connsiteY6" fmla="*/ 0 h 3523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00646" h="352312">
                          <a:moveTo>
                            <a:pt x="121207" y="0"/>
                          </a:moveTo>
                          <a:cubicBezTo>
                            <a:pt x="111216" y="1391"/>
                            <a:pt x="101252" y="2962"/>
                            <a:pt x="91366" y="5029"/>
                          </a:cubicBezTo>
                          <a:cubicBezTo>
                            <a:pt x="75040" y="8439"/>
                            <a:pt x="40464" y="11678"/>
                            <a:pt x="27367" y="20012"/>
                          </a:cubicBezTo>
                          <a:cubicBezTo>
                            <a:pt x="8508" y="32013"/>
                            <a:pt x="2850" y="74447"/>
                            <a:pt x="802" y="97231"/>
                          </a:cubicBezTo>
                          <a:cubicBezTo>
                            <a:pt x="-9133" y="207607"/>
                            <a:pt x="75859" y="358740"/>
                            <a:pt x="110987" y="352101"/>
                          </a:cubicBezTo>
                          <a:cubicBezTo>
                            <a:pt x="123474" y="349739"/>
                            <a:pt x="157860" y="341100"/>
                            <a:pt x="200646" y="329117"/>
                          </a:cubicBezTo>
                          <a:cubicBezTo>
                            <a:pt x="146468" y="227971"/>
                            <a:pt x="100976" y="106347"/>
                            <a:pt x="121207" y="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1055" name="任意多边形: 形状 1054">
                      <a:extLst>
                        <a:ext uri="{FF2B5EF4-FFF2-40B4-BE49-F238E27FC236}">
                          <a16:creationId xmlns:a16="http://schemas.microsoft.com/office/drawing/2014/main" id="{6E7402AC-2CC6-8B00-4DB8-B3C181DBF6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356420" y="3097433"/>
                      <a:ext cx="670232" cy="748079"/>
                    </a:xfrm>
                    <a:custGeom>
                      <a:avLst/>
                      <a:gdLst>
                        <a:gd name="connsiteX0" fmla="*/ 640662 w 670232"/>
                        <a:gd name="connsiteY0" fmla="*/ 77881 h 748079"/>
                        <a:gd name="connsiteX1" fmla="*/ 514675 w 670232"/>
                        <a:gd name="connsiteY1" fmla="*/ 2567 h 748079"/>
                        <a:gd name="connsiteX2" fmla="*/ 241298 w 670232"/>
                        <a:gd name="connsiteY2" fmla="*/ 289756 h 748079"/>
                        <a:gd name="connsiteX3" fmla="*/ 155630 w 670232"/>
                        <a:gd name="connsiteY3" fmla="*/ 373804 h 748079"/>
                        <a:gd name="connsiteX4" fmla="*/ 125226 w 670232"/>
                        <a:gd name="connsiteY4" fmla="*/ 379824 h 748079"/>
                        <a:gd name="connsiteX5" fmla="*/ 120311 w 670232"/>
                        <a:gd name="connsiteY5" fmla="*/ 398903 h 748079"/>
                        <a:gd name="connsiteX6" fmla="*/ 100194 w 670232"/>
                        <a:gd name="connsiteY6" fmla="*/ 401817 h 748079"/>
                        <a:gd name="connsiteX7" fmla="*/ 4906 w 670232"/>
                        <a:gd name="connsiteY7" fmla="*/ 418962 h 748079"/>
                        <a:gd name="connsiteX8" fmla="*/ 84345 w 670232"/>
                        <a:gd name="connsiteY8" fmla="*/ 748079 h 748079"/>
                        <a:gd name="connsiteX9" fmla="*/ 344130 w 670232"/>
                        <a:gd name="connsiteY9" fmla="*/ 652829 h 748079"/>
                        <a:gd name="connsiteX10" fmla="*/ 585388 w 670232"/>
                        <a:gd name="connsiteY10" fmla="*/ 437688 h 748079"/>
                        <a:gd name="connsiteX11" fmla="*/ 670151 w 670232"/>
                        <a:gd name="connsiteY11" fmla="*/ 185000 h 748079"/>
                        <a:gd name="connsiteX12" fmla="*/ 640662 w 670232"/>
                        <a:gd name="connsiteY12" fmla="*/ 77881 h 7480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670232" h="748079">
                          <a:moveTo>
                            <a:pt x="640662" y="77881"/>
                          </a:moveTo>
                          <a:cubicBezTo>
                            <a:pt x="615668" y="41163"/>
                            <a:pt x="574806" y="-12368"/>
                            <a:pt x="514675" y="2567"/>
                          </a:cubicBezTo>
                          <a:cubicBezTo>
                            <a:pt x="480775" y="14092"/>
                            <a:pt x="290304" y="219547"/>
                            <a:pt x="241298" y="289756"/>
                          </a:cubicBezTo>
                          <a:cubicBezTo>
                            <a:pt x="225258" y="312739"/>
                            <a:pt x="182405" y="361745"/>
                            <a:pt x="155630" y="373804"/>
                          </a:cubicBezTo>
                          <a:cubicBezTo>
                            <a:pt x="144114" y="378986"/>
                            <a:pt x="135523" y="371937"/>
                            <a:pt x="125226" y="379824"/>
                          </a:cubicBezTo>
                          <a:cubicBezTo>
                            <a:pt x="120206" y="383672"/>
                            <a:pt x="125502" y="394950"/>
                            <a:pt x="120311" y="398903"/>
                          </a:cubicBezTo>
                          <a:cubicBezTo>
                            <a:pt x="113863" y="403808"/>
                            <a:pt x="107148" y="399550"/>
                            <a:pt x="100194" y="401817"/>
                          </a:cubicBezTo>
                          <a:cubicBezTo>
                            <a:pt x="69009" y="411980"/>
                            <a:pt x="36786" y="414514"/>
                            <a:pt x="4906" y="418962"/>
                          </a:cubicBezTo>
                          <a:cubicBezTo>
                            <a:pt x="-15334" y="525309"/>
                            <a:pt x="30167" y="646933"/>
                            <a:pt x="84345" y="748079"/>
                          </a:cubicBezTo>
                          <a:cubicBezTo>
                            <a:pt x="177118" y="722114"/>
                            <a:pt x="309449" y="680423"/>
                            <a:pt x="344130" y="652829"/>
                          </a:cubicBezTo>
                          <a:cubicBezTo>
                            <a:pt x="378658" y="625359"/>
                            <a:pt x="542888" y="489447"/>
                            <a:pt x="585388" y="437688"/>
                          </a:cubicBezTo>
                          <a:cubicBezTo>
                            <a:pt x="618869" y="396912"/>
                            <a:pt x="672599" y="313978"/>
                            <a:pt x="670151" y="185000"/>
                          </a:cubicBezTo>
                          <a:cubicBezTo>
                            <a:pt x="669666" y="159920"/>
                            <a:pt x="654845" y="98713"/>
                            <a:pt x="640662" y="77881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1051" name="图形 253">
                    <a:extLst>
                      <a:ext uri="{FF2B5EF4-FFF2-40B4-BE49-F238E27FC236}">
                        <a16:creationId xmlns:a16="http://schemas.microsoft.com/office/drawing/2014/main" id="{621C7A47-850C-7672-8091-7DBB7F9B0CB1}"/>
                      </a:ext>
                    </a:extLst>
                  </p:cNvPr>
                  <p:cNvGrpSpPr/>
                  <p:nvPr/>
                </p:nvGrpSpPr>
                <p:grpSpPr>
                  <a:xfrm>
                    <a:off x="-3224669" y="3482140"/>
                    <a:ext cx="65267" cy="75541"/>
                    <a:chOff x="-3224669" y="3482140"/>
                    <a:chExt cx="65267" cy="75541"/>
                  </a:xfrm>
                  <a:grpFill/>
                </p:grpSpPr>
                <p:sp>
                  <p:nvSpPr>
                    <p:cNvPr id="1052" name="任意多边形: 形状 1051">
                      <a:extLst>
                        <a:ext uri="{FF2B5EF4-FFF2-40B4-BE49-F238E27FC236}">
                          <a16:creationId xmlns:a16="http://schemas.microsoft.com/office/drawing/2014/main" id="{4D7D9E71-4C5F-1617-4A0D-972257FFDC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224669" y="3493643"/>
                      <a:ext cx="32179" cy="64038"/>
                    </a:xfrm>
                    <a:custGeom>
                      <a:avLst/>
                      <a:gdLst>
                        <a:gd name="connsiteX0" fmla="*/ 228 w 32179"/>
                        <a:gd name="connsiteY0" fmla="*/ 5864 h 64038"/>
                        <a:gd name="connsiteX1" fmla="*/ 23383 w 32179"/>
                        <a:gd name="connsiteY1" fmla="*/ 61642 h 64038"/>
                        <a:gd name="connsiteX2" fmla="*/ 31603 w 32179"/>
                        <a:gd name="connsiteY2" fmla="*/ 56832 h 64038"/>
                        <a:gd name="connsiteX3" fmla="*/ 9410 w 32179"/>
                        <a:gd name="connsiteY3" fmla="*/ 3330 h 64038"/>
                        <a:gd name="connsiteX4" fmla="*/ 228 w 32179"/>
                        <a:gd name="connsiteY4" fmla="*/ 5864 h 64038"/>
                        <a:gd name="connsiteX5" fmla="*/ 228 w 32179"/>
                        <a:gd name="connsiteY5" fmla="*/ 5864 h 640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2179" h="64038">
                          <a:moveTo>
                            <a:pt x="228" y="5864"/>
                          </a:moveTo>
                          <a:cubicBezTo>
                            <a:pt x="6067" y="25218"/>
                            <a:pt x="14134" y="43688"/>
                            <a:pt x="23383" y="61642"/>
                          </a:cubicBezTo>
                          <a:cubicBezTo>
                            <a:pt x="26193" y="67090"/>
                            <a:pt x="34413" y="62280"/>
                            <a:pt x="31603" y="56832"/>
                          </a:cubicBezTo>
                          <a:cubicBezTo>
                            <a:pt x="22726" y="39592"/>
                            <a:pt x="15020" y="21913"/>
                            <a:pt x="9410" y="3330"/>
                          </a:cubicBezTo>
                          <a:cubicBezTo>
                            <a:pt x="7648" y="-2518"/>
                            <a:pt x="-1554" y="-23"/>
                            <a:pt x="228" y="5864"/>
                          </a:cubicBezTo>
                          <a:lnTo>
                            <a:pt x="228" y="5864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1053" name="任意多边形: 形状 1052">
                      <a:extLst>
                        <a:ext uri="{FF2B5EF4-FFF2-40B4-BE49-F238E27FC236}">
                          <a16:creationId xmlns:a16="http://schemas.microsoft.com/office/drawing/2014/main" id="{C649ED5D-C75A-904A-3892-425493BC4F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201124" y="3482140"/>
                      <a:ext cx="41722" cy="40459"/>
                    </a:xfrm>
                    <a:custGeom>
                      <a:avLst/>
                      <a:gdLst>
                        <a:gd name="connsiteX0" fmla="*/ 1276 w 41722"/>
                        <a:gd name="connsiteY0" fmla="*/ 8251 h 40459"/>
                        <a:gd name="connsiteX1" fmla="*/ 34747 w 41722"/>
                        <a:gd name="connsiteY1" fmla="*/ 39646 h 40459"/>
                        <a:gd name="connsiteX2" fmla="*/ 39557 w 41722"/>
                        <a:gd name="connsiteY2" fmla="*/ 31426 h 40459"/>
                        <a:gd name="connsiteX3" fmla="*/ 8020 w 41722"/>
                        <a:gd name="connsiteY3" fmla="*/ 1517 h 40459"/>
                        <a:gd name="connsiteX4" fmla="*/ 1276 w 41722"/>
                        <a:gd name="connsiteY4" fmla="*/ 8251 h 40459"/>
                        <a:gd name="connsiteX5" fmla="*/ 1276 w 41722"/>
                        <a:gd name="connsiteY5" fmla="*/ 8251 h 404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1722" h="40459">
                          <a:moveTo>
                            <a:pt x="1276" y="8251"/>
                          </a:moveTo>
                          <a:cubicBezTo>
                            <a:pt x="11544" y="19615"/>
                            <a:pt x="21926" y="31073"/>
                            <a:pt x="34747" y="39646"/>
                          </a:cubicBezTo>
                          <a:cubicBezTo>
                            <a:pt x="39852" y="43065"/>
                            <a:pt x="44634" y="34817"/>
                            <a:pt x="39557" y="31426"/>
                          </a:cubicBezTo>
                          <a:cubicBezTo>
                            <a:pt x="27460" y="23339"/>
                            <a:pt x="17707" y="12243"/>
                            <a:pt x="8020" y="1517"/>
                          </a:cubicBezTo>
                          <a:cubicBezTo>
                            <a:pt x="3895" y="-3045"/>
                            <a:pt x="-2820" y="3708"/>
                            <a:pt x="1276" y="8251"/>
                          </a:cubicBezTo>
                          <a:lnTo>
                            <a:pt x="1276" y="8251"/>
                          </a:ln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</p:grpSp>
            </p:grpSp>
          </p:grpSp>
          <p:grpSp>
            <p:nvGrpSpPr>
              <p:cNvPr id="899" name="图形 253">
                <a:extLst>
                  <a:ext uri="{FF2B5EF4-FFF2-40B4-BE49-F238E27FC236}">
                    <a16:creationId xmlns:a16="http://schemas.microsoft.com/office/drawing/2014/main" id="{E2E30970-9B95-0EAF-DF95-7D108E2441E2}"/>
                  </a:ext>
                </a:extLst>
              </p:cNvPr>
              <p:cNvGrpSpPr/>
              <p:nvPr/>
            </p:nvGrpSpPr>
            <p:grpSpPr>
              <a:xfrm>
                <a:off x="-6343383" y="2271387"/>
                <a:ext cx="2744253" cy="3653976"/>
                <a:chOff x="-6343383" y="2271387"/>
                <a:chExt cx="2744253" cy="3653976"/>
              </a:xfrm>
              <a:grpFill/>
            </p:grpSpPr>
            <p:grpSp>
              <p:nvGrpSpPr>
                <p:cNvPr id="969" name="图形 253">
                  <a:extLst>
                    <a:ext uri="{FF2B5EF4-FFF2-40B4-BE49-F238E27FC236}">
                      <a16:creationId xmlns:a16="http://schemas.microsoft.com/office/drawing/2014/main" id="{E5852A18-1F51-0F43-DCE7-022E744E116E}"/>
                    </a:ext>
                  </a:extLst>
                </p:cNvPr>
                <p:cNvGrpSpPr/>
                <p:nvPr/>
              </p:nvGrpSpPr>
              <p:grpSpPr>
                <a:xfrm>
                  <a:off x="-4626961" y="3287352"/>
                  <a:ext cx="1019933" cy="882563"/>
                  <a:chOff x="-4626961" y="3287352"/>
                  <a:chExt cx="1019933" cy="882563"/>
                </a:xfrm>
                <a:grpFill/>
              </p:grpSpPr>
              <p:sp>
                <p:nvSpPr>
                  <p:cNvPr id="1042" name="任意多边形: 形状 1041">
                    <a:extLst>
                      <a:ext uri="{FF2B5EF4-FFF2-40B4-BE49-F238E27FC236}">
                        <a16:creationId xmlns:a16="http://schemas.microsoft.com/office/drawing/2014/main" id="{25B146DE-9579-4021-DDCD-E17FC191AFF5}"/>
                      </a:ext>
                    </a:extLst>
                  </p:cNvPr>
                  <p:cNvSpPr/>
                  <p:nvPr/>
                </p:nvSpPr>
                <p:spPr>
                  <a:xfrm>
                    <a:off x="-3825351" y="3657431"/>
                    <a:ext cx="218324" cy="81423"/>
                  </a:xfrm>
                  <a:custGeom>
                    <a:avLst/>
                    <a:gdLst>
                      <a:gd name="connsiteX0" fmla="*/ 31543 w 218324"/>
                      <a:gd name="connsiteY0" fmla="*/ 0 h 81423"/>
                      <a:gd name="connsiteX1" fmla="*/ 139604 w 218324"/>
                      <a:gd name="connsiteY1" fmla="*/ 16888 h 81423"/>
                      <a:gd name="connsiteX2" fmla="*/ 218109 w 218324"/>
                      <a:gd name="connsiteY2" fmla="*/ 80629 h 81423"/>
                      <a:gd name="connsiteX3" fmla="*/ 155216 w 218324"/>
                      <a:gd name="connsiteY3" fmla="*/ 66351 h 81423"/>
                      <a:gd name="connsiteX4" fmla="*/ 90674 w 218324"/>
                      <a:gd name="connsiteY4" fmla="*/ 71085 h 81423"/>
                      <a:gd name="connsiteX5" fmla="*/ 15732 w 218324"/>
                      <a:gd name="connsiteY5" fmla="*/ 69666 h 81423"/>
                      <a:gd name="connsiteX6" fmla="*/ 31543 w 218324"/>
                      <a:gd name="connsiteY6" fmla="*/ 0 h 814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8324" h="81423">
                        <a:moveTo>
                          <a:pt x="31543" y="0"/>
                        </a:moveTo>
                        <a:cubicBezTo>
                          <a:pt x="70072" y="-9"/>
                          <a:pt x="103685" y="3791"/>
                          <a:pt x="139604" y="16888"/>
                        </a:cubicBezTo>
                        <a:cubicBezTo>
                          <a:pt x="163798" y="25708"/>
                          <a:pt x="222310" y="48511"/>
                          <a:pt x="218109" y="80629"/>
                        </a:cubicBezTo>
                        <a:cubicBezTo>
                          <a:pt x="193087" y="84925"/>
                          <a:pt x="178266" y="70590"/>
                          <a:pt x="155216" y="66351"/>
                        </a:cubicBezTo>
                        <a:cubicBezTo>
                          <a:pt x="134413" y="62532"/>
                          <a:pt x="111677" y="70018"/>
                          <a:pt x="90674" y="71085"/>
                        </a:cubicBezTo>
                        <a:cubicBezTo>
                          <a:pt x="73424" y="71952"/>
                          <a:pt x="31019" y="77638"/>
                          <a:pt x="15732" y="69666"/>
                        </a:cubicBezTo>
                        <a:cubicBezTo>
                          <a:pt x="-4985" y="58855"/>
                          <a:pt x="-10329" y="17069"/>
                          <a:pt x="31543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grpSp>
                <p:nvGrpSpPr>
                  <p:cNvPr id="1043" name="图形 253">
                    <a:extLst>
                      <a:ext uri="{FF2B5EF4-FFF2-40B4-BE49-F238E27FC236}">
                        <a16:creationId xmlns:a16="http://schemas.microsoft.com/office/drawing/2014/main" id="{A3F6EF29-E80A-9328-5934-B1034DA7C7F7}"/>
                      </a:ext>
                    </a:extLst>
                  </p:cNvPr>
                  <p:cNvGrpSpPr/>
                  <p:nvPr/>
                </p:nvGrpSpPr>
                <p:grpSpPr>
                  <a:xfrm>
                    <a:off x="-4626961" y="3287352"/>
                    <a:ext cx="862108" cy="882563"/>
                    <a:chOff x="-4626961" y="3287352"/>
                    <a:chExt cx="862108" cy="882563"/>
                  </a:xfrm>
                  <a:grpFill/>
                </p:grpSpPr>
                <p:grpSp>
                  <p:nvGrpSpPr>
                    <p:cNvPr id="1044" name="图形 253">
                      <a:extLst>
                        <a:ext uri="{FF2B5EF4-FFF2-40B4-BE49-F238E27FC236}">
                          <a16:creationId xmlns:a16="http://schemas.microsoft.com/office/drawing/2014/main" id="{C246DB56-BDCA-F3DF-53F3-A77A0CB6D90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4626961" y="3287352"/>
                      <a:ext cx="862108" cy="882563"/>
                      <a:chOff x="-4626961" y="3287352"/>
                      <a:chExt cx="862108" cy="882563"/>
                    </a:xfrm>
                    <a:grpFill/>
                  </p:grpSpPr>
                  <p:sp>
                    <p:nvSpPr>
                      <p:cNvPr id="1046" name="任意多边形: 形状 1045">
                        <a:extLst>
                          <a:ext uri="{FF2B5EF4-FFF2-40B4-BE49-F238E27FC236}">
                            <a16:creationId xmlns:a16="http://schemas.microsoft.com/office/drawing/2014/main" id="{BB670FFA-C22C-333E-3117-3AFBFFF7AC5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626961" y="3287352"/>
                        <a:ext cx="756290" cy="849939"/>
                      </a:xfrm>
                      <a:custGeom>
                        <a:avLst/>
                        <a:gdLst>
                          <a:gd name="connsiteX0" fmla="*/ 751057 w 756290"/>
                          <a:gd name="connsiteY0" fmla="*/ 336657 h 849939"/>
                          <a:gd name="connsiteX1" fmla="*/ 493558 w 756290"/>
                          <a:gd name="connsiteY1" fmla="*/ 262142 h 849939"/>
                          <a:gd name="connsiteX2" fmla="*/ 313812 w 756290"/>
                          <a:gd name="connsiteY2" fmla="*/ 143737 h 849939"/>
                          <a:gd name="connsiteX3" fmla="*/ 22328 w 756290"/>
                          <a:gd name="connsiteY3" fmla="*/ 25218 h 849939"/>
                          <a:gd name="connsiteX4" fmla="*/ 285580 w 756290"/>
                          <a:gd name="connsiteY4" fmla="*/ 614901 h 849939"/>
                          <a:gd name="connsiteX5" fmla="*/ 600514 w 756290"/>
                          <a:gd name="connsiteY5" fmla="*/ 849940 h 849939"/>
                          <a:gd name="connsiteX6" fmla="*/ 690992 w 756290"/>
                          <a:gd name="connsiteY6" fmla="*/ 696511 h 849939"/>
                          <a:gd name="connsiteX7" fmla="*/ 751057 w 756290"/>
                          <a:gd name="connsiteY7" fmla="*/ 336657 h 8499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756290" h="849939">
                            <a:moveTo>
                              <a:pt x="751057" y="336657"/>
                            </a:moveTo>
                            <a:cubicBezTo>
                              <a:pt x="665389" y="320197"/>
                              <a:pt x="544936" y="295585"/>
                              <a:pt x="493558" y="262142"/>
                            </a:cubicBezTo>
                            <a:cubicBezTo>
                              <a:pt x="425978" y="218146"/>
                              <a:pt x="378191" y="194020"/>
                              <a:pt x="313812" y="143737"/>
                            </a:cubicBezTo>
                            <a:cubicBezTo>
                              <a:pt x="221372" y="71547"/>
                              <a:pt x="98680" y="-53764"/>
                              <a:pt x="22328" y="25218"/>
                            </a:cubicBezTo>
                            <a:cubicBezTo>
                              <a:pt x="-67179" y="233187"/>
                              <a:pt x="131151" y="475283"/>
                              <a:pt x="285580" y="614901"/>
                            </a:cubicBezTo>
                            <a:cubicBezTo>
                              <a:pt x="333386" y="658125"/>
                              <a:pt x="505836" y="788542"/>
                              <a:pt x="600514" y="849940"/>
                            </a:cubicBezTo>
                            <a:cubicBezTo>
                              <a:pt x="641462" y="804582"/>
                              <a:pt x="664627" y="754204"/>
                              <a:pt x="690992" y="696511"/>
                            </a:cubicBezTo>
                            <a:cubicBezTo>
                              <a:pt x="745180" y="577944"/>
                              <a:pt x="767335" y="462215"/>
                              <a:pt x="751057" y="336657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1047" name="任意多边形: 形状 1046">
                        <a:extLst>
                          <a:ext uri="{FF2B5EF4-FFF2-40B4-BE49-F238E27FC236}">
                            <a16:creationId xmlns:a16="http://schemas.microsoft.com/office/drawing/2014/main" id="{D11596BB-8DC5-BD4C-DFE8-791EF8795A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026446" y="3624008"/>
                        <a:ext cx="261594" cy="545906"/>
                      </a:xfrm>
                      <a:custGeom>
                        <a:avLst/>
                        <a:gdLst>
                          <a:gd name="connsiteX0" fmla="*/ 244840 w 261594"/>
                          <a:gd name="connsiteY0" fmla="*/ 21041 h 545906"/>
                          <a:gd name="connsiteX1" fmla="*/ 150543 w 261594"/>
                          <a:gd name="connsiteY1" fmla="*/ 0 h 545906"/>
                          <a:gd name="connsiteX2" fmla="*/ 90478 w 261594"/>
                          <a:gd name="connsiteY2" fmla="*/ 359855 h 545906"/>
                          <a:gd name="connsiteX3" fmla="*/ 0 w 261594"/>
                          <a:gd name="connsiteY3" fmla="*/ 513283 h 545906"/>
                          <a:gd name="connsiteX4" fmla="*/ 53626 w 261594"/>
                          <a:gd name="connsiteY4" fmla="*/ 544125 h 545906"/>
                          <a:gd name="connsiteX5" fmla="*/ 187881 w 261594"/>
                          <a:gd name="connsiteY5" fmla="*/ 423024 h 545906"/>
                          <a:gd name="connsiteX6" fmla="*/ 261595 w 261594"/>
                          <a:gd name="connsiteY6" fmla="*/ 111728 h 545906"/>
                          <a:gd name="connsiteX7" fmla="*/ 244840 w 261594"/>
                          <a:gd name="connsiteY7" fmla="*/ 21041 h 5459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61594" h="545906">
                            <a:moveTo>
                              <a:pt x="244840" y="21041"/>
                            </a:moveTo>
                            <a:cubicBezTo>
                              <a:pt x="241459" y="16916"/>
                              <a:pt x="202359" y="9944"/>
                              <a:pt x="150543" y="0"/>
                            </a:cubicBezTo>
                            <a:cubicBezTo>
                              <a:pt x="166831" y="125559"/>
                              <a:pt x="144666" y="241287"/>
                              <a:pt x="90478" y="359855"/>
                            </a:cubicBezTo>
                            <a:cubicBezTo>
                              <a:pt x="64113" y="417557"/>
                              <a:pt x="40948" y="467935"/>
                              <a:pt x="0" y="513283"/>
                            </a:cubicBezTo>
                            <a:cubicBezTo>
                              <a:pt x="23889" y="528771"/>
                              <a:pt x="42901" y="539944"/>
                              <a:pt x="53626" y="544125"/>
                            </a:cubicBezTo>
                            <a:cubicBezTo>
                              <a:pt x="84192" y="556051"/>
                              <a:pt x="143132" y="507273"/>
                              <a:pt x="187881" y="423024"/>
                            </a:cubicBezTo>
                            <a:cubicBezTo>
                              <a:pt x="231382" y="341148"/>
                              <a:pt x="261604" y="204559"/>
                              <a:pt x="261595" y="111728"/>
                            </a:cubicBezTo>
                            <a:cubicBezTo>
                              <a:pt x="261585" y="77457"/>
                              <a:pt x="262071" y="42100"/>
                              <a:pt x="244840" y="21041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</p:grpSp>
                <p:sp>
                  <p:nvSpPr>
                    <p:cNvPr id="1045" name="任意多边形: 形状 1044">
                      <a:extLst>
                        <a:ext uri="{FF2B5EF4-FFF2-40B4-BE49-F238E27FC236}">
                          <a16:creationId xmlns:a16="http://schemas.microsoft.com/office/drawing/2014/main" id="{CFFE1C62-902E-78B2-E678-D145A73519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559301" y="3431032"/>
                      <a:ext cx="38916" cy="229028"/>
                    </a:xfrm>
                    <a:custGeom>
                      <a:avLst/>
                      <a:gdLst>
                        <a:gd name="connsiteX0" fmla="*/ 4694 w 38916"/>
                        <a:gd name="connsiteY0" fmla="*/ 0 h 229028"/>
                        <a:gd name="connsiteX1" fmla="*/ 13542 w 38916"/>
                        <a:gd name="connsiteY1" fmla="*/ 115767 h 229028"/>
                        <a:gd name="connsiteX2" fmla="*/ 38917 w 38916"/>
                        <a:gd name="connsiteY2" fmla="*/ 229029 h 229028"/>
                        <a:gd name="connsiteX3" fmla="*/ 4122 w 38916"/>
                        <a:gd name="connsiteY3" fmla="*/ 117158 h 229028"/>
                        <a:gd name="connsiteX4" fmla="*/ 4694 w 38916"/>
                        <a:gd name="connsiteY4" fmla="*/ 0 h 2290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916" h="229028">
                          <a:moveTo>
                            <a:pt x="4694" y="0"/>
                          </a:moveTo>
                          <a:cubicBezTo>
                            <a:pt x="6084" y="39053"/>
                            <a:pt x="7722" y="77638"/>
                            <a:pt x="13542" y="115767"/>
                          </a:cubicBezTo>
                          <a:cubicBezTo>
                            <a:pt x="19019" y="153943"/>
                            <a:pt x="28649" y="191329"/>
                            <a:pt x="38917" y="229029"/>
                          </a:cubicBezTo>
                          <a:cubicBezTo>
                            <a:pt x="21581" y="193996"/>
                            <a:pt x="9951" y="156029"/>
                            <a:pt x="4122" y="117158"/>
                          </a:cubicBezTo>
                          <a:cubicBezTo>
                            <a:pt x="-1517" y="78248"/>
                            <a:pt x="-1412" y="38595"/>
                            <a:pt x="4694" y="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</p:grpSp>
            </p:grpSp>
            <p:grpSp>
              <p:nvGrpSpPr>
                <p:cNvPr id="970" name="图形 253">
                  <a:extLst>
                    <a:ext uri="{FF2B5EF4-FFF2-40B4-BE49-F238E27FC236}">
                      <a16:creationId xmlns:a16="http://schemas.microsoft.com/office/drawing/2014/main" id="{F3989DF0-C4C1-32A2-FCA8-A2595601ECFC}"/>
                    </a:ext>
                  </a:extLst>
                </p:cNvPr>
                <p:cNvGrpSpPr/>
                <p:nvPr/>
              </p:nvGrpSpPr>
              <p:grpSpPr>
                <a:xfrm>
                  <a:off x="-6064358" y="2804364"/>
                  <a:ext cx="1866636" cy="1259509"/>
                  <a:chOff x="-6064358" y="2804364"/>
                  <a:chExt cx="1866636" cy="1259509"/>
                </a:xfrm>
                <a:grpFill/>
              </p:grpSpPr>
              <p:sp>
                <p:nvSpPr>
                  <p:cNvPr id="1040" name="任意多边形: 形状 1039">
                    <a:extLst>
                      <a:ext uri="{FF2B5EF4-FFF2-40B4-BE49-F238E27FC236}">
                        <a16:creationId xmlns:a16="http://schemas.microsoft.com/office/drawing/2014/main" id="{176E8D8C-2196-2F14-3BC5-12DA880727EA}"/>
                      </a:ext>
                    </a:extLst>
                  </p:cNvPr>
                  <p:cNvSpPr/>
                  <p:nvPr/>
                </p:nvSpPr>
                <p:spPr>
                  <a:xfrm>
                    <a:off x="-6064358" y="3565002"/>
                    <a:ext cx="718537" cy="184964"/>
                  </a:xfrm>
                  <a:custGeom>
                    <a:avLst/>
                    <a:gdLst>
                      <a:gd name="connsiteX0" fmla="*/ 0 w 718537"/>
                      <a:gd name="connsiteY0" fmla="*/ 100364 h 184964"/>
                      <a:gd name="connsiteX1" fmla="*/ 91726 w 718537"/>
                      <a:gd name="connsiteY1" fmla="*/ 53596 h 184964"/>
                      <a:gd name="connsiteX2" fmla="*/ 273872 w 718537"/>
                      <a:gd name="connsiteY2" fmla="*/ 15496 h 184964"/>
                      <a:gd name="connsiteX3" fmla="*/ 490547 w 718537"/>
                      <a:gd name="connsiteY3" fmla="*/ 18 h 184964"/>
                      <a:gd name="connsiteX4" fmla="*/ 636984 w 718537"/>
                      <a:gd name="connsiteY4" fmla="*/ 17877 h 184964"/>
                      <a:gd name="connsiteX5" fmla="*/ 718537 w 718537"/>
                      <a:gd name="connsiteY5" fmla="*/ 49424 h 184964"/>
                      <a:gd name="connsiteX6" fmla="*/ 556660 w 718537"/>
                      <a:gd name="connsiteY6" fmla="*/ 72960 h 184964"/>
                      <a:gd name="connsiteX7" fmla="*/ 420319 w 718537"/>
                      <a:gd name="connsiteY7" fmla="*/ 134368 h 184964"/>
                      <a:gd name="connsiteX8" fmla="*/ 364598 w 718537"/>
                      <a:gd name="connsiteY8" fmla="*/ 184965 h 184964"/>
                      <a:gd name="connsiteX9" fmla="*/ 231019 w 718537"/>
                      <a:gd name="connsiteY9" fmla="*/ 108355 h 184964"/>
                      <a:gd name="connsiteX10" fmla="*/ 0 w 718537"/>
                      <a:gd name="connsiteY10" fmla="*/ 100364 h 1849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18537" h="184964">
                        <a:moveTo>
                          <a:pt x="0" y="100364"/>
                        </a:moveTo>
                        <a:cubicBezTo>
                          <a:pt x="32795" y="80380"/>
                          <a:pt x="50492" y="68474"/>
                          <a:pt x="91726" y="53596"/>
                        </a:cubicBezTo>
                        <a:cubicBezTo>
                          <a:pt x="142380" y="35317"/>
                          <a:pt x="220694" y="23792"/>
                          <a:pt x="273872" y="15496"/>
                        </a:cubicBezTo>
                        <a:cubicBezTo>
                          <a:pt x="319707" y="8352"/>
                          <a:pt x="387734" y="-449"/>
                          <a:pt x="490547" y="18"/>
                        </a:cubicBezTo>
                        <a:cubicBezTo>
                          <a:pt x="515455" y="132"/>
                          <a:pt x="613781" y="9648"/>
                          <a:pt x="636984" y="17877"/>
                        </a:cubicBezTo>
                        <a:cubicBezTo>
                          <a:pt x="660082" y="26069"/>
                          <a:pt x="697697" y="38708"/>
                          <a:pt x="718537" y="49424"/>
                        </a:cubicBezTo>
                        <a:cubicBezTo>
                          <a:pt x="659949" y="49043"/>
                          <a:pt x="612515" y="54329"/>
                          <a:pt x="556660" y="72960"/>
                        </a:cubicBezTo>
                        <a:cubicBezTo>
                          <a:pt x="508273" y="89105"/>
                          <a:pt x="462667" y="104669"/>
                          <a:pt x="420319" y="134368"/>
                        </a:cubicBezTo>
                        <a:cubicBezTo>
                          <a:pt x="399498" y="148970"/>
                          <a:pt x="383029" y="158228"/>
                          <a:pt x="364598" y="184965"/>
                        </a:cubicBezTo>
                        <a:cubicBezTo>
                          <a:pt x="349320" y="150456"/>
                          <a:pt x="265624" y="118423"/>
                          <a:pt x="231019" y="108355"/>
                        </a:cubicBezTo>
                        <a:cubicBezTo>
                          <a:pt x="154467" y="86086"/>
                          <a:pt x="113147" y="91696"/>
                          <a:pt x="0" y="10036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041" name="任意多边形: 形状 1040">
                    <a:extLst>
                      <a:ext uri="{FF2B5EF4-FFF2-40B4-BE49-F238E27FC236}">
                        <a16:creationId xmlns:a16="http://schemas.microsoft.com/office/drawing/2014/main" id="{AAF533D1-70BB-4FDE-F1E2-06EBADAABB2B}"/>
                      </a:ext>
                    </a:extLst>
                  </p:cNvPr>
                  <p:cNvSpPr/>
                  <p:nvPr/>
                </p:nvSpPr>
                <p:spPr>
                  <a:xfrm>
                    <a:off x="-5980503" y="2804364"/>
                    <a:ext cx="1782780" cy="1259509"/>
                  </a:xfrm>
                  <a:custGeom>
                    <a:avLst/>
                    <a:gdLst>
                      <a:gd name="connsiteX0" fmla="*/ 1603 w 1782780"/>
                      <a:gd name="connsiteY0" fmla="*/ 338279 h 1259509"/>
                      <a:gd name="connsiteX1" fmla="*/ 17833 w 1782780"/>
                      <a:gd name="connsiteY1" fmla="*/ 408831 h 1259509"/>
                      <a:gd name="connsiteX2" fmla="*/ 39808 w 1782780"/>
                      <a:gd name="connsiteY2" fmla="*/ 445302 h 1259509"/>
                      <a:gd name="connsiteX3" fmla="*/ 128476 w 1782780"/>
                      <a:gd name="connsiteY3" fmla="*/ 314114 h 1259509"/>
                      <a:gd name="connsiteX4" fmla="*/ 487416 w 1782780"/>
                      <a:gd name="connsiteY4" fmla="*/ 238972 h 1259509"/>
                      <a:gd name="connsiteX5" fmla="*/ 1050753 w 1782780"/>
                      <a:gd name="connsiteY5" fmla="*/ 337755 h 1259509"/>
                      <a:gd name="connsiteX6" fmla="*/ 1404073 w 1782780"/>
                      <a:gd name="connsiteY6" fmla="*/ 503891 h 1259509"/>
                      <a:gd name="connsiteX7" fmla="*/ 1558436 w 1782780"/>
                      <a:gd name="connsiteY7" fmla="*/ 901702 h 1259509"/>
                      <a:gd name="connsiteX8" fmla="*/ 1399740 w 1782780"/>
                      <a:gd name="connsiteY8" fmla="*/ 996914 h 1259509"/>
                      <a:gd name="connsiteX9" fmla="*/ 1093111 w 1782780"/>
                      <a:gd name="connsiteY9" fmla="*/ 1030271 h 1259509"/>
                      <a:gd name="connsiteX10" fmla="*/ 918775 w 1782780"/>
                      <a:gd name="connsiteY10" fmla="*/ 991218 h 1259509"/>
                      <a:gd name="connsiteX11" fmla="*/ 635558 w 1782780"/>
                      <a:gd name="connsiteY11" fmla="*/ 808919 h 1259509"/>
                      <a:gd name="connsiteX12" fmla="*/ 7280 w 1782780"/>
                      <a:gd name="connsiteY12" fmla="*/ 815425 h 1259509"/>
                      <a:gd name="connsiteX13" fmla="*/ 316004 w 1782780"/>
                      <a:gd name="connsiteY13" fmla="*/ 815929 h 1259509"/>
                      <a:gd name="connsiteX14" fmla="*/ 476043 w 1782780"/>
                      <a:gd name="connsiteY14" fmla="*/ 861002 h 1259509"/>
                      <a:gd name="connsiteX15" fmla="*/ 713682 w 1782780"/>
                      <a:gd name="connsiteY15" fmla="*/ 997724 h 1259509"/>
                      <a:gd name="connsiteX16" fmla="*/ 1110313 w 1782780"/>
                      <a:gd name="connsiteY16" fmla="*/ 1210122 h 1259509"/>
                      <a:gd name="connsiteX17" fmla="*/ 1339094 w 1782780"/>
                      <a:gd name="connsiteY17" fmla="*/ 1259252 h 1259509"/>
                      <a:gd name="connsiteX18" fmla="*/ 1517040 w 1782780"/>
                      <a:gd name="connsiteY18" fmla="*/ 1221514 h 1259509"/>
                      <a:gd name="connsiteX19" fmla="*/ 1759584 w 1782780"/>
                      <a:gd name="connsiteY19" fmla="*/ 915809 h 1259509"/>
                      <a:gd name="connsiteX20" fmla="*/ 1723152 w 1782780"/>
                      <a:gd name="connsiteY20" fmla="*/ 555973 h 1259509"/>
                      <a:gd name="connsiteX21" fmla="*/ 1328283 w 1782780"/>
                      <a:gd name="connsiteY21" fmla="*/ 209797 h 1259509"/>
                      <a:gd name="connsiteX22" fmla="*/ 964352 w 1782780"/>
                      <a:gd name="connsiteY22" fmla="*/ 66712 h 1259509"/>
                      <a:gd name="connsiteX23" fmla="*/ 434743 w 1782780"/>
                      <a:gd name="connsiteY23" fmla="*/ 132 h 1259509"/>
                      <a:gd name="connsiteX24" fmla="*/ 65592 w 1782780"/>
                      <a:gd name="connsiteY24" fmla="*/ 72446 h 1259509"/>
                      <a:gd name="connsiteX25" fmla="*/ 53009 w 1782780"/>
                      <a:gd name="connsiteY25" fmla="*/ 90486 h 1259509"/>
                      <a:gd name="connsiteX26" fmla="*/ 36588 w 1782780"/>
                      <a:gd name="connsiteY26" fmla="*/ 117176 h 1259509"/>
                      <a:gd name="connsiteX27" fmla="*/ 6470 w 1782780"/>
                      <a:gd name="connsiteY27" fmla="*/ 219760 h 1259509"/>
                      <a:gd name="connsiteX28" fmla="*/ 860 w 1782780"/>
                      <a:gd name="connsiteY28" fmla="*/ 276357 h 1259509"/>
                      <a:gd name="connsiteX29" fmla="*/ 1603 w 1782780"/>
                      <a:gd name="connsiteY29" fmla="*/ 338279 h 1259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1782780" h="1259509">
                        <a:moveTo>
                          <a:pt x="1603" y="338279"/>
                        </a:moveTo>
                        <a:cubicBezTo>
                          <a:pt x="3936" y="361863"/>
                          <a:pt x="8975" y="385019"/>
                          <a:pt x="17833" y="408831"/>
                        </a:cubicBezTo>
                        <a:cubicBezTo>
                          <a:pt x="18557" y="410774"/>
                          <a:pt x="37931" y="449055"/>
                          <a:pt x="39808" y="445302"/>
                        </a:cubicBezTo>
                        <a:cubicBezTo>
                          <a:pt x="60248" y="404421"/>
                          <a:pt x="93471" y="338956"/>
                          <a:pt x="128476" y="314114"/>
                        </a:cubicBezTo>
                        <a:cubicBezTo>
                          <a:pt x="229936" y="242115"/>
                          <a:pt x="367953" y="244515"/>
                          <a:pt x="487416" y="238972"/>
                        </a:cubicBezTo>
                        <a:cubicBezTo>
                          <a:pt x="659885" y="230971"/>
                          <a:pt x="887980" y="276233"/>
                          <a:pt x="1050753" y="337755"/>
                        </a:cubicBezTo>
                        <a:cubicBezTo>
                          <a:pt x="1189551" y="390219"/>
                          <a:pt x="1285763" y="413251"/>
                          <a:pt x="1404073" y="503891"/>
                        </a:cubicBezTo>
                        <a:cubicBezTo>
                          <a:pt x="1508296" y="583739"/>
                          <a:pt x="1650647" y="765190"/>
                          <a:pt x="1558436" y="901702"/>
                        </a:cubicBezTo>
                        <a:cubicBezTo>
                          <a:pt x="1520698" y="957576"/>
                          <a:pt x="1461214" y="978521"/>
                          <a:pt x="1399740" y="996914"/>
                        </a:cubicBezTo>
                        <a:cubicBezTo>
                          <a:pt x="1300899" y="1026489"/>
                          <a:pt x="1195981" y="1048921"/>
                          <a:pt x="1093111" y="1030271"/>
                        </a:cubicBezTo>
                        <a:cubicBezTo>
                          <a:pt x="1018101" y="1016678"/>
                          <a:pt x="991717" y="1013107"/>
                          <a:pt x="918775" y="991218"/>
                        </a:cubicBezTo>
                        <a:cubicBezTo>
                          <a:pt x="830678" y="964786"/>
                          <a:pt x="714711" y="851763"/>
                          <a:pt x="635558" y="808919"/>
                        </a:cubicBezTo>
                        <a:cubicBezTo>
                          <a:pt x="476491" y="722813"/>
                          <a:pt x="173767" y="774286"/>
                          <a:pt x="7280" y="815425"/>
                        </a:cubicBezTo>
                        <a:cubicBezTo>
                          <a:pt x="61248" y="807014"/>
                          <a:pt x="261712" y="804995"/>
                          <a:pt x="316004" y="815929"/>
                        </a:cubicBezTo>
                        <a:cubicBezTo>
                          <a:pt x="360171" y="824826"/>
                          <a:pt x="435695" y="844304"/>
                          <a:pt x="476043" y="861002"/>
                        </a:cubicBezTo>
                        <a:cubicBezTo>
                          <a:pt x="528745" y="882814"/>
                          <a:pt x="667238" y="962376"/>
                          <a:pt x="713682" y="997724"/>
                        </a:cubicBezTo>
                        <a:cubicBezTo>
                          <a:pt x="931786" y="1163744"/>
                          <a:pt x="920308" y="1151219"/>
                          <a:pt x="1110313" y="1210122"/>
                        </a:cubicBezTo>
                        <a:cubicBezTo>
                          <a:pt x="1182865" y="1232620"/>
                          <a:pt x="1263027" y="1255775"/>
                          <a:pt x="1339094" y="1259252"/>
                        </a:cubicBezTo>
                        <a:cubicBezTo>
                          <a:pt x="1400368" y="1262052"/>
                          <a:pt x="1459918" y="1241554"/>
                          <a:pt x="1517040" y="1221514"/>
                        </a:cubicBezTo>
                        <a:cubicBezTo>
                          <a:pt x="1665830" y="1169297"/>
                          <a:pt x="1721656" y="1063513"/>
                          <a:pt x="1759584" y="915809"/>
                        </a:cubicBezTo>
                        <a:cubicBezTo>
                          <a:pt x="1791589" y="791174"/>
                          <a:pt x="1799685" y="663691"/>
                          <a:pt x="1723152" y="555973"/>
                        </a:cubicBezTo>
                        <a:cubicBezTo>
                          <a:pt x="1624301" y="416851"/>
                          <a:pt x="1478740" y="288445"/>
                          <a:pt x="1328283" y="209797"/>
                        </a:cubicBezTo>
                        <a:cubicBezTo>
                          <a:pt x="1211707" y="148865"/>
                          <a:pt x="1091358" y="95525"/>
                          <a:pt x="964352" y="66712"/>
                        </a:cubicBezTo>
                        <a:cubicBezTo>
                          <a:pt x="849185" y="40585"/>
                          <a:pt x="553262" y="2828"/>
                          <a:pt x="434743" y="132"/>
                        </a:cubicBezTo>
                        <a:cubicBezTo>
                          <a:pt x="315556" y="-2582"/>
                          <a:pt x="103044" y="36985"/>
                          <a:pt x="65592" y="72446"/>
                        </a:cubicBezTo>
                        <a:cubicBezTo>
                          <a:pt x="61944" y="75894"/>
                          <a:pt x="55962" y="86267"/>
                          <a:pt x="53009" y="90486"/>
                        </a:cubicBezTo>
                        <a:cubicBezTo>
                          <a:pt x="47009" y="99059"/>
                          <a:pt x="41427" y="107889"/>
                          <a:pt x="36588" y="117176"/>
                        </a:cubicBezTo>
                        <a:cubicBezTo>
                          <a:pt x="20043" y="148970"/>
                          <a:pt x="11623" y="184498"/>
                          <a:pt x="6470" y="219760"/>
                        </a:cubicBezTo>
                        <a:cubicBezTo>
                          <a:pt x="3727" y="238524"/>
                          <a:pt x="1984" y="257431"/>
                          <a:pt x="860" y="276357"/>
                        </a:cubicBezTo>
                        <a:cubicBezTo>
                          <a:pt x="-397" y="297760"/>
                          <a:pt x="-378" y="318182"/>
                          <a:pt x="1603" y="338279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  <p:grpSp>
              <p:nvGrpSpPr>
                <p:cNvPr id="971" name="图形 253">
                  <a:extLst>
                    <a:ext uri="{FF2B5EF4-FFF2-40B4-BE49-F238E27FC236}">
                      <a16:creationId xmlns:a16="http://schemas.microsoft.com/office/drawing/2014/main" id="{2EC2559F-37BF-38DC-FC92-4AFDE11B2AC1}"/>
                    </a:ext>
                  </a:extLst>
                </p:cNvPr>
                <p:cNvGrpSpPr/>
                <p:nvPr/>
              </p:nvGrpSpPr>
              <p:grpSpPr>
                <a:xfrm>
                  <a:off x="-5788213" y="4090960"/>
                  <a:ext cx="1827495" cy="1834403"/>
                  <a:chOff x="-5788213" y="4090960"/>
                  <a:chExt cx="1827495" cy="1834403"/>
                </a:xfrm>
                <a:grpFill/>
              </p:grpSpPr>
              <p:grpSp>
                <p:nvGrpSpPr>
                  <p:cNvPr id="1032" name="图形 253">
                    <a:extLst>
                      <a:ext uri="{FF2B5EF4-FFF2-40B4-BE49-F238E27FC236}">
                        <a16:creationId xmlns:a16="http://schemas.microsoft.com/office/drawing/2014/main" id="{4C4508FA-EE25-9473-3E23-80996E217F4D}"/>
                      </a:ext>
                    </a:extLst>
                  </p:cNvPr>
                  <p:cNvGrpSpPr/>
                  <p:nvPr/>
                </p:nvGrpSpPr>
                <p:grpSpPr>
                  <a:xfrm>
                    <a:off x="-4500533" y="4090960"/>
                    <a:ext cx="539815" cy="1834403"/>
                    <a:chOff x="-4500533" y="4090960"/>
                    <a:chExt cx="539815" cy="1834403"/>
                  </a:xfrm>
                  <a:grpFill/>
                </p:grpSpPr>
                <p:sp>
                  <p:nvSpPr>
                    <p:cNvPr id="1037" name="任意多边形: 形状 1036">
                      <a:extLst>
                        <a:ext uri="{FF2B5EF4-FFF2-40B4-BE49-F238E27FC236}">
                          <a16:creationId xmlns:a16="http://schemas.microsoft.com/office/drawing/2014/main" id="{3D2DCE09-38F0-2D9A-7D62-29915936BC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500533" y="4090960"/>
                      <a:ext cx="468934" cy="1739775"/>
                    </a:xfrm>
                    <a:custGeom>
                      <a:avLst/>
                      <a:gdLst>
                        <a:gd name="connsiteX0" fmla="*/ 253469 w 468934"/>
                        <a:gd name="connsiteY0" fmla="*/ 1648731 h 1739775"/>
                        <a:gd name="connsiteX1" fmla="*/ 301656 w 468934"/>
                        <a:gd name="connsiteY1" fmla="*/ 1688537 h 1739775"/>
                        <a:gd name="connsiteX2" fmla="*/ 352548 w 468934"/>
                        <a:gd name="connsiteY2" fmla="*/ 1719512 h 1739775"/>
                        <a:gd name="connsiteX3" fmla="*/ 393439 w 468934"/>
                        <a:gd name="connsiteY3" fmla="*/ 1738124 h 1739775"/>
                        <a:gd name="connsiteX4" fmla="*/ 440197 w 468934"/>
                        <a:gd name="connsiteY4" fmla="*/ 1728503 h 1739775"/>
                        <a:gd name="connsiteX5" fmla="*/ 468934 w 468934"/>
                        <a:gd name="connsiteY5" fmla="*/ 1720255 h 1739775"/>
                        <a:gd name="connsiteX6" fmla="*/ 392163 w 468934"/>
                        <a:gd name="connsiteY6" fmla="*/ 1623862 h 1739775"/>
                        <a:gd name="connsiteX7" fmla="*/ 368807 w 468934"/>
                        <a:gd name="connsiteY7" fmla="*/ 1459146 h 1739775"/>
                        <a:gd name="connsiteX8" fmla="*/ 353386 w 468934"/>
                        <a:gd name="connsiteY8" fmla="*/ 1220583 h 1739775"/>
                        <a:gd name="connsiteX9" fmla="*/ 337641 w 468934"/>
                        <a:gd name="connsiteY9" fmla="*/ 741485 h 1739775"/>
                        <a:gd name="connsiteX10" fmla="*/ 196567 w 468934"/>
                        <a:gd name="connsiteY10" fmla="*/ 63762 h 1739775"/>
                        <a:gd name="connsiteX11" fmla="*/ 129034 w 468934"/>
                        <a:gd name="connsiteY11" fmla="*/ 1078 h 1739775"/>
                        <a:gd name="connsiteX12" fmla="*/ 100955 w 468934"/>
                        <a:gd name="connsiteY12" fmla="*/ 19728 h 1739775"/>
                        <a:gd name="connsiteX13" fmla="*/ 12010 w 468934"/>
                        <a:gd name="connsiteY13" fmla="*/ 422359 h 1739775"/>
                        <a:gd name="connsiteX14" fmla="*/ 137321 w 468934"/>
                        <a:gd name="connsiteY14" fmla="*/ 832763 h 1739775"/>
                        <a:gd name="connsiteX15" fmla="*/ 195767 w 468934"/>
                        <a:gd name="connsiteY15" fmla="*/ 1249434 h 1739775"/>
                        <a:gd name="connsiteX16" fmla="*/ 253469 w 468934"/>
                        <a:gd name="connsiteY16" fmla="*/ 1648731 h 17397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468934" h="1739775">
                          <a:moveTo>
                            <a:pt x="253469" y="1648731"/>
                          </a:moveTo>
                          <a:cubicBezTo>
                            <a:pt x="269223" y="1663200"/>
                            <a:pt x="288092" y="1677964"/>
                            <a:pt x="301656" y="1688537"/>
                          </a:cubicBezTo>
                          <a:cubicBezTo>
                            <a:pt x="318811" y="1701900"/>
                            <a:pt x="334517" y="1707644"/>
                            <a:pt x="352548" y="1719512"/>
                          </a:cubicBezTo>
                          <a:cubicBezTo>
                            <a:pt x="364473" y="1727360"/>
                            <a:pt x="379904" y="1733837"/>
                            <a:pt x="393439" y="1738124"/>
                          </a:cubicBezTo>
                          <a:cubicBezTo>
                            <a:pt x="410708" y="1743591"/>
                            <a:pt x="423138" y="1734209"/>
                            <a:pt x="440197" y="1728503"/>
                          </a:cubicBezTo>
                          <a:cubicBezTo>
                            <a:pt x="449503" y="1725389"/>
                            <a:pt x="459161" y="1722379"/>
                            <a:pt x="468934" y="1720255"/>
                          </a:cubicBezTo>
                          <a:cubicBezTo>
                            <a:pt x="453084" y="1699605"/>
                            <a:pt x="402945" y="1643579"/>
                            <a:pt x="392163" y="1623862"/>
                          </a:cubicBezTo>
                          <a:cubicBezTo>
                            <a:pt x="385285" y="1611298"/>
                            <a:pt x="372751" y="1495350"/>
                            <a:pt x="368807" y="1459146"/>
                          </a:cubicBezTo>
                          <a:cubicBezTo>
                            <a:pt x="360178" y="1379898"/>
                            <a:pt x="355977" y="1300231"/>
                            <a:pt x="353386" y="1220583"/>
                          </a:cubicBezTo>
                          <a:cubicBezTo>
                            <a:pt x="348186" y="1060887"/>
                            <a:pt x="349986" y="900895"/>
                            <a:pt x="337641" y="741485"/>
                          </a:cubicBezTo>
                          <a:cubicBezTo>
                            <a:pt x="319782" y="510799"/>
                            <a:pt x="272243" y="282418"/>
                            <a:pt x="196567" y="63762"/>
                          </a:cubicBezTo>
                          <a:cubicBezTo>
                            <a:pt x="185489" y="31748"/>
                            <a:pt x="161943" y="-6980"/>
                            <a:pt x="129034" y="1078"/>
                          </a:cubicBezTo>
                          <a:cubicBezTo>
                            <a:pt x="117976" y="3783"/>
                            <a:pt x="108994" y="11660"/>
                            <a:pt x="100955" y="19728"/>
                          </a:cubicBezTo>
                          <a:cubicBezTo>
                            <a:pt x="-48" y="121150"/>
                            <a:pt x="-15365" y="281865"/>
                            <a:pt x="12010" y="422359"/>
                          </a:cubicBezTo>
                          <a:cubicBezTo>
                            <a:pt x="39385" y="562853"/>
                            <a:pt x="102374" y="693955"/>
                            <a:pt x="137321" y="832763"/>
                          </a:cubicBezTo>
                          <a:cubicBezTo>
                            <a:pt x="171487" y="968446"/>
                            <a:pt x="179374" y="1110845"/>
                            <a:pt x="195767" y="1249434"/>
                          </a:cubicBezTo>
                          <a:cubicBezTo>
                            <a:pt x="211483" y="1382203"/>
                            <a:pt x="259479" y="1513657"/>
                            <a:pt x="253469" y="1648731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1038" name="任意多边形: 形状 1037">
                      <a:extLst>
                        <a:ext uri="{FF2B5EF4-FFF2-40B4-BE49-F238E27FC236}">
                          <a16:creationId xmlns:a16="http://schemas.microsoft.com/office/drawing/2014/main" id="{9759BE4F-E8E7-BA9A-BE6D-F90E70DBDF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252484" y="5739692"/>
                      <a:ext cx="291765" cy="162353"/>
                    </a:xfrm>
                    <a:custGeom>
                      <a:avLst/>
                      <a:gdLst>
                        <a:gd name="connsiteX0" fmla="*/ 257194 w 291765"/>
                        <a:gd name="connsiteY0" fmla="*/ 118424 h 162353"/>
                        <a:gd name="connsiteX1" fmla="*/ 228581 w 291765"/>
                        <a:gd name="connsiteY1" fmla="*/ 82067 h 162353"/>
                        <a:gd name="connsiteX2" fmla="*/ 220894 w 291765"/>
                        <a:gd name="connsiteY2" fmla="*/ 71523 h 162353"/>
                        <a:gd name="connsiteX3" fmla="*/ 192157 w 291765"/>
                        <a:gd name="connsiteY3" fmla="*/ 79772 h 162353"/>
                        <a:gd name="connsiteX4" fmla="*/ 145399 w 291765"/>
                        <a:gd name="connsiteY4" fmla="*/ 89392 h 162353"/>
                        <a:gd name="connsiteX5" fmla="*/ 104508 w 291765"/>
                        <a:gd name="connsiteY5" fmla="*/ 70780 h 162353"/>
                        <a:gd name="connsiteX6" fmla="*/ 53616 w 291765"/>
                        <a:gd name="connsiteY6" fmla="*/ 39805 h 162353"/>
                        <a:gd name="connsiteX7" fmla="*/ 5429 w 291765"/>
                        <a:gd name="connsiteY7" fmla="*/ 0 h 162353"/>
                        <a:gd name="connsiteX8" fmla="*/ 0 w 291765"/>
                        <a:gd name="connsiteY8" fmla="*/ 50606 h 162353"/>
                        <a:gd name="connsiteX9" fmla="*/ 41758 w 291765"/>
                        <a:gd name="connsiteY9" fmla="*/ 77486 h 162353"/>
                        <a:gd name="connsiteX10" fmla="*/ 97555 w 291765"/>
                        <a:gd name="connsiteY10" fmla="*/ 107528 h 162353"/>
                        <a:gd name="connsiteX11" fmla="*/ 226476 w 291765"/>
                        <a:gd name="connsiteY11" fmla="*/ 156486 h 162353"/>
                        <a:gd name="connsiteX12" fmla="*/ 266348 w 291765"/>
                        <a:gd name="connsiteY12" fmla="*/ 160058 h 162353"/>
                        <a:gd name="connsiteX13" fmla="*/ 291627 w 291765"/>
                        <a:gd name="connsiteY13" fmla="*/ 162354 h 162353"/>
                        <a:gd name="connsiteX14" fmla="*/ 257194 w 291765"/>
                        <a:gd name="connsiteY14" fmla="*/ 118424 h 1623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291765" h="162353">
                          <a:moveTo>
                            <a:pt x="257194" y="118424"/>
                          </a:moveTo>
                          <a:cubicBezTo>
                            <a:pt x="246393" y="107480"/>
                            <a:pt x="236687" y="95136"/>
                            <a:pt x="228581" y="82067"/>
                          </a:cubicBezTo>
                          <a:cubicBezTo>
                            <a:pt x="227324" y="80039"/>
                            <a:pt x="224580" y="76343"/>
                            <a:pt x="220894" y="71523"/>
                          </a:cubicBezTo>
                          <a:cubicBezTo>
                            <a:pt x="211112" y="73638"/>
                            <a:pt x="201463" y="76648"/>
                            <a:pt x="192157" y="79772"/>
                          </a:cubicBezTo>
                          <a:cubicBezTo>
                            <a:pt x="175098" y="85477"/>
                            <a:pt x="162668" y="94860"/>
                            <a:pt x="145399" y="89392"/>
                          </a:cubicBezTo>
                          <a:cubicBezTo>
                            <a:pt x="131854" y="85106"/>
                            <a:pt x="116434" y="78629"/>
                            <a:pt x="104508" y="70780"/>
                          </a:cubicBezTo>
                          <a:cubicBezTo>
                            <a:pt x="86478" y="58912"/>
                            <a:pt x="70771" y="53169"/>
                            <a:pt x="53616" y="39805"/>
                          </a:cubicBezTo>
                          <a:cubicBezTo>
                            <a:pt x="40053" y="29232"/>
                            <a:pt x="21174" y="14469"/>
                            <a:pt x="5429" y="0"/>
                          </a:cubicBezTo>
                          <a:cubicBezTo>
                            <a:pt x="4677" y="16888"/>
                            <a:pt x="2972" y="33766"/>
                            <a:pt x="0" y="50606"/>
                          </a:cubicBezTo>
                          <a:cubicBezTo>
                            <a:pt x="14830" y="58912"/>
                            <a:pt x="29270" y="70075"/>
                            <a:pt x="41758" y="77486"/>
                          </a:cubicBezTo>
                          <a:cubicBezTo>
                            <a:pt x="60150" y="88411"/>
                            <a:pt x="78000" y="99003"/>
                            <a:pt x="97555" y="107528"/>
                          </a:cubicBezTo>
                          <a:cubicBezTo>
                            <a:pt x="139208" y="125682"/>
                            <a:pt x="182832" y="142856"/>
                            <a:pt x="226476" y="156486"/>
                          </a:cubicBezTo>
                          <a:cubicBezTo>
                            <a:pt x="240106" y="160744"/>
                            <a:pt x="252165" y="159325"/>
                            <a:pt x="266348" y="160058"/>
                          </a:cubicBezTo>
                          <a:cubicBezTo>
                            <a:pt x="275149" y="160515"/>
                            <a:pt x="283502" y="161554"/>
                            <a:pt x="291627" y="162354"/>
                          </a:cubicBezTo>
                          <a:cubicBezTo>
                            <a:pt x="293884" y="146485"/>
                            <a:pt x="268053" y="129416"/>
                            <a:pt x="257194" y="118424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1039" name="任意多边形: 形状 1038">
                      <a:extLst>
                        <a:ext uri="{FF2B5EF4-FFF2-40B4-BE49-F238E27FC236}">
                          <a16:creationId xmlns:a16="http://schemas.microsoft.com/office/drawing/2014/main" id="{3FEB6B46-182E-8C6E-5F32-8A1D169315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255661" y="5790308"/>
                      <a:ext cx="294794" cy="135055"/>
                    </a:xfrm>
                    <a:custGeom>
                      <a:avLst/>
                      <a:gdLst>
                        <a:gd name="connsiteX0" fmla="*/ 229643 w 294794"/>
                        <a:gd name="connsiteY0" fmla="*/ 105880 h 135055"/>
                        <a:gd name="connsiteX1" fmla="*/ 100723 w 294794"/>
                        <a:gd name="connsiteY1" fmla="*/ 56922 h 135055"/>
                        <a:gd name="connsiteX2" fmla="*/ 44925 w 294794"/>
                        <a:gd name="connsiteY2" fmla="*/ 26880 h 135055"/>
                        <a:gd name="connsiteX3" fmla="*/ 3167 w 294794"/>
                        <a:gd name="connsiteY3" fmla="*/ 0 h 135055"/>
                        <a:gd name="connsiteX4" fmla="*/ 2577 w 294794"/>
                        <a:gd name="connsiteY4" fmla="*/ 3772 h 135055"/>
                        <a:gd name="connsiteX5" fmla="*/ 3949 w 294794"/>
                        <a:gd name="connsiteY5" fmla="*/ 30242 h 135055"/>
                        <a:gd name="connsiteX6" fmla="*/ 34305 w 294794"/>
                        <a:gd name="connsiteY6" fmla="*/ 45415 h 135055"/>
                        <a:gd name="connsiteX7" fmla="*/ 102999 w 294794"/>
                        <a:gd name="connsiteY7" fmla="*/ 80439 h 135055"/>
                        <a:gd name="connsiteX8" fmla="*/ 190381 w 294794"/>
                        <a:gd name="connsiteY8" fmla="*/ 116700 h 135055"/>
                        <a:gd name="connsiteX9" fmla="*/ 293528 w 294794"/>
                        <a:gd name="connsiteY9" fmla="*/ 116062 h 135055"/>
                        <a:gd name="connsiteX10" fmla="*/ 294794 w 294794"/>
                        <a:gd name="connsiteY10" fmla="*/ 111757 h 135055"/>
                        <a:gd name="connsiteX11" fmla="*/ 269515 w 294794"/>
                        <a:gd name="connsiteY11" fmla="*/ 109461 h 135055"/>
                        <a:gd name="connsiteX12" fmla="*/ 229643 w 294794"/>
                        <a:gd name="connsiteY12" fmla="*/ 105880 h 1350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294794" h="135055">
                          <a:moveTo>
                            <a:pt x="229643" y="105880"/>
                          </a:moveTo>
                          <a:cubicBezTo>
                            <a:pt x="186000" y="92250"/>
                            <a:pt x="142376" y="75076"/>
                            <a:pt x="100723" y="56922"/>
                          </a:cubicBezTo>
                          <a:cubicBezTo>
                            <a:pt x="81158" y="48396"/>
                            <a:pt x="63308" y="37805"/>
                            <a:pt x="44925" y="26880"/>
                          </a:cubicBezTo>
                          <a:cubicBezTo>
                            <a:pt x="32447" y="19460"/>
                            <a:pt x="17998" y="8306"/>
                            <a:pt x="3167" y="0"/>
                          </a:cubicBezTo>
                          <a:cubicBezTo>
                            <a:pt x="2949" y="1257"/>
                            <a:pt x="2815" y="2515"/>
                            <a:pt x="2577" y="3772"/>
                          </a:cubicBezTo>
                          <a:cubicBezTo>
                            <a:pt x="739" y="13592"/>
                            <a:pt x="-2786" y="21870"/>
                            <a:pt x="3949" y="30242"/>
                          </a:cubicBezTo>
                          <a:cubicBezTo>
                            <a:pt x="10092" y="37872"/>
                            <a:pt x="25494" y="42320"/>
                            <a:pt x="34305" y="45415"/>
                          </a:cubicBezTo>
                          <a:cubicBezTo>
                            <a:pt x="59441" y="54245"/>
                            <a:pt x="79663" y="68685"/>
                            <a:pt x="102999" y="80439"/>
                          </a:cubicBezTo>
                          <a:cubicBezTo>
                            <a:pt x="131165" y="94622"/>
                            <a:pt x="161216" y="105032"/>
                            <a:pt x="190381" y="116700"/>
                          </a:cubicBezTo>
                          <a:cubicBezTo>
                            <a:pt x="216489" y="127149"/>
                            <a:pt x="275430" y="152514"/>
                            <a:pt x="293528" y="116062"/>
                          </a:cubicBezTo>
                          <a:cubicBezTo>
                            <a:pt x="294233" y="114643"/>
                            <a:pt x="294585" y="113205"/>
                            <a:pt x="294794" y="111757"/>
                          </a:cubicBezTo>
                          <a:cubicBezTo>
                            <a:pt x="286670" y="110947"/>
                            <a:pt x="278316" y="109909"/>
                            <a:pt x="269515" y="109461"/>
                          </a:cubicBezTo>
                          <a:cubicBezTo>
                            <a:pt x="255332" y="108728"/>
                            <a:pt x="243274" y="110138"/>
                            <a:pt x="229643" y="10588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1033" name="图形 253">
                    <a:extLst>
                      <a:ext uri="{FF2B5EF4-FFF2-40B4-BE49-F238E27FC236}">
                        <a16:creationId xmlns:a16="http://schemas.microsoft.com/office/drawing/2014/main" id="{9D073988-04FB-B4A8-ABB2-1AC12F918C12}"/>
                      </a:ext>
                    </a:extLst>
                  </p:cNvPr>
                  <p:cNvGrpSpPr/>
                  <p:nvPr/>
                </p:nvGrpSpPr>
                <p:grpSpPr>
                  <a:xfrm>
                    <a:off x="-5788213" y="4534985"/>
                    <a:ext cx="1059855" cy="1029258"/>
                    <a:chOff x="-5788213" y="4534985"/>
                    <a:chExt cx="1059855" cy="1029258"/>
                  </a:xfrm>
                  <a:grpFill/>
                </p:grpSpPr>
                <p:sp>
                  <p:nvSpPr>
                    <p:cNvPr id="1034" name="任意多边形: 形状 1033">
                      <a:extLst>
                        <a:ext uri="{FF2B5EF4-FFF2-40B4-BE49-F238E27FC236}">
                          <a16:creationId xmlns:a16="http://schemas.microsoft.com/office/drawing/2014/main" id="{6D2CABBB-EE6B-B71A-C3E0-1892F466B4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5788213" y="5273801"/>
                      <a:ext cx="163167" cy="289658"/>
                    </a:xfrm>
                    <a:custGeom>
                      <a:avLst/>
                      <a:gdLst>
                        <a:gd name="connsiteX0" fmla="*/ 133668 w 163167"/>
                        <a:gd name="connsiteY0" fmla="*/ 2851 h 289658"/>
                        <a:gd name="connsiteX1" fmla="*/ 91653 w 163167"/>
                        <a:gd name="connsiteY1" fmla="*/ 55801 h 289658"/>
                        <a:gd name="connsiteX2" fmla="*/ 43028 w 163167"/>
                        <a:gd name="connsiteY2" fmla="*/ 156995 h 289658"/>
                        <a:gd name="connsiteX3" fmla="*/ 2252 w 163167"/>
                        <a:gd name="connsiteY3" fmla="*/ 260455 h 289658"/>
                        <a:gd name="connsiteX4" fmla="*/ 14539 w 163167"/>
                        <a:gd name="connsiteY4" fmla="*/ 289659 h 289658"/>
                        <a:gd name="connsiteX5" fmla="*/ 163167 w 163167"/>
                        <a:gd name="connsiteY5" fmla="*/ 2318 h 289658"/>
                        <a:gd name="connsiteX6" fmla="*/ 133668 w 163167"/>
                        <a:gd name="connsiteY6" fmla="*/ 2851 h 2896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3167" h="289658">
                          <a:moveTo>
                            <a:pt x="133668" y="2851"/>
                          </a:moveTo>
                          <a:cubicBezTo>
                            <a:pt x="109322" y="12062"/>
                            <a:pt x="102207" y="34446"/>
                            <a:pt x="91653" y="55801"/>
                          </a:cubicBezTo>
                          <a:cubicBezTo>
                            <a:pt x="75042" y="89405"/>
                            <a:pt x="58382" y="122676"/>
                            <a:pt x="43028" y="156995"/>
                          </a:cubicBezTo>
                          <a:cubicBezTo>
                            <a:pt x="34770" y="175444"/>
                            <a:pt x="5938" y="249644"/>
                            <a:pt x="2252" y="260455"/>
                          </a:cubicBezTo>
                          <a:cubicBezTo>
                            <a:pt x="-3844" y="278324"/>
                            <a:pt x="3166" y="287125"/>
                            <a:pt x="14539" y="289659"/>
                          </a:cubicBezTo>
                          <a:cubicBezTo>
                            <a:pt x="32570" y="241481"/>
                            <a:pt x="90434" y="74213"/>
                            <a:pt x="163167" y="2318"/>
                          </a:cubicBezTo>
                          <a:cubicBezTo>
                            <a:pt x="154204" y="-387"/>
                            <a:pt x="144698" y="-1330"/>
                            <a:pt x="133668" y="2851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1035" name="任意多边形: 形状 1034">
                      <a:extLst>
                        <a:ext uri="{FF2B5EF4-FFF2-40B4-BE49-F238E27FC236}">
                          <a16:creationId xmlns:a16="http://schemas.microsoft.com/office/drawing/2014/main" id="{7DBBD2E9-267E-EEC8-84C0-DC5AFF4C56B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5773674" y="5276119"/>
                      <a:ext cx="179346" cy="288124"/>
                    </a:xfrm>
                    <a:custGeom>
                      <a:avLst/>
                      <a:gdLst>
                        <a:gd name="connsiteX0" fmla="*/ 98088 w 179346"/>
                        <a:gd name="connsiteY0" fmla="*/ 133598 h 288124"/>
                        <a:gd name="connsiteX1" fmla="*/ 179346 w 179346"/>
                        <a:gd name="connsiteY1" fmla="*/ 11525 h 288124"/>
                        <a:gd name="connsiteX2" fmla="*/ 148628 w 179346"/>
                        <a:gd name="connsiteY2" fmla="*/ 0 h 288124"/>
                        <a:gd name="connsiteX3" fmla="*/ 0 w 179346"/>
                        <a:gd name="connsiteY3" fmla="*/ 287341 h 288124"/>
                        <a:gd name="connsiteX4" fmla="*/ 50787 w 179346"/>
                        <a:gd name="connsiteY4" fmla="*/ 266900 h 288124"/>
                        <a:gd name="connsiteX5" fmla="*/ 110442 w 179346"/>
                        <a:gd name="connsiteY5" fmla="*/ 206054 h 288124"/>
                        <a:gd name="connsiteX6" fmla="*/ 74219 w 179346"/>
                        <a:gd name="connsiteY6" fmla="*/ 196587 h 288124"/>
                        <a:gd name="connsiteX7" fmla="*/ 98088 w 179346"/>
                        <a:gd name="connsiteY7" fmla="*/ 133598 h 2881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79346" h="288124">
                          <a:moveTo>
                            <a:pt x="98088" y="133598"/>
                          </a:moveTo>
                          <a:cubicBezTo>
                            <a:pt x="120958" y="92269"/>
                            <a:pt x="149114" y="50683"/>
                            <a:pt x="179346" y="11525"/>
                          </a:cubicBezTo>
                          <a:cubicBezTo>
                            <a:pt x="168840" y="8677"/>
                            <a:pt x="159096" y="3153"/>
                            <a:pt x="148628" y="0"/>
                          </a:cubicBezTo>
                          <a:cubicBezTo>
                            <a:pt x="75895" y="71895"/>
                            <a:pt x="18021" y="239163"/>
                            <a:pt x="0" y="287341"/>
                          </a:cubicBezTo>
                          <a:cubicBezTo>
                            <a:pt x="16202" y="290951"/>
                            <a:pt x="41348" y="281730"/>
                            <a:pt x="50787" y="266900"/>
                          </a:cubicBezTo>
                          <a:cubicBezTo>
                            <a:pt x="65541" y="243707"/>
                            <a:pt x="86716" y="223056"/>
                            <a:pt x="110442" y="206054"/>
                          </a:cubicBezTo>
                          <a:cubicBezTo>
                            <a:pt x="98917" y="197501"/>
                            <a:pt x="88802" y="196872"/>
                            <a:pt x="74219" y="196587"/>
                          </a:cubicBezTo>
                          <a:cubicBezTo>
                            <a:pt x="69085" y="176994"/>
                            <a:pt x="89106" y="149828"/>
                            <a:pt x="98088" y="13359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1036" name="任意多边形: 形状 1035">
                      <a:extLst>
                        <a:ext uri="{FF2B5EF4-FFF2-40B4-BE49-F238E27FC236}">
                          <a16:creationId xmlns:a16="http://schemas.microsoft.com/office/drawing/2014/main" id="{5D798D10-5277-2F85-E88E-D058847F01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5700266" y="4534985"/>
                      <a:ext cx="971907" cy="947169"/>
                    </a:xfrm>
                    <a:custGeom>
                      <a:avLst/>
                      <a:gdLst>
                        <a:gd name="connsiteX0" fmla="*/ 970846 w 971907"/>
                        <a:gd name="connsiteY0" fmla="*/ 106045 h 947169"/>
                        <a:gd name="connsiteX1" fmla="*/ 917725 w 971907"/>
                        <a:gd name="connsiteY1" fmla="*/ 68021 h 947169"/>
                        <a:gd name="connsiteX2" fmla="*/ 781603 w 971907"/>
                        <a:gd name="connsiteY2" fmla="*/ 8442 h 947169"/>
                        <a:gd name="connsiteX3" fmla="*/ 758819 w 971907"/>
                        <a:gd name="connsiteY3" fmla="*/ 42 h 947169"/>
                        <a:gd name="connsiteX4" fmla="*/ 739303 w 971907"/>
                        <a:gd name="connsiteY4" fmla="*/ 23321 h 947169"/>
                        <a:gd name="connsiteX5" fmla="*/ 664550 w 971907"/>
                        <a:gd name="connsiteY5" fmla="*/ 203372 h 947169"/>
                        <a:gd name="connsiteX6" fmla="*/ 583835 w 971907"/>
                        <a:gd name="connsiteY6" fmla="*/ 425761 h 947169"/>
                        <a:gd name="connsiteX7" fmla="*/ 503263 w 971907"/>
                        <a:gd name="connsiteY7" fmla="*/ 583552 h 947169"/>
                        <a:gd name="connsiteX8" fmla="*/ 461554 w 971907"/>
                        <a:gd name="connsiteY8" fmla="*/ 616538 h 947169"/>
                        <a:gd name="connsiteX9" fmla="*/ 124569 w 971907"/>
                        <a:gd name="connsiteY9" fmla="*/ 753955 h 947169"/>
                        <a:gd name="connsiteX10" fmla="*/ 105957 w 971907"/>
                        <a:gd name="connsiteY10" fmla="*/ 752650 h 947169"/>
                        <a:gd name="connsiteX11" fmla="*/ 24699 w 971907"/>
                        <a:gd name="connsiteY11" fmla="*/ 874722 h 947169"/>
                        <a:gd name="connsiteX12" fmla="*/ 829 w 971907"/>
                        <a:gd name="connsiteY12" fmla="*/ 937701 h 947169"/>
                        <a:gd name="connsiteX13" fmla="*/ 37053 w 971907"/>
                        <a:gd name="connsiteY13" fmla="*/ 947169 h 947169"/>
                        <a:gd name="connsiteX14" fmla="*/ 86478 w 971907"/>
                        <a:gd name="connsiteY14" fmla="*/ 918594 h 947169"/>
                        <a:gd name="connsiteX15" fmla="*/ 378657 w 971907"/>
                        <a:gd name="connsiteY15" fmla="*/ 834108 h 947169"/>
                        <a:gd name="connsiteX16" fmla="*/ 592417 w 971907"/>
                        <a:gd name="connsiteY16" fmla="*/ 764461 h 947169"/>
                        <a:gd name="connsiteX17" fmla="*/ 643186 w 971907"/>
                        <a:gd name="connsiteY17" fmla="*/ 732609 h 947169"/>
                        <a:gd name="connsiteX18" fmla="*/ 704565 w 971907"/>
                        <a:gd name="connsiteY18" fmla="*/ 649342 h 947169"/>
                        <a:gd name="connsiteX19" fmla="*/ 945938 w 971907"/>
                        <a:gd name="connsiteY19" fmla="*/ 188246 h 947169"/>
                        <a:gd name="connsiteX20" fmla="*/ 970846 w 971907"/>
                        <a:gd name="connsiteY20" fmla="*/ 106045 h 947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971907" h="947169">
                          <a:moveTo>
                            <a:pt x="970846" y="106045"/>
                          </a:moveTo>
                          <a:cubicBezTo>
                            <a:pt x="965721" y="88214"/>
                            <a:pt x="933689" y="75394"/>
                            <a:pt x="917725" y="68021"/>
                          </a:cubicBezTo>
                          <a:cubicBezTo>
                            <a:pt x="872824" y="47295"/>
                            <a:pt x="827942" y="25816"/>
                            <a:pt x="781603" y="8442"/>
                          </a:cubicBezTo>
                          <a:cubicBezTo>
                            <a:pt x="775869" y="6300"/>
                            <a:pt x="764506" y="-597"/>
                            <a:pt x="758819" y="42"/>
                          </a:cubicBezTo>
                          <a:cubicBezTo>
                            <a:pt x="747389" y="1337"/>
                            <a:pt x="745580" y="10919"/>
                            <a:pt x="739303" y="23321"/>
                          </a:cubicBezTo>
                          <a:cubicBezTo>
                            <a:pt x="709880" y="81528"/>
                            <a:pt x="686877" y="142164"/>
                            <a:pt x="664550" y="203372"/>
                          </a:cubicBezTo>
                          <a:cubicBezTo>
                            <a:pt x="637214" y="278324"/>
                            <a:pt x="618106" y="353048"/>
                            <a:pt x="583835" y="425761"/>
                          </a:cubicBezTo>
                          <a:cubicBezTo>
                            <a:pt x="558813" y="478854"/>
                            <a:pt x="533743" y="533299"/>
                            <a:pt x="503263" y="583552"/>
                          </a:cubicBezTo>
                          <a:cubicBezTo>
                            <a:pt x="492510" y="601279"/>
                            <a:pt x="479756" y="606365"/>
                            <a:pt x="461554" y="616538"/>
                          </a:cubicBezTo>
                          <a:cubicBezTo>
                            <a:pt x="392659" y="655047"/>
                            <a:pt x="325698" y="692833"/>
                            <a:pt x="124569" y="753955"/>
                          </a:cubicBezTo>
                          <a:cubicBezTo>
                            <a:pt x="117930" y="755002"/>
                            <a:pt x="111824" y="754241"/>
                            <a:pt x="105957" y="752650"/>
                          </a:cubicBezTo>
                          <a:cubicBezTo>
                            <a:pt x="75715" y="791817"/>
                            <a:pt x="47568" y="833393"/>
                            <a:pt x="24699" y="874722"/>
                          </a:cubicBezTo>
                          <a:cubicBezTo>
                            <a:pt x="15717" y="890953"/>
                            <a:pt x="-4305" y="918118"/>
                            <a:pt x="829" y="937701"/>
                          </a:cubicBezTo>
                          <a:cubicBezTo>
                            <a:pt x="15412" y="937997"/>
                            <a:pt x="25528" y="938626"/>
                            <a:pt x="37053" y="947169"/>
                          </a:cubicBezTo>
                          <a:cubicBezTo>
                            <a:pt x="52769" y="935911"/>
                            <a:pt x="69571" y="926214"/>
                            <a:pt x="86478" y="918594"/>
                          </a:cubicBezTo>
                          <a:cubicBezTo>
                            <a:pt x="206931" y="864331"/>
                            <a:pt x="278493" y="846967"/>
                            <a:pt x="378657" y="834108"/>
                          </a:cubicBezTo>
                          <a:cubicBezTo>
                            <a:pt x="450952" y="824821"/>
                            <a:pt x="526419" y="792922"/>
                            <a:pt x="592417" y="764461"/>
                          </a:cubicBezTo>
                          <a:cubicBezTo>
                            <a:pt x="614211" y="755060"/>
                            <a:pt x="623688" y="746430"/>
                            <a:pt x="643186" y="732609"/>
                          </a:cubicBezTo>
                          <a:cubicBezTo>
                            <a:pt x="671389" y="712616"/>
                            <a:pt x="687439" y="678212"/>
                            <a:pt x="704565" y="649342"/>
                          </a:cubicBezTo>
                          <a:cubicBezTo>
                            <a:pt x="793195" y="499952"/>
                            <a:pt x="876777" y="347980"/>
                            <a:pt x="945938" y="188246"/>
                          </a:cubicBezTo>
                          <a:cubicBezTo>
                            <a:pt x="953501" y="170758"/>
                            <a:pt x="977170" y="128048"/>
                            <a:pt x="970846" y="106045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</p:grpSp>
            </p:grpSp>
            <p:grpSp>
              <p:nvGrpSpPr>
                <p:cNvPr id="972" name="图形 253">
                  <a:extLst>
                    <a:ext uri="{FF2B5EF4-FFF2-40B4-BE49-F238E27FC236}">
                      <a16:creationId xmlns:a16="http://schemas.microsoft.com/office/drawing/2014/main" id="{8A6569C2-DEA5-FEF3-7AB3-190C02693E9F}"/>
                    </a:ext>
                  </a:extLst>
                </p:cNvPr>
                <p:cNvGrpSpPr/>
                <p:nvPr/>
              </p:nvGrpSpPr>
              <p:grpSpPr>
                <a:xfrm>
                  <a:off x="-5187580" y="2271387"/>
                  <a:ext cx="540144" cy="1055540"/>
                  <a:chOff x="-5187580" y="2271387"/>
                  <a:chExt cx="540144" cy="1055540"/>
                </a:xfrm>
                <a:grpFill/>
              </p:grpSpPr>
              <p:grpSp>
                <p:nvGrpSpPr>
                  <p:cNvPr id="1022" name="图形 253">
                    <a:extLst>
                      <a:ext uri="{FF2B5EF4-FFF2-40B4-BE49-F238E27FC236}">
                        <a16:creationId xmlns:a16="http://schemas.microsoft.com/office/drawing/2014/main" id="{6E2CA892-4434-B764-2756-489414119F9D}"/>
                      </a:ext>
                    </a:extLst>
                  </p:cNvPr>
                  <p:cNvGrpSpPr/>
                  <p:nvPr/>
                </p:nvGrpSpPr>
                <p:grpSpPr>
                  <a:xfrm>
                    <a:off x="-5061460" y="2990081"/>
                    <a:ext cx="414024" cy="336846"/>
                    <a:chOff x="-5061460" y="2990081"/>
                    <a:chExt cx="414024" cy="336846"/>
                  </a:xfrm>
                  <a:grpFill/>
                </p:grpSpPr>
                <p:sp>
                  <p:nvSpPr>
                    <p:cNvPr id="1030" name="任意多边形: 形状 1029">
                      <a:extLst>
                        <a:ext uri="{FF2B5EF4-FFF2-40B4-BE49-F238E27FC236}">
                          <a16:creationId xmlns:a16="http://schemas.microsoft.com/office/drawing/2014/main" id="{C4A637B0-9A4D-43AD-907A-1C4BBD0184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5061460" y="3011141"/>
                      <a:ext cx="382874" cy="315786"/>
                    </a:xfrm>
                    <a:custGeom>
                      <a:avLst/>
                      <a:gdLst>
                        <a:gd name="connsiteX0" fmla="*/ 259392 w 382874"/>
                        <a:gd name="connsiteY0" fmla="*/ 0 h 315786"/>
                        <a:gd name="connsiteX1" fmla="*/ 200195 w 382874"/>
                        <a:gd name="connsiteY1" fmla="*/ 27241 h 315786"/>
                        <a:gd name="connsiteX2" fmla="*/ 66521 w 382874"/>
                        <a:gd name="connsiteY2" fmla="*/ 76876 h 315786"/>
                        <a:gd name="connsiteX3" fmla="*/ 65 w 382874"/>
                        <a:gd name="connsiteY3" fmla="*/ 170126 h 315786"/>
                        <a:gd name="connsiteX4" fmla="*/ 62292 w 382874"/>
                        <a:gd name="connsiteY4" fmla="*/ 284369 h 315786"/>
                        <a:gd name="connsiteX5" fmla="*/ 184374 w 382874"/>
                        <a:gd name="connsiteY5" fmla="*/ 311982 h 315786"/>
                        <a:gd name="connsiteX6" fmla="*/ 309504 w 382874"/>
                        <a:gd name="connsiteY6" fmla="*/ 253974 h 315786"/>
                        <a:gd name="connsiteX7" fmla="*/ 364672 w 382874"/>
                        <a:gd name="connsiteY7" fmla="*/ 182442 h 315786"/>
                        <a:gd name="connsiteX8" fmla="*/ 381846 w 382874"/>
                        <a:gd name="connsiteY8" fmla="*/ 113176 h 315786"/>
                        <a:gd name="connsiteX9" fmla="*/ 380160 w 382874"/>
                        <a:gd name="connsiteY9" fmla="*/ 67142 h 315786"/>
                        <a:gd name="connsiteX10" fmla="*/ 363139 w 382874"/>
                        <a:gd name="connsiteY10" fmla="*/ 32842 h 315786"/>
                        <a:gd name="connsiteX11" fmla="*/ 259392 w 382874"/>
                        <a:gd name="connsiteY11" fmla="*/ 0 h 3157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382874" h="315786">
                          <a:moveTo>
                            <a:pt x="259392" y="0"/>
                          </a:moveTo>
                          <a:cubicBezTo>
                            <a:pt x="245115" y="14507"/>
                            <a:pt x="219111" y="19974"/>
                            <a:pt x="200195" y="27241"/>
                          </a:cubicBezTo>
                          <a:cubicBezTo>
                            <a:pt x="155865" y="44272"/>
                            <a:pt x="107983" y="53350"/>
                            <a:pt x="66521" y="76876"/>
                          </a:cubicBezTo>
                          <a:cubicBezTo>
                            <a:pt x="27735" y="98879"/>
                            <a:pt x="1684" y="123968"/>
                            <a:pt x="65" y="170126"/>
                          </a:cubicBezTo>
                          <a:cubicBezTo>
                            <a:pt x="-1564" y="216437"/>
                            <a:pt x="27706" y="256146"/>
                            <a:pt x="62292" y="284369"/>
                          </a:cubicBezTo>
                          <a:cubicBezTo>
                            <a:pt x="95972" y="311867"/>
                            <a:pt x="142264" y="322059"/>
                            <a:pt x="184374" y="311982"/>
                          </a:cubicBezTo>
                          <a:cubicBezTo>
                            <a:pt x="226426" y="301914"/>
                            <a:pt x="276938" y="283978"/>
                            <a:pt x="309504" y="253974"/>
                          </a:cubicBezTo>
                          <a:cubicBezTo>
                            <a:pt x="323239" y="241316"/>
                            <a:pt x="361062" y="193157"/>
                            <a:pt x="364672" y="182442"/>
                          </a:cubicBezTo>
                          <a:cubicBezTo>
                            <a:pt x="371788" y="161315"/>
                            <a:pt x="379646" y="135312"/>
                            <a:pt x="381846" y="113176"/>
                          </a:cubicBezTo>
                          <a:cubicBezTo>
                            <a:pt x="383246" y="99108"/>
                            <a:pt x="383665" y="80743"/>
                            <a:pt x="380160" y="67142"/>
                          </a:cubicBezTo>
                          <a:cubicBezTo>
                            <a:pt x="377302" y="56045"/>
                            <a:pt x="370321" y="42015"/>
                            <a:pt x="363139" y="32842"/>
                          </a:cubicBezTo>
                          <a:cubicBezTo>
                            <a:pt x="343613" y="7896"/>
                            <a:pt x="307456" y="7039"/>
                            <a:pt x="259392" y="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1031" name="任意多边形: 形状 1030">
                      <a:extLst>
                        <a:ext uri="{FF2B5EF4-FFF2-40B4-BE49-F238E27FC236}">
                          <a16:creationId xmlns:a16="http://schemas.microsoft.com/office/drawing/2014/main" id="{8BAED5E0-E536-FA89-35FE-86F7483755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826149" y="2990081"/>
                      <a:ext cx="178713" cy="148826"/>
                    </a:xfrm>
                    <a:custGeom>
                      <a:avLst/>
                      <a:gdLst>
                        <a:gd name="connsiteX0" fmla="*/ 30663 w 178713"/>
                        <a:gd name="connsiteY0" fmla="*/ 0 h 148826"/>
                        <a:gd name="connsiteX1" fmla="*/ 4450 w 178713"/>
                        <a:gd name="connsiteY1" fmla="*/ 36195 h 148826"/>
                        <a:gd name="connsiteX2" fmla="*/ 55962 w 178713"/>
                        <a:gd name="connsiteY2" fmla="*/ 105261 h 148826"/>
                        <a:gd name="connsiteX3" fmla="*/ 139877 w 178713"/>
                        <a:gd name="connsiteY3" fmla="*/ 148733 h 148826"/>
                        <a:gd name="connsiteX4" fmla="*/ 176891 w 178713"/>
                        <a:gd name="connsiteY4" fmla="*/ 97993 h 148826"/>
                        <a:gd name="connsiteX5" fmla="*/ 126685 w 178713"/>
                        <a:gd name="connsiteY5" fmla="*/ 65808 h 148826"/>
                        <a:gd name="connsiteX6" fmla="*/ 30663 w 178713"/>
                        <a:gd name="connsiteY6" fmla="*/ 0 h 1488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78713" h="148826">
                          <a:moveTo>
                            <a:pt x="30663" y="0"/>
                          </a:moveTo>
                          <a:cubicBezTo>
                            <a:pt x="6041" y="1981"/>
                            <a:pt x="-7599" y="9068"/>
                            <a:pt x="4450" y="36195"/>
                          </a:cubicBezTo>
                          <a:cubicBezTo>
                            <a:pt x="15757" y="61655"/>
                            <a:pt x="34321" y="87392"/>
                            <a:pt x="55962" y="105261"/>
                          </a:cubicBezTo>
                          <a:cubicBezTo>
                            <a:pt x="77174" y="122768"/>
                            <a:pt x="111892" y="145999"/>
                            <a:pt x="139877" y="148733"/>
                          </a:cubicBezTo>
                          <a:cubicBezTo>
                            <a:pt x="160584" y="150762"/>
                            <a:pt x="185740" y="119205"/>
                            <a:pt x="176891" y="97993"/>
                          </a:cubicBezTo>
                          <a:cubicBezTo>
                            <a:pt x="171595" y="85306"/>
                            <a:pt x="137877" y="74514"/>
                            <a:pt x="126685" y="65808"/>
                          </a:cubicBezTo>
                          <a:cubicBezTo>
                            <a:pt x="99215" y="44425"/>
                            <a:pt x="61991" y="23517"/>
                            <a:pt x="30663" y="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</p:grpSp>
              <p:grpSp>
                <p:nvGrpSpPr>
                  <p:cNvPr id="1023" name="图形 253">
                    <a:extLst>
                      <a:ext uri="{FF2B5EF4-FFF2-40B4-BE49-F238E27FC236}">
                        <a16:creationId xmlns:a16="http://schemas.microsoft.com/office/drawing/2014/main" id="{37269E24-F760-3923-4FE3-7A430143E290}"/>
                      </a:ext>
                    </a:extLst>
                  </p:cNvPr>
                  <p:cNvGrpSpPr/>
                  <p:nvPr/>
                </p:nvGrpSpPr>
                <p:grpSpPr>
                  <a:xfrm>
                    <a:off x="-5187580" y="2271387"/>
                    <a:ext cx="446256" cy="485713"/>
                    <a:chOff x="-5187580" y="2271387"/>
                    <a:chExt cx="446256" cy="485713"/>
                  </a:xfrm>
                  <a:grpFill/>
                </p:grpSpPr>
                <p:grpSp>
                  <p:nvGrpSpPr>
                    <p:cNvPr id="1024" name="图形 253">
                      <a:extLst>
                        <a:ext uri="{FF2B5EF4-FFF2-40B4-BE49-F238E27FC236}">
                          <a16:creationId xmlns:a16="http://schemas.microsoft.com/office/drawing/2014/main" id="{23921922-F677-9354-D3C7-720A7E9DFD5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5187580" y="2271387"/>
                      <a:ext cx="391871" cy="469467"/>
                      <a:chOff x="-5187580" y="2271387"/>
                      <a:chExt cx="391871" cy="469467"/>
                    </a:xfrm>
                    <a:grpFill/>
                  </p:grpSpPr>
                  <p:sp>
                    <p:nvSpPr>
                      <p:cNvPr id="1028" name="任意多边形: 形状 1027">
                        <a:extLst>
                          <a:ext uri="{FF2B5EF4-FFF2-40B4-BE49-F238E27FC236}">
                            <a16:creationId xmlns:a16="http://schemas.microsoft.com/office/drawing/2014/main" id="{A55287B2-1412-ACF8-790C-B8592E15B8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5187580" y="2473016"/>
                        <a:ext cx="327629" cy="267838"/>
                      </a:xfrm>
                      <a:custGeom>
                        <a:avLst/>
                        <a:gdLst>
                          <a:gd name="connsiteX0" fmla="*/ 324543 w 327629"/>
                          <a:gd name="connsiteY0" fmla="*/ 126598 h 267838"/>
                          <a:gd name="connsiteX1" fmla="*/ 261392 w 327629"/>
                          <a:gd name="connsiteY1" fmla="*/ 50436 h 267838"/>
                          <a:gd name="connsiteX2" fmla="*/ 209614 w 327629"/>
                          <a:gd name="connsiteY2" fmla="*/ 16432 h 267838"/>
                          <a:gd name="connsiteX3" fmla="*/ 82741 w 327629"/>
                          <a:gd name="connsiteY3" fmla="*/ 5773 h 267838"/>
                          <a:gd name="connsiteX4" fmla="*/ 6094 w 327629"/>
                          <a:gd name="connsiteY4" fmla="*/ 77992 h 267838"/>
                          <a:gd name="connsiteX5" fmla="*/ 24944 w 327629"/>
                          <a:gd name="connsiteY5" fmla="*/ 198454 h 267838"/>
                          <a:gd name="connsiteX6" fmla="*/ 259944 w 327629"/>
                          <a:gd name="connsiteY6" fmla="*/ 233878 h 267838"/>
                          <a:gd name="connsiteX7" fmla="*/ 319152 w 327629"/>
                          <a:gd name="connsiteY7" fmla="*/ 163402 h 267838"/>
                          <a:gd name="connsiteX8" fmla="*/ 324543 w 327629"/>
                          <a:gd name="connsiteY8" fmla="*/ 126598 h 2678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27629" h="267838">
                            <a:moveTo>
                              <a:pt x="324543" y="126598"/>
                            </a:moveTo>
                            <a:cubicBezTo>
                              <a:pt x="306264" y="100328"/>
                              <a:pt x="287919" y="68581"/>
                              <a:pt x="261392" y="50436"/>
                            </a:cubicBezTo>
                            <a:cubicBezTo>
                              <a:pt x="244876" y="39139"/>
                              <a:pt x="227455" y="25442"/>
                              <a:pt x="209614" y="16432"/>
                            </a:cubicBezTo>
                            <a:cubicBezTo>
                              <a:pt x="170743" y="-3209"/>
                              <a:pt x="126642" y="-3180"/>
                              <a:pt x="82741" y="5773"/>
                            </a:cubicBezTo>
                            <a:cubicBezTo>
                              <a:pt x="46223" y="13212"/>
                              <a:pt x="18000" y="43787"/>
                              <a:pt x="6094" y="77992"/>
                            </a:cubicBezTo>
                            <a:cubicBezTo>
                              <a:pt x="-7898" y="118187"/>
                              <a:pt x="3808" y="162631"/>
                              <a:pt x="24944" y="198454"/>
                            </a:cubicBezTo>
                            <a:cubicBezTo>
                              <a:pt x="68063" y="271540"/>
                              <a:pt x="187383" y="292618"/>
                              <a:pt x="259944" y="233878"/>
                            </a:cubicBezTo>
                            <a:cubicBezTo>
                              <a:pt x="288882" y="210456"/>
                              <a:pt x="303769" y="196368"/>
                              <a:pt x="319152" y="163402"/>
                            </a:cubicBezTo>
                            <a:cubicBezTo>
                              <a:pt x="327458" y="145667"/>
                              <a:pt x="330448" y="120026"/>
                              <a:pt x="324543" y="126598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1029" name="任意多边形: 形状 1028">
                        <a:extLst>
                          <a:ext uri="{FF2B5EF4-FFF2-40B4-BE49-F238E27FC236}">
                            <a16:creationId xmlns:a16="http://schemas.microsoft.com/office/drawing/2014/main" id="{B9F0144D-8BCC-710C-5A7C-CD3B24BAA6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5096054" y="2271387"/>
                        <a:ext cx="300345" cy="327000"/>
                      </a:xfrm>
                      <a:custGeom>
                        <a:avLst/>
                        <a:gdLst>
                          <a:gd name="connsiteX0" fmla="*/ 219864 w 300345"/>
                          <a:gd name="connsiteY0" fmla="*/ 320131 h 327000"/>
                          <a:gd name="connsiteX1" fmla="*/ 103411 w 300345"/>
                          <a:gd name="connsiteY1" fmla="*/ 306157 h 327000"/>
                          <a:gd name="connsiteX2" fmla="*/ 8704 w 300345"/>
                          <a:gd name="connsiteY2" fmla="*/ 199020 h 327000"/>
                          <a:gd name="connsiteX3" fmla="*/ 13362 w 300345"/>
                          <a:gd name="connsiteY3" fmla="*/ 68594 h 327000"/>
                          <a:gd name="connsiteX4" fmla="*/ 123842 w 300345"/>
                          <a:gd name="connsiteY4" fmla="*/ 5 h 327000"/>
                          <a:gd name="connsiteX5" fmla="*/ 299188 w 300345"/>
                          <a:gd name="connsiteY5" fmla="*/ 143823 h 327000"/>
                          <a:gd name="connsiteX6" fmla="*/ 284234 w 300345"/>
                          <a:gd name="connsiteY6" fmla="*/ 260952 h 327000"/>
                          <a:gd name="connsiteX7" fmla="*/ 219864 w 300345"/>
                          <a:gd name="connsiteY7" fmla="*/ 320131 h 3270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300345" h="327000">
                            <a:moveTo>
                              <a:pt x="219864" y="320131"/>
                            </a:moveTo>
                            <a:cubicBezTo>
                              <a:pt x="179792" y="329475"/>
                              <a:pt x="136749" y="332980"/>
                              <a:pt x="103411" y="306157"/>
                            </a:cubicBezTo>
                            <a:cubicBezTo>
                              <a:pt x="68874" y="278363"/>
                              <a:pt x="24782" y="239501"/>
                              <a:pt x="8704" y="199020"/>
                            </a:cubicBezTo>
                            <a:cubicBezTo>
                              <a:pt x="-6869" y="159815"/>
                              <a:pt x="808" y="110819"/>
                              <a:pt x="13362" y="68594"/>
                            </a:cubicBezTo>
                            <a:cubicBezTo>
                              <a:pt x="30440" y="11149"/>
                              <a:pt x="81132" y="310"/>
                              <a:pt x="123842" y="5"/>
                            </a:cubicBezTo>
                            <a:cubicBezTo>
                              <a:pt x="209729" y="-595"/>
                              <a:pt x="290939" y="55412"/>
                              <a:pt x="299188" y="143823"/>
                            </a:cubicBezTo>
                            <a:cubicBezTo>
                              <a:pt x="302798" y="182551"/>
                              <a:pt x="298007" y="224461"/>
                              <a:pt x="284234" y="260952"/>
                            </a:cubicBezTo>
                            <a:cubicBezTo>
                              <a:pt x="269356" y="300376"/>
                              <a:pt x="238923" y="320521"/>
                              <a:pt x="219864" y="320131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</p:grpSp>
                <p:grpSp>
                  <p:nvGrpSpPr>
                    <p:cNvPr id="1025" name="图形 253">
                      <a:extLst>
                        <a:ext uri="{FF2B5EF4-FFF2-40B4-BE49-F238E27FC236}">
                          <a16:creationId xmlns:a16="http://schemas.microsoft.com/office/drawing/2014/main" id="{F672AC05-6A0C-639D-AD5A-DF157F5E9CF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4914353" y="2517509"/>
                      <a:ext cx="173029" cy="239590"/>
                      <a:chOff x="-4914353" y="2517509"/>
                      <a:chExt cx="173029" cy="239590"/>
                    </a:xfrm>
                    <a:grpFill/>
                  </p:grpSpPr>
                  <p:sp>
                    <p:nvSpPr>
                      <p:cNvPr id="1026" name="任意多边形: 形状 1025">
                        <a:extLst>
                          <a:ext uri="{FF2B5EF4-FFF2-40B4-BE49-F238E27FC236}">
                            <a16:creationId xmlns:a16="http://schemas.microsoft.com/office/drawing/2014/main" id="{40C286D0-C3D1-5F1A-4041-2AD0AC47BB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914353" y="2517509"/>
                        <a:ext cx="173029" cy="239590"/>
                      </a:xfrm>
                      <a:custGeom>
                        <a:avLst/>
                        <a:gdLst>
                          <a:gd name="connsiteX0" fmla="*/ 63584 w 173029"/>
                          <a:gd name="connsiteY0" fmla="*/ 239591 h 239590"/>
                          <a:gd name="connsiteX1" fmla="*/ 4329 w 173029"/>
                          <a:gd name="connsiteY1" fmla="*/ 188546 h 239590"/>
                          <a:gd name="connsiteX2" fmla="*/ 22855 w 173029"/>
                          <a:gd name="connsiteY2" fmla="*/ 105069 h 239590"/>
                          <a:gd name="connsiteX3" fmla="*/ 70147 w 173029"/>
                          <a:gd name="connsiteY3" fmla="*/ 28650 h 239590"/>
                          <a:gd name="connsiteX4" fmla="*/ 106009 w 173029"/>
                          <a:gd name="connsiteY4" fmla="*/ 2990 h 239590"/>
                          <a:gd name="connsiteX5" fmla="*/ 134070 w 173029"/>
                          <a:gd name="connsiteY5" fmla="*/ 7381 h 239590"/>
                          <a:gd name="connsiteX6" fmla="*/ 172693 w 173029"/>
                          <a:gd name="connsiteY6" fmla="*/ 33689 h 239590"/>
                          <a:gd name="connsiteX7" fmla="*/ 156587 w 173029"/>
                          <a:gd name="connsiteY7" fmla="*/ 59464 h 239590"/>
                          <a:gd name="connsiteX8" fmla="*/ 130783 w 173029"/>
                          <a:gd name="connsiteY8" fmla="*/ 104241 h 239590"/>
                          <a:gd name="connsiteX9" fmla="*/ 63584 w 173029"/>
                          <a:gd name="connsiteY9" fmla="*/ 239591 h 2395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73029" h="239590">
                            <a:moveTo>
                              <a:pt x="63584" y="239591"/>
                            </a:moveTo>
                            <a:cubicBezTo>
                              <a:pt x="43954" y="238667"/>
                              <a:pt x="12416" y="206053"/>
                              <a:pt x="4329" y="188546"/>
                            </a:cubicBezTo>
                            <a:cubicBezTo>
                              <a:pt x="-8282" y="161276"/>
                              <a:pt x="9349" y="128520"/>
                              <a:pt x="22855" y="105069"/>
                            </a:cubicBezTo>
                            <a:cubicBezTo>
                              <a:pt x="37505" y="79628"/>
                              <a:pt x="51583" y="51882"/>
                              <a:pt x="70147" y="28650"/>
                            </a:cubicBezTo>
                            <a:cubicBezTo>
                              <a:pt x="79758" y="16611"/>
                              <a:pt x="92055" y="9076"/>
                              <a:pt x="106009" y="2990"/>
                            </a:cubicBezTo>
                            <a:cubicBezTo>
                              <a:pt x="119077" y="-2716"/>
                              <a:pt x="122611" y="294"/>
                              <a:pt x="134070" y="7381"/>
                            </a:cubicBezTo>
                            <a:cubicBezTo>
                              <a:pt x="142461" y="12572"/>
                              <a:pt x="169807" y="23688"/>
                              <a:pt x="172693" y="33689"/>
                            </a:cubicBezTo>
                            <a:cubicBezTo>
                              <a:pt x="175360" y="42957"/>
                              <a:pt x="161425" y="53320"/>
                              <a:pt x="156587" y="59464"/>
                            </a:cubicBezTo>
                            <a:cubicBezTo>
                              <a:pt x="145976" y="72942"/>
                              <a:pt x="137337" y="88429"/>
                              <a:pt x="130783" y="104241"/>
                            </a:cubicBezTo>
                            <a:cubicBezTo>
                              <a:pt x="115677" y="140683"/>
                              <a:pt x="95798" y="188108"/>
                              <a:pt x="63584" y="239591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1027" name="任意多边形: 形状 1026">
                        <a:extLst>
                          <a:ext uri="{FF2B5EF4-FFF2-40B4-BE49-F238E27FC236}">
                            <a16:creationId xmlns:a16="http://schemas.microsoft.com/office/drawing/2014/main" id="{52EDE511-A11E-57C9-D658-0F7A2B2014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878410" y="2553074"/>
                        <a:ext cx="73713" cy="155324"/>
                      </a:xfrm>
                      <a:custGeom>
                        <a:avLst/>
                        <a:gdLst>
                          <a:gd name="connsiteX0" fmla="*/ 0 w 73713"/>
                          <a:gd name="connsiteY0" fmla="*/ 155324 h 155324"/>
                          <a:gd name="connsiteX1" fmla="*/ 20279 w 73713"/>
                          <a:gd name="connsiteY1" fmla="*/ 69733 h 155324"/>
                          <a:gd name="connsiteX2" fmla="*/ 73714 w 73713"/>
                          <a:gd name="connsiteY2" fmla="*/ 0 h 155324"/>
                          <a:gd name="connsiteX3" fmla="*/ 28994 w 73713"/>
                          <a:gd name="connsiteY3" fmla="*/ 73571 h 155324"/>
                          <a:gd name="connsiteX4" fmla="*/ 0 w 73713"/>
                          <a:gd name="connsiteY4" fmla="*/ 155324 h 1553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73713" h="155324">
                            <a:moveTo>
                              <a:pt x="0" y="155324"/>
                            </a:moveTo>
                            <a:cubicBezTo>
                              <a:pt x="1686" y="126025"/>
                              <a:pt x="8458" y="96936"/>
                              <a:pt x="20279" y="69733"/>
                            </a:cubicBezTo>
                            <a:cubicBezTo>
                              <a:pt x="32213" y="42729"/>
                              <a:pt x="49911" y="17459"/>
                              <a:pt x="73714" y="0"/>
                            </a:cubicBezTo>
                            <a:cubicBezTo>
                              <a:pt x="55283" y="22850"/>
                              <a:pt x="40434" y="47273"/>
                              <a:pt x="28994" y="73571"/>
                            </a:cubicBezTo>
                            <a:cubicBezTo>
                              <a:pt x="17288" y="99765"/>
                              <a:pt x="9049" y="127406"/>
                              <a:pt x="0" y="155324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</p:grpSp>
              </p:grpSp>
            </p:grpSp>
            <p:sp>
              <p:nvSpPr>
                <p:cNvPr id="973" name="任意多边形: 形状 972">
                  <a:extLst>
                    <a:ext uri="{FF2B5EF4-FFF2-40B4-BE49-F238E27FC236}">
                      <a16:creationId xmlns:a16="http://schemas.microsoft.com/office/drawing/2014/main" id="{27F24229-C816-BB39-81E2-6948300D1721}"/>
                    </a:ext>
                  </a:extLst>
                </p:cNvPr>
                <p:cNvSpPr/>
                <p:nvPr/>
              </p:nvSpPr>
              <p:spPr>
                <a:xfrm>
                  <a:off x="-4724282" y="2503606"/>
                  <a:ext cx="640588" cy="763995"/>
                </a:xfrm>
                <a:custGeom>
                  <a:avLst/>
                  <a:gdLst>
                    <a:gd name="connsiteX0" fmla="*/ 466597 w 640588"/>
                    <a:gd name="connsiteY0" fmla="*/ 26342 h 763995"/>
                    <a:gd name="connsiteX1" fmla="*/ 497287 w 640588"/>
                    <a:gd name="connsiteY1" fmla="*/ 66737 h 763995"/>
                    <a:gd name="connsiteX2" fmla="*/ 568057 w 640588"/>
                    <a:gd name="connsiteY2" fmla="*/ 247522 h 763995"/>
                    <a:gd name="connsiteX3" fmla="*/ 577887 w 640588"/>
                    <a:gd name="connsiteY3" fmla="*/ 364060 h 763995"/>
                    <a:gd name="connsiteX4" fmla="*/ 621321 w 640588"/>
                    <a:gd name="connsiteY4" fmla="*/ 409037 h 763995"/>
                    <a:gd name="connsiteX5" fmla="*/ 633304 w 640588"/>
                    <a:gd name="connsiteY5" fmla="*/ 455357 h 763995"/>
                    <a:gd name="connsiteX6" fmla="*/ 611892 w 640588"/>
                    <a:gd name="connsiteY6" fmla="*/ 482484 h 763995"/>
                    <a:gd name="connsiteX7" fmla="*/ 611930 w 640588"/>
                    <a:gd name="connsiteY7" fmla="*/ 512145 h 763995"/>
                    <a:gd name="connsiteX8" fmla="*/ 595642 w 640588"/>
                    <a:gd name="connsiteY8" fmla="*/ 608481 h 763995"/>
                    <a:gd name="connsiteX9" fmla="*/ 512593 w 640588"/>
                    <a:gd name="connsiteY9" fmla="*/ 679081 h 763995"/>
                    <a:gd name="connsiteX10" fmla="*/ 456939 w 640588"/>
                    <a:gd name="connsiteY10" fmla="*/ 688777 h 763995"/>
                    <a:gd name="connsiteX11" fmla="*/ 373033 w 640588"/>
                    <a:gd name="connsiteY11" fmla="*/ 679957 h 763995"/>
                    <a:gd name="connsiteX12" fmla="*/ 298005 w 640588"/>
                    <a:gd name="connsiteY12" fmla="*/ 676004 h 763995"/>
                    <a:gd name="connsiteX13" fmla="*/ 232806 w 640588"/>
                    <a:gd name="connsiteY13" fmla="*/ 762615 h 763995"/>
                    <a:gd name="connsiteX14" fmla="*/ 159816 w 640588"/>
                    <a:gd name="connsiteY14" fmla="*/ 734249 h 763995"/>
                    <a:gd name="connsiteX15" fmla="*/ 153701 w 640588"/>
                    <a:gd name="connsiteY15" fmla="*/ 646305 h 763995"/>
                    <a:gd name="connsiteX16" fmla="*/ 80568 w 640588"/>
                    <a:gd name="connsiteY16" fmla="*/ 495448 h 763995"/>
                    <a:gd name="connsiteX17" fmla="*/ 12074 w 640588"/>
                    <a:gd name="connsiteY17" fmla="*/ 375233 h 763995"/>
                    <a:gd name="connsiteX18" fmla="*/ 7349 w 640588"/>
                    <a:gd name="connsiteY18" fmla="*/ 200678 h 763995"/>
                    <a:gd name="connsiteX19" fmla="*/ 112181 w 640588"/>
                    <a:gd name="connsiteY19" fmla="*/ 42325 h 763995"/>
                    <a:gd name="connsiteX20" fmla="*/ 248027 w 640588"/>
                    <a:gd name="connsiteY20" fmla="*/ 462 h 763995"/>
                    <a:gd name="connsiteX21" fmla="*/ 374100 w 640588"/>
                    <a:gd name="connsiteY21" fmla="*/ 4863 h 763995"/>
                    <a:gd name="connsiteX22" fmla="*/ 466597 w 640588"/>
                    <a:gd name="connsiteY22" fmla="*/ 26342 h 763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640588" h="763995">
                      <a:moveTo>
                        <a:pt x="466597" y="26342"/>
                      </a:moveTo>
                      <a:cubicBezTo>
                        <a:pt x="481123" y="38000"/>
                        <a:pt x="486971" y="52364"/>
                        <a:pt x="497287" y="66737"/>
                      </a:cubicBezTo>
                      <a:cubicBezTo>
                        <a:pt x="534691" y="118829"/>
                        <a:pt x="561304" y="183914"/>
                        <a:pt x="568057" y="247522"/>
                      </a:cubicBezTo>
                      <a:cubicBezTo>
                        <a:pt x="572134" y="285908"/>
                        <a:pt x="568619" y="326875"/>
                        <a:pt x="577887" y="364060"/>
                      </a:cubicBezTo>
                      <a:cubicBezTo>
                        <a:pt x="584879" y="392111"/>
                        <a:pt x="597347" y="399179"/>
                        <a:pt x="621321" y="409037"/>
                      </a:cubicBezTo>
                      <a:cubicBezTo>
                        <a:pt x="640390" y="416876"/>
                        <a:pt x="647048" y="434431"/>
                        <a:pt x="633304" y="455357"/>
                      </a:cubicBezTo>
                      <a:cubicBezTo>
                        <a:pt x="625550" y="467168"/>
                        <a:pt x="615616" y="468216"/>
                        <a:pt x="611892" y="482484"/>
                      </a:cubicBezTo>
                      <a:cubicBezTo>
                        <a:pt x="609624" y="491152"/>
                        <a:pt x="611968" y="503011"/>
                        <a:pt x="611930" y="512145"/>
                      </a:cubicBezTo>
                      <a:cubicBezTo>
                        <a:pt x="611796" y="545016"/>
                        <a:pt x="607662" y="577801"/>
                        <a:pt x="595642" y="608481"/>
                      </a:cubicBezTo>
                      <a:cubicBezTo>
                        <a:pt x="580430" y="647315"/>
                        <a:pt x="551703" y="668374"/>
                        <a:pt x="512593" y="679081"/>
                      </a:cubicBezTo>
                      <a:cubicBezTo>
                        <a:pt x="493620" y="684272"/>
                        <a:pt x="476779" y="689672"/>
                        <a:pt x="456939" y="688777"/>
                      </a:cubicBezTo>
                      <a:cubicBezTo>
                        <a:pt x="431459" y="687624"/>
                        <a:pt x="398303" y="681109"/>
                        <a:pt x="373033" y="679957"/>
                      </a:cubicBezTo>
                      <a:cubicBezTo>
                        <a:pt x="345201" y="678699"/>
                        <a:pt x="321836" y="660069"/>
                        <a:pt x="298005" y="676004"/>
                      </a:cubicBezTo>
                      <a:cubicBezTo>
                        <a:pt x="273582" y="692339"/>
                        <a:pt x="260238" y="753928"/>
                        <a:pt x="232806" y="762615"/>
                      </a:cubicBezTo>
                      <a:cubicBezTo>
                        <a:pt x="210422" y="769711"/>
                        <a:pt x="175704" y="747813"/>
                        <a:pt x="159816" y="734249"/>
                      </a:cubicBezTo>
                      <a:cubicBezTo>
                        <a:pt x="130955" y="709599"/>
                        <a:pt x="151815" y="679804"/>
                        <a:pt x="153701" y="646305"/>
                      </a:cubicBezTo>
                      <a:cubicBezTo>
                        <a:pt x="157025" y="587193"/>
                        <a:pt x="114029" y="539892"/>
                        <a:pt x="80568" y="495448"/>
                      </a:cubicBezTo>
                      <a:cubicBezTo>
                        <a:pt x="52669" y="458386"/>
                        <a:pt x="23161" y="421210"/>
                        <a:pt x="12074" y="375233"/>
                      </a:cubicBezTo>
                      <a:cubicBezTo>
                        <a:pt x="-1109" y="320550"/>
                        <a:pt x="-4690" y="255418"/>
                        <a:pt x="7349" y="200678"/>
                      </a:cubicBezTo>
                      <a:cubicBezTo>
                        <a:pt x="20341" y="141613"/>
                        <a:pt x="66004" y="80939"/>
                        <a:pt x="112181" y="42325"/>
                      </a:cubicBezTo>
                      <a:cubicBezTo>
                        <a:pt x="150472" y="10302"/>
                        <a:pt x="199497" y="2282"/>
                        <a:pt x="248027" y="462"/>
                      </a:cubicBezTo>
                      <a:cubicBezTo>
                        <a:pt x="290042" y="-1109"/>
                        <a:pt x="332228" y="1567"/>
                        <a:pt x="374100" y="4863"/>
                      </a:cubicBezTo>
                      <a:cubicBezTo>
                        <a:pt x="404818" y="7301"/>
                        <a:pt x="441270" y="6006"/>
                        <a:pt x="466597" y="2634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grpSp>
              <p:nvGrpSpPr>
                <p:cNvPr id="974" name="图形 253">
                  <a:extLst>
                    <a:ext uri="{FF2B5EF4-FFF2-40B4-BE49-F238E27FC236}">
                      <a16:creationId xmlns:a16="http://schemas.microsoft.com/office/drawing/2014/main" id="{9EE484FD-BAAA-3F1F-66F5-FC7DB53EF335}"/>
                    </a:ext>
                  </a:extLst>
                </p:cNvPr>
                <p:cNvGrpSpPr/>
                <p:nvPr/>
              </p:nvGrpSpPr>
              <p:grpSpPr>
                <a:xfrm>
                  <a:off x="-4558227" y="2715808"/>
                  <a:ext cx="416261" cy="332340"/>
                  <a:chOff x="-4558227" y="2715808"/>
                  <a:chExt cx="416261" cy="332340"/>
                </a:xfrm>
                <a:grpFill/>
              </p:grpSpPr>
              <p:sp>
                <p:nvSpPr>
                  <p:cNvPr id="1017" name="任意多边形: 形状 1016">
                    <a:extLst>
                      <a:ext uri="{FF2B5EF4-FFF2-40B4-BE49-F238E27FC236}">
                        <a16:creationId xmlns:a16="http://schemas.microsoft.com/office/drawing/2014/main" id="{F535E4E9-181E-854F-3F86-30197A6C1326}"/>
                      </a:ext>
                    </a:extLst>
                  </p:cNvPr>
                  <p:cNvSpPr/>
                  <p:nvPr/>
                </p:nvSpPr>
                <p:spPr>
                  <a:xfrm>
                    <a:off x="-4215013" y="3021666"/>
                    <a:ext cx="73047" cy="26481"/>
                  </a:xfrm>
                  <a:custGeom>
                    <a:avLst/>
                    <a:gdLst>
                      <a:gd name="connsiteX0" fmla="*/ 0 w 73047"/>
                      <a:gd name="connsiteY0" fmla="*/ 0 h 26481"/>
                      <a:gd name="connsiteX1" fmla="*/ 35538 w 73047"/>
                      <a:gd name="connsiteY1" fmla="*/ 14126 h 26481"/>
                      <a:gd name="connsiteX2" fmla="*/ 73047 w 73047"/>
                      <a:gd name="connsiteY2" fmla="*/ 23689 h 26481"/>
                      <a:gd name="connsiteX3" fmla="*/ 52930 w 73047"/>
                      <a:gd name="connsiteY3" fmla="*/ 26451 h 26481"/>
                      <a:gd name="connsiteX4" fmla="*/ 32833 w 73047"/>
                      <a:gd name="connsiteY4" fmla="*/ 23260 h 26481"/>
                      <a:gd name="connsiteX5" fmla="*/ 14221 w 73047"/>
                      <a:gd name="connsiteY5" fmla="*/ 14687 h 26481"/>
                      <a:gd name="connsiteX6" fmla="*/ 0 w 73047"/>
                      <a:gd name="connsiteY6" fmla="*/ 0 h 26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3047" h="26481">
                        <a:moveTo>
                          <a:pt x="0" y="0"/>
                        </a:moveTo>
                        <a:cubicBezTo>
                          <a:pt x="11906" y="6420"/>
                          <a:pt x="23384" y="10525"/>
                          <a:pt x="35538" y="14126"/>
                        </a:cubicBezTo>
                        <a:cubicBezTo>
                          <a:pt x="47673" y="17774"/>
                          <a:pt x="59865" y="20450"/>
                          <a:pt x="73047" y="23689"/>
                        </a:cubicBezTo>
                        <a:cubicBezTo>
                          <a:pt x="66570" y="25984"/>
                          <a:pt x="59703" y="26641"/>
                          <a:pt x="52930" y="26451"/>
                        </a:cubicBezTo>
                        <a:cubicBezTo>
                          <a:pt x="46130" y="26308"/>
                          <a:pt x="39396" y="25108"/>
                          <a:pt x="32833" y="23260"/>
                        </a:cubicBezTo>
                        <a:cubicBezTo>
                          <a:pt x="26327" y="21222"/>
                          <a:pt x="19955" y="18536"/>
                          <a:pt x="14221" y="14687"/>
                        </a:cubicBezTo>
                        <a:cubicBezTo>
                          <a:pt x="8506" y="10916"/>
                          <a:pt x="3248" y="6077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018" name="任意多边形: 形状 1017">
                    <a:extLst>
                      <a:ext uri="{FF2B5EF4-FFF2-40B4-BE49-F238E27FC236}">
                        <a16:creationId xmlns:a16="http://schemas.microsoft.com/office/drawing/2014/main" id="{88B5DA39-258E-191B-6E50-FA11BF93C88E}"/>
                      </a:ext>
                    </a:extLst>
                  </p:cNvPr>
                  <p:cNvSpPr/>
                  <p:nvPr/>
                </p:nvSpPr>
                <p:spPr>
                  <a:xfrm>
                    <a:off x="-4282869" y="2715808"/>
                    <a:ext cx="78066" cy="59589"/>
                  </a:xfrm>
                  <a:custGeom>
                    <a:avLst/>
                    <a:gdLst>
                      <a:gd name="connsiteX0" fmla="*/ 0 w 78066"/>
                      <a:gd name="connsiteY0" fmla="*/ 59590 h 59589"/>
                      <a:gd name="connsiteX1" fmla="*/ 17145 w 78066"/>
                      <a:gd name="connsiteY1" fmla="*/ 26310 h 59589"/>
                      <a:gd name="connsiteX2" fmla="*/ 63541 w 78066"/>
                      <a:gd name="connsiteY2" fmla="*/ 87 h 59589"/>
                      <a:gd name="connsiteX3" fmla="*/ 67580 w 78066"/>
                      <a:gd name="connsiteY3" fmla="*/ 23233 h 59589"/>
                      <a:gd name="connsiteX4" fmla="*/ 0 w 78066"/>
                      <a:gd name="connsiteY4" fmla="*/ 59590 h 59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066" h="59589">
                        <a:moveTo>
                          <a:pt x="0" y="59590"/>
                        </a:moveTo>
                        <a:cubicBezTo>
                          <a:pt x="581" y="45845"/>
                          <a:pt x="8906" y="35901"/>
                          <a:pt x="17145" y="26310"/>
                        </a:cubicBezTo>
                        <a:cubicBezTo>
                          <a:pt x="25127" y="17004"/>
                          <a:pt x="50845" y="1421"/>
                          <a:pt x="63541" y="87"/>
                        </a:cubicBezTo>
                        <a:cubicBezTo>
                          <a:pt x="78067" y="-1437"/>
                          <a:pt x="85430" y="17442"/>
                          <a:pt x="67580" y="23233"/>
                        </a:cubicBezTo>
                        <a:cubicBezTo>
                          <a:pt x="36319" y="33368"/>
                          <a:pt x="21184" y="41435"/>
                          <a:pt x="0" y="5959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019" name="任意多边形: 形状 1018">
                    <a:extLst>
                      <a:ext uri="{FF2B5EF4-FFF2-40B4-BE49-F238E27FC236}">
                        <a16:creationId xmlns:a16="http://schemas.microsoft.com/office/drawing/2014/main" id="{76564761-6ABA-EE72-C50E-F7145D455924}"/>
                      </a:ext>
                    </a:extLst>
                  </p:cNvPr>
                  <p:cNvSpPr/>
                  <p:nvPr/>
                </p:nvSpPr>
                <p:spPr>
                  <a:xfrm>
                    <a:off x="-4241820" y="2870676"/>
                    <a:ext cx="32924" cy="46286"/>
                  </a:xfrm>
                  <a:custGeom>
                    <a:avLst/>
                    <a:gdLst>
                      <a:gd name="connsiteX0" fmla="*/ 28283 w 32924"/>
                      <a:gd name="connsiteY0" fmla="*/ 4410 h 46286"/>
                      <a:gd name="connsiteX1" fmla="*/ 32674 w 32924"/>
                      <a:gd name="connsiteY1" fmla="*/ 25917 h 46286"/>
                      <a:gd name="connsiteX2" fmla="*/ 28445 w 32924"/>
                      <a:gd name="connsiteY2" fmla="*/ 43748 h 46286"/>
                      <a:gd name="connsiteX3" fmla="*/ 4347 w 32924"/>
                      <a:gd name="connsiteY3" fmla="*/ 38871 h 46286"/>
                      <a:gd name="connsiteX4" fmla="*/ 15758 w 32924"/>
                      <a:gd name="connsiteY4" fmla="*/ 638 h 46286"/>
                      <a:gd name="connsiteX5" fmla="*/ 28283 w 32924"/>
                      <a:gd name="connsiteY5" fmla="*/ 4410 h 4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2924" h="46286">
                        <a:moveTo>
                          <a:pt x="28283" y="4410"/>
                        </a:moveTo>
                        <a:cubicBezTo>
                          <a:pt x="32093" y="9934"/>
                          <a:pt x="32522" y="19450"/>
                          <a:pt x="32674" y="25917"/>
                        </a:cubicBezTo>
                        <a:cubicBezTo>
                          <a:pt x="32836" y="33013"/>
                          <a:pt x="34179" y="39404"/>
                          <a:pt x="28445" y="43748"/>
                        </a:cubicBezTo>
                        <a:cubicBezTo>
                          <a:pt x="21225" y="49225"/>
                          <a:pt x="9452" y="45024"/>
                          <a:pt x="4347" y="38871"/>
                        </a:cubicBezTo>
                        <a:cubicBezTo>
                          <a:pt x="-4816" y="27822"/>
                          <a:pt x="1223" y="4676"/>
                          <a:pt x="15758" y="638"/>
                        </a:cubicBezTo>
                        <a:cubicBezTo>
                          <a:pt x="21921" y="-1077"/>
                          <a:pt x="25807" y="828"/>
                          <a:pt x="28283" y="441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020" name="任意多边形: 形状 1019">
                    <a:extLst>
                      <a:ext uri="{FF2B5EF4-FFF2-40B4-BE49-F238E27FC236}">
                        <a16:creationId xmlns:a16="http://schemas.microsoft.com/office/drawing/2014/main" id="{9F786A40-3C2D-0E25-7DF1-BD4AEDD7F6FD}"/>
                      </a:ext>
                    </a:extLst>
                  </p:cNvPr>
                  <p:cNvSpPr/>
                  <p:nvPr/>
                </p:nvSpPr>
                <p:spPr>
                  <a:xfrm>
                    <a:off x="-4347724" y="2929513"/>
                    <a:ext cx="91721" cy="68767"/>
                  </a:xfrm>
                  <a:custGeom>
                    <a:avLst/>
                    <a:gdLst>
                      <a:gd name="connsiteX0" fmla="*/ 81877 w 91721"/>
                      <a:gd name="connsiteY0" fmla="*/ 17516 h 68767"/>
                      <a:gd name="connsiteX1" fmla="*/ 77971 w 91721"/>
                      <a:gd name="connsiteY1" fmla="*/ 60521 h 68767"/>
                      <a:gd name="connsiteX2" fmla="*/ 8877 w 91721"/>
                      <a:gd name="connsiteY2" fmla="*/ 51139 h 68767"/>
                      <a:gd name="connsiteX3" fmla="*/ 9334 w 91721"/>
                      <a:gd name="connsiteY3" fmla="*/ 8276 h 68767"/>
                      <a:gd name="connsiteX4" fmla="*/ 81877 w 91721"/>
                      <a:gd name="connsiteY4" fmla="*/ 17516 h 687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1721" h="68767">
                        <a:moveTo>
                          <a:pt x="81877" y="17516"/>
                        </a:moveTo>
                        <a:cubicBezTo>
                          <a:pt x="94192" y="29355"/>
                          <a:pt x="97107" y="45500"/>
                          <a:pt x="77971" y="60521"/>
                        </a:cubicBezTo>
                        <a:cubicBezTo>
                          <a:pt x="58950" y="75447"/>
                          <a:pt x="24069" y="68789"/>
                          <a:pt x="8877" y="51139"/>
                        </a:cubicBezTo>
                        <a:cubicBezTo>
                          <a:pt x="-1477" y="39109"/>
                          <a:pt x="-4525" y="19392"/>
                          <a:pt x="9334" y="8276"/>
                        </a:cubicBezTo>
                        <a:cubicBezTo>
                          <a:pt x="28679" y="-7230"/>
                          <a:pt x="64560" y="885"/>
                          <a:pt x="81877" y="17516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021" name="任意多边形: 形状 1020">
                    <a:extLst>
                      <a:ext uri="{FF2B5EF4-FFF2-40B4-BE49-F238E27FC236}">
                        <a16:creationId xmlns:a16="http://schemas.microsoft.com/office/drawing/2014/main" id="{7D2A944A-1C3E-C9DE-FB78-B2846920830B}"/>
                      </a:ext>
                    </a:extLst>
                  </p:cNvPr>
                  <p:cNvSpPr/>
                  <p:nvPr/>
                </p:nvSpPr>
                <p:spPr>
                  <a:xfrm>
                    <a:off x="-4558227" y="2947318"/>
                    <a:ext cx="73628" cy="60070"/>
                  </a:xfrm>
                  <a:custGeom>
                    <a:avLst/>
                    <a:gdLst>
                      <a:gd name="connsiteX0" fmla="*/ 0 w 73628"/>
                      <a:gd name="connsiteY0" fmla="*/ 6607 h 60070"/>
                      <a:gd name="connsiteX1" fmla="*/ 25756 w 73628"/>
                      <a:gd name="connsiteY1" fmla="*/ 968 h 60070"/>
                      <a:gd name="connsiteX2" fmla="*/ 49321 w 73628"/>
                      <a:gd name="connsiteY2" fmla="*/ 14351 h 60070"/>
                      <a:gd name="connsiteX3" fmla="*/ 65408 w 73628"/>
                      <a:gd name="connsiteY3" fmla="*/ 35325 h 60070"/>
                      <a:gd name="connsiteX4" fmla="*/ 73628 w 73628"/>
                      <a:gd name="connsiteY4" fmla="*/ 60071 h 60070"/>
                      <a:gd name="connsiteX5" fmla="*/ 59188 w 73628"/>
                      <a:gd name="connsiteY5" fmla="*/ 39402 h 60070"/>
                      <a:gd name="connsiteX6" fmla="*/ 42834 w 73628"/>
                      <a:gd name="connsiteY6" fmla="*/ 21323 h 60070"/>
                      <a:gd name="connsiteX7" fmla="*/ 23546 w 73628"/>
                      <a:gd name="connsiteY7" fmla="*/ 8045 h 60070"/>
                      <a:gd name="connsiteX8" fmla="*/ 0 w 73628"/>
                      <a:gd name="connsiteY8" fmla="*/ 6607 h 60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3628" h="60070">
                        <a:moveTo>
                          <a:pt x="0" y="6607"/>
                        </a:moveTo>
                        <a:cubicBezTo>
                          <a:pt x="6439" y="597"/>
                          <a:pt x="16745" y="-1394"/>
                          <a:pt x="25756" y="968"/>
                        </a:cubicBezTo>
                        <a:cubicBezTo>
                          <a:pt x="34909" y="3102"/>
                          <a:pt x="42720" y="8379"/>
                          <a:pt x="49321" y="14351"/>
                        </a:cubicBezTo>
                        <a:cubicBezTo>
                          <a:pt x="55836" y="20504"/>
                          <a:pt x="61236" y="27600"/>
                          <a:pt x="65408" y="35325"/>
                        </a:cubicBezTo>
                        <a:cubicBezTo>
                          <a:pt x="69580" y="43002"/>
                          <a:pt x="72790" y="51365"/>
                          <a:pt x="73628" y="60071"/>
                        </a:cubicBezTo>
                        <a:cubicBezTo>
                          <a:pt x="69037" y="52689"/>
                          <a:pt x="64256" y="45926"/>
                          <a:pt x="59188" y="39402"/>
                        </a:cubicBezTo>
                        <a:cubicBezTo>
                          <a:pt x="54054" y="32963"/>
                          <a:pt x="48778" y="26705"/>
                          <a:pt x="42834" y="21323"/>
                        </a:cubicBezTo>
                        <a:cubicBezTo>
                          <a:pt x="37024" y="15827"/>
                          <a:pt x="30613" y="11103"/>
                          <a:pt x="23546" y="8045"/>
                        </a:cubicBezTo>
                        <a:cubicBezTo>
                          <a:pt x="16488" y="4988"/>
                          <a:pt x="8458" y="4178"/>
                          <a:pt x="0" y="6607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  <p:sp>
              <p:nvSpPr>
                <p:cNvPr id="975" name="任意多边形: 形状 974">
                  <a:extLst>
                    <a:ext uri="{FF2B5EF4-FFF2-40B4-BE49-F238E27FC236}">
                      <a16:creationId xmlns:a16="http://schemas.microsoft.com/office/drawing/2014/main" id="{88019D4D-77D5-C2FA-5B62-F55001892F4F}"/>
                    </a:ext>
                  </a:extLst>
                </p:cNvPr>
                <p:cNvSpPr/>
                <p:nvPr/>
              </p:nvSpPr>
              <p:spPr>
                <a:xfrm>
                  <a:off x="-4869211" y="2445817"/>
                  <a:ext cx="700461" cy="690997"/>
                </a:xfrm>
                <a:custGeom>
                  <a:avLst/>
                  <a:gdLst>
                    <a:gd name="connsiteX0" fmla="*/ 94985 w 700461"/>
                    <a:gd name="connsiteY0" fmla="*/ 583803 h 690997"/>
                    <a:gd name="connsiteX1" fmla="*/ 98576 w 700461"/>
                    <a:gd name="connsiteY1" fmla="*/ 587537 h 690997"/>
                    <a:gd name="connsiteX2" fmla="*/ 190102 w 700461"/>
                    <a:gd name="connsiteY2" fmla="*/ 640563 h 690997"/>
                    <a:gd name="connsiteX3" fmla="*/ 293562 w 700461"/>
                    <a:gd name="connsiteY3" fmla="*/ 690997 h 690997"/>
                    <a:gd name="connsiteX4" fmla="*/ 329424 w 700461"/>
                    <a:gd name="connsiteY4" fmla="*/ 610816 h 690997"/>
                    <a:gd name="connsiteX5" fmla="*/ 290619 w 700461"/>
                    <a:gd name="connsiteY5" fmla="*/ 569630 h 690997"/>
                    <a:gd name="connsiteX6" fmla="*/ 286962 w 700461"/>
                    <a:gd name="connsiteY6" fmla="*/ 469236 h 690997"/>
                    <a:gd name="connsiteX7" fmla="*/ 385679 w 700461"/>
                    <a:gd name="connsiteY7" fmla="*/ 469236 h 690997"/>
                    <a:gd name="connsiteX8" fmla="*/ 431313 w 700461"/>
                    <a:gd name="connsiteY8" fmla="*/ 536292 h 690997"/>
                    <a:gd name="connsiteX9" fmla="*/ 419902 w 700461"/>
                    <a:gd name="connsiteY9" fmla="*/ 475932 h 690997"/>
                    <a:gd name="connsiteX10" fmla="*/ 444915 w 700461"/>
                    <a:gd name="connsiteY10" fmla="*/ 420535 h 690997"/>
                    <a:gd name="connsiteX11" fmla="*/ 502865 w 700461"/>
                    <a:gd name="connsiteY11" fmla="*/ 344440 h 690997"/>
                    <a:gd name="connsiteX12" fmla="*/ 545280 w 700461"/>
                    <a:gd name="connsiteY12" fmla="*/ 227149 h 690997"/>
                    <a:gd name="connsiteX13" fmla="*/ 546442 w 700461"/>
                    <a:gd name="connsiteY13" fmla="*/ 137709 h 690997"/>
                    <a:gd name="connsiteX14" fmla="*/ 652893 w 700461"/>
                    <a:gd name="connsiteY14" fmla="*/ 144120 h 690997"/>
                    <a:gd name="connsiteX15" fmla="*/ 698966 w 700461"/>
                    <a:gd name="connsiteY15" fmla="*/ 95418 h 690997"/>
                    <a:gd name="connsiteX16" fmla="*/ 691069 w 700461"/>
                    <a:gd name="connsiteY16" fmla="*/ 30924 h 690997"/>
                    <a:gd name="connsiteX17" fmla="*/ 648950 w 700461"/>
                    <a:gd name="connsiteY17" fmla="*/ 4597 h 690997"/>
                    <a:gd name="connsiteX18" fmla="*/ 592352 w 700461"/>
                    <a:gd name="connsiteY18" fmla="*/ 1968 h 690997"/>
                    <a:gd name="connsiteX19" fmla="*/ 414654 w 700461"/>
                    <a:gd name="connsiteY19" fmla="*/ 3283 h 690997"/>
                    <a:gd name="connsiteX20" fmla="*/ 288514 w 700461"/>
                    <a:gd name="connsiteY20" fmla="*/ 7064 h 690997"/>
                    <a:gd name="connsiteX21" fmla="*/ 216639 w 700461"/>
                    <a:gd name="connsiteY21" fmla="*/ 31820 h 690997"/>
                    <a:gd name="connsiteX22" fmla="*/ 108387 w 700461"/>
                    <a:gd name="connsiteY22" fmla="*/ 95904 h 690997"/>
                    <a:gd name="connsiteX23" fmla="*/ 52504 w 700461"/>
                    <a:gd name="connsiteY23" fmla="*/ 170894 h 690997"/>
                    <a:gd name="connsiteX24" fmla="*/ 10803 w 700461"/>
                    <a:gd name="connsiteY24" fmla="*/ 274755 h 690997"/>
                    <a:gd name="connsiteX25" fmla="*/ 18452 w 700461"/>
                    <a:gd name="connsiteY25" fmla="*/ 470551 h 690997"/>
                    <a:gd name="connsiteX26" fmla="*/ 46093 w 700461"/>
                    <a:gd name="connsiteY26" fmla="*/ 520567 h 690997"/>
                    <a:gd name="connsiteX27" fmla="*/ 94985 w 700461"/>
                    <a:gd name="connsiteY27" fmla="*/ 583803 h 690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00461" h="690997">
                      <a:moveTo>
                        <a:pt x="94985" y="583803"/>
                      </a:moveTo>
                      <a:cubicBezTo>
                        <a:pt x="96166" y="585051"/>
                        <a:pt x="97367" y="586299"/>
                        <a:pt x="98576" y="587537"/>
                      </a:cubicBezTo>
                      <a:cubicBezTo>
                        <a:pt x="123732" y="613312"/>
                        <a:pt x="157250" y="627389"/>
                        <a:pt x="190102" y="640563"/>
                      </a:cubicBezTo>
                      <a:cubicBezTo>
                        <a:pt x="210428" y="648716"/>
                        <a:pt x="297991" y="678158"/>
                        <a:pt x="293562" y="690997"/>
                      </a:cubicBezTo>
                      <a:cubicBezTo>
                        <a:pt x="295687" y="684835"/>
                        <a:pt x="368477" y="648754"/>
                        <a:pt x="329424" y="610816"/>
                      </a:cubicBezTo>
                      <a:cubicBezTo>
                        <a:pt x="315860" y="597633"/>
                        <a:pt x="300744" y="585594"/>
                        <a:pt x="290619" y="569630"/>
                      </a:cubicBezTo>
                      <a:cubicBezTo>
                        <a:pt x="271588" y="539617"/>
                        <a:pt x="262759" y="499107"/>
                        <a:pt x="286962" y="469236"/>
                      </a:cubicBezTo>
                      <a:cubicBezTo>
                        <a:pt x="303402" y="448948"/>
                        <a:pt x="349217" y="438775"/>
                        <a:pt x="385679" y="469236"/>
                      </a:cubicBezTo>
                      <a:cubicBezTo>
                        <a:pt x="385669" y="502707"/>
                        <a:pt x="404338" y="519567"/>
                        <a:pt x="431313" y="536292"/>
                      </a:cubicBezTo>
                      <a:cubicBezTo>
                        <a:pt x="423102" y="515385"/>
                        <a:pt x="419902" y="498354"/>
                        <a:pt x="419902" y="475932"/>
                      </a:cubicBezTo>
                      <a:cubicBezTo>
                        <a:pt x="419902" y="447910"/>
                        <a:pt x="421798" y="437871"/>
                        <a:pt x="444915" y="420535"/>
                      </a:cubicBezTo>
                      <a:cubicBezTo>
                        <a:pt x="470223" y="401552"/>
                        <a:pt x="485510" y="370529"/>
                        <a:pt x="502865" y="344440"/>
                      </a:cubicBezTo>
                      <a:cubicBezTo>
                        <a:pt x="525782" y="309997"/>
                        <a:pt x="537488" y="267554"/>
                        <a:pt x="545280" y="227149"/>
                      </a:cubicBezTo>
                      <a:cubicBezTo>
                        <a:pt x="551357" y="195621"/>
                        <a:pt x="546737" y="168189"/>
                        <a:pt x="546442" y="137709"/>
                      </a:cubicBezTo>
                      <a:cubicBezTo>
                        <a:pt x="609459" y="155969"/>
                        <a:pt x="645435" y="147158"/>
                        <a:pt x="652893" y="144120"/>
                      </a:cubicBezTo>
                      <a:cubicBezTo>
                        <a:pt x="671086" y="136709"/>
                        <a:pt x="695441" y="114744"/>
                        <a:pt x="698966" y="95418"/>
                      </a:cubicBezTo>
                      <a:cubicBezTo>
                        <a:pt x="701918" y="79188"/>
                        <a:pt x="701090" y="44021"/>
                        <a:pt x="691069" y="30924"/>
                      </a:cubicBezTo>
                      <a:cubicBezTo>
                        <a:pt x="680954" y="17713"/>
                        <a:pt x="664457" y="10617"/>
                        <a:pt x="648950" y="4597"/>
                      </a:cubicBezTo>
                      <a:cubicBezTo>
                        <a:pt x="633938" y="-1232"/>
                        <a:pt x="608392" y="3378"/>
                        <a:pt x="592352" y="1968"/>
                      </a:cubicBezTo>
                      <a:cubicBezTo>
                        <a:pt x="540651" y="-2594"/>
                        <a:pt x="466546" y="2035"/>
                        <a:pt x="414654" y="3283"/>
                      </a:cubicBezTo>
                      <a:cubicBezTo>
                        <a:pt x="366781" y="4435"/>
                        <a:pt x="335644" y="-2013"/>
                        <a:pt x="288514" y="7064"/>
                      </a:cubicBezTo>
                      <a:cubicBezTo>
                        <a:pt x="263540" y="11874"/>
                        <a:pt x="240118" y="22428"/>
                        <a:pt x="216639" y="31820"/>
                      </a:cubicBezTo>
                      <a:cubicBezTo>
                        <a:pt x="179482" y="46688"/>
                        <a:pt x="139067" y="69567"/>
                        <a:pt x="108387" y="95904"/>
                      </a:cubicBezTo>
                      <a:cubicBezTo>
                        <a:pt x="84508" y="116402"/>
                        <a:pt x="66144" y="142672"/>
                        <a:pt x="52504" y="170894"/>
                      </a:cubicBezTo>
                      <a:cubicBezTo>
                        <a:pt x="36245" y="204546"/>
                        <a:pt x="19871" y="238493"/>
                        <a:pt x="10803" y="274755"/>
                      </a:cubicBezTo>
                      <a:cubicBezTo>
                        <a:pt x="-3113" y="330429"/>
                        <a:pt x="-6522" y="418659"/>
                        <a:pt x="18452" y="470551"/>
                      </a:cubicBezTo>
                      <a:cubicBezTo>
                        <a:pt x="29958" y="494459"/>
                        <a:pt x="33730" y="496592"/>
                        <a:pt x="46093" y="520567"/>
                      </a:cubicBezTo>
                      <a:cubicBezTo>
                        <a:pt x="57857" y="543408"/>
                        <a:pt x="77355" y="565134"/>
                        <a:pt x="94985" y="58380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grpSp>
              <p:nvGrpSpPr>
                <p:cNvPr id="976" name="图形 253">
                  <a:extLst>
                    <a:ext uri="{FF2B5EF4-FFF2-40B4-BE49-F238E27FC236}">
                      <a16:creationId xmlns:a16="http://schemas.microsoft.com/office/drawing/2014/main" id="{982AD291-C83B-2365-8E6A-19C5D48596C4}"/>
                    </a:ext>
                  </a:extLst>
                </p:cNvPr>
                <p:cNvGrpSpPr/>
                <p:nvPr/>
              </p:nvGrpSpPr>
              <p:grpSpPr>
                <a:xfrm>
                  <a:off x="-6343383" y="2877582"/>
                  <a:ext cx="2744253" cy="2975387"/>
                  <a:chOff x="-6343383" y="2877582"/>
                  <a:chExt cx="2744253" cy="2975387"/>
                </a:xfrm>
                <a:grpFill/>
              </p:grpSpPr>
              <p:sp>
                <p:nvSpPr>
                  <p:cNvPr id="977" name="任意多边形: 形状 976">
                    <a:extLst>
                      <a:ext uri="{FF2B5EF4-FFF2-40B4-BE49-F238E27FC236}">
                        <a16:creationId xmlns:a16="http://schemas.microsoft.com/office/drawing/2014/main" id="{B45F1AF3-F987-52C3-5421-BD3A7CD5416C}"/>
                      </a:ext>
                    </a:extLst>
                  </p:cNvPr>
                  <p:cNvSpPr/>
                  <p:nvPr/>
                </p:nvSpPr>
                <p:spPr>
                  <a:xfrm>
                    <a:off x="-4870523" y="5592340"/>
                    <a:ext cx="21077" cy="113195"/>
                  </a:xfrm>
                  <a:custGeom>
                    <a:avLst/>
                    <a:gdLst>
                      <a:gd name="connsiteX0" fmla="*/ 21069 w 21077"/>
                      <a:gd name="connsiteY0" fmla="*/ 0 h 113195"/>
                      <a:gd name="connsiteX1" fmla="*/ 15212 w 21077"/>
                      <a:gd name="connsiteY1" fmla="*/ 57521 h 113195"/>
                      <a:gd name="connsiteX2" fmla="*/ 10 w 21077"/>
                      <a:gd name="connsiteY2" fmla="*/ 113195 h 113195"/>
                      <a:gd name="connsiteX3" fmla="*/ 5868 w 21077"/>
                      <a:gd name="connsiteY3" fmla="*/ 55674 h 113195"/>
                      <a:gd name="connsiteX4" fmla="*/ 21069 w 21077"/>
                      <a:gd name="connsiteY4" fmla="*/ 0 h 113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077" h="113195">
                        <a:moveTo>
                          <a:pt x="21069" y="0"/>
                        </a:moveTo>
                        <a:cubicBezTo>
                          <a:pt x="21250" y="19565"/>
                          <a:pt x="18564" y="38615"/>
                          <a:pt x="15212" y="57521"/>
                        </a:cubicBezTo>
                        <a:cubicBezTo>
                          <a:pt x="11564" y="76372"/>
                          <a:pt x="7220" y="95098"/>
                          <a:pt x="10" y="113195"/>
                        </a:cubicBezTo>
                        <a:cubicBezTo>
                          <a:pt x="-181" y="93564"/>
                          <a:pt x="2496" y="74552"/>
                          <a:pt x="5868" y="55674"/>
                        </a:cubicBezTo>
                        <a:cubicBezTo>
                          <a:pt x="9535" y="36852"/>
                          <a:pt x="13869" y="18174"/>
                          <a:pt x="21069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grpSp>
                <p:nvGrpSpPr>
                  <p:cNvPr id="978" name="图形 253">
                    <a:extLst>
                      <a:ext uri="{FF2B5EF4-FFF2-40B4-BE49-F238E27FC236}">
                        <a16:creationId xmlns:a16="http://schemas.microsoft.com/office/drawing/2014/main" id="{48552D9E-A311-FF72-A466-32DF858A5841}"/>
                      </a:ext>
                    </a:extLst>
                  </p:cNvPr>
                  <p:cNvGrpSpPr/>
                  <p:nvPr/>
                </p:nvGrpSpPr>
                <p:grpSpPr>
                  <a:xfrm>
                    <a:off x="-5749219" y="3183514"/>
                    <a:ext cx="1769217" cy="2669454"/>
                    <a:chOff x="-5749219" y="3183514"/>
                    <a:chExt cx="1769217" cy="2669454"/>
                  </a:xfrm>
                  <a:grpFill/>
                </p:grpSpPr>
                <p:grpSp>
                  <p:nvGrpSpPr>
                    <p:cNvPr id="989" name="图形 253">
                      <a:extLst>
                        <a:ext uri="{FF2B5EF4-FFF2-40B4-BE49-F238E27FC236}">
                          <a16:creationId xmlns:a16="http://schemas.microsoft.com/office/drawing/2014/main" id="{C1579DC1-0D51-62D7-EF10-54FC18DE04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5749219" y="4923676"/>
                      <a:ext cx="1769217" cy="929293"/>
                      <a:chOff x="-5749219" y="4923676"/>
                      <a:chExt cx="1769217" cy="929293"/>
                    </a:xfrm>
                    <a:grpFill/>
                  </p:grpSpPr>
                  <p:sp>
                    <p:nvSpPr>
                      <p:cNvPr id="1007" name="任意多边形: 形状 1006">
                        <a:extLst>
                          <a:ext uri="{FF2B5EF4-FFF2-40B4-BE49-F238E27FC236}">
                            <a16:creationId xmlns:a16="http://schemas.microsoft.com/office/drawing/2014/main" id="{E3E0FBC8-1832-3829-0133-C9DCC050EDD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5749219" y="4923676"/>
                        <a:ext cx="1769217" cy="929293"/>
                      </a:xfrm>
                      <a:custGeom>
                        <a:avLst/>
                        <a:gdLst>
                          <a:gd name="connsiteX0" fmla="*/ 299548 w 1769217"/>
                          <a:gd name="connsiteY0" fmla="*/ 0 h 929293"/>
                          <a:gd name="connsiteX1" fmla="*/ 2082 w 1769217"/>
                          <a:gd name="connsiteY1" fmla="*/ 357016 h 929293"/>
                          <a:gd name="connsiteX2" fmla="*/ 34981 w 1769217"/>
                          <a:gd name="connsiteY2" fmla="*/ 424158 h 929293"/>
                          <a:gd name="connsiteX3" fmla="*/ 112562 w 1769217"/>
                          <a:gd name="connsiteY3" fmla="*/ 522722 h 929293"/>
                          <a:gd name="connsiteX4" fmla="*/ 246884 w 1769217"/>
                          <a:gd name="connsiteY4" fmla="*/ 576929 h 929293"/>
                          <a:gd name="connsiteX5" fmla="*/ 442423 w 1769217"/>
                          <a:gd name="connsiteY5" fmla="*/ 726577 h 929293"/>
                          <a:gd name="connsiteX6" fmla="*/ 686653 w 1769217"/>
                          <a:gd name="connsiteY6" fmla="*/ 781422 h 929293"/>
                          <a:gd name="connsiteX7" fmla="*/ 975727 w 1769217"/>
                          <a:gd name="connsiteY7" fmla="*/ 853735 h 929293"/>
                          <a:gd name="connsiteX8" fmla="*/ 1101562 w 1769217"/>
                          <a:gd name="connsiteY8" fmla="*/ 899103 h 929293"/>
                          <a:gd name="connsiteX9" fmla="*/ 1225006 w 1769217"/>
                          <a:gd name="connsiteY9" fmla="*/ 905418 h 929293"/>
                          <a:gd name="connsiteX10" fmla="*/ 1399799 w 1769217"/>
                          <a:gd name="connsiteY10" fmla="*/ 928678 h 929293"/>
                          <a:gd name="connsiteX11" fmla="*/ 1591843 w 1769217"/>
                          <a:gd name="connsiteY11" fmla="*/ 887492 h 929293"/>
                          <a:gd name="connsiteX12" fmla="*/ 1702666 w 1769217"/>
                          <a:gd name="connsiteY12" fmla="*/ 908066 h 929293"/>
                          <a:gd name="connsiteX13" fmla="*/ 1765845 w 1769217"/>
                          <a:gd name="connsiteY13" fmla="*/ 884787 h 929293"/>
                          <a:gd name="connsiteX14" fmla="*/ 1694770 w 1769217"/>
                          <a:gd name="connsiteY14" fmla="*/ 341500 h 929293"/>
                          <a:gd name="connsiteX15" fmla="*/ 1539169 w 1769217"/>
                          <a:gd name="connsiteY15" fmla="*/ 316830 h 929293"/>
                          <a:gd name="connsiteX16" fmla="*/ 299548 w 1769217"/>
                          <a:gd name="connsiteY16" fmla="*/ 0 h 92929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</a:cxnLst>
                        <a:rect l="l" t="t" r="r" b="b"/>
                        <a:pathLst>
                          <a:path w="1769217" h="929293">
                            <a:moveTo>
                              <a:pt x="299548" y="0"/>
                            </a:moveTo>
                            <a:cubicBezTo>
                              <a:pt x="252085" y="103137"/>
                              <a:pt x="9969" y="341490"/>
                              <a:pt x="2082" y="357016"/>
                            </a:cubicBezTo>
                            <a:cubicBezTo>
                              <a:pt x="-8510" y="377866"/>
                              <a:pt x="24218" y="404917"/>
                              <a:pt x="34981" y="424158"/>
                            </a:cubicBezTo>
                            <a:cubicBezTo>
                              <a:pt x="56251" y="462191"/>
                              <a:pt x="77320" y="495043"/>
                              <a:pt x="112562" y="522722"/>
                            </a:cubicBezTo>
                            <a:cubicBezTo>
                              <a:pt x="152453" y="554041"/>
                              <a:pt x="199478" y="562137"/>
                              <a:pt x="246884" y="576929"/>
                            </a:cubicBezTo>
                            <a:cubicBezTo>
                              <a:pt x="330856" y="603123"/>
                              <a:pt x="363756" y="689267"/>
                              <a:pt x="442423" y="726577"/>
                            </a:cubicBezTo>
                            <a:cubicBezTo>
                              <a:pt x="522795" y="764696"/>
                              <a:pt x="614063" y="728272"/>
                              <a:pt x="686653" y="781422"/>
                            </a:cubicBezTo>
                            <a:cubicBezTo>
                              <a:pt x="764825" y="838657"/>
                              <a:pt x="880306" y="852011"/>
                              <a:pt x="975727" y="853735"/>
                            </a:cubicBezTo>
                            <a:cubicBezTo>
                              <a:pt x="1025934" y="854640"/>
                              <a:pt x="1056471" y="881815"/>
                              <a:pt x="1101562" y="899103"/>
                            </a:cubicBezTo>
                            <a:cubicBezTo>
                              <a:pt x="1147397" y="916676"/>
                              <a:pt x="1178924" y="907780"/>
                              <a:pt x="1225006" y="905418"/>
                            </a:cubicBezTo>
                            <a:cubicBezTo>
                              <a:pt x="1283432" y="902408"/>
                              <a:pt x="1340040" y="934050"/>
                              <a:pt x="1399799" y="928678"/>
                            </a:cubicBezTo>
                            <a:cubicBezTo>
                              <a:pt x="1468751" y="922477"/>
                              <a:pt x="1524158" y="874109"/>
                              <a:pt x="1591843" y="887492"/>
                            </a:cubicBezTo>
                            <a:cubicBezTo>
                              <a:pt x="1625199" y="894093"/>
                              <a:pt x="1668957" y="908066"/>
                              <a:pt x="1702666" y="908066"/>
                            </a:cubicBezTo>
                            <a:cubicBezTo>
                              <a:pt x="1752682" y="908066"/>
                              <a:pt x="1753291" y="889625"/>
                              <a:pt x="1765845" y="884787"/>
                            </a:cubicBezTo>
                            <a:cubicBezTo>
                              <a:pt x="1786495" y="876824"/>
                              <a:pt x="1706028" y="354092"/>
                              <a:pt x="1694770" y="341500"/>
                            </a:cubicBezTo>
                            <a:cubicBezTo>
                              <a:pt x="1674872" y="319259"/>
                              <a:pt x="1568802" y="321983"/>
                              <a:pt x="1539169" y="316830"/>
                            </a:cubicBezTo>
                            <a:cubicBezTo>
                              <a:pt x="1287062" y="272977"/>
                              <a:pt x="1041155" y="181718"/>
                              <a:pt x="299548" y="0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grpSp>
                    <p:nvGrpSpPr>
                      <p:cNvPr id="1008" name="图形 253">
                        <a:extLst>
                          <a:ext uri="{FF2B5EF4-FFF2-40B4-BE49-F238E27FC236}">
                            <a16:creationId xmlns:a16="http://schemas.microsoft.com/office/drawing/2014/main" id="{A8EB27DD-EE64-EFCD-939F-A106A9101E3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5533911" y="4971053"/>
                        <a:ext cx="1358817" cy="797680"/>
                        <a:chOff x="-5533911" y="4971053"/>
                        <a:chExt cx="1358817" cy="797680"/>
                      </a:xfrm>
                      <a:grpFill/>
                    </p:grpSpPr>
                    <p:sp>
                      <p:nvSpPr>
                        <p:cNvPr id="1009" name="任意多边形: 形状 1008">
                          <a:extLst>
                            <a:ext uri="{FF2B5EF4-FFF2-40B4-BE49-F238E27FC236}">
                              <a16:creationId xmlns:a16="http://schemas.microsoft.com/office/drawing/2014/main" id="{0B47F239-A9C0-4614-3472-82782DAFA7A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4231357" y="5279072"/>
                          <a:ext cx="15096" cy="489661"/>
                        </a:xfrm>
                        <a:custGeom>
                          <a:avLst/>
                          <a:gdLst>
                            <a:gd name="connsiteX0" fmla="*/ 3181 w 15096"/>
                            <a:gd name="connsiteY0" fmla="*/ 0 h 489661"/>
                            <a:gd name="connsiteX1" fmla="*/ 7334 w 15096"/>
                            <a:gd name="connsiteY1" fmla="*/ 122358 h 489661"/>
                            <a:gd name="connsiteX2" fmla="*/ 12458 w 15096"/>
                            <a:gd name="connsiteY2" fmla="*/ 244650 h 489661"/>
                            <a:gd name="connsiteX3" fmla="*/ 15097 w 15096"/>
                            <a:gd name="connsiteY3" fmla="*/ 367151 h 489661"/>
                            <a:gd name="connsiteX4" fmla="*/ 14344 w 15096"/>
                            <a:gd name="connsiteY4" fmla="*/ 428444 h 489661"/>
                            <a:gd name="connsiteX5" fmla="*/ 11077 w 15096"/>
                            <a:gd name="connsiteY5" fmla="*/ 489661 h 489661"/>
                            <a:gd name="connsiteX6" fmla="*/ 10496 w 15096"/>
                            <a:gd name="connsiteY6" fmla="*/ 459039 h 489661"/>
                            <a:gd name="connsiteX7" fmla="*/ 9667 w 15096"/>
                            <a:gd name="connsiteY7" fmla="*/ 428444 h 489661"/>
                            <a:gd name="connsiteX8" fmla="*/ 7772 w 15096"/>
                            <a:gd name="connsiteY8" fmla="*/ 367294 h 489661"/>
                            <a:gd name="connsiteX9" fmla="*/ 2952 w 15096"/>
                            <a:gd name="connsiteY9" fmla="*/ 245012 h 489661"/>
                            <a:gd name="connsiteX10" fmla="*/ 38 w 15096"/>
                            <a:gd name="connsiteY10" fmla="*/ 122539 h 489661"/>
                            <a:gd name="connsiteX11" fmla="*/ 3181 w 15096"/>
                            <a:gd name="connsiteY11" fmla="*/ 0 h 48966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</a:cxnLst>
                          <a:rect l="l" t="t" r="r" b="b"/>
                          <a:pathLst>
                            <a:path w="15096" h="489661">
                              <a:moveTo>
                                <a:pt x="3181" y="0"/>
                              </a:moveTo>
                              <a:cubicBezTo>
                                <a:pt x="4305" y="40843"/>
                                <a:pt x="5610" y="81601"/>
                                <a:pt x="7334" y="122358"/>
                              </a:cubicBezTo>
                              <a:lnTo>
                                <a:pt x="12458" y="244650"/>
                              </a:lnTo>
                              <a:cubicBezTo>
                                <a:pt x="13582" y="285455"/>
                                <a:pt x="15078" y="326279"/>
                                <a:pt x="15097" y="367151"/>
                              </a:cubicBezTo>
                              <a:cubicBezTo>
                                <a:pt x="15021" y="387582"/>
                                <a:pt x="14801" y="408022"/>
                                <a:pt x="14344" y="428444"/>
                              </a:cubicBezTo>
                              <a:cubicBezTo>
                                <a:pt x="13487" y="448866"/>
                                <a:pt x="12715" y="469287"/>
                                <a:pt x="11077" y="489661"/>
                              </a:cubicBezTo>
                              <a:cubicBezTo>
                                <a:pt x="10791" y="479441"/>
                                <a:pt x="10591" y="469240"/>
                                <a:pt x="10496" y="459039"/>
                              </a:cubicBezTo>
                              <a:lnTo>
                                <a:pt x="9667" y="428444"/>
                              </a:lnTo>
                              <a:cubicBezTo>
                                <a:pt x="9182" y="408051"/>
                                <a:pt x="8581" y="387668"/>
                                <a:pt x="7772" y="367294"/>
                              </a:cubicBezTo>
                              <a:lnTo>
                                <a:pt x="2952" y="245012"/>
                              </a:lnTo>
                              <a:cubicBezTo>
                                <a:pt x="1847" y="204216"/>
                                <a:pt x="228" y="163401"/>
                                <a:pt x="38" y="122539"/>
                              </a:cubicBezTo>
                              <a:cubicBezTo>
                                <a:pt x="-163" y="81667"/>
                                <a:pt x="371" y="40777"/>
                                <a:pt x="3181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1010" name="任意多边形: 形状 1009">
                          <a:extLst>
                            <a:ext uri="{FF2B5EF4-FFF2-40B4-BE49-F238E27FC236}">
                              <a16:creationId xmlns:a16="http://schemas.microsoft.com/office/drawing/2014/main" id="{FEF077D4-321D-D058-353B-0C1515AFFC6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4199220" y="5336984"/>
                          <a:ext cx="24126" cy="368550"/>
                        </a:xfrm>
                        <a:custGeom>
                          <a:avLst/>
                          <a:gdLst>
                            <a:gd name="connsiteX0" fmla="*/ 0 w 24126"/>
                            <a:gd name="connsiteY0" fmla="*/ 0 h 368550"/>
                            <a:gd name="connsiteX1" fmla="*/ 10192 w 24126"/>
                            <a:gd name="connsiteY1" fmla="*/ 91830 h 368550"/>
                            <a:gd name="connsiteX2" fmla="*/ 18069 w 24126"/>
                            <a:gd name="connsiteY2" fmla="*/ 183852 h 368550"/>
                            <a:gd name="connsiteX3" fmla="*/ 23012 w 24126"/>
                            <a:gd name="connsiteY3" fmla="*/ 276111 h 368550"/>
                            <a:gd name="connsiteX4" fmla="*/ 24127 w 24126"/>
                            <a:gd name="connsiteY4" fmla="*/ 322316 h 368550"/>
                            <a:gd name="connsiteX5" fmla="*/ 23698 w 24126"/>
                            <a:gd name="connsiteY5" fmla="*/ 368551 h 368550"/>
                            <a:gd name="connsiteX6" fmla="*/ 19460 w 24126"/>
                            <a:gd name="connsiteY6" fmla="*/ 322536 h 368550"/>
                            <a:gd name="connsiteX7" fmla="*/ 15688 w 24126"/>
                            <a:gd name="connsiteY7" fmla="*/ 276539 h 368550"/>
                            <a:gd name="connsiteX8" fmla="*/ 8572 w 24126"/>
                            <a:gd name="connsiteY8" fmla="*/ 184528 h 368550"/>
                            <a:gd name="connsiteX9" fmla="*/ 2915 w 24126"/>
                            <a:gd name="connsiteY9" fmla="*/ 92373 h 368550"/>
                            <a:gd name="connsiteX10" fmla="*/ 0 w 24126"/>
                            <a:gd name="connsiteY10" fmla="*/ 0 h 3685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4126" h="368550">
                              <a:moveTo>
                                <a:pt x="0" y="0"/>
                              </a:moveTo>
                              <a:cubicBezTo>
                                <a:pt x="4000" y="30575"/>
                                <a:pt x="7153" y="61198"/>
                                <a:pt x="10192" y="91830"/>
                              </a:cubicBezTo>
                              <a:cubicBezTo>
                                <a:pt x="13335" y="122453"/>
                                <a:pt x="15764" y="153143"/>
                                <a:pt x="18069" y="183852"/>
                              </a:cubicBezTo>
                              <a:cubicBezTo>
                                <a:pt x="20145" y="214570"/>
                                <a:pt x="22088" y="245316"/>
                                <a:pt x="23012" y="276111"/>
                              </a:cubicBezTo>
                              <a:lnTo>
                                <a:pt x="24127" y="322316"/>
                              </a:lnTo>
                              <a:cubicBezTo>
                                <a:pt x="24060" y="337738"/>
                                <a:pt x="24222" y="353139"/>
                                <a:pt x="23698" y="368551"/>
                              </a:cubicBezTo>
                              <a:cubicBezTo>
                                <a:pt x="22069" y="353206"/>
                                <a:pt x="20974" y="337861"/>
                                <a:pt x="19460" y="322536"/>
                              </a:cubicBezTo>
                              <a:lnTo>
                                <a:pt x="15688" y="276539"/>
                              </a:lnTo>
                              <a:lnTo>
                                <a:pt x="8572" y="184528"/>
                              </a:lnTo>
                              <a:cubicBezTo>
                                <a:pt x="6505" y="153829"/>
                                <a:pt x="4324" y="123139"/>
                                <a:pt x="2915" y="92373"/>
                              </a:cubicBezTo>
                              <a:cubicBezTo>
                                <a:pt x="1400" y="61617"/>
                                <a:pt x="86" y="30842"/>
                                <a:pt x="0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1011" name="任意多边形: 形状 1010">
                          <a:extLst>
                            <a:ext uri="{FF2B5EF4-FFF2-40B4-BE49-F238E27FC236}">
                              <a16:creationId xmlns:a16="http://schemas.microsoft.com/office/drawing/2014/main" id="{59CA3438-BFED-96B7-407C-0FF6B9D453D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4967926" y="5252745"/>
                          <a:ext cx="100040" cy="418557"/>
                        </a:xfrm>
                        <a:custGeom>
                          <a:avLst/>
                          <a:gdLst>
                            <a:gd name="connsiteX0" fmla="*/ 100041 w 100040"/>
                            <a:gd name="connsiteY0" fmla="*/ 0 h 418557"/>
                            <a:gd name="connsiteX1" fmla="*/ 90897 w 100040"/>
                            <a:gd name="connsiteY1" fmla="*/ 53092 h 418557"/>
                            <a:gd name="connsiteX2" fmla="*/ 79886 w 100040"/>
                            <a:gd name="connsiteY2" fmla="*/ 105813 h 418557"/>
                            <a:gd name="connsiteX3" fmla="*/ 55121 w 100040"/>
                            <a:gd name="connsiteY3" fmla="*/ 210569 h 418557"/>
                            <a:gd name="connsiteX4" fmla="*/ 29461 w 100040"/>
                            <a:gd name="connsiteY4" fmla="*/ 314925 h 418557"/>
                            <a:gd name="connsiteX5" fmla="*/ 16688 w 100040"/>
                            <a:gd name="connsiteY5" fmla="*/ 367274 h 418557"/>
                            <a:gd name="connsiteX6" fmla="*/ 0 w 100040"/>
                            <a:gd name="connsiteY6" fmla="*/ 418557 h 418557"/>
                            <a:gd name="connsiteX7" fmla="*/ 12144 w 100040"/>
                            <a:gd name="connsiteY7" fmla="*/ 366198 h 418557"/>
                            <a:gd name="connsiteX8" fmla="*/ 22288 w 100040"/>
                            <a:gd name="connsiteY8" fmla="*/ 313411 h 418557"/>
                            <a:gd name="connsiteX9" fmla="*/ 45882 w 100040"/>
                            <a:gd name="connsiteY9" fmla="*/ 208264 h 418557"/>
                            <a:gd name="connsiteX10" fmla="*/ 100041 w 100040"/>
                            <a:gd name="connsiteY10" fmla="*/ 0 h 41855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100040" h="418557">
                              <a:moveTo>
                                <a:pt x="100041" y="0"/>
                              </a:moveTo>
                              <a:cubicBezTo>
                                <a:pt x="97460" y="17783"/>
                                <a:pt x="94088" y="35414"/>
                                <a:pt x="90897" y="53092"/>
                              </a:cubicBezTo>
                              <a:lnTo>
                                <a:pt x="79886" y="105813"/>
                              </a:lnTo>
                              <a:cubicBezTo>
                                <a:pt x="72228" y="140894"/>
                                <a:pt x="63389" y="175679"/>
                                <a:pt x="55121" y="210569"/>
                              </a:cubicBezTo>
                              <a:cubicBezTo>
                                <a:pt x="46168" y="245345"/>
                                <a:pt x="37329" y="279978"/>
                                <a:pt x="29461" y="314925"/>
                              </a:cubicBezTo>
                              <a:cubicBezTo>
                                <a:pt x="25327" y="332375"/>
                                <a:pt x="21307" y="349891"/>
                                <a:pt x="16688" y="367274"/>
                              </a:cubicBezTo>
                              <a:cubicBezTo>
                                <a:pt x="11801" y="384581"/>
                                <a:pt x="6658" y="401860"/>
                                <a:pt x="0" y="418557"/>
                              </a:cubicBezTo>
                              <a:cubicBezTo>
                                <a:pt x="4610" y="401193"/>
                                <a:pt x="8820" y="383800"/>
                                <a:pt x="12144" y="366198"/>
                              </a:cubicBezTo>
                              <a:cubicBezTo>
                                <a:pt x="15821" y="348682"/>
                                <a:pt x="19021" y="331060"/>
                                <a:pt x="22288" y="313411"/>
                              </a:cubicBezTo>
                              <a:cubicBezTo>
                                <a:pt x="28689" y="278035"/>
                                <a:pt x="37671" y="243144"/>
                                <a:pt x="45882" y="208264"/>
                              </a:cubicBezTo>
                              <a:lnTo>
                                <a:pt x="100041" y="0"/>
                              </a:ln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1012" name="任意多边形: 形状 1011">
                          <a:extLst>
                            <a:ext uri="{FF2B5EF4-FFF2-40B4-BE49-F238E27FC236}">
                              <a16:creationId xmlns:a16="http://schemas.microsoft.com/office/drawing/2014/main" id="{C6F438F8-68DC-A151-02B6-9CA4BC50768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4783646" y="5371208"/>
                          <a:ext cx="57921" cy="313258"/>
                        </a:xfrm>
                        <a:custGeom>
                          <a:avLst/>
                          <a:gdLst>
                            <a:gd name="connsiteX0" fmla="*/ 57921 w 57921"/>
                            <a:gd name="connsiteY0" fmla="*/ 0 h 313258"/>
                            <a:gd name="connsiteX1" fmla="*/ 47025 w 57921"/>
                            <a:gd name="connsiteY1" fmla="*/ 78981 h 313258"/>
                            <a:gd name="connsiteX2" fmla="*/ 33642 w 57921"/>
                            <a:gd name="connsiteY2" fmla="*/ 157515 h 313258"/>
                            <a:gd name="connsiteX3" fmla="*/ 18078 w 57921"/>
                            <a:gd name="connsiteY3" fmla="*/ 235639 h 313258"/>
                            <a:gd name="connsiteX4" fmla="*/ 9534 w 57921"/>
                            <a:gd name="connsiteY4" fmla="*/ 274549 h 313258"/>
                            <a:gd name="connsiteX5" fmla="*/ 0 w 57921"/>
                            <a:gd name="connsiteY5" fmla="*/ 313258 h 313258"/>
                            <a:gd name="connsiteX6" fmla="*/ 4943 w 57921"/>
                            <a:gd name="connsiteY6" fmla="*/ 273653 h 313258"/>
                            <a:gd name="connsiteX7" fmla="*/ 10878 w 57921"/>
                            <a:gd name="connsiteY7" fmla="*/ 234249 h 313258"/>
                            <a:gd name="connsiteX8" fmla="*/ 24279 w 57921"/>
                            <a:gd name="connsiteY8" fmla="*/ 155743 h 313258"/>
                            <a:gd name="connsiteX9" fmla="*/ 39853 w 57921"/>
                            <a:gd name="connsiteY9" fmla="*/ 77648 h 313258"/>
                            <a:gd name="connsiteX10" fmla="*/ 57921 w 57921"/>
                            <a:gd name="connsiteY10" fmla="*/ 0 h 31325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57921" h="313258">
                              <a:moveTo>
                                <a:pt x="57921" y="0"/>
                              </a:moveTo>
                              <a:cubicBezTo>
                                <a:pt x="55026" y="26461"/>
                                <a:pt x="51102" y="52731"/>
                                <a:pt x="47025" y="78981"/>
                              </a:cubicBezTo>
                              <a:cubicBezTo>
                                <a:pt x="43053" y="105251"/>
                                <a:pt x="38348" y="131388"/>
                                <a:pt x="33642" y="157515"/>
                              </a:cubicBezTo>
                              <a:cubicBezTo>
                                <a:pt x="28708" y="183604"/>
                                <a:pt x="23755" y="209693"/>
                                <a:pt x="18078" y="235639"/>
                              </a:cubicBezTo>
                              <a:lnTo>
                                <a:pt x="9534" y="274549"/>
                              </a:lnTo>
                              <a:cubicBezTo>
                                <a:pt x="6344" y="287455"/>
                                <a:pt x="3477" y="300419"/>
                                <a:pt x="0" y="313258"/>
                              </a:cubicBezTo>
                              <a:cubicBezTo>
                                <a:pt x="1353" y="299999"/>
                                <a:pt x="3315" y="286855"/>
                                <a:pt x="4943" y="273653"/>
                              </a:cubicBezTo>
                              <a:lnTo>
                                <a:pt x="10878" y="234249"/>
                              </a:lnTo>
                              <a:cubicBezTo>
                                <a:pt x="14859" y="207979"/>
                                <a:pt x="19555" y="181861"/>
                                <a:pt x="24279" y="155743"/>
                              </a:cubicBezTo>
                              <a:cubicBezTo>
                                <a:pt x="29223" y="129664"/>
                                <a:pt x="34166" y="103584"/>
                                <a:pt x="39853" y="77648"/>
                              </a:cubicBezTo>
                              <a:cubicBezTo>
                                <a:pt x="45425" y="51692"/>
                                <a:pt x="51159" y="25756"/>
                                <a:pt x="57921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1013" name="任意多边形: 形状 1012">
                          <a:extLst>
                            <a:ext uri="{FF2B5EF4-FFF2-40B4-BE49-F238E27FC236}">
                              <a16:creationId xmlns:a16="http://schemas.microsoft.com/office/drawing/2014/main" id="{62D7504E-E5D7-A969-0637-82431A3EBE7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5533911" y="4971053"/>
                          <a:ext cx="215865" cy="450170"/>
                        </a:xfrm>
                        <a:custGeom>
                          <a:avLst/>
                          <a:gdLst>
                            <a:gd name="connsiteX0" fmla="*/ 0 w 215865"/>
                            <a:gd name="connsiteY0" fmla="*/ 450171 h 450170"/>
                            <a:gd name="connsiteX1" fmla="*/ 50083 w 215865"/>
                            <a:gd name="connsiteY1" fmla="*/ 335794 h 450170"/>
                            <a:gd name="connsiteX2" fmla="*/ 102051 w 215865"/>
                            <a:gd name="connsiteY2" fmla="*/ 222294 h 450170"/>
                            <a:gd name="connsiteX3" fmla="*/ 156820 w 215865"/>
                            <a:gd name="connsiteY3" fmla="*/ 110071 h 450170"/>
                            <a:gd name="connsiteX4" fmla="*/ 185576 w 215865"/>
                            <a:gd name="connsiteY4" fmla="*/ 54635 h 450170"/>
                            <a:gd name="connsiteX5" fmla="*/ 215865 w 215865"/>
                            <a:gd name="connsiteY5" fmla="*/ 0 h 450170"/>
                            <a:gd name="connsiteX6" fmla="*/ 163402 w 215865"/>
                            <a:gd name="connsiteY6" fmla="*/ 113271 h 450170"/>
                            <a:gd name="connsiteX7" fmla="*/ 110652 w 215865"/>
                            <a:gd name="connsiteY7" fmla="*/ 226343 h 450170"/>
                            <a:gd name="connsiteX8" fmla="*/ 56683 w 215865"/>
                            <a:gd name="connsiteY8" fmla="*/ 338890 h 450170"/>
                            <a:gd name="connsiteX9" fmla="*/ 0 w 215865"/>
                            <a:gd name="connsiteY9" fmla="*/ 450171 h 4501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215865" h="450170">
                              <a:moveTo>
                                <a:pt x="0" y="450171"/>
                              </a:moveTo>
                              <a:cubicBezTo>
                                <a:pt x="16231" y="411813"/>
                                <a:pt x="33118" y="373789"/>
                                <a:pt x="50083" y="335794"/>
                              </a:cubicBezTo>
                              <a:cubicBezTo>
                                <a:pt x="67027" y="297790"/>
                                <a:pt x="84687" y="260118"/>
                                <a:pt x="102051" y="222294"/>
                              </a:cubicBezTo>
                              <a:cubicBezTo>
                                <a:pt x="120110" y="184804"/>
                                <a:pt x="137941" y="147180"/>
                                <a:pt x="156820" y="110071"/>
                              </a:cubicBezTo>
                              <a:lnTo>
                                <a:pt x="185576" y="54635"/>
                              </a:lnTo>
                              <a:cubicBezTo>
                                <a:pt x="195586" y="36376"/>
                                <a:pt x="205407" y="18021"/>
                                <a:pt x="215865" y="0"/>
                              </a:cubicBezTo>
                              <a:lnTo>
                                <a:pt x="163402" y="113271"/>
                              </a:lnTo>
                              <a:lnTo>
                                <a:pt x="110652" y="226343"/>
                              </a:lnTo>
                              <a:cubicBezTo>
                                <a:pt x="92574" y="263804"/>
                                <a:pt x="75057" y="301542"/>
                                <a:pt x="56683" y="338890"/>
                              </a:cubicBezTo>
                              <a:cubicBezTo>
                                <a:pt x="38338" y="376247"/>
                                <a:pt x="19764" y="413509"/>
                                <a:pt x="0" y="450171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1014" name="任意多边形: 形状 1013">
                          <a:extLst>
                            <a:ext uri="{FF2B5EF4-FFF2-40B4-BE49-F238E27FC236}">
                              <a16:creationId xmlns:a16="http://schemas.microsoft.com/office/drawing/2014/main" id="{C7B9B273-26B2-24B6-3511-76B124C147C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5410181" y="5157962"/>
                          <a:ext cx="118462" cy="292217"/>
                        </a:xfrm>
                        <a:custGeom>
                          <a:avLst/>
                          <a:gdLst>
                            <a:gd name="connsiteX0" fmla="*/ 0 w 118462"/>
                            <a:gd name="connsiteY0" fmla="*/ 292218 h 292217"/>
                            <a:gd name="connsiteX1" fmla="*/ 24279 w 118462"/>
                            <a:gd name="connsiteY1" fmla="*/ 217084 h 292217"/>
                            <a:gd name="connsiteX2" fmla="*/ 51930 w 118462"/>
                            <a:gd name="connsiteY2" fmla="*/ 143161 h 292217"/>
                            <a:gd name="connsiteX3" fmla="*/ 83087 w 118462"/>
                            <a:gd name="connsiteY3" fmla="*/ 70618 h 292217"/>
                            <a:gd name="connsiteX4" fmla="*/ 100060 w 118462"/>
                            <a:gd name="connsiteY4" fmla="*/ 34966 h 292217"/>
                            <a:gd name="connsiteX5" fmla="*/ 118462 w 118462"/>
                            <a:gd name="connsiteY5" fmla="*/ 0 h 292217"/>
                            <a:gd name="connsiteX6" fmla="*/ 104327 w 118462"/>
                            <a:gd name="connsiteY6" fmla="*/ 36862 h 292217"/>
                            <a:gd name="connsiteX7" fmla="*/ 89821 w 118462"/>
                            <a:gd name="connsiteY7" fmla="*/ 73505 h 292217"/>
                            <a:gd name="connsiteX8" fmla="*/ 60760 w 118462"/>
                            <a:gd name="connsiteY8" fmla="*/ 146704 h 292217"/>
                            <a:gd name="connsiteX9" fmla="*/ 31080 w 118462"/>
                            <a:gd name="connsiteY9" fmla="*/ 219685 h 292217"/>
                            <a:gd name="connsiteX10" fmla="*/ 0 w 118462"/>
                            <a:gd name="connsiteY10" fmla="*/ 292218 h 2922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118462" h="292217">
                              <a:moveTo>
                                <a:pt x="0" y="292218"/>
                              </a:moveTo>
                              <a:cubicBezTo>
                                <a:pt x="7277" y="266881"/>
                                <a:pt x="15621" y="241935"/>
                                <a:pt x="24279" y="217084"/>
                              </a:cubicBezTo>
                              <a:cubicBezTo>
                                <a:pt x="32833" y="192205"/>
                                <a:pt x="42262" y="167630"/>
                                <a:pt x="51930" y="143161"/>
                              </a:cubicBezTo>
                              <a:cubicBezTo>
                                <a:pt x="61808" y="118777"/>
                                <a:pt x="71952" y="94479"/>
                                <a:pt x="83087" y="70618"/>
                              </a:cubicBezTo>
                              <a:lnTo>
                                <a:pt x="100060" y="34966"/>
                              </a:lnTo>
                              <a:cubicBezTo>
                                <a:pt x="106137" y="23270"/>
                                <a:pt x="111985" y="11487"/>
                                <a:pt x="118462" y="0"/>
                              </a:cubicBezTo>
                              <a:cubicBezTo>
                                <a:pt x="113948" y="12392"/>
                                <a:pt x="108947" y="24546"/>
                                <a:pt x="104327" y="36862"/>
                              </a:cubicBezTo>
                              <a:lnTo>
                                <a:pt x="89821" y="73505"/>
                              </a:lnTo>
                              <a:lnTo>
                                <a:pt x="60760" y="146704"/>
                              </a:lnTo>
                              <a:cubicBezTo>
                                <a:pt x="50892" y="171031"/>
                                <a:pt x="41253" y="195453"/>
                                <a:pt x="31080" y="219685"/>
                              </a:cubicBezTo>
                              <a:cubicBezTo>
                                <a:pt x="21012" y="243964"/>
                                <a:pt x="10954" y="268253"/>
                                <a:pt x="0" y="292218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1015" name="任意多边形: 形状 1014">
                          <a:extLst>
                            <a:ext uri="{FF2B5EF4-FFF2-40B4-BE49-F238E27FC236}">
                              <a16:creationId xmlns:a16="http://schemas.microsoft.com/office/drawing/2014/main" id="{872E050F-381E-559F-2A9B-4D7C27F2AD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5518118" y="5000018"/>
                          <a:ext cx="89506" cy="131625"/>
                        </a:xfrm>
                        <a:custGeom>
                          <a:avLst/>
                          <a:gdLst>
                            <a:gd name="connsiteX0" fmla="*/ 0 w 89506"/>
                            <a:gd name="connsiteY0" fmla="*/ 131626 h 131625"/>
                            <a:gd name="connsiteX1" fmla="*/ 42396 w 89506"/>
                            <a:gd name="connsiteY1" fmla="*/ 64075 h 131625"/>
                            <a:gd name="connsiteX2" fmla="*/ 89506 w 89506"/>
                            <a:gd name="connsiteY2" fmla="*/ 0 h 131625"/>
                            <a:gd name="connsiteX3" fmla="*/ 50159 w 89506"/>
                            <a:gd name="connsiteY3" fmla="*/ 69580 h 131625"/>
                            <a:gd name="connsiteX4" fmla="*/ 0 w 89506"/>
                            <a:gd name="connsiteY4" fmla="*/ 131626 h 1316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9506" h="131625">
                              <a:moveTo>
                                <a:pt x="0" y="131626"/>
                              </a:moveTo>
                              <a:cubicBezTo>
                                <a:pt x="12001" y="107623"/>
                                <a:pt x="27222" y="85735"/>
                                <a:pt x="42396" y="64075"/>
                              </a:cubicBezTo>
                              <a:cubicBezTo>
                                <a:pt x="57836" y="42529"/>
                                <a:pt x="73257" y="21279"/>
                                <a:pt x="89506" y="0"/>
                              </a:cubicBezTo>
                              <a:cubicBezTo>
                                <a:pt x="79791" y="25041"/>
                                <a:pt x="65427" y="47835"/>
                                <a:pt x="50159" y="69580"/>
                              </a:cubicBezTo>
                              <a:cubicBezTo>
                                <a:pt x="34623" y="91221"/>
                                <a:pt x="18136" y="111919"/>
                                <a:pt x="0" y="131626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1016" name="任意多边形: 形状 1015">
                          <a:extLst>
                            <a:ext uri="{FF2B5EF4-FFF2-40B4-BE49-F238E27FC236}">
                              <a16:creationId xmlns:a16="http://schemas.microsoft.com/office/drawing/2014/main" id="{39FD9E8E-0A00-D5CC-3AC0-B33197BAF86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5199583" y="5494937"/>
                          <a:ext cx="31584" cy="105298"/>
                        </a:xfrm>
                        <a:custGeom>
                          <a:avLst/>
                          <a:gdLst>
                            <a:gd name="connsiteX0" fmla="*/ 0 w 31584"/>
                            <a:gd name="connsiteY0" fmla="*/ 105299 h 105298"/>
                            <a:gd name="connsiteX1" fmla="*/ 12164 w 31584"/>
                            <a:gd name="connsiteY1" fmla="*/ 51530 h 105298"/>
                            <a:gd name="connsiteX2" fmla="*/ 31585 w 31584"/>
                            <a:gd name="connsiteY2" fmla="*/ 0 h 105298"/>
                            <a:gd name="connsiteX3" fmla="*/ 21260 w 31584"/>
                            <a:gd name="connsiteY3" fmla="*/ 54321 h 105298"/>
                            <a:gd name="connsiteX4" fmla="*/ 0 w 31584"/>
                            <a:gd name="connsiteY4" fmla="*/ 105299 h 10529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1584" h="105298">
                              <a:moveTo>
                                <a:pt x="0" y="105299"/>
                              </a:moveTo>
                              <a:cubicBezTo>
                                <a:pt x="2096" y="86706"/>
                                <a:pt x="6963" y="69037"/>
                                <a:pt x="12164" y="51530"/>
                              </a:cubicBezTo>
                              <a:cubicBezTo>
                                <a:pt x="17659" y="34090"/>
                                <a:pt x="23489" y="16850"/>
                                <a:pt x="31585" y="0"/>
                              </a:cubicBezTo>
                              <a:cubicBezTo>
                                <a:pt x="30813" y="18717"/>
                                <a:pt x="26518" y="36719"/>
                                <a:pt x="21260" y="54321"/>
                              </a:cubicBezTo>
                              <a:cubicBezTo>
                                <a:pt x="15726" y="71847"/>
                                <a:pt x="9239" y="89040"/>
                                <a:pt x="0" y="105299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90" name="图形 253">
                      <a:extLst>
                        <a:ext uri="{FF2B5EF4-FFF2-40B4-BE49-F238E27FC236}">
                          <a16:creationId xmlns:a16="http://schemas.microsoft.com/office/drawing/2014/main" id="{C0ACA7AE-80DB-9DE3-B12B-196FE41C391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5509252" y="3183514"/>
                      <a:ext cx="1495221" cy="2274570"/>
                      <a:chOff x="-5509252" y="3183514"/>
                      <a:chExt cx="1495221" cy="2274570"/>
                    </a:xfrm>
                    <a:grpFill/>
                  </p:grpSpPr>
                  <p:sp>
                    <p:nvSpPr>
                      <p:cNvPr id="991" name="任意多边形: 形状 990">
                        <a:extLst>
                          <a:ext uri="{FF2B5EF4-FFF2-40B4-BE49-F238E27FC236}">
                            <a16:creationId xmlns:a16="http://schemas.microsoft.com/office/drawing/2014/main" id="{6B672034-1458-ED94-757F-2B38F9BF2E9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5509252" y="3262411"/>
                        <a:ext cx="1495221" cy="2195673"/>
                      </a:xfrm>
                      <a:custGeom>
                        <a:avLst/>
                        <a:gdLst>
                          <a:gd name="connsiteX0" fmla="*/ 880340 w 1495221"/>
                          <a:gd name="connsiteY0" fmla="*/ 7991 h 2195673"/>
                          <a:gd name="connsiteX1" fmla="*/ 825638 w 1495221"/>
                          <a:gd name="connsiteY1" fmla="*/ 116623 h 2195673"/>
                          <a:gd name="connsiteX2" fmla="*/ 700498 w 1495221"/>
                          <a:gd name="connsiteY2" fmla="*/ 597750 h 2195673"/>
                          <a:gd name="connsiteX3" fmla="*/ 657112 w 1495221"/>
                          <a:gd name="connsiteY3" fmla="*/ 653071 h 2195673"/>
                          <a:gd name="connsiteX4" fmla="*/ 610144 w 1495221"/>
                          <a:gd name="connsiteY4" fmla="*/ 727747 h 2195673"/>
                          <a:gd name="connsiteX5" fmla="*/ 1659 w 1495221"/>
                          <a:gd name="connsiteY5" fmla="*/ 1711289 h 2195673"/>
                          <a:gd name="connsiteX6" fmla="*/ 321041 w 1495221"/>
                          <a:gd name="connsiteY6" fmla="*/ 1980599 h 2195673"/>
                          <a:gd name="connsiteX7" fmla="*/ 645920 w 1495221"/>
                          <a:gd name="connsiteY7" fmla="*/ 2115702 h 2195673"/>
                          <a:gd name="connsiteX8" fmla="*/ 929975 w 1495221"/>
                          <a:gd name="connsiteY8" fmla="*/ 2180005 h 2195673"/>
                          <a:gd name="connsiteX9" fmla="*/ 1362686 w 1495221"/>
                          <a:gd name="connsiteY9" fmla="*/ 2195674 h 2195673"/>
                          <a:gd name="connsiteX10" fmla="*/ 1495093 w 1495221"/>
                          <a:gd name="connsiteY10" fmla="*/ 2133599 h 2195673"/>
                          <a:gd name="connsiteX11" fmla="*/ 1325824 w 1495221"/>
                          <a:gd name="connsiteY11" fmla="*/ 979446 h 2195673"/>
                          <a:gd name="connsiteX12" fmla="*/ 1270541 w 1495221"/>
                          <a:gd name="connsiteY12" fmla="*/ 771477 h 2195673"/>
                          <a:gd name="connsiteX13" fmla="*/ 1249481 w 1495221"/>
                          <a:gd name="connsiteY13" fmla="*/ 721461 h 2195673"/>
                          <a:gd name="connsiteX14" fmla="*/ 1254749 w 1495221"/>
                          <a:gd name="connsiteY14" fmla="*/ 579300 h 2195673"/>
                          <a:gd name="connsiteX15" fmla="*/ 1281076 w 1495221"/>
                          <a:gd name="connsiteY15" fmla="*/ 413451 h 2195673"/>
                          <a:gd name="connsiteX16" fmla="*/ 1288972 w 1495221"/>
                          <a:gd name="connsiteY16" fmla="*/ 284454 h 2195673"/>
                          <a:gd name="connsiteX17" fmla="*/ 1202095 w 1495221"/>
                          <a:gd name="connsiteY17" fmla="*/ 142293 h 2195673"/>
                          <a:gd name="connsiteX18" fmla="*/ 880340 w 1495221"/>
                          <a:gd name="connsiteY18" fmla="*/ 7991 h 21956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</a:cxnLst>
                        <a:rect l="l" t="t" r="r" b="b"/>
                        <a:pathLst>
                          <a:path w="1495221" h="2195673">
                            <a:moveTo>
                              <a:pt x="880340" y="7991"/>
                            </a:moveTo>
                            <a:cubicBezTo>
                              <a:pt x="842811" y="34737"/>
                              <a:pt x="836306" y="75704"/>
                              <a:pt x="825638" y="116623"/>
                            </a:cubicBezTo>
                            <a:cubicBezTo>
                              <a:pt x="815437" y="155742"/>
                              <a:pt x="717043" y="558450"/>
                              <a:pt x="700498" y="597750"/>
                            </a:cubicBezTo>
                            <a:cubicBezTo>
                              <a:pt x="689764" y="623258"/>
                              <a:pt x="677533" y="632621"/>
                              <a:pt x="657112" y="653071"/>
                            </a:cubicBezTo>
                            <a:cubicBezTo>
                              <a:pt x="635109" y="675093"/>
                              <a:pt x="626661" y="701315"/>
                              <a:pt x="610144" y="727747"/>
                            </a:cubicBezTo>
                            <a:cubicBezTo>
                              <a:pt x="534239" y="849201"/>
                              <a:pt x="18556" y="1688867"/>
                              <a:pt x="1659" y="1711289"/>
                            </a:cubicBezTo>
                            <a:cubicBezTo>
                              <a:pt x="-22963" y="1743970"/>
                              <a:pt x="233326" y="1940318"/>
                              <a:pt x="321041" y="1980599"/>
                            </a:cubicBezTo>
                            <a:cubicBezTo>
                              <a:pt x="366361" y="2001402"/>
                              <a:pt x="580588" y="2094985"/>
                              <a:pt x="645920" y="2115702"/>
                            </a:cubicBezTo>
                            <a:cubicBezTo>
                              <a:pt x="739522" y="2145391"/>
                              <a:pt x="832153" y="2169385"/>
                              <a:pt x="929975" y="2180005"/>
                            </a:cubicBezTo>
                            <a:cubicBezTo>
                              <a:pt x="1071716" y="2195388"/>
                              <a:pt x="1220068" y="2195598"/>
                              <a:pt x="1362686" y="2195674"/>
                            </a:cubicBezTo>
                            <a:cubicBezTo>
                              <a:pt x="1390232" y="2195683"/>
                              <a:pt x="1499474" y="2175605"/>
                              <a:pt x="1495093" y="2133599"/>
                            </a:cubicBezTo>
                            <a:cubicBezTo>
                              <a:pt x="1478186" y="1971293"/>
                              <a:pt x="1340921" y="1044892"/>
                              <a:pt x="1325824" y="979446"/>
                            </a:cubicBezTo>
                            <a:cubicBezTo>
                              <a:pt x="1316785" y="940231"/>
                              <a:pt x="1297259" y="803519"/>
                              <a:pt x="1270541" y="771477"/>
                            </a:cubicBezTo>
                            <a:cubicBezTo>
                              <a:pt x="1252005" y="749245"/>
                              <a:pt x="1265702" y="742968"/>
                              <a:pt x="1249481" y="721461"/>
                            </a:cubicBezTo>
                            <a:cubicBezTo>
                              <a:pt x="1228993" y="694295"/>
                              <a:pt x="1247729" y="609028"/>
                              <a:pt x="1254749" y="579300"/>
                            </a:cubicBezTo>
                            <a:cubicBezTo>
                              <a:pt x="1267988" y="523255"/>
                              <a:pt x="1271246" y="470506"/>
                              <a:pt x="1281076" y="413451"/>
                            </a:cubicBezTo>
                            <a:cubicBezTo>
                              <a:pt x="1289162" y="366464"/>
                              <a:pt x="1288972" y="332212"/>
                              <a:pt x="1288972" y="284454"/>
                            </a:cubicBezTo>
                            <a:cubicBezTo>
                              <a:pt x="1288972" y="223094"/>
                              <a:pt x="1250424" y="188061"/>
                              <a:pt x="1202095" y="142293"/>
                            </a:cubicBezTo>
                            <a:cubicBezTo>
                              <a:pt x="1202095" y="142293"/>
                              <a:pt x="947386" y="-39787"/>
                              <a:pt x="880340" y="7991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grpSp>
                    <p:nvGrpSpPr>
                      <p:cNvPr id="992" name="图形 253">
                        <a:extLst>
                          <a:ext uri="{FF2B5EF4-FFF2-40B4-BE49-F238E27FC236}">
                            <a16:creationId xmlns:a16="http://schemas.microsoft.com/office/drawing/2014/main" id="{05865800-9641-4698-FA8C-E34F95DA62F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5331577" y="3670582"/>
                        <a:ext cx="1121109" cy="463642"/>
                        <a:chOff x="-5331577" y="3670582"/>
                        <a:chExt cx="1121109" cy="463642"/>
                      </a:xfrm>
                      <a:grpFill/>
                    </p:grpSpPr>
                    <p:grpSp>
                      <p:nvGrpSpPr>
                        <p:cNvPr id="994" name="图形 253">
                          <a:extLst>
                            <a:ext uri="{FF2B5EF4-FFF2-40B4-BE49-F238E27FC236}">
                              <a16:creationId xmlns:a16="http://schemas.microsoft.com/office/drawing/2014/main" id="{9CAEC183-8A75-4415-22C1-E08B1402C595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-5331577" y="3869819"/>
                          <a:ext cx="950695" cy="264405"/>
                          <a:chOff x="-5331577" y="3869819"/>
                          <a:chExt cx="950695" cy="264405"/>
                        </a:xfrm>
                        <a:grpFill/>
                      </p:grpSpPr>
                      <p:sp>
                        <p:nvSpPr>
                          <p:cNvPr id="1004" name="任意多边形: 形状 1003">
                            <a:extLst>
                              <a:ext uri="{FF2B5EF4-FFF2-40B4-BE49-F238E27FC236}">
                                <a16:creationId xmlns:a16="http://schemas.microsoft.com/office/drawing/2014/main" id="{4BF63360-98CC-501F-6A38-0418435FE5F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-4773111" y="3910375"/>
                            <a:ext cx="392229" cy="223848"/>
                          </a:xfrm>
                          <a:custGeom>
                            <a:avLst/>
                            <a:gdLst>
                              <a:gd name="connsiteX0" fmla="*/ 0 w 392229"/>
                              <a:gd name="connsiteY0" fmla="*/ 5041 h 223848"/>
                              <a:gd name="connsiteX1" fmla="*/ 176308 w 392229"/>
                              <a:gd name="connsiteY1" fmla="*/ 223602 h 223848"/>
                              <a:gd name="connsiteX2" fmla="*/ 302019 w 392229"/>
                              <a:gd name="connsiteY2" fmla="*/ 176215 h 223848"/>
                              <a:gd name="connsiteX3" fmla="*/ 392230 w 392229"/>
                              <a:gd name="connsiteY3" fmla="*/ 89737 h 223848"/>
                              <a:gd name="connsiteX4" fmla="*/ 300104 w 392229"/>
                              <a:gd name="connsiteY4" fmla="*/ 136667 h 223848"/>
                              <a:gd name="connsiteX5" fmla="*/ 173746 w 392229"/>
                              <a:gd name="connsiteY5" fmla="*/ 194579 h 223848"/>
                              <a:gd name="connsiteX6" fmla="*/ 36386 w 392229"/>
                              <a:gd name="connsiteY6" fmla="*/ 117 h 223848"/>
                              <a:gd name="connsiteX7" fmla="*/ 0 w 392229"/>
                              <a:gd name="connsiteY7" fmla="*/ 5041 h 22384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392229" h="223848">
                                <a:moveTo>
                                  <a:pt x="0" y="5041"/>
                                </a:moveTo>
                                <a:cubicBezTo>
                                  <a:pt x="810" y="99643"/>
                                  <a:pt x="67808" y="230298"/>
                                  <a:pt x="176308" y="223602"/>
                                </a:cubicBezTo>
                                <a:cubicBezTo>
                                  <a:pt x="219237" y="220954"/>
                                  <a:pt x="267624" y="202313"/>
                                  <a:pt x="302019" y="176215"/>
                                </a:cubicBezTo>
                                <a:cubicBezTo>
                                  <a:pt x="329622" y="155269"/>
                                  <a:pt x="379619" y="121294"/>
                                  <a:pt x="392230" y="89737"/>
                                </a:cubicBezTo>
                                <a:cubicBezTo>
                                  <a:pt x="349482" y="67868"/>
                                  <a:pt x="334261" y="111530"/>
                                  <a:pt x="300104" y="136667"/>
                                </a:cubicBezTo>
                                <a:cubicBezTo>
                                  <a:pt x="269920" y="158879"/>
                                  <a:pt x="212122" y="194645"/>
                                  <a:pt x="173746" y="194579"/>
                                </a:cubicBezTo>
                                <a:cubicBezTo>
                                  <a:pt x="74495" y="194426"/>
                                  <a:pt x="34223" y="81384"/>
                                  <a:pt x="36386" y="117"/>
                                </a:cubicBezTo>
                                <a:cubicBezTo>
                                  <a:pt x="21927" y="-607"/>
                                  <a:pt x="5344" y="2164"/>
                                  <a:pt x="0" y="5041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pPr marL="0" marR="0" lvl="0" indent="0" algn="l" defTabSz="9144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zh-CN" alt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POSans R" panose="00020600040101010101" pitchFamily="18" charset="-122"/>
                              <a:ea typeface="OPPOSans R" panose="00020600040101010101" pitchFamily="18" charset="-122"/>
                              <a:cs typeface="OPPOSans R" panose="00020600040101010101" pitchFamily="18" charset="-122"/>
                            </a:endParaRPr>
                          </a:p>
                        </p:txBody>
                      </p:sp>
                      <p:sp>
                        <p:nvSpPr>
                          <p:cNvPr id="1005" name="任意多边形: 形状 1004">
                            <a:extLst>
                              <a:ext uri="{FF2B5EF4-FFF2-40B4-BE49-F238E27FC236}">
                                <a16:creationId xmlns:a16="http://schemas.microsoft.com/office/drawing/2014/main" id="{6A0007E7-1B77-C6C5-B8B9-9A6606FBD82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-5331577" y="3899543"/>
                            <a:ext cx="584803" cy="221487"/>
                          </a:xfrm>
                          <a:custGeom>
                            <a:avLst/>
                            <a:gdLst>
                              <a:gd name="connsiteX0" fmla="*/ 574258 w 584803"/>
                              <a:gd name="connsiteY0" fmla="*/ 15873 h 221487"/>
                              <a:gd name="connsiteX1" fmla="*/ 528395 w 584803"/>
                              <a:gd name="connsiteY1" fmla="*/ 103170 h 221487"/>
                              <a:gd name="connsiteX2" fmla="*/ 300348 w 584803"/>
                              <a:gd name="connsiteY2" fmla="*/ 197086 h 221487"/>
                              <a:gd name="connsiteX3" fmla="*/ 134775 w 584803"/>
                              <a:gd name="connsiteY3" fmla="*/ 196286 h 221487"/>
                              <a:gd name="connsiteX4" fmla="*/ 54298 w 584803"/>
                              <a:gd name="connsiteY4" fmla="*/ 208983 h 221487"/>
                              <a:gd name="connsiteX5" fmla="*/ 282 w 584803"/>
                              <a:gd name="connsiteY5" fmla="*/ 205849 h 221487"/>
                              <a:gd name="connsiteX6" fmla="*/ 71443 w 584803"/>
                              <a:gd name="connsiteY6" fmla="*/ 171188 h 221487"/>
                              <a:gd name="connsiteX7" fmla="*/ 216233 w 584803"/>
                              <a:gd name="connsiteY7" fmla="*/ 158024 h 221487"/>
                              <a:gd name="connsiteX8" fmla="*/ 368919 w 584803"/>
                              <a:gd name="connsiteY8" fmla="*/ 150128 h 221487"/>
                              <a:gd name="connsiteX9" fmla="*/ 510489 w 584803"/>
                              <a:gd name="connsiteY9" fmla="*/ 67861 h 221487"/>
                              <a:gd name="connsiteX10" fmla="*/ 555694 w 584803"/>
                              <a:gd name="connsiteY10" fmla="*/ 2519 h 221487"/>
                              <a:gd name="connsiteX11" fmla="*/ 574258 w 584803"/>
                              <a:gd name="connsiteY11" fmla="*/ 15873 h 221487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584803" h="221487">
                                <a:moveTo>
                                  <a:pt x="574258" y="15873"/>
                                </a:moveTo>
                                <a:cubicBezTo>
                                  <a:pt x="573335" y="45572"/>
                                  <a:pt x="545903" y="81482"/>
                                  <a:pt x="528395" y="103170"/>
                                </a:cubicBezTo>
                                <a:cubicBezTo>
                                  <a:pt x="470331" y="175093"/>
                                  <a:pt x="389740" y="191124"/>
                                  <a:pt x="300348" y="197086"/>
                                </a:cubicBezTo>
                                <a:cubicBezTo>
                                  <a:pt x="245189" y="200763"/>
                                  <a:pt x="189963" y="193743"/>
                                  <a:pt x="134775" y="196286"/>
                                </a:cubicBezTo>
                                <a:cubicBezTo>
                                  <a:pt x="107619" y="197544"/>
                                  <a:pt x="80282" y="200677"/>
                                  <a:pt x="54298" y="208983"/>
                                </a:cubicBezTo>
                                <a:cubicBezTo>
                                  <a:pt x="44316" y="212174"/>
                                  <a:pt x="-4119" y="237263"/>
                                  <a:pt x="282" y="205849"/>
                                </a:cubicBezTo>
                                <a:cubicBezTo>
                                  <a:pt x="2520" y="189867"/>
                                  <a:pt x="56879" y="174684"/>
                                  <a:pt x="71443" y="171188"/>
                                </a:cubicBezTo>
                                <a:cubicBezTo>
                                  <a:pt x="126460" y="157977"/>
                                  <a:pt x="159635" y="156072"/>
                                  <a:pt x="216233" y="158024"/>
                                </a:cubicBezTo>
                                <a:cubicBezTo>
                                  <a:pt x="292576" y="160653"/>
                                  <a:pt x="321208" y="152414"/>
                                  <a:pt x="368919" y="150128"/>
                                </a:cubicBezTo>
                                <a:cubicBezTo>
                                  <a:pt x="425354" y="147414"/>
                                  <a:pt x="472789" y="113552"/>
                                  <a:pt x="510489" y="67861"/>
                                </a:cubicBezTo>
                                <a:cubicBezTo>
                                  <a:pt x="522195" y="53678"/>
                                  <a:pt x="540502" y="10044"/>
                                  <a:pt x="555694" y="2519"/>
                                </a:cubicBezTo>
                                <a:cubicBezTo>
                                  <a:pt x="571525" y="-5320"/>
                                  <a:pt x="600452" y="6825"/>
                                  <a:pt x="574258" y="15873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pPr marL="0" marR="0" lvl="0" indent="0" algn="l" defTabSz="9144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zh-CN" alt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POSans R" panose="00020600040101010101" pitchFamily="18" charset="-122"/>
                              <a:ea typeface="OPPOSans R" panose="00020600040101010101" pitchFamily="18" charset="-122"/>
                              <a:cs typeface="OPPOSans R" panose="00020600040101010101" pitchFamily="18" charset="-122"/>
                            </a:endParaRPr>
                          </a:p>
                        </p:txBody>
                      </p:sp>
                      <p:sp>
                        <p:nvSpPr>
                          <p:cNvPr id="1006" name="任意多边形: 形状 1005">
                            <a:extLst>
                              <a:ext uri="{FF2B5EF4-FFF2-40B4-BE49-F238E27FC236}">
                                <a16:creationId xmlns:a16="http://schemas.microsoft.com/office/drawing/2014/main" id="{676F8409-CA15-37AB-0651-6792C29AE69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-5330721" y="3869819"/>
                            <a:ext cx="613255" cy="148100"/>
                          </a:xfrm>
                          <a:custGeom>
                            <a:avLst/>
                            <a:gdLst>
                              <a:gd name="connsiteX0" fmla="*/ 601282 w 613255"/>
                              <a:gd name="connsiteY0" fmla="*/ 17470 h 148100"/>
                              <a:gd name="connsiteX1" fmla="*/ 539369 w 613255"/>
                              <a:gd name="connsiteY1" fmla="*/ 94232 h 148100"/>
                              <a:gd name="connsiteX2" fmla="*/ 297453 w 613255"/>
                              <a:gd name="connsiteY2" fmla="*/ 142190 h 148100"/>
                              <a:gd name="connsiteX3" fmla="*/ 135166 w 613255"/>
                              <a:gd name="connsiteY3" fmla="*/ 109329 h 148100"/>
                              <a:gd name="connsiteX4" fmla="*/ 53747 w 613255"/>
                              <a:gd name="connsiteY4" fmla="*/ 106195 h 148100"/>
                              <a:gd name="connsiteX5" fmla="*/ 1359 w 613255"/>
                              <a:gd name="connsiteY5" fmla="*/ 92660 h 148100"/>
                              <a:gd name="connsiteX6" fmla="*/ 77893 w 613255"/>
                              <a:gd name="connsiteY6" fmla="*/ 72439 h 148100"/>
                              <a:gd name="connsiteX7" fmla="*/ 222492 w 613255"/>
                              <a:gd name="connsiteY7" fmla="*/ 87574 h 148100"/>
                              <a:gd name="connsiteX8" fmla="*/ 373815 w 613255"/>
                              <a:gd name="connsiteY8" fmla="*/ 109405 h 148100"/>
                              <a:gd name="connsiteX9" fmla="*/ 528644 w 613255"/>
                              <a:gd name="connsiteY9" fmla="*/ 56122 h 148100"/>
                              <a:gd name="connsiteX10" fmla="*/ 585651 w 613255"/>
                              <a:gd name="connsiteY10" fmla="*/ 773 h 148100"/>
                              <a:gd name="connsiteX11" fmla="*/ 601282 w 613255"/>
                              <a:gd name="connsiteY11" fmla="*/ 17470 h 14810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</a:cxnLst>
                            <a:rect l="l" t="t" r="r" b="b"/>
                            <a:pathLst>
                              <a:path w="613255" h="148100">
                                <a:moveTo>
                                  <a:pt x="601282" y="17470"/>
                                </a:moveTo>
                                <a:cubicBezTo>
                                  <a:pt x="594624" y="46426"/>
                                  <a:pt x="560753" y="76344"/>
                                  <a:pt x="539369" y="94232"/>
                                </a:cubicBezTo>
                                <a:cubicBezTo>
                                  <a:pt x="468475" y="153544"/>
                                  <a:pt x="386303" y="153658"/>
                                  <a:pt x="297453" y="142190"/>
                                </a:cubicBezTo>
                                <a:cubicBezTo>
                                  <a:pt x="242627" y="135113"/>
                                  <a:pt x="189802" y="117521"/>
                                  <a:pt x="135166" y="109329"/>
                                </a:cubicBezTo>
                                <a:cubicBezTo>
                                  <a:pt x="108287" y="105300"/>
                                  <a:pt x="80855" y="103081"/>
                                  <a:pt x="53747" y="106195"/>
                                </a:cubicBezTo>
                                <a:cubicBezTo>
                                  <a:pt x="43336" y="107395"/>
                                  <a:pt x="-9042" y="122616"/>
                                  <a:pt x="1359" y="92660"/>
                                </a:cubicBezTo>
                                <a:cubicBezTo>
                                  <a:pt x="6655" y="77411"/>
                                  <a:pt x="62919" y="73048"/>
                                  <a:pt x="77893" y="72439"/>
                                </a:cubicBezTo>
                                <a:cubicBezTo>
                                  <a:pt x="134423" y="70134"/>
                                  <a:pt x="167342" y="74696"/>
                                  <a:pt x="222492" y="87574"/>
                                </a:cubicBezTo>
                                <a:cubicBezTo>
                                  <a:pt x="296882" y="104948"/>
                                  <a:pt x="326571" y="102404"/>
                                  <a:pt x="373815" y="109405"/>
                                </a:cubicBezTo>
                                <a:cubicBezTo>
                                  <a:pt x="429708" y="117682"/>
                                  <a:pt x="482800" y="93641"/>
                                  <a:pt x="528644" y="56122"/>
                                </a:cubicBezTo>
                                <a:cubicBezTo>
                                  <a:pt x="542875" y="44473"/>
                                  <a:pt x="569288" y="5221"/>
                                  <a:pt x="585651" y="773"/>
                                </a:cubicBezTo>
                                <a:cubicBezTo>
                                  <a:pt x="602701" y="-3856"/>
                                  <a:pt x="628733" y="13669"/>
                                  <a:pt x="601282" y="1747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pPr marL="0" marR="0" lvl="0" indent="0" algn="l" defTabSz="9144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zh-CN" alt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POSans R" panose="00020600040101010101" pitchFamily="18" charset="-122"/>
                              <a:ea typeface="OPPOSans R" panose="00020600040101010101" pitchFamily="18" charset="-122"/>
                              <a:cs typeface="OPPOSans R" panose="00020600040101010101" pitchFamily="18" charset="-122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95" name="图形 253">
                          <a:extLst>
                            <a:ext uri="{FF2B5EF4-FFF2-40B4-BE49-F238E27FC236}">
                              <a16:creationId xmlns:a16="http://schemas.microsoft.com/office/drawing/2014/main" id="{58B5A8B4-24C4-C6E0-B645-45EB7D03CD9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-4857634" y="3670582"/>
                          <a:ext cx="647166" cy="373652"/>
                          <a:chOff x="-4857634" y="3670582"/>
                          <a:chExt cx="647166" cy="373652"/>
                        </a:xfrm>
                        <a:grpFill/>
                      </p:grpSpPr>
                      <p:grpSp>
                        <p:nvGrpSpPr>
                          <p:cNvPr id="996" name="图形 253">
                            <a:extLst>
                              <a:ext uri="{FF2B5EF4-FFF2-40B4-BE49-F238E27FC236}">
                                <a16:creationId xmlns:a16="http://schemas.microsoft.com/office/drawing/2014/main" id="{3983D1A3-0EF4-7A07-8149-F82F41EA7B10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-4857634" y="3670582"/>
                            <a:ext cx="647166" cy="373652"/>
                            <a:chOff x="-4857634" y="3670582"/>
                            <a:chExt cx="647166" cy="373652"/>
                          </a:xfrm>
                          <a:grpFill/>
                        </p:grpSpPr>
                        <p:sp>
                          <p:nvSpPr>
                            <p:cNvPr id="1002" name="任意多边形: 形状 1001">
                              <a:extLst>
                                <a:ext uri="{FF2B5EF4-FFF2-40B4-BE49-F238E27FC236}">
                                  <a16:creationId xmlns:a16="http://schemas.microsoft.com/office/drawing/2014/main" id="{75762EBA-60E6-76B8-B069-FE116F1118C1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-4828156" y="3670582"/>
                              <a:ext cx="617688" cy="279266"/>
                            </a:xfrm>
                            <a:custGeom>
                              <a:avLst/>
                              <a:gdLst>
                                <a:gd name="connsiteX0" fmla="*/ 598741 w 617688"/>
                                <a:gd name="connsiteY0" fmla="*/ 279267 h 279266"/>
                                <a:gd name="connsiteX1" fmla="*/ 599980 w 617688"/>
                                <a:gd name="connsiteY1" fmla="*/ 255369 h 279266"/>
                                <a:gd name="connsiteX2" fmla="*/ 613143 w 617688"/>
                                <a:gd name="connsiteY2" fmla="*/ 131639 h 279266"/>
                                <a:gd name="connsiteX3" fmla="*/ 567890 w 617688"/>
                                <a:gd name="connsiteY3" fmla="*/ 105178 h 279266"/>
                                <a:gd name="connsiteX4" fmla="*/ 144551 w 617688"/>
                                <a:gd name="connsiteY4" fmla="*/ 21073 h 279266"/>
                                <a:gd name="connsiteX5" fmla="*/ 50997 w 617688"/>
                                <a:gd name="connsiteY5" fmla="*/ 5461 h 279266"/>
                                <a:gd name="connsiteX6" fmla="*/ 12592 w 617688"/>
                                <a:gd name="connsiteY6" fmla="*/ 101616 h 279266"/>
                                <a:gd name="connsiteX7" fmla="*/ 0 w 617688"/>
                                <a:gd name="connsiteY7" fmla="*/ 135658 h 279266"/>
                                <a:gd name="connsiteX8" fmla="*/ 455133 w 617688"/>
                                <a:gd name="connsiteY8" fmla="*/ 267370 h 279266"/>
                                <a:gd name="connsiteX9" fmla="*/ 598741 w 617688"/>
                                <a:gd name="connsiteY9" fmla="*/ 279267 h 27926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</a:cxnLst>
                              <a:rect l="l" t="t" r="r" b="b"/>
                              <a:pathLst>
                                <a:path w="617688" h="279266">
                                  <a:moveTo>
                                    <a:pt x="598741" y="279267"/>
                                  </a:moveTo>
                                  <a:cubicBezTo>
                                    <a:pt x="598599" y="269142"/>
                                    <a:pt x="598818" y="260550"/>
                                    <a:pt x="599980" y="255369"/>
                                  </a:cubicBezTo>
                                  <a:cubicBezTo>
                                    <a:pt x="607723" y="220745"/>
                                    <a:pt x="626212" y="166529"/>
                                    <a:pt x="613143" y="131639"/>
                                  </a:cubicBezTo>
                                  <a:cubicBezTo>
                                    <a:pt x="603837" y="106807"/>
                                    <a:pt x="590436" y="106293"/>
                                    <a:pt x="567890" y="105178"/>
                                  </a:cubicBezTo>
                                  <a:cubicBezTo>
                                    <a:pt x="446037" y="99130"/>
                                    <a:pt x="144551" y="21073"/>
                                    <a:pt x="144551" y="21073"/>
                                  </a:cubicBezTo>
                                  <a:cubicBezTo>
                                    <a:pt x="114586" y="20120"/>
                                    <a:pt x="80096" y="-12684"/>
                                    <a:pt x="50997" y="5461"/>
                                  </a:cubicBezTo>
                                  <a:cubicBezTo>
                                    <a:pt x="22022" y="23530"/>
                                    <a:pt x="19678" y="72641"/>
                                    <a:pt x="12592" y="101616"/>
                                  </a:cubicBezTo>
                                  <a:cubicBezTo>
                                    <a:pt x="9944" y="112446"/>
                                    <a:pt x="5172" y="124000"/>
                                    <a:pt x="0" y="135658"/>
                                  </a:cubicBezTo>
                                  <a:cubicBezTo>
                                    <a:pt x="140627" y="205791"/>
                                    <a:pt x="311877" y="246072"/>
                                    <a:pt x="455133" y="267370"/>
                                  </a:cubicBezTo>
                                  <a:cubicBezTo>
                                    <a:pt x="502663" y="274428"/>
                                    <a:pt x="550802" y="276524"/>
                                    <a:pt x="598741" y="279267"/>
                                  </a:cubicBezTo>
                                  <a:close/>
                                </a:path>
                              </a:pathLst>
                            </a:custGeom>
                            <a:grpFill/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zh-CN" altLang="en-US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OPPOSans R" panose="00020600040101010101" pitchFamily="18" charset="-122"/>
                                <a:ea typeface="OPPOSans R" panose="00020600040101010101" pitchFamily="18" charset="-122"/>
                                <a:cs typeface="OPPOSans R" panose="00020600040101010101" pitchFamily="18" charset="-122"/>
                              </a:endParaRPr>
                            </a:p>
                          </p:txBody>
                        </p:sp>
                        <p:sp>
                          <p:nvSpPr>
                            <p:cNvPr id="1003" name="任意多边形: 形状 1002">
                              <a:extLst>
                                <a:ext uri="{FF2B5EF4-FFF2-40B4-BE49-F238E27FC236}">
                                  <a16:creationId xmlns:a16="http://schemas.microsoft.com/office/drawing/2014/main" id="{3BB7DF23-EA91-0483-17D5-3E540F500F88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-4857634" y="3806231"/>
                              <a:ext cx="636704" cy="238003"/>
                            </a:xfrm>
                            <a:custGeom>
                              <a:avLst/>
                              <a:gdLst>
                                <a:gd name="connsiteX0" fmla="*/ 484611 w 636704"/>
                                <a:gd name="connsiteY0" fmla="*/ 131712 h 238003"/>
                                <a:gd name="connsiteX1" fmla="*/ 29478 w 636704"/>
                                <a:gd name="connsiteY1" fmla="*/ 0 h 238003"/>
                                <a:gd name="connsiteX2" fmla="*/ 274 w 636704"/>
                                <a:gd name="connsiteY2" fmla="*/ 67066 h 238003"/>
                                <a:gd name="connsiteX3" fmla="*/ 100458 w 636704"/>
                                <a:gd name="connsiteY3" fmla="*/ 134855 h 238003"/>
                                <a:gd name="connsiteX4" fmla="*/ 511634 w 636704"/>
                                <a:gd name="connsiteY4" fmla="*/ 230133 h 238003"/>
                                <a:gd name="connsiteX5" fmla="*/ 622181 w 636704"/>
                                <a:gd name="connsiteY5" fmla="*/ 232962 h 238003"/>
                                <a:gd name="connsiteX6" fmla="*/ 628220 w 636704"/>
                                <a:gd name="connsiteY6" fmla="*/ 143608 h 238003"/>
                                <a:gd name="connsiteX7" fmla="*/ 484611 w 636704"/>
                                <a:gd name="connsiteY7" fmla="*/ 131712 h 23800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</a:cxnLst>
                              <a:rect l="l" t="t" r="r" b="b"/>
                              <a:pathLst>
                                <a:path w="636704" h="238003">
                                  <a:moveTo>
                                    <a:pt x="484611" y="131712"/>
                                  </a:moveTo>
                                  <a:cubicBezTo>
                                    <a:pt x="341355" y="110414"/>
                                    <a:pt x="170105" y="70132"/>
                                    <a:pt x="29478" y="0"/>
                                  </a:cubicBezTo>
                                  <a:cubicBezTo>
                                    <a:pt x="5542" y="3886"/>
                                    <a:pt x="2694" y="49035"/>
                                    <a:pt x="274" y="67066"/>
                                  </a:cubicBezTo>
                                  <a:cubicBezTo>
                                    <a:pt x="-5098" y="107204"/>
                                    <a:pt x="69836" y="123120"/>
                                    <a:pt x="100458" y="134855"/>
                                  </a:cubicBezTo>
                                  <a:cubicBezTo>
                                    <a:pt x="234494" y="186252"/>
                                    <a:pt x="369959" y="216541"/>
                                    <a:pt x="511634" y="230133"/>
                                  </a:cubicBezTo>
                                  <a:cubicBezTo>
                                    <a:pt x="536465" y="232515"/>
                                    <a:pt x="598959" y="244735"/>
                                    <a:pt x="622181" y="232962"/>
                                  </a:cubicBezTo>
                                  <a:cubicBezTo>
                                    <a:pt x="633173" y="227390"/>
                                    <a:pt x="645250" y="169726"/>
                                    <a:pt x="628220" y="143608"/>
                                  </a:cubicBezTo>
                                  <a:cubicBezTo>
                                    <a:pt x="580280" y="140875"/>
                                    <a:pt x="532141" y="138779"/>
                                    <a:pt x="484611" y="131712"/>
                                  </a:cubicBezTo>
                                  <a:close/>
                                </a:path>
                              </a:pathLst>
                            </a:custGeom>
                            <a:grpFill/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zh-CN" altLang="en-US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OPPOSans R" panose="00020600040101010101" pitchFamily="18" charset="-122"/>
                                <a:ea typeface="OPPOSans R" panose="00020600040101010101" pitchFamily="18" charset="-122"/>
                                <a:cs typeface="OPPOSans R" panose="00020600040101010101" pitchFamily="18" charset="-122"/>
                              </a:endParaRPr>
                            </a:p>
                          </p:txBody>
                        </p:sp>
                      </p:grpSp>
                      <p:grpSp>
                        <p:nvGrpSpPr>
                          <p:cNvPr id="997" name="图形 253">
                            <a:extLst>
                              <a:ext uri="{FF2B5EF4-FFF2-40B4-BE49-F238E27FC236}">
                                <a16:creationId xmlns:a16="http://schemas.microsoft.com/office/drawing/2014/main" id="{58A0FC4F-56B6-B173-630A-AD8D60CF9676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-4836290" y="3831177"/>
                            <a:ext cx="579157" cy="202711"/>
                            <a:chOff x="-4836290" y="3831177"/>
                            <a:chExt cx="579157" cy="202711"/>
                          </a:xfrm>
                          <a:grpFill/>
                        </p:grpSpPr>
                        <p:sp>
                          <p:nvSpPr>
                            <p:cNvPr id="998" name="任意多边形: 形状 997">
                              <a:extLst>
                                <a:ext uri="{FF2B5EF4-FFF2-40B4-BE49-F238E27FC236}">
                                  <a16:creationId xmlns:a16="http://schemas.microsoft.com/office/drawing/2014/main" id="{032387C5-2D85-E826-B760-DDCAA4D9572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-4836290" y="3875925"/>
                              <a:ext cx="579157" cy="82496"/>
                            </a:xfrm>
                            <a:custGeom>
                              <a:avLst/>
                              <a:gdLst>
                                <a:gd name="connsiteX0" fmla="*/ 0 w 579157"/>
                                <a:gd name="connsiteY0" fmla="*/ 0 h 82496"/>
                                <a:gd name="connsiteX1" fmla="*/ 144447 w 579157"/>
                                <a:gd name="connsiteY1" fmla="*/ 24594 h 82496"/>
                                <a:gd name="connsiteX2" fmla="*/ 288569 w 579157"/>
                                <a:gd name="connsiteY2" fmla="*/ 50035 h 82496"/>
                                <a:gd name="connsiteX3" fmla="*/ 433283 w 579157"/>
                                <a:gd name="connsiteY3" fmla="*/ 70695 h 82496"/>
                                <a:gd name="connsiteX4" fmla="*/ 469630 w 579157"/>
                                <a:gd name="connsiteY4" fmla="*/ 74524 h 82496"/>
                                <a:gd name="connsiteX5" fmla="*/ 506073 w 579157"/>
                                <a:gd name="connsiteY5" fmla="*/ 77514 h 82496"/>
                                <a:gd name="connsiteX6" fmla="*/ 542572 w 579157"/>
                                <a:gd name="connsiteY6" fmla="*/ 79972 h 82496"/>
                                <a:gd name="connsiteX7" fmla="*/ 579158 w 579157"/>
                                <a:gd name="connsiteY7" fmla="*/ 81610 h 82496"/>
                                <a:gd name="connsiteX8" fmla="*/ 542506 w 579157"/>
                                <a:gd name="connsiteY8" fmla="*/ 82496 h 82496"/>
                                <a:gd name="connsiteX9" fmla="*/ 505825 w 579157"/>
                                <a:gd name="connsiteY9" fmla="*/ 82182 h 82496"/>
                                <a:gd name="connsiteX10" fmla="*/ 469173 w 579157"/>
                                <a:gd name="connsiteY10" fmla="*/ 80524 h 82496"/>
                                <a:gd name="connsiteX11" fmla="*/ 432559 w 579157"/>
                                <a:gd name="connsiteY11" fmla="*/ 77991 h 82496"/>
                                <a:gd name="connsiteX12" fmla="*/ 287007 w 579157"/>
                                <a:gd name="connsiteY12" fmla="*/ 59427 h 82496"/>
                                <a:gd name="connsiteX13" fmla="*/ 143037 w 579157"/>
                                <a:gd name="connsiteY13" fmla="*/ 31756 h 82496"/>
                                <a:gd name="connsiteX14" fmla="*/ 0 w 579157"/>
                                <a:gd name="connsiteY14" fmla="*/ 0 h 8249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  <a:cxn ang="0">
                                  <a:pos x="connsiteX14" y="connsiteY14"/>
                                </a:cxn>
                              </a:cxnLst>
                              <a:rect l="l" t="t" r="r" b="b"/>
                              <a:pathLst>
                                <a:path w="579157" h="82496">
                                  <a:moveTo>
                                    <a:pt x="0" y="0"/>
                                  </a:moveTo>
                                  <a:cubicBezTo>
                                    <a:pt x="48349" y="7144"/>
                                    <a:pt x="96403" y="15926"/>
                                    <a:pt x="144447" y="24594"/>
                                  </a:cubicBezTo>
                                  <a:cubicBezTo>
                                    <a:pt x="192491" y="33233"/>
                                    <a:pt x="240401" y="42443"/>
                                    <a:pt x="288569" y="50035"/>
                                  </a:cubicBezTo>
                                  <a:cubicBezTo>
                                    <a:pt x="336604" y="58388"/>
                                    <a:pt x="384867" y="65170"/>
                                    <a:pt x="433283" y="70695"/>
                                  </a:cubicBezTo>
                                  <a:lnTo>
                                    <a:pt x="469630" y="74524"/>
                                  </a:lnTo>
                                  <a:lnTo>
                                    <a:pt x="506073" y="77514"/>
                                  </a:lnTo>
                                  <a:lnTo>
                                    <a:pt x="542572" y="79972"/>
                                  </a:lnTo>
                                  <a:lnTo>
                                    <a:pt x="579158" y="81610"/>
                                  </a:lnTo>
                                  <a:lnTo>
                                    <a:pt x="542506" y="82496"/>
                                  </a:lnTo>
                                  <a:lnTo>
                                    <a:pt x="505825" y="82182"/>
                                  </a:lnTo>
                                  <a:lnTo>
                                    <a:pt x="469173" y="80524"/>
                                  </a:lnTo>
                                  <a:lnTo>
                                    <a:pt x="432559" y="77991"/>
                                  </a:lnTo>
                                  <a:cubicBezTo>
                                    <a:pt x="383781" y="73962"/>
                                    <a:pt x="335299" y="67066"/>
                                    <a:pt x="287007" y="59427"/>
                                  </a:cubicBezTo>
                                  <a:cubicBezTo>
                                    <a:pt x="238830" y="51026"/>
                                    <a:pt x="190805" y="41939"/>
                                    <a:pt x="143037" y="31756"/>
                                  </a:cubicBezTo>
                                  <a:cubicBezTo>
                                    <a:pt x="95260" y="21584"/>
                                    <a:pt x="47606" y="11002"/>
                                    <a:pt x="0" y="0"/>
                                  </a:cubicBezTo>
                                  <a:close/>
                                </a:path>
                              </a:pathLst>
                            </a:custGeom>
                            <a:grpFill/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zh-CN" altLang="en-US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OPPOSans R" panose="00020600040101010101" pitchFamily="18" charset="-122"/>
                                <a:ea typeface="OPPOSans R" panose="00020600040101010101" pitchFamily="18" charset="-122"/>
                                <a:cs typeface="OPPOSans R" panose="00020600040101010101" pitchFamily="18" charset="-122"/>
                              </a:endParaRPr>
                            </a:p>
                          </p:txBody>
                        </p:sp>
                        <p:sp>
                          <p:nvSpPr>
                            <p:cNvPr id="999" name="任意多边形: 形状 998">
                              <a:extLst>
                                <a:ext uri="{FF2B5EF4-FFF2-40B4-BE49-F238E27FC236}">
                                  <a16:creationId xmlns:a16="http://schemas.microsoft.com/office/drawing/2014/main" id="{E21DE290-0EF2-6523-E29A-411290DA0FE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-4707303" y="3902253"/>
                              <a:ext cx="437007" cy="113195"/>
                            </a:xfrm>
                            <a:custGeom>
                              <a:avLst/>
                              <a:gdLst>
                                <a:gd name="connsiteX0" fmla="*/ 0 w 437007"/>
                                <a:gd name="connsiteY0" fmla="*/ 0 h 113195"/>
                                <a:gd name="connsiteX1" fmla="*/ 109099 w 437007"/>
                                <a:gd name="connsiteY1" fmla="*/ 30147 h 113195"/>
                                <a:gd name="connsiteX2" fmla="*/ 217246 w 437007"/>
                                <a:gd name="connsiteY2" fmla="*/ 62913 h 113195"/>
                                <a:gd name="connsiteX3" fmla="*/ 326079 w 437007"/>
                                <a:gd name="connsiteY3" fmla="*/ 92440 h 113195"/>
                                <a:gd name="connsiteX4" fmla="*/ 353568 w 437007"/>
                                <a:gd name="connsiteY4" fmla="*/ 98679 h 113195"/>
                                <a:gd name="connsiteX5" fmla="*/ 381238 w 437007"/>
                                <a:gd name="connsiteY5" fmla="*/ 104137 h 113195"/>
                                <a:gd name="connsiteX6" fmla="*/ 409032 w 437007"/>
                                <a:gd name="connsiteY6" fmla="*/ 109080 h 113195"/>
                                <a:gd name="connsiteX7" fmla="*/ 437007 w 437007"/>
                                <a:gd name="connsiteY7" fmla="*/ 113195 h 113195"/>
                                <a:gd name="connsiteX8" fmla="*/ 408727 w 437007"/>
                                <a:gd name="connsiteY8" fmla="*/ 111585 h 113195"/>
                                <a:gd name="connsiteX9" fmla="*/ 380514 w 437007"/>
                                <a:gd name="connsiteY9" fmla="*/ 108747 h 113195"/>
                                <a:gd name="connsiteX10" fmla="*/ 352454 w 437007"/>
                                <a:gd name="connsiteY10" fmla="*/ 104584 h 113195"/>
                                <a:gd name="connsiteX11" fmla="*/ 324526 w 437007"/>
                                <a:gd name="connsiteY11" fmla="*/ 99593 h 113195"/>
                                <a:gd name="connsiteX12" fmla="*/ 214541 w 437007"/>
                                <a:gd name="connsiteY12" fmla="*/ 72028 h 113195"/>
                                <a:gd name="connsiteX13" fmla="*/ 106871 w 437007"/>
                                <a:gd name="connsiteY13" fmla="*/ 37081 h 113195"/>
                                <a:gd name="connsiteX14" fmla="*/ 0 w 437007"/>
                                <a:gd name="connsiteY14" fmla="*/ 0 h 113195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  <a:cxn ang="0">
                                  <a:pos x="connsiteX14" y="connsiteY14"/>
                                </a:cxn>
                              </a:cxnLst>
                              <a:rect l="l" t="t" r="r" b="b"/>
                              <a:pathLst>
                                <a:path w="437007" h="113195">
                                  <a:moveTo>
                                    <a:pt x="0" y="0"/>
                                  </a:moveTo>
                                  <a:cubicBezTo>
                                    <a:pt x="36757" y="8658"/>
                                    <a:pt x="72980" y="19326"/>
                                    <a:pt x="109099" y="30147"/>
                                  </a:cubicBezTo>
                                  <a:cubicBezTo>
                                    <a:pt x="145228" y="40948"/>
                                    <a:pt x="181051" y="52597"/>
                                    <a:pt x="217246" y="62913"/>
                                  </a:cubicBezTo>
                                  <a:cubicBezTo>
                                    <a:pt x="253213" y="73962"/>
                                    <a:pt x="289522" y="83744"/>
                                    <a:pt x="326079" y="92440"/>
                                  </a:cubicBezTo>
                                  <a:lnTo>
                                    <a:pt x="353568" y="98679"/>
                                  </a:lnTo>
                                  <a:lnTo>
                                    <a:pt x="381238" y="104137"/>
                                  </a:lnTo>
                                  <a:lnTo>
                                    <a:pt x="409032" y="109080"/>
                                  </a:lnTo>
                                  <a:lnTo>
                                    <a:pt x="437007" y="113195"/>
                                  </a:lnTo>
                                  <a:cubicBezTo>
                                    <a:pt x="427587" y="112747"/>
                                    <a:pt x="418157" y="112243"/>
                                    <a:pt x="408727" y="111585"/>
                                  </a:cubicBezTo>
                                  <a:lnTo>
                                    <a:pt x="380514" y="108747"/>
                                  </a:lnTo>
                                  <a:lnTo>
                                    <a:pt x="352454" y="104584"/>
                                  </a:lnTo>
                                  <a:lnTo>
                                    <a:pt x="324526" y="99593"/>
                                  </a:lnTo>
                                  <a:cubicBezTo>
                                    <a:pt x="287388" y="92316"/>
                                    <a:pt x="250850" y="82401"/>
                                    <a:pt x="214541" y="72028"/>
                                  </a:cubicBezTo>
                                  <a:cubicBezTo>
                                    <a:pt x="178441" y="60912"/>
                                    <a:pt x="142513" y="49378"/>
                                    <a:pt x="106871" y="37081"/>
                                  </a:cubicBez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grpFill/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zh-CN" altLang="en-US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OPPOSans R" panose="00020600040101010101" pitchFamily="18" charset="-122"/>
                                <a:ea typeface="OPPOSans R" panose="00020600040101010101" pitchFamily="18" charset="-122"/>
                                <a:cs typeface="OPPOSans R" panose="00020600040101010101" pitchFamily="18" charset="-122"/>
                              </a:endParaRPr>
                            </a:p>
                          </p:txBody>
                        </p:sp>
                        <p:sp>
                          <p:nvSpPr>
                            <p:cNvPr id="1000" name="任意多边形: 形状 999">
                              <a:extLst>
                                <a:ext uri="{FF2B5EF4-FFF2-40B4-BE49-F238E27FC236}">
                                  <a16:creationId xmlns:a16="http://schemas.microsoft.com/office/drawing/2014/main" id="{F9286754-7BA5-B53C-0ECF-922A3F7A0C3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-4823127" y="3831177"/>
                              <a:ext cx="94773" cy="39481"/>
                            </a:xfrm>
                            <a:custGeom>
                              <a:avLst/>
                              <a:gdLst>
                                <a:gd name="connsiteX0" fmla="*/ 0 w 94773"/>
                                <a:gd name="connsiteY0" fmla="*/ 0 h 39481"/>
                                <a:gd name="connsiteX1" fmla="*/ 49321 w 94773"/>
                                <a:gd name="connsiteY1" fmla="*/ 15278 h 39481"/>
                                <a:gd name="connsiteX2" fmla="*/ 94774 w 94773"/>
                                <a:gd name="connsiteY2" fmla="*/ 39481 h 39481"/>
                                <a:gd name="connsiteX3" fmla="*/ 45539 w 94773"/>
                                <a:gd name="connsiteY3" fmla="*/ 24013 h 39481"/>
                                <a:gd name="connsiteX4" fmla="*/ 0 w 94773"/>
                                <a:gd name="connsiteY4" fmla="*/ 0 h 3948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94773" h="39481">
                                  <a:moveTo>
                                    <a:pt x="0" y="0"/>
                                  </a:moveTo>
                                  <a:cubicBezTo>
                                    <a:pt x="17354" y="2572"/>
                                    <a:pt x="33566" y="8639"/>
                                    <a:pt x="49321" y="15278"/>
                                  </a:cubicBezTo>
                                  <a:cubicBezTo>
                                    <a:pt x="64989" y="22212"/>
                                    <a:pt x="80220" y="29766"/>
                                    <a:pt x="94774" y="39481"/>
                                  </a:cubicBezTo>
                                  <a:cubicBezTo>
                                    <a:pt x="77429" y="36786"/>
                                    <a:pt x="61265" y="30671"/>
                                    <a:pt x="45539" y="24013"/>
                                  </a:cubicBezTo>
                                  <a:cubicBezTo>
                                    <a:pt x="29880" y="17059"/>
                                    <a:pt x="14640" y="9582"/>
                                    <a:pt x="0" y="0"/>
                                  </a:cubicBezTo>
                                  <a:close/>
                                </a:path>
                              </a:pathLst>
                            </a:custGeom>
                            <a:grpFill/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zh-CN" altLang="en-US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OPPOSans R" panose="00020600040101010101" pitchFamily="18" charset="-122"/>
                                <a:ea typeface="OPPOSans R" panose="00020600040101010101" pitchFamily="18" charset="-122"/>
                                <a:cs typeface="OPPOSans R" panose="00020600040101010101" pitchFamily="18" charset="-122"/>
                              </a:endParaRPr>
                            </a:p>
                          </p:txBody>
                        </p:sp>
                        <p:sp>
                          <p:nvSpPr>
                            <p:cNvPr id="1001" name="任意多边形: 形状 1000">
                              <a:extLst>
                                <a:ext uri="{FF2B5EF4-FFF2-40B4-BE49-F238E27FC236}">
                                  <a16:creationId xmlns:a16="http://schemas.microsoft.com/office/drawing/2014/main" id="{0590C152-A54E-0144-6866-624B2508349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-4773111" y="3899624"/>
                              <a:ext cx="397516" cy="134264"/>
                            </a:xfrm>
                            <a:custGeom>
                              <a:avLst/>
                              <a:gdLst>
                                <a:gd name="connsiteX0" fmla="*/ 0 w 397516"/>
                                <a:gd name="connsiteY0" fmla="*/ 0 h 134264"/>
                                <a:gd name="connsiteX1" fmla="*/ 47901 w 397516"/>
                                <a:gd name="connsiteY1" fmla="*/ 21431 h 134264"/>
                                <a:gd name="connsiteX2" fmla="*/ 96974 w 397516"/>
                                <a:gd name="connsiteY2" fmla="*/ 39929 h 134264"/>
                                <a:gd name="connsiteX3" fmla="*/ 196434 w 397516"/>
                                <a:gd name="connsiteY3" fmla="*/ 73314 h 134264"/>
                                <a:gd name="connsiteX4" fmla="*/ 296713 w 397516"/>
                                <a:gd name="connsiteY4" fmla="*/ 104394 h 134264"/>
                                <a:gd name="connsiteX5" fmla="*/ 397516 w 397516"/>
                                <a:gd name="connsiteY5" fmla="*/ 134264 h 134264"/>
                                <a:gd name="connsiteX6" fmla="*/ 345919 w 397516"/>
                                <a:gd name="connsiteY6" fmla="*/ 123806 h 134264"/>
                                <a:gd name="connsiteX7" fmla="*/ 294742 w 397516"/>
                                <a:gd name="connsiteY7" fmla="*/ 111452 h 134264"/>
                                <a:gd name="connsiteX8" fmla="*/ 193529 w 397516"/>
                                <a:gd name="connsiteY8" fmla="*/ 82382 h 134264"/>
                                <a:gd name="connsiteX9" fmla="*/ 94374 w 397516"/>
                                <a:gd name="connsiteY9" fmla="*/ 46749 h 134264"/>
                                <a:gd name="connsiteX10" fmla="*/ 0 w 397516"/>
                                <a:gd name="connsiteY10" fmla="*/ 0 h 13426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</a:cxnLst>
                              <a:rect l="l" t="t" r="r" b="b"/>
                              <a:pathLst>
                                <a:path w="397516" h="134264">
                                  <a:moveTo>
                                    <a:pt x="0" y="0"/>
                                  </a:moveTo>
                                  <a:cubicBezTo>
                                    <a:pt x="15583" y="8087"/>
                                    <a:pt x="31652" y="14973"/>
                                    <a:pt x="47901" y="21431"/>
                                  </a:cubicBezTo>
                                  <a:cubicBezTo>
                                    <a:pt x="64132" y="27927"/>
                                    <a:pt x="80448" y="34195"/>
                                    <a:pt x="96974" y="39929"/>
                                  </a:cubicBezTo>
                                  <a:cubicBezTo>
                                    <a:pt x="129950" y="51549"/>
                                    <a:pt x="163087" y="62741"/>
                                    <a:pt x="196434" y="73314"/>
                                  </a:cubicBezTo>
                                  <a:cubicBezTo>
                                    <a:pt x="229714" y="84096"/>
                                    <a:pt x="263214" y="94221"/>
                                    <a:pt x="296713" y="104394"/>
                                  </a:cubicBezTo>
                                  <a:lnTo>
                                    <a:pt x="397516" y="134264"/>
                                  </a:lnTo>
                                  <a:cubicBezTo>
                                    <a:pt x="380238" y="131159"/>
                                    <a:pt x="363083" y="127483"/>
                                    <a:pt x="345919" y="123806"/>
                                  </a:cubicBezTo>
                                  <a:cubicBezTo>
                                    <a:pt x="328813" y="119920"/>
                                    <a:pt x="311772" y="115719"/>
                                    <a:pt x="294742" y="111452"/>
                                  </a:cubicBezTo>
                                  <a:cubicBezTo>
                                    <a:pt x="260690" y="102918"/>
                                    <a:pt x="227000" y="93002"/>
                                    <a:pt x="193529" y="82382"/>
                                  </a:cubicBezTo>
                                  <a:cubicBezTo>
                                    <a:pt x="160134" y="71542"/>
                                    <a:pt x="126911" y="60055"/>
                                    <a:pt x="94374" y="46749"/>
                                  </a:cubicBezTo>
                                  <a:cubicBezTo>
                                    <a:pt x="61922" y="33395"/>
                                    <a:pt x="29385" y="19383"/>
                                    <a:pt x="0" y="0"/>
                                  </a:cubicBezTo>
                                  <a:close/>
                                </a:path>
                              </a:pathLst>
                            </a:custGeom>
                            <a:grpFill/>
                            <a:ln w="9525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pPr marL="0" marR="0" lvl="0" indent="0" algn="l" defTabSz="914400" rtl="0" eaLnBrk="1" fontAlgn="auto" latinLnBrk="0" hangingPunct="1">
                                <a:lnSpc>
                                  <a:spcPct val="100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0" lang="zh-CN" altLang="en-US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OPPOSans R" panose="00020600040101010101" pitchFamily="18" charset="-122"/>
                                <a:ea typeface="OPPOSans R" panose="00020600040101010101" pitchFamily="18" charset="-122"/>
                                <a:cs typeface="OPPOSans R" panose="00020600040101010101" pitchFamily="18" charset="-122"/>
                              </a:endParaRPr>
                            </a:p>
                          </p:txBody>
                        </p:sp>
                      </p:grpSp>
                    </p:grpSp>
                  </p:grpSp>
                  <p:sp>
                    <p:nvSpPr>
                      <p:cNvPr id="993" name="任意多边形: 形状 992">
                        <a:extLst>
                          <a:ext uri="{FF2B5EF4-FFF2-40B4-BE49-F238E27FC236}">
                            <a16:creationId xmlns:a16="http://schemas.microsoft.com/office/drawing/2014/main" id="{02403AAC-E7A3-C678-87B0-09920B8250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644483" y="3183514"/>
                        <a:ext cx="427127" cy="446980"/>
                      </a:xfrm>
                      <a:custGeom>
                        <a:avLst/>
                        <a:gdLst>
                          <a:gd name="connsiteX0" fmla="*/ 369 w 427127"/>
                          <a:gd name="connsiteY0" fmla="*/ 92193 h 446980"/>
                          <a:gd name="connsiteX1" fmla="*/ 61052 w 427127"/>
                          <a:gd name="connsiteY1" fmla="*/ 58 h 446980"/>
                          <a:gd name="connsiteX2" fmla="*/ 197803 w 427127"/>
                          <a:gd name="connsiteY2" fmla="*/ 47445 h 446980"/>
                          <a:gd name="connsiteX3" fmla="*/ 334696 w 427127"/>
                          <a:gd name="connsiteY3" fmla="*/ 152744 h 446980"/>
                          <a:gd name="connsiteX4" fmla="*/ 411039 w 427127"/>
                          <a:gd name="connsiteY4" fmla="*/ 273845 h 446980"/>
                          <a:gd name="connsiteX5" fmla="*/ 426974 w 427127"/>
                          <a:gd name="connsiteY5" fmla="*/ 446981 h 446980"/>
                          <a:gd name="connsiteX6" fmla="*/ 372749 w 427127"/>
                          <a:gd name="connsiteY6" fmla="*/ 306877 h 446980"/>
                          <a:gd name="connsiteX7" fmla="*/ 318751 w 427127"/>
                          <a:gd name="connsiteY7" fmla="*/ 251556 h 446980"/>
                          <a:gd name="connsiteX8" fmla="*/ 369 w 427127"/>
                          <a:gd name="connsiteY8" fmla="*/ 92193 h 4469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27127" h="446980">
                            <a:moveTo>
                              <a:pt x="369" y="92193"/>
                            </a:moveTo>
                            <a:cubicBezTo>
                              <a:pt x="-3127" y="54617"/>
                              <a:pt x="18323" y="1363"/>
                              <a:pt x="61052" y="58"/>
                            </a:cubicBezTo>
                            <a:cubicBezTo>
                              <a:pt x="110363" y="-1456"/>
                              <a:pt x="156036" y="26900"/>
                              <a:pt x="197803" y="47445"/>
                            </a:cubicBezTo>
                            <a:cubicBezTo>
                              <a:pt x="243028" y="69686"/>
                              <a:pt x="297320" y="117797"/>
                              <a:pt x="334696" y="152744"/>
                            </a:cubicBezTo>
                            <a:cubicBezTo>
                              <a:pt x="371548" y="187205"/>
                              <a:pt x="393323" y="226487"/>
                              <a:pt x="411039" y="273845"/>
                            </a:cubicBezTo>
                            <a:cubicBezTo>
                              <a:pt x="432651" y="331614"/>
                              <a:pt x="425803" y="386240"/>
                              <a:pt x="426974" y="446981"/>
                            </a:cubicBezTo>
                            <a:cubicBezTo>
                              <a:pt x="417392" y="398870"/>
                              <a:pt x="399133" y="348416"/>
                              <a:pt x="372749" y="306877"/>
                            </a:cubicBezTo>
                            <a:cubicBezTo>
                              <a:pt x="358756" y="284846"/>
                              <a:pt x="337706" y="269359"/>
                              <a:pt x="318751" y="251556"/>
                            </a:cubicBezTo>
                            <a:cubicBezTo>
                              <a:pt x="171476" y="113253"/>
                              <a:pt x="369" y="92193"/>
                              <a:pt x="369" y="92193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</p:grpSp>
              </p:grpSp>
              <p:sp>
                <p:nvSpPr>
                  <p:cNvPr id="979" name="任意多边形: 形状 978">
                    <a:extLst>
                      <a:ext uri="{FF2B5EF4-FFF2-40B4-BE49-F238E27FC236}">
                        <a16:creationId xmlns:a16="http://schemas.microsoft.com/office/drawing/2014/main" id="{2CFFDAE0-83DB-661E-AC35-6F1AA9A1A8D5}"/>
                      </a:ext>
                    </a:extLst>
                  </p:cNvPr>
                  <p:cNvSpPr/>
                  <p:nvPr/>
                </p:nvSpPr>
                <p:spPr>
                  <a:xfrm>
                    <a:off x="-6343383" y="2877582"/>
                    <a:ext cx="2328651" cy="1424197"/>
                  </a:xfrm>
                  <a:custGeom>
                    <a:avLst/>
                    <a:gdLst>
                      <a:gd name="connsiteX0" fmla="*/ 425510 w 2328651"/>
                      <a:gd name="connsiteY0" fmla="*/ 0 h 1424197"/>
                      <a:gd name="connsiteX1" fmla="*/ 597741 w 2328651"/>
                      <a:gd name="connsiteY1" fmla="*/ 159010 h 1424197"/>
                      <a:gd name="connsiteX2" fmla="*/ 865661 w 2328651"/>
                      <a:gd name="connsiteY2" fmla="*/ 234448 h 1424197"/>
                      <a:gd name="connsiteX3" fmla="*/ 1565348 w 2328651"/>
                      <a:gd name="connsiteY3" fmla="*/ 302752 h 1424197"/>
                      <a:gd name="connsiteX4" fmla="*/ 2059677 w 2328651"/>
                      <a:gd name="connsiteY4" fmla="*/ 426444 h 1424197"/>
                      <a:gd name="connsiteX5" fmla="*/ 2287553 w 2328651"/>
                      <a:gd name="connsiteY5" fmla="*/ 654320 h 1424197"/>
                      <a:gd name="connsiteX6" fmla="*/ 2232212 w 2328651"/>
                      <a:gd name="connsiteY6" fmla="*/ 1149125 h 1424197"/>
                      <a:gd name="connsiteX7" fmla="*/ 1351950 w 2328651"/>
                      <a:gd name="connsiteY7" fmla="*/ 1320146 h 1424197"/>
                      <a:gd name="connsiteX8" fmla="*/ 956443 w 2328651"/>
                      <a:gd name="connsiteY8" fmla="*/ 1280008 h 1424197"/>
                      <a:gd name="connsiteX9" fmla="*/ 695354 w 2328651"/>
                      <a:gd name="connsiteY9" fmla="*/ 1288895 h 1424197"/>
                      <a:gd name="connsiteX10" fmla="*/ 572443 w 2328651"/>
                      <a:gd name="connsiteY10" fmla="*/ 1370810 h 1424197"/>
                      <a:gd name="connsiteX11" fmla="*/ 522932 w 2328651"/>
                      <a:gd name="connsiteY11" fmla="*/ 1424197 h 1424197"/>
                      <a:gd name="connsiteX12" fmla="*/ 304876 w 2328651"/>
                      <a:gd name="connsiteY12" fmla="*/ 1337053 h 1424197"/>
                      <a:gd name="connsiteX13" fmla="*/ 0 w 2328651"/>
                      <a:gd name="connsiteY13" fmla="*/ 1304820 h 1424197"/>
                      <a:gd name="connsiteX14" fmla="*/ 322507 w 2328651"/>
                      <a:gd name="connsiteY14" fmla="*/ 1083659 h 1424197"/>
                      <a:gd name="connsiteX15" fmla="*/ 919143 w 2328651"/>
                      <a:gd name="connsiteY15" fmla="*/ 1047426 h 1424197"/>
                      <a:gd name="connsiteX16" fmla="*/ 1624060 w 2328651"/>
                      <a:gd name="connsiteY16" fmla="*/ 1214371 h 1424197"/>
                      <a:gd name="connsiteX17" fmla="*/ 2050094 w 2328651"/>
                      <a:gd name="connsiteY17" fmla="*/ 1142743 h 1424197"/>
                      <a:gd name="connsiteX18" fmla="*/ 2208838 w 2328651"/>
                      <a:gd name="connsiteY18" fmla="*/ 855259 h 1424197"/>
                      <a:gd name="connsiteX19" fmla="*/ 2088985 w 2328651"/>
                      <a:gd name="connsiteY19" fmla="*/ 605495 h 1424197"/>
                      <a:gd name="connsiteX20" fmla="*/ 1749380 w 2328651"/>
                      <a:gd name="connsiteY20" fmla="*/ 435264 h 1424197"/>
                      <a:gd name="connsiteX21" fmla="*/ 959263 w 2328651"/>
                      <a:gd name="connsiteY21" fmla="*/ 560413 h 1424197"/>
                      <a:gd name="connsiteX22" fmla="*/ 552479 w 2328651"/>
                      <a:gd name="connsiteY22" fmla="*/ 511092 h 1424197"/>
                      <a:gd name="connsiteX23" fmla="*/ 402736 w 2328651"/>
                      <a:gd name="connsiteY23" fmla="*/ 377628 h 1424197"/>
                      <a:gd name="connsiteX24" fmla="*/ 425510 w 2328651"/>
                      <a:gd name="connsiteY24" fmla="*/ 0 h 1424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2328651" h="1424197">
                        <a:moveTo>
                          <a:pt x="425510" y="0"/>
                        </a:moveTo>
                        <a:cubicBezTo>
                          <a:pt x="475364" y="65732"/>
                          <a:pt x="522180" y="122520"/>
                          <a:pt x="597741" y="159010"/>
                        </a:cubicBezTo>
                        <a:cubicBezTo>
                          <a:pt x="682666" y="200015"/>
                          <a:pt x="773087" y="220332"/>
                          <a:pt x="865661" y="234448"/>
                        </a:cubicBezTo>
                        <a:cubicBezTo>
                          <a:pt x="1097375" y="269786"/>
                          <a:pt x="1332748" y="273015"/>
                          <a:pt x="1565348" y="302752"/>
                        </a:cubicBezTo>
                        <a:cubicBezTo>
                          <a:pt x="1748571" y="326184"/>
                          <a:pt x="1897171" y="329860"/>
                          <a:pt x="2059677" y="426444"/>
                        </a:cubicBezTo>
                        <a:cubicBezTo>
                          <a:pt x="2137448" y="472669"/>
                          <a:pt x="2255072" y="572433"/>
                          <a:pt x="2287553" y="654320"/>
                        </a:cubicBezTo>
                        <a:cubicBezTo>
                          <a:pt x="2351999" y="816826"/>
                          <a:pt x="2345760" y="1011088"/>
                          <a:pt x="2232212" y="1149125"/>
                        </a:cubicBezTo>
                        <a:cubicBezTo>
                          <a:pt x="2018709" y="1408671"/>
                          <a:pt x="1651445" y="1349197"/>
                          <a:pt x="1351950" y="1320146"/>
                        </a:cubicBezTo>
                        <a:cubicBezTo>
                          <a:pt x="1220010" y="1307354"/>
                          <a:pt x="1088946" y="1287199"/>
                          <a:pt x="956443" y="1280008"/>
                        </a:cubicBezTo>
                        <a:cubicBezTo>
                          <a:pt x="872195" y="1275436"/>
                          <a:pt x="777288" y="1263263"/>
                          <a:pt x="695354" y="1288895"/>
                        </a:cubicBezTo>
                        <a:cubicBezTo>
                          <a:pt x="646890" y="1304049"/>
                          <a:pt x="606495" y="1333595"/>
                          <a:pt x="572443" y="1370810"/>
                        </a:cubicBezTo>
                        <a:cubicBezTo>
                          <a:pt x="557374" y="1387278"/>
                          <a:pt x="544020" y="1415815"/>
                          <a:pt x="522932" y="1424197"/>
                        </a:cubicBezTo>
                        <a:cubicBezTo>
                          <a:pt x="486689" y="1347531"/>
                          <a:pt x="378943" y="1341901"/>
                          <a:pt x="304876" y="1337053"/>
                        </a:cubicBezTo>
                        <a:cubicBezTo>
                          <a:pt x="236096" y="1332557"/>
                          <a:pt x="33052" y="1314222"/>
                          <a:pt x="0" y="1304820"/>
                        </a:cubicBezTo>
                        <a:cubicBezTo>
                          <a:pt x="18736" y="1286237"/>
                          <a:pt x="225542" y="1130465"/>
                          <a:pt x="322507" y="1083659"/>
                        </a:cubicBezTo>
                        <a:cubicBezTo>
                          <a:pt x="508349" y="993934"/>
                          <a:pt x="720528" y="1025300"/>
                          <a:pt x="919143" y="1047426"/>
                        </a:cubicBezTo>
                        <a:cubicBezTo>
                          <a:pt x="1160326" y="1074296"/>
                          <a:pt x="1382354" y="1189987"/>
                          <a:pt x="1624060" y="1214371"/>
                        </a:cubicBezTo>
                        <a:cubicBezTo>
                          <a:pt x="1765249" y="1228611"/>
                          <a:pt x="1926612" y="1219591"/>
                          <a:pt x="2050094" y="1142743"/>
                        </a:cubicBezTo>
                        <a:cubicBezTo>
                          <a:pt x="2152431" y="1079059"/>
                          <a:pt x="2206552" y="973969"/>
                          <a:pt x="2208838" y="855259"/>
                        </a:cubicBezTo>
                        <a:cubicBezTo>
                          <a:pt x="2210781" y="754361"/>
                          <a:pt x="2153850" y="679047"/>
                          <a:pt x="2088985" y="605495"/>
                        </a:cubicBezTo>
                        <a:cubicBezTo>
                          <a:pt x="2007498" y="513083"/>
                          <a:pt x="1869434" y="438188"/>
                          <a:pt x="1749380" y="435264"/>
                        </a:cubicBezTo>
                        <a:cubicBezTo>
                          <a:pt x="1483033" y="428768"/>
                          <a:pt x="1217990" y="507683"/>
                          <a:pt x="959263" y="560413"/>
                        </a:cubicBezTo>
                        <a:cubicBezTo>
                          <a:pt x="841219" y="584464"/>
                          <a:pt x="662254" y="576205"/>
                          <a:pt x="552479" y="511092"/>
                        </a:cubicBezTo>
                        <a:cubicBezTo>
                          <a:pt x="482298" y="469468"/>
                          <a:pt x="444808" y="446132"/>
                          <a:pt x="402736" y="377628"/>
                        </a:cubicBezTo>
                        <a:cubicBezTo>
                          <a:pt x="344005" y="281997"/>
                          <a:pt x="351234" y="98974"/>
                          <a:pt x="425510" y="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grpSp>
                <p:nvGrpSpPr>
                  <p:cNvPr id="980" name="图形 253">
                    <a:extLst>
                      <a:ext uri="{FF2B5EF4-FFF2-40B4-BE49-F238E27FC236}">
                        <a16:creationId xmlns:a16="http://schemas.microsoft.com/office/drawing/2014/main" id="{AAE75B9E-B602-9567-DE85-2645C3F17C30}"/>
                      </a:ext>
                    </a:extLst>
                  </p:cNvPr>
                  <p:cNvGrpSpPr/>
                  <p:nvPr/>
                </p:nvGrpSpPr>
                <p:grpSpPr>
                  <a:xfrm>
                    <a:off x="-4619064" y="3334739"/>
                    <a:ext cx="1019933" cy="882553"/>
                    <a:chOff x="-4619064" y="3334739"/>
                    <a:chExt cx="1019933" cy="882553"/>
                  </a:xfrm>
                  <a:grpFill/>
                </p:grpSpPr>
                <p:sp>
                  <p:nvSpPr>
                    <p:cNvPr id="981" name="任意多边形: 形状 980">
                      <a:extLst>
                        <a:ext uri="{FF2B5EF4-FFF2-40B4-BE49-F238E27FC236}">
                          <a16:creationId xmlns:a16="http://schemas.microsoft.com/office/drawing/2014/main" id="{75A3E78E-D2BB-71C1-6C97-7D0ECF9873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17455" y="3704809"/>
                      <a:ext cx="218324" cy="81423"/>
                    </a:xfrm>
                    <a:custGeom>
                      <a:avLst/>
                      <a:gdLst>
                        <a:gd name="connsiteX0" fmla="*/ 31543 w 218324"/>
                        <a:gd name="connsiteY0" fmla="*/ 0 h 81423"/>
                        <a:gd name="connsiteX1" fmla="*/ 139604 w 218324"/>
                        <a:gd name="connsiteY1" fmla="*/ 16888 h 81423"/>
                        <a:gd name="connsiteX2" fmla="*/ 218109 w 218324"/>
                        <a:gd name="connsiteY2" fmla="*/ 80629 h 81423"/>
                        <a:gd name="connsiteX3" fmla="*/ 155216 w 218324"/>
                        <a:gd name="connsiteY3" fmla="*/ 66351 h 81423"/>
                        <a:gd name="connsiteX4" fmla="*/ 90674 w 218324"/>
                        <a:gd name="connsiteY4" fmla="*/ 71085 h 81423"/>
                        <a:gd name="connsiteX5" fmla="*/ 15732 w 218324"/>
                        <a:gd name="connsiteY5" fmla="*/ 69666 h 81423"/>
                        <a:gd name="connsiteX6" fmla="*/ 31543 w 218324"/>
                        <a:gd name="connsiteY6" fmla="*/ 0 h 814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18324" h="81423">
                          <a:moveTo>
                            <a:pt x="31543" y="0"/>
                          </a:moveTo>
                          <a:cubicBezTo>
                            <a:pt x="70072" y="-9"/>
                            <a:pt x="103686" y="3791"/>
                            <a:pt x="139604" y="16888"/>
                          </a:cubicBezTo>
                          <a:cubicBezTo>
                            <a:pt x="163798" y="25708"/>
                            <a:pt x="222310" y="48511"/>
                            <a:pt x="218109" y="80629"/>
                          </a:cubicBezTo>
                          <a:cubicBezTo>
                            <a:pt x="193087" y="84925"/>
                            <a:pt x="178266" y="70590"/>
                            <a:pt x="155216" y="66351"/>
                          </a:cubicBezTo>
                          <a:cubicBezTo>
                            <a:pt x="134413" y="62532"/>
                            <a:pt x="111677" y="70018"/>
                            <a:pt x="90674" y="71085"/>
                          </a:cubicBezTo>
                          <a:cubicBezTo>
                            <a:pt x="73425" y="71952"/>
                            <a:pt x="31019" y="77638"/>
                            <a:pt x="15732" y="69666"/>
                          </a:cubicBezTo>
                          <a:cubicBezTo>
                            <a:pt x="-4985" y="58865"/>
                            <a:pt x="-10329" y="17078"/>
                            <a:pt x="31543" y="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grpSp>
                  <p:nvGrpSpPr>
                    <p:cNvPr id="982" name="图形 253">
                      <a:extLst>
                        <a:ext uri="{FF2B5EF4-FFF2-40B4-BE49-F238E27FC236}">
                          <a16:creationId xmlns:a16="http://schemas.microsoft.com/office/drawing/2014/main" id="{8981BD53-D5C4-03F2-9A52-B8C503198BC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4619064" y="3334739"/>
                      <a:ext cx="862109" cy="882553"/>
                      <a:chOff x="-4619064" y="3334739"/>
                      <a:chExt cx="862109" cy="882553"/>
                    </a:xfrm>
                    <a:grpFill/>
                  </p:grpSpPr>
                  <p:grpSp>
                    <p:nvGrpSpPr>
                      <p:cNvPr id="983" name="图形 253">
                        <a:extLst>
                          <a:ext uri="{FF2B5EF4-FFF2-40B4-BE49-F238E27FC236}">
                            <a16:creationId xmlns:a16="http://schemas.microsoft.com/office/drawing/2014/main" id="{388A7FCD-2784-BC49-BEF9-4A12BD43E89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4619064" y="3334739"/>
                        <a:ext cx="862109" cy="882553"/>
                        <a:chOff x="-4619064" y="3334739"/>
                        <a:chExt cx="862109" cy="882553"/>
                      </a:xfrm>
                      <a:grpFill/>
                    </p:grpSpPr>
                    <p:sp>
                      <p:nvSpPr>
                        <p:cNvPr id="987" name="任意多边形: 形状 986">
                          <a:extLst>
                            <a:ext uri="{FF2B5EF4-FFF2-40B4-BE49-F238E27FC236}">
                              <a16:creationId xmlns:a16="http://schemas.microsoft.com/office/drawing/2014/main" id="{86DBE082-A704-D534-859F-8866BA093E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4619064" y="3334739"/>
                          <a:ext cx="756293" cy="849939"/>
                        </a:xfrm>
                        <a:custGeom>
                          <a:avLst/>
                          <a:gdLst>
                            <a:gd name="connsiteX0" fmla="*/ 751057 w 756293"/>
                            <a:gd name="connsiteY0" fmla="*/ 336657 h 849939"/>
                            <a:gd name="connsiteX1" fmla="*/ 493558 w 756293"/>
                            <a:gd name="connsiteY1" fmla="*/ 262143 h 849939"/>
                            <a:gd name="connsiteX2" fmla="*/ 313812 w 756293"/>
                            <a:gd name="connsiteY2" fmla="*/ 143737 h 849939"/>
                            <a:gd name="connsiteX3" fmla="*/ 22328 w 756293"/>
                            <a:gd name="connsiteY3" fmla="*/ 25218 h 849939"/>
                            <a:gd name="connsiteX4" fmla="*/ 285580 w 756293"/>
                            <a:gd name="connsiteY4" fmla="*/ 614901 h 849939"/>
                            <a:gd name="connsiteX5" fmla="*/ 600514 w 756293"/>
                            <a:gd name="connsiteY5" fmla="*/ 849940 h 849939"/>
                            <a:gd name="connsiteX6" fmla="*/ 690992 w 756293"/>
                            <a:gd name="connsiteY6" fmla="*/ 696511 h 849939"/>
                            <a:gd name="connsiteX7" fmla="*/ 751057 w 756293"/>
                            <a:gd name="connsiteY7" fmla="*/ 336657 h 8499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756293" h="849939">
                              <a:moveTo>
                                <a:pt x="751057" y="336657"/>
                              </a:moveTo>
                              <a:cubicBezTo>
                                <a:pt x="665389" y="320207"/>
                                <a:pt x="544936" y="295585"/>
                                <a:pt x="493558" y="262143"/>
                              </a:cubicBezTo>
                              <a:cubicBezTo>
                                <a:pt x="425978" y="218147"/>
                                <a:pt x="378191" y="194020"/>
                                <a:pt x="313812" y="143737"/>
                              </a:cubicBezTo>
                              <a:cubicBezTo>
                                <a:pt x="221372" y="71547"/>
                                <a:pt x="98680" y="-53764"/>
                                <a:pt x="22328" y="25218"/>
                              </a:cubicBezTo>
                              <a:cubicBezTo>
                                <a:pt x="-67179" y="233186"/>
                                <a:pt x="131151" y="475283"/>
                                <a:pt x="285580" y="614901"/>
                              </a:cubicBezTo>
                              <a:cubicBezTo>
                                <a:pt x="333386" y="658125"/>
                                <a:pt x="505836" y="788542"/>
                                <a:pt x="600514" y="849940"/>
                              </a:cubicBezTo>
                              <a:cubicBezTo>
                                <a:pt x="641462" y="804582"/>
                                <a:pt x="664627" y="754204"/>
                                <a:pt x="690992" y="696511"/>
                              </a:cubicBezTo>
                              <a:cubicBezTo>
                                <a:pt x="745180" y="577944"/>
                                <a:pt x="767345" y="462215"/>
                                <a:pt x="751057" y="336657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88" name="任意多边形: 形状 987">
                          <a:extLst>
                            <a:ext uri="{FF2B5EF4-FFF2-40B4-BE49-F238E27FC236}">
                              <a16:creationId xmlns:a16="http://schemas.microsoft.com/office/drawing/2014/main" id="{CD0E68B1-E082-9302-701B-CFD31B784F1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4018550" y="3671386"/>
                          <a:ext cx="261595" cy="545906"/>
                        </a:xfrm>
                        <a:custGeom>
                          <a:avLst/>
                          <a:gdLst>
                            <a:gd name="connsiteX0" fmla="*/ 244840 w 261595"/>
                            <a:gd name="connsiteY0" fmla="*/ 21050 h 545906"/>
                            <a:gd name="connsiteX1" fmla="*/ 150543 w 261595"/>
                            <a:gd name="connsiteY1" fmla="*/ 0 h 545906"/>
                            <a:gd name="connsiteX2" fmla="*/ 90478 w 261595"/>
                            <a:gd name="connsiteY2" fmla="*/ 359855 h 545906"/>
                            <a:gd name="connsiteX3" fmla="*/ 0 w 261595"/>
                            <a:gd name="connsiteY3" fmla="*/ 513283 h 545906"/>
                            <a:gd name="connsiteX4" fmla="*/ 53626 w 261595"/>
                            <a:gd name="connsiteY4" fmla="*/ 544125 h 545906"/>
                            <a:gd name="connsiteX5" fmla="*/ 187881 w 261595"/>
                            <a:gd name="connsiteY5" fmla="*/ 423034 h 545906"/>
                            <a:gd name="connsiteX6" fmla="*/ 261595 w 261595"/>
                            <a:gd name="connsiteY6" fmla="*/ 111738 h 545906"/>
                            <a:gd name="connsiteX7" fmla="*/ 244840 w 261595"/>
                            <a:gd name="connsiteY7" fmla="*/ 21050 h 5459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61595" h="545906">
                              <a:moveTo>
                                <a:pt x="244840" y="21050"/>
                              </a:moveTo>
                              <a:cubicBezTo>
                                <a:pt x="241468" y="16926"/>
                                <a:pt x="202359" y="9954"/>
                                <a:pt x="150543" y="0"/>
                              </a:cubicBezTo>
                              <a:cubicBezTo>
                                <a:pt x="166831" y="125559"/>
                                <a:pt x="144666" y="241287"/>
                                <a:pt x="90478" y="359855"/>
                              </a:cubicBezTo>
                              <a:cubicBezTo>
                                <a:pt x="64113" y="417557"/>
                                <a:pt x="40948" y="467935"/>
                                <a:pt x="0" y="513283"/>
                              </a:cubicBezTo>
                              <a:cubicBezTo>
                                <a:pt x="23889" y="528771"/>
                                <a:pt x="42901" y="539944"/>
                                <a:pt x="53626" y="544125"/>
                              </a:cubicBezTo>
                              <a:cubicBezTo>
                                <a:pt x="84191" y="556051"/>
                                <a:pt x="143132" y="507273"/>
                                <a:pt x="187881" y="423034"/>
                              </a:cubicBezTo>
                              <a:cubicBezTo>
                                <a:pt x="231381" y="341157"/>
                                <a:pt x="261604" y="204568"/>
                                <a:pt x="261595" y="111738"/>
                              </a:cubicBezTo>
                              <a:cubicBezTo>
                                <a:pt x="261595" y="77467"/>
                                <a:pt x="262071" y="42110"/>
                                <a:pt x="244840" y="2105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984" name="图形 253">
                        <a:extLst>
                          <a:ext uri="{FF2B5EF4-FFF2-40B4-BE49-F238E27FC236}">
                            <a16:creationId xmlns:a16="http://schemas.microsoft.com/office/drawing/2014/main" id="{3112976D-189B-ADE0-F6E3-8910D7F3524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4577728" y="3346793"/>
                        <a:ext cx="386404" cy="334327"/>
                        <a:chOff x="-4577728" y="3346793"/>
                        <a:chExt cx="386404" cy="334327"/>
                      </a:xfrm>
                      <a:grpFill/>
                    </p:grpSpPr>
                    <p:sp>
                      <p:nvSpPr>
                        <p:cNvPr id="985" name="任意多边形: 形状 984">
                          <a:extLst>
                            <a:ext uri="{FF2B5EF4-FFF2-40B4-BE49-F238E27FC236}">
                              <a16:creationId xmlns:a16="http://schemas.microsoft.com/office/drawing/2014/main" id="{81AE54D9-9650-DD15-5968-3DFBE4C5A51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4577728" y="3452092"/>
                          <a:ext cx="38913" cy="229028"/>
                        </a:xfrm>
                        <a:custGeom>
                          <a:avLst/>
                          <a:gdLst>
                            <a:gd name="connsiteX0" fmla="*/ 4690 w 38913"/>
                            <a:gd name="connsiteY0" fmla="*/ 0 h 229028"/>
                            <a:gd name="connsiteX1" fmla="*/ 13539 w 38913"/>
                            <a:gd name="connsiteY1" fmla="*/ 115767 h 229028"/>
                            <a:gd name="connsiteX2" fmla="*/ 38913 w 38913"/>
                            <a:gd name="connsiteY2" fmla="*/ 229029 h 229028"/>
                            <a:gd name="connsiteX3" fmla="*/ 4119 w 38913"/>
                            <a:gd name="connsiteY3" fmla="*/ 117158 h 229028"/>
                            <a:gd name="connsiteX4" fmla="*/ 4690 w 38913"/>
                            <a:gd name="connsiteY4" fmla="*/ 0 h 22902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8913" h="229028">
                              <a:moveTo>
                                <a:pt x="4690" y="0"/>
                              </a:moveTo>
                              <a:cubicBezTo>
                                <a:pt x="6081" y="39053"/>
                                <a:pt x="7719" y="77638"/>
                                <a:pt x="13539" y="115767"/>
                              </a:cubicBezTo>
                              <a:cubicBezTo>
                                <a:pt x="19016" y="153943"/>
                                <a:pt x="28645" y="191329"/>
                                <a:pt x="38913" y="229029"/>
                              </a:cubicBezTo>
                              <a:cubicBezTo>
                                <a:pt x="21578" y="193996"/>
                                <a:pt x="9948" y="156029"/>
                                <a:pt x="4119" y="117158"/>
                              </a:cubicBezTo>
                              <a:cubicBezTo>
                                <a:pt x="-1520" y="78248"/>
                                <a:pt x="-1406" y="38595"/>
                                <a:pt x="4690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86" name="任意多边形: 形状 985">
                          <a:extLst>
                            <a:ext uri="{FF2B5EF4-FFF2-40B4-BE49-F238E27FC236}">
                              <a16:creationId xmlns:a16="http://schemas.microsoft.com/office/drawing/2014/main" id="{B936BC02-59C5-F193-20C5-32F5EC872FE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4507230" y="3346793"/>
                          <a:ext cx="315906" cy="205330"/>
                        </a:xfrm>
                        <a:custGeom>
                          <a:avLst/>
                          <a:gdLst>
                            <a:gd name="connsiteX0" fmla="*/ 0 w 315906"/>
                            <a:gd name="connsiteY0" fmla="*/ 0 h 205330"/>
                            <a:gd name="connsiteX1" fmla="*/ 83458 w 315906"/>
                            <a:gd name="connsiteY1" fmla="*/ 44310 h 205330"/>
                            <a:gd name="connsiteX2" fmla="*/ 161287 w 315906"/>
                            <a:gd name="connsiteY2" fmla="*/ 97784 h 205330"/>
                            <a:gd name="connsiteX3" fmla="*/ 237696 w 315906"/>
                            <a:gd name="connsiteY3" fmla="*/ 152838 h 205330"/>
                            <a:gd name="connsiteX4" fmla="*/ 276444 w 315906"/>
                            <a:gd name="connsiteY4" fmla="*/ 179537 h 205330"/>
                            <a:gd name="connsiteX5" fmla="*/ 296037 w 315906"/>
                            <a:gd name="connsiteY5" fmla="*/ 192615 h 205330"/>
                            <a:gd name="connsiteX6" fmla="*/ 315906 w 315906"/>
                            <a:gd name="connsiteY6" fmla="*/ 205330 h 205330"/>
                            <a:gd name="connsiteX7" fmla="*/ 273986 w 315906"/>
                            <a:gd name="connsiteY7" fmla="*/ 183509 h 205330"/>
                            <a:gd name="connsiteX8" fmla="*/ 233610 w 315906"/>
                            <a:gd name="connsiteY8" fmla="*/ 158915 h 205330"/>
                            <a:gd name="connsiteX9" fmla="*/ 155734 w 315906"/>
                            <a:gd name="connsiteY9" fmla="*/ 105508 h 205330"/>
                            <a:gd name="connsiteX10" fmla="*/ 79400 w 315906"/>
                            <a:gd name="connsiteY10" fmla="*/ 50368 h 205330"/>
                            <a:gd name="connsiteX11" fmla="*/ 40453 w 315906"/>
                            <a:gd name="connsiteY11" fmla="*/ 24070 h 205330"/>
                            <a:gd name="connsiteX12" fmla="*/ 0 w 315906"/>
                            <a:gd name="connsiteY12" fmla="*/ 0 h 2053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15906" h="205330">
                              <a:moveTo>
                                <a:pt x="0" y="0"/>
                              </a:moveTo>
                              <a:cubicBezTo>
                                <a:pt x="29423" y="11401"/>
                                <a:pt x="56864" y="27461"/>
                                <a:pt x="83458" y="44310"/>
                              </a:cubicBezTo>
                              <a:cubicBezTo>
                                <a:pt x="110128" y="61160"/>
                                <a:pt x="135703" y="79543"/>
                                <a:pt x="161287" y="97784"/>
                              </a:cubicBezTo>
                              <a:lnTo>
                                <a:pt x="237696" y="152838"/>
                              </a:lnTo>
                              <a:cubicBezTo>
                                <a:pt x="250441" y="161982"/>
                                <a:pt x="263395" y="170831"/>
                                <a:pt x="276444" y="179537"/>
                              </a:cubicBezTo>
                              <a:lnTo>
                                <a:pt x="296037" y="192615"/>
                              </a:lnTo>
                              <a:cubicBezTo>
                                <a:pt x="302705" y="196758"/>
                                <a:pt x="309315" y="201006"/>
                                <a:pt x="315906" y="205330"/>
                              </a:cubicBezTo>
                              <a:cubicBezTo>
                                <a:pt x="301657" y="198625"/>
                                <a:pt x="287788" y="191138"/>
                                <a:pt x="273986" y="183509"/>
                              </a:cubicBezTo>
                              <a:cubicBezTo>
                                <a:pt x="260385" y="175565"/>
                                <a:pt x="246917" y="167364"/>
                                <a:pt x="233610" y="158915"/>
                              </a:cubicBezTo>
                              <a:cubicBezTo>
                                <a:pt x="206988" y="142037"/>
                                <a:pt x="181308" y="123787"/>
                                <a:pt x="155734" y="105508"/>
                              </a:cubicBezTo>
                              <a:lnTo>
                                <a:pt x="79400" y="50368"/>
                              </a:lnTo>
                              <a:cubicBezTo>
                                <a:pt x="66647" y="41253"/>
                                <a:pt x="53712" y="32395"/>
                                <a:pt x="40453" y="24070"/>
                              </a:cubicBezTo>
                              <a:cubicBezTo>
                                <a:pt x="27442" y="15288"/>
                                <a:pt x="13764" y="7687"/>
                                <a:pt x="0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900" name="图形 253">
                <a:extLst>
                  <a:ext uri="{FF2B5EF4-FFF2-40B4-BE49-F238E27FC236}">
                    <a16:creationId xmlns:a16="http://schemas.microsoft.com/office/drawing/2014/main" id="{82FFA703-0F33-2CA5-DE71-0CBFA82A7308}"/>
                  </a:ext>
                </a:extLst>
              </p:cNvPr>
              <p:cNvGrpSpPr/>
              <p:nvPr/>
            </p:nvGrpSpPr>
            <p:grpSpPr>
              <a:xfrm>
                <a:off x="-3729816" y="2168946"/>
                <a:ext cx="2210201" cy="3756760"/>
                <a:chOff x="-3729816" y="2168946"/>
                <a:chExt cx="2210201" cy="3756760"/>
              </a:xfrm>
              <a:grpFill/>
            </p:grpSpPr>
            <p:grpSp>
              <p:nvGrpSpPr>
                <p:cNvPr id="901" name="图形 253">
                  <a:extLst>
                    <a:ext uri="{FF2B5EF4-FFF2-40B4-BE49-F238E27FC236}">
                      <a16:creationId xmlns:a16="http://schemas.microsoft.com/office/drawing/2014/main" id="{AD04728C-C4BE-5002-9461-ADE5E9E54453}"/>
                    </a:ext>
                  </a:extLst>
                </p:cNvPr>
                <p:cNvGrpSpPr/>
                <p:nvPr/>
              </p:nvGrpSpPr>
              <p:grpSpPr>
                <a:xfrm>
                  <a:off x="-3017274" y="4390599"/>
                  <a:ext cx="1497659" cy="1535107"/>
                  <a:chOff x="-3017274" y="4390599"/>
                  <a:chExt cx="1497659" cy="1535107"/>
                </a:xfrm>
                <a:grpFill/>
              </p:grpSpPr>
              <p:grpSp>
                <p:nvGrpSpPr>
                  <p:cNvPr id="945" name="图形 253">
                    <a:extLst>
                      <a:ext uri="{FF2B5EF4-FFF2-40B4-BE49-F238E27FC236}">
                        <a16:creationId xmlns:a16="http://schemas.microsoft.com/office/drawing/2014/main" id="{5291C3F1-FB11-CEFA-4DBD-D8D15EC5AF30}"/>
                      </a:ext>
                    </a:extLst>
                  </p:cNvPr>
                  <p:cNvGrpSpPr/>
                  <p:nvPr/>
                </p:nvGrpSpPr>
                <p:grpSpPr>
                  <a:xfrm>
                    <a:off x="-3017274" y="4411316"/>
                    <a:ext cx="431102" cy="1514390"/>
                    <a:chOff x="-3017274" y="4411316"/>
                    <a:chExt cx="431102" cy="1514390"/>
                  </a:xfrm>
                  <a:grpFill/>
                </p:grpSpPr>
                <p:grpSp>
                  <p:nvGrpSpPr>
                    <p:cNvPr id="958" name="图形 253">
                      <a:extLst>
                        <a:ext uri="{FF2B5EF4-FFF2-40B4-BE49-F238E27FC236}">
                          <a16:creationId xmlns:a16="http://schemas.microsoft.com/office/drawing/2014/main" id="{4609D5D6-9F85-85B0-CF22-08F9DEE8F3D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3017274" y="4963738"/>
                      <a:ext cx="380826" cy="961967"/>
                      <a:chOff x="-3017274" y="4963738"/>
                      <a:chExt cx="380826" cy="961967"/>
                    </a:xfrm>
                    <a:grpFill/>
                  </p:grpSpPr>
                  <p:sp>
                    <p:nvSpPr>
                      <p:cNvPr id="967" name="任意多边形: 形状 966">
                        <a:extLst>
                          <a:ext uri="{FF2B5EF4-FFF2-40B4-BE49-F238E27FC236}">
                            <a16:creationId xmlns:a16="http://schemas.microsoft.com/office/drawing/2014/main" id="{6FF60E2D-8B2D-8D50-732A-5907D46B59A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921670" y="4963738"/>
                        <a:ext cx="281711" cy="866945"/>
                      </a:xfrm>
                      <a:custGeom>
                        <a:avLst/>
                        <a:gdLst>
                          <a:gd name="connsiteX0" fmla="*/ 109785 w 281711"/>
                          <a:gd name="connsiteY0" fmla="*/ 866946 h 866945"/>
                          <a:gd name="connsiteX1" fmla="*/ 197225 w 281711"/>
                          <a:gd name="connsiteY1" fmla="*/ 834989 h 866945"/>
                          <a:gd name="connsiteX2" fmla="*/ 281712 w 281711"/>
                          <a:gd name="connsiteY2" fmla="*/ 787755 h 866945"/>
                          <a:gd name="connsiteX3" fmla="*/ 269462 w 281711"/>
                          <a:gd name="connsiteY3" fmla="*/ 689457 h 866945"/>
                          <a:gd name="connsiteX4" fmla="*/ 259528 w 281711"/>
                          <a:gd name="connsiteY4" fmla="*/ 507034 h 866945"/>
                          <a:gd name="connsiteX5" fmla="*/ 252822 w 281711"/>
                          <a:gd name="connsiteY5" fmla="*/ 346557 h 866945"/>
                          <a:gd name="connsiteX6" fmla="*/ 200073 w 281711"/>
                          <a:gd name="connsiteY6" fmla="*/ 63264 h 866945"/>
                          <a:gd name="connsiteX7" fmla="*/ 115834 w 281711"/>
                          <a:gd name="connsiteY7" fmla="*/ 85 h 866945"/>
                          <a:gd name="connsiteX8" fmla="*/ 0 w 281711"/>
                          <a:gd name="connsiteY8" fmla="*/ 142245 h 866945"/>
                          <a:gd name="connsiteX9" fmla="*/ 98203 w 281711"/>
                          <a:gd name="connsiteY9" fmla="*/ 700610 h 866945"/>
                          <a:gd name="connsiteX10" fmla="*/ 33376 w 281711"/>
                          <a:gd name="connsiteY10" fmla="*/ 798661 h 866945"/>
                          <a:gd name="connsiteX11" fmla="*/ 109785 w 281711"/>
                          <a:gd name="connsiteY11" fmla="*/ 866946 h 8669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281711" h="866945">
                            <a:moveTo>
                              <a:pt x="109785" y="866946"/>
                            </a:moveTo>
                            <a:cubicBezTo>
                              <a:pt x="139894" y="857830"/>
                              <a:pt x="168050" y="847600"/>
                              <a:pt x="197225" y="834989"/>
                            </a:cubicBezTo>
                            <a:cubicBezTo>
                              <a:pt x="223104" y="823807"/>
                              <a:pt x="254346" y="805757"/>
                              <a:pt x="281712" y="787755"/>
                            </a:cubicBezTo>
                            <a:cubicBezTo>
                              <a:pt x="278102" y="754884"/>
                              <a:pt x="272644" y="721823"/>
                              <a:pt x="269462" y="689457"/>
                            </a:cubicBezTo>
                            <a:cubicBezTo>
                              <a:pt x="263471" y="628402"/>
                              <a:pt x="261995" y="568089"/>
                              <a:pt x="259528" y="507034"/>
                            </a:cubicBezTo>
                            <a:cubicBezTo>
                              <a:pt x="257642" y="460390"/>
                              <a:pt x="259623" y="392505"/>
                              <a:pt x="252822" y="346557"/>
                            </a:cubicBezTo>
                            <a:cubicBezTo>
                              <a:pt x="251355" y="336670"/>
                              <a:pt x="207026" y="71179"/>
                              <a:pt x="200073" y="63264"/>
                            </a:cubicBezTo>
                            <a:cubicBezTo>
                              <a:pt x="185671" y="46872"/>
                              <a:pt x="134055" y="2247"/>
                              <a:pt x="115834" y="85"/>
                            </a:cubicBezTo>
                            <a:cubicBezTo>
                              <a:pt x="86944" y="-3344"/>
                              <a:pt x="86583" y="98002"/>
                              <a:pt x="0" y="142245"/>
                            </a:cubicBezTo>
                            <a:cubicBezTo>
                              <a:pt x="3020" y="217750"/>
                              <a:pt x="106080" y="655357"/>
                              <a:pt x="98203" y="700610"/>
                            </a:cubicBezTo>
                            <a:cubicBezTo>
                              <a:pt x="93745" y="726233"/>
                              <a:pt x="56360" y="778868"/>
                              <a:pt x="33376" y="798661"/>
                            </a:cubicBezTo>
                            <a:cubicBezTo>
                              <a:pt x="68990" y="809119"/>
                              <a:pt x="102584" y="845667"/>
                              <a:pt x="109785" y="866946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968" name="任意多边形: 形状 967">
                        <a:extLst>
                          <a:ext uri="{FF2B5EF4-FFF2-40B4-BE49-F238E27FC236}">
                            <a16:creationId xmlns:a16="http://schemas.microsoft.com/office/drawing/2014/main" id="{5E64DF8C-334A-3177-E04E-B266CC13550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3017274" y="5751503"/>
                        <a:ext cx="380826" cy="174203"/>
                      </a:xfrm>
                      <a:custGeom>
                        <a:avLst/>
                        <a:gdLst>
                          <a:gd name="connsiteX0" fmla="*/ 377316 w 380826"/>
                          <a:gd name="connsiteY0" fmla="*/ 0 h 174203"/>
                          <a:gd name="connsiteX1" fmla="*/ 292829 w 380826"/>
                          <a:gd name="connsiteY1" fmla="*/ 47235 h 174203"/>
                          <a:gd name="connsiteX2" fmla="*/ 205389 w 380826"/>
                          <a:gd name="connsiteY2" fmla="*/ 79191 h 174203"/>
                          <a:gd name="connsiteX3" fmla="*/ 128980 w 380826"/>
                          <a:gd name="connsiteY3" fmla="*/ 10906 h 174203"/>
                          <a:gd name="connsiteX4" fmla="*/ 1640 w 380826"/>
                          <a:gd name="connsiteY4" fmla="*/ 116386 h 174203"/>
                          <a:gd name="connsiteX5" fmla="*/ 70820 w 380826"/>
                          <a:gd name="connsiteY5" fmla="*/ 173298 h 174203"/>
                          <a:gd name="connsiteX6" fmla="*/ 199379 w 380826"/>
                          <a:gd name="connsiteY6" fmla="*/ 154162 h 174203"/>
                          <a:gd name="connsiteX7" fmla="*/ 284409 w 380826"/>
                          <a:gd name="connsiteY7" fmla="*/ 115014 h 174203"/>
                          <a:gd name="connsiteX8" fmla="*/ 350970 w 380826"/>
                          <a:gd name="connsiteY8" fmla="*/ 90202 h 174203"/>
                          <a:gd name="connsiteX9" fmla="*/ 380792 w 380826"/>
                          <a:gd name="connsiteY9" fmla="*/ 48711 h 174203"/>
                          <a:gd name="connsiteX10" fmla="*/ 377316 w 380826"/>
                          <a:gd name="connsiteY10" fmla="*/ 0 h 17420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380826" h="174203">
                            <a:moveTo>
                              <a:pt x="377316" y="0"/>
                            </a:moveTo>
                            <a:cubicBezTo>
                              <a:pt x="349950" y="18002"/>
                              <a:pt x="318708" y="36043"/>
                              <a:pt x="292829" y="47235"/>
                            </a:cubicBezTo>
                            <a:cubicBezTo>
                              <a:pt x="263654" y="59846"/>
                              <a:pt x="235498" y="70076"/>
                              <a:pt x="205389" y="79191"/>
                            </a:cubicBezTo>
                            <a:cubicBezTo>
                              <a:pt x="198189" y="57912"/>
                              <a:pt x="164594" y="21365"/>
                              <a:pt x="128980" y="10906"/>
                            </a:cubicBezTo>
                            <a:cubicBezTo>
                              <a:pt x="79669" y="53388"/>
                              <a:pt x="8098" y="84973"/>
                              <a:pt x="1640" y="116386"/>
                            </a:cubicBezTo>
                            <a:cubicBezTo>
                              <a:pt x="-9857" y="172384"/>
                              <a:pt x="41845" y="170622"/>
                              <a:pt x="70820" y="173298"/>
                            </a:cubicBezTo>
                            <a:cubicBezTo>
                              <a:pt x="110197" y="176937"/>
                              <a:pt x="162936" y="169421"/>
                              <a:pt x="199379" y="154162"/>
                            </a:cubicBezTo>
                            <a:cubicBezTo>
                              <a:pt x="249881" y="133017"/>
                              <a:pt x="253186" y="133245"/>
                              <a:pt x="284409" y="115014"/>
                            </a:cubicBezTo>
                            <a:cubicBezTo>
                              <a:pt x="301878" y="104813"/>
                              <a:pt x="331996" y="96898"/>
                              <a:pt x="350970" y="90202"/>
                            </a:cubicBezTo>
                            <a:cubicBezTo>
                              <a:pt x="375249" y="81629"/>
                              <a:pt x="381354" y="76533"/>
                              <a:pt x="380792" y="48711"/>
                            </a:cubicBezTo>
                            <a:cubicBezTo>
                              <a:pt x="380468" y="32585"/>
                              <a:pt x="379106" y="16316"/>
                              <a:pt x="377316" y="0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</p:grpSp>
                <p:grpSp>
                  <p:nvGrpSpPr>
                    <p:cNvPr id="959" name="图形 253">
                      <a:extLst>
                        <a:ext uri="{FF2B5EF4-FFF2-40B4-BE49-F238E27FC236}">
                          <a16:creationId xmlns:a16="http://schemas.microsoft.com/office/drawing/2014/main" id="{D7666B6F-409B-272F-BF1A-299A5F9E43D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3016031" y="4411316"/>
                      <a:ext cx="429859" cy="918348"/>
                      <a:chOff x="-3016031" y="4411316"/>
                      <a:chExt cx="429859" cy="918348"/>
                    </a:xfrm>
                    <a:grpFill/>
                  </p:grpSpPr>
                  <p:sp>
                    <p:nvSpPr>
                      <p:cNvPr id="960" name="任意多边形: 形状 959">
                        <a:extLst>
                          <a:ext uri="{FF2B5EF4-FFF2-40B4-BE49-F238E27FC236}">
                            <a16:creationId xmlns:a16="http://schemas.microsoft.com/office/drawing/2014/main" id="{5B3487FC-0D19-7500-94C7-21D20931C2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3016031" y="4411316"/>
                        <a:ext cx="429859" cy="918348"/>
                      </a:xfrm>
                      <a:custGeom>
                        <a:avLst/>
                        <a:gdLst>
                          <a:gd name="connsiteX0" fmla="*/ 150606 w 429859"/>
                          <a:gd name="connsiteY0" fmla="*/ 0 h 918348"/>
                          <a:gd name="connsiteX1" fmla="*/ 291976 w 429859"/>
                          <a:gd name="connsiteY1" fmla="*/ 33566 h 918348"/>
                          <a:gd name="connsiteX2" fmla="*/ 367071 w 429859"/>
                          <a:gd name="connsiteY2" fmla="*/ 52883 h 918348"/>
                          <a:gd name="connsiteX3" fmla="*/ 420392 w 429859"/>
                          <a:gd name="connsiteY3" fmla="*/ 127864 h 918348"/>
                          <a:gd name="connsiteX4" fmla="*/ 428041 w 429859"/>
                          <a:gd name="connsiteY4" fmla="*/ 266357 h 918348"/>
                          <a:gd name="connsiteX5" fmla="*/ 421412 w 429859"/>
                          <a:gd name="connsiteY5" fmla="*/ 444532 h 918348"/>
                          <a:gd name="connsiteX6" fmla="*/ 401695 w 429859"/>
                          <a:gd name="connsiteY6" fmla="*/ 667674 h 918348"/>
                          <a:gd name="connsiteX7" fmla="*/ 384864 w 429859"/>
                          <a:gd name="connsiteY7" fmla="*/ 747522 h 918348"/>
                          <a:gd name="connsiteX8" fmla="*/ 363147 w 429859"/>
                          <a:gd name="connsiteY8" fmla="*/ 816073 h 918348"/>
                          <a:gd name="connsiteX9" fmla="*/ 409477 w 429859"/>
                          <a:gd name="connsiteY9" fmla="*/ 865604 h 918348"/>
                          <a:gd name="connsiteX10" fmla="*/ 332019 w 429859"/>
                          <a:gd name="connsiteY10" fmla="*/ 891197 h 918348"/>
                          <a:gd name="connsiteX11" fmla="*/ 317065 w 429859"/>
                          <a:gd name="connsiteY11" fmla="*/ 913000 h 918348"/>
                          <a:gd name="connsiteX12" fmla="*/ 287128 w 429859"/>
                          <a:gd name="connsiteY12" fmla="*/ 908437 h 918348"/>
                          <a:gd name="connsiteX13" fmla="*/ 241751 w 429859"/>
                          <a:gd name="connsiteY13" fmla="*/ 906504 h 918348"/>
                          <a:gd name="connsiteX14" fmla="*/ 211509 w 429859"/>
                          <a:gd name="connsiteY14" fmla="*/ 918220 h 918348"/>
                          <a:gd name="connsiteX15" fmla="*/ 171066 w 429859"/>
                          <a:gd name="connsiteY15" fmla="*/ 904923 h 918348"/>
                          <a:gd name="connsiteX16" fmla="*/ 122669 w 429859"/>
                          <a:gd name="connsiteY16" fmla="*/ 901875 h 918348"/>
                          <a:gd name="connsiteX17" fmla="*/ 70548 w 429859"/>
                          <a:gd name="connsiteY17" fmla="*/ 876719 h 918348"/>
                          <a:gd name="connsiteX18" fmla="*/ 102219 w 429859"/>
                          <a:gd name="connsiteY18" fmla="*/ 840019 h 918348"/>
                          <a:gd name="connsiteX19" fmla="*/ 64014 w 429859"/>
                          <a:gd name="connsiteY19" fmla="*/ 738931 h 918348"/>
                          <a:gd name="connsiteX20" fmla="*/ 5426 w 429859"/>
                          <a:gd name="connsiteY20" fmla="*/ 264757 h 918348"/>
                          <a:gd name="connsiteX21" fmla="*/ 206 w 429859"/>
                          <a:gd name="connsiteY21" fmla="*/ 86916 h 918348"/>
                          <a:gd name="connsiteX22" fmla="*/ 150606 w 429859"/>
                          <a:gd name="connsiteY22" fmla="*/ 0 h 9183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429859" h="918348">
                            <a:moveTo>
                              <a:pt x="150606" y="0"/>
                            </a:moveTo>
                            <a:cubicBezTo>
                              <a:pt x="196726" y="15364"/>
                              <a:pt x="244218" y="24965"/>
                              <a:pt x="291976" y="33566"/>
                            </a:cubicBezTo>
                            <a:cubicBezTo>
                              <a:pt x="316979" y="38072"/>
                              <a:pt x="344459" y="40367"/>
                              <a:pt x="367071" y="52883"/>
                            </a:cubicBezTo>
                            <a:cubicBezTo>
                              <a:pt x="395151" y="68418"/>
                              <a:pt x="411201" y="98136"/>
                              <a:pt x="420392" y="127864"/>
                            </a:cubicBezTo>
                            <a:cubicBezTo>
                              <a:pt x="434184" y="172469"/>
                              <a:pt x="429174" y="220437"/>
                              <a:pt x="428041" y="266357"/>
                            </a:cubicBezTo>
                            <a:cubicBezTo>
                              <a:pt x="426574" y="325774"/>
                              <a:pt x="422916" y="385086"/>
                              <a:pt x="421412" y="444532"/>
                            </a:cubicBezTo>
                            <a:cubicBezTo>
                              <a:pt x="419516" y="519217"/>
                              <a:pt x="413973" y="593979"/>
                              <a:pt x="401695" y="667674"/>
                            </a:cubicBezTo>
                            <a:cubicBezTo>
                              <a:pt x="397190" y="694706"/>
                              <a:pt x="394999" y="721719"/>
                              <a:pt x="384864" y="747522"/>
                            </a:cubicBezTo>
                            <a:cubicBezTo>
                              <a:pt x="375853" y="770477"/>
                              <a:pt x="358165" y="789480"/>
                              <a:pt x="363147" y="816073"/>
                            </a:cubicBezTo>
                            <a:cubicBezTo>
                              <a:pt x="368414" y="844210"/>
                              <a:pt x="403038" y="843544"/>
                              <a:pt x="409477" y="865604"/>
                            </a:cubicBezTo>
                            <a:cubicBezTo>
                              <a:pt x="418097" y="895160"/>
                              <a:pt x="339744" y="907742"/>
                              <a:pt x="332019" y="891197"/>
                            </a:cubicBezTo>
                            <a:cubicBezTo>
                              <a:pt x="336325" y="900427"/>
                              <a:pt x="327085" y="911181"/>
                              <a:pt x="317065" y="913000"/>
                            </a:cubicBezTo>
                            <a:cubicBezTo>
                              <a:pt x="307045" y="914819"/>
                              <a:pt x="297006" y="910933"/>
                              <a:pt x="287128" y="908437"/>
                            </a:cubicBezTo>
                            <a:cubicBezTo>
                              <a:pt x="273136" y="904904"/>
                              <a:pt x="255962" y="902932"/>
                              <a:pt x="241751" y="906504"/>
                            </a:cubicBezTo>
                            <a:cubicBezTo>
                              <a:pt x="230959" y="909209"/>
                              <a:pt x="222587" y="917239"/>
                              <a:pt x="211509" y="918220"/>
                            </a:cubicBezTo>
                            <a:cubicBezTo>
                              <a:pt x="196393" y="919563"/>
                              <a:pt x="184230" y="910047"/>
                              <a:pt x="171066" y="904923"/>
                            </a:cubicBezTo>
                            <a:cubicBezTo>
                              <a:pt x="152235" y="897589"/>
                              <a:pt x="141557" y="901437"/>
                              <a:pt x="122669" y="901875"/>
                            </a:cubicBezTo>
                            <a:cubicBezTo>
                              <a:pt x="109992" y="902160"/>
                              <a:pt x="72425" y="890940"/>
                              <a:pt x="70548" y="876719"/>
                            </a:cubicBezTo>
                            <a:cubicBezTo>
                              <a:pt x="68224" y="859041"/>
                              <a:pt x="95113" y="851830"/>
                              <a:pt x="102219" y="840019"/>
                            </a:cubicBezTo>
                            <a:cubicBezTo>
                              <a:pt x="124689" y="802615"/>
                              <a:pt x="76530" y="769296"/>
                              <a:pt x="64014" y="738931"/>
                            </a:cubicBezTo>
                            <a:cubicBezTo>
                              <a:pt x="38354" y="676694"/>
                              <a:pt x="4731" y="307772"/>
                              <a:pt x="5426" y="264757"/>
                            </a:cubicBezTo>
                            <a:cubicBezTo>
                              <a:pt x="6398" y="205340"/>
                              <a:pt x="-1346" y="146399"/>
                              <a:pt x="206" y="86916"/>
                            </a:cubicBezTo>
                            <a:lnTo>
                              <a:pt x="150606" y="0"/>
                            </a:ln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961" name="任意多边形: 形状 960">
                        <a:extLst>
                          <a:ext uri="{FF2B5EF4-FFF2-40B4-BE49-F238E27FC236}">
                            <a16:creationId xmlns:a16="http://schemas.microsoft.com/office/drawing/2014/main" id="{E5660029-2120-D4B1-3D29-CBD9A782E09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927328" y="5191833"/>
                        <a:ext cx="284880" cy="69753"/>
                      </a:xfrm>
                      <a:custGeom>
                        <a:avLst/>
                        <a:gdLst>
                          <a:gd name="connsiteX0" fmla="*/ 0 w 284880"/>
                          <a:gd name="connsiteY0" fmla="*/ 0 h 69753"/>
                          <a:gd name="connsiteX1" fmla="*/ 254384 w 284880"/>
                          <a:gd name="connsiteY1" fmla="*/ 4629 h 69753"/>
                          <a:gd name="connsiteX2" fmla="*/ 281940 w 284880"/>
                          <a:gd name="connsiteY2" fmla="*/ 19183 h 69753"/>
                          <a:gd name="connsiteX3" fmla="*/ 269015 w 284880"/>
                          <a:gd name="connsiteY3" fmla="*/ 55436 h 69753"/>
                          <a:gd name="connsiteX4" fmla="*/ 152257 w 284880"/>
                          <a:gd name="connsiteY4" fmla="*/ 69161 h 69753"/>
                          <a:gd name="connsiteX5" fmla="*/ 2362 w 284880"/>
                          <a:gd name="connsiteY5" fmla="*/ 61284 h 69753"/>
                          <a:gd name="connsiteX6" fmla="*/ 0 w 284880"/>
                          <a:gd name="connsiteY6" fmla="*/ 0 h 697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84880" h="69753">
                            <a:moveTo>
                              <a:pt x="0" y="0"/>
                            </a:moveTo>
                            <a:cubicBezTo>
                              <a:pt x="29090" y="20517"/>
                              <a:pt x="161430" y="20031"/>
                              <a:pt x="254384" y="4629"/>
                            </a:cubicBezTo>
                            <a:cubicBezTo>
                              <a:pt x="277092" y="867"/>
                              <a:pt x="277882" y="-4210"/>
                              <a:pt x="281940" y="19183"/>
                            </a:cubicBezTo>
                            <a:cubicBezTo>
                              <a:pt x="285531" y="39891"/>
                              <a:pt x="289636" y="48854"/>
                              <a:pt x="269015" y="55436"/>
                            </a:cubicBezTo>
                            <a:cubicBezTo>
                              <a:pt x="240868" y="64418"/>
                              <a:pt x="181318" y="68656"/>
                              <a:pt x="152257" y="69161"/>
                            </a:cubicBezTo>
                            <a:cubicBezTo>
                              <a:pt x="89030" y="70266"/>
                              <a:pt x="65313" y="70838"/>
                              <a:pt x="2362" y="61284"/>
                            </a:cubicBezTo>
                            <a:cubicBezTo>
                              <a:pt x="838" y="43472"/>
                              <a:pt x="0" y="0"/>
                              <a:pt x="0" y="0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grpSp>
                    <p:nvGrpSpPr>
                      <p:cNvPr id="962" name="图形 253">
                        <a:extLst>
                          <a:ext uri="{FF2B5EF4-FFF2-40B4-BE49-F238E27FC236}">
                            <a16:creationId xmlns:a16="http://schemas.microsoft.com/office/drawing/2014/main" id="{FB5EBE21-E765-E34A-D343-BE92C4291FE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2883415" y="5268823"/>
                        <a:ext cx="244214" cy="49253"/>
                        <a:chOff x="-2883415" y="5268823"/>
                        <a:chExt cx="244214" cy="49253"/>
                      </a:xfrm>
                      <a:grpFill/>
                    </p:grpSpPr>
                    <p:sp>
                      <p:nvSpPr>
                        <p:cNvPr id="963" name="任意多边形: 形状 962">
                          <a:extLst>
                            <a:ext uri="{FF2B5EF4-FFF2-40B4-BE49-F238E27FC236}">
                              <a16:creationId xmlns:a16="http://schemas.microsoft.com/office/drawing/2014/main" id="{BE61E4EA-9E8C-27C9-1F91-6AC9AEE5CE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2883415" y="5278244"/>
                          <a:ext cx="13616" cy="27327"/>
                        </a:xfrm>
                        <a:custGeom>
                          <a:avLst/>
                          <a:gdLst>
                            <a:gd name="connsiteX0" fmla="*/ 512 w 13616"/>
                            <a:gd name="connsiteY0" fmla="*/ 27327 h 27327"/>
                            <a:gd name="connsiteX1" fmla="*/ 2483 w 13616"/>
                            <a:gd name="connsiteY1" fmla="*/ 11639 h 27327"/>
                            <a:gd name="connsiteX2" fmla="*/ 13075 w 13616"/>
                            <a:gd name="connsiteY2" fmla="*/ 0 h 27327"/>
                            <a:gd name="connsiteX3" fmla="*/ 11104 w 13616"/>
                            <a:gd name="connsiteY3" fmla="*/ 15687 h 27327"/>
                            <a:gd name="connsiteX4" fmla="*/ 512 w 13616"/>
                            <a:gd name="connsiteY4" fmla="*/ 27327 h 2732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616" h="27327">
                              <a:moveTo>
                                <a:pt x="512" y="27327"/>
                              </a:moveTo>
                              <a:cubicBezTo>
                                <a:pt x="-774" y="21136"/>
                                <a:pt x="541" y="16250"/>
                                <a:pt x="2483" y="11639"/>
                              </a:cubicBezTo>
                              <a:cubicBezTo>
                                <a:pt x="4693" y="7163"/>
                                <a:pt x="7541" y="2991"/>
                                <a:pt x="13075" y="0"/>
                              </a:cubicBezTo>
                              <a:cubicBezTo>
                                <a:pt x="14419" y="6124"/>
                                <a:pt x="13075" y="11058"/>
                                <a:pt x="11104" y="15687"/>
                              </a:cubicBezTo>
                              <a:cubicBezTo>
                                <a:pt x="8856" y="20193"/>
                                <a:pt x="5989" y="24412"/>
                                <a:pt x="512" y="27327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64" name="任意多边形: 形状 963">
                          <a:extLst>
                            <a:ext uri="{FF2B5EF4-FFF2-40B4-BE49-F238E27FC236}">
                              <a16:creationId xmlns:a16="http://schemas.microsoft.com/office/drawing/2014/main" id="{A1B614BF-695D-F23D-0E94-9DBF1CE0351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2790933" y="5278444"/>
                          <a:ext cx="10704" cy="39633"/>
                        </a:xfrm>
                        <a:custGeom>
                          <a:avLst/>
                          <a:gdLst>
                            <a:gd name="connsiteX0" fmla="*/ 3547 w 10704"/>
                            <a:gd name="connsiteY0" fmla="*/ 0 h 39633"/>
                            <a:gd name="connsiteX1" fmla="*/ 9947 w 10704"/>
                            <a:gd name="connsiteY1" fmla="*/ 19098 h 39633"/>
                            <a:gd name="connsiteX2" fmla="*/ 8433 w 10704"/>
                            <a:gd name="connsiteY2" fmla="*/ 39633 h 39633"/>
                            <a:gd name="connsiteX3" fmla="*/ 565 w 10704"/>
                            <a:gd name="connsiteY3" fmla="*/ 20688 h 39633"/>
                            <a:gd name="connsiteX4" fmla="*/ 3547 w 10704"/>
                            <a:gd name="connsiteY4" fmla="*/ 0 h 3963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0704" h="39633">
                              <a:moveTo>
                                <a:pt x="3547" y="0"/>
                              </a:moveTo>
                              <a:cubicBezTo>
                                <a:pt x="7014" y="6734"/>
                                <a:pt x="8709" y="12573"/>
                                <a:pt x="9947" y="19098"/>
                              </a:cubicBezTo>
                              <a:cubicBezTo>
                                <a:pt x="10890" y="25527"/>
                                <a:pt x="11471" y="32518"/>
                                <a:pt x="8433" y="39633"/>
                              </a:cubicBezTo>
                              <a:cubicBezTo>
                                <a:pt x="3975" y="33480"/>
                                <a:pt x="1832" y="27403"/>
                                <a:pt x="565" y="20688"/>
                              </a:cubicBezTo>
                              <a:cubicBezTo>
                                <a:pt x="-406" y="14068"/>
                                <a:pt x="-530" y="6610"/>
                                <a:pt x="3547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65" name="任意多边形: 形状 964">
                          <a:extLst>
                            <a:ext uri="{FF2B5EF4-FFF2-40B4-BE49-F238E27FC236}">
                              <a16:creationId xmlns:a16="http://schemas.microsoft.com/office/drawing/2014/main" id="{98AEA866-03FD-413B-07DF-26E06B4EF2B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2702214" y="5268823"/>
                          <a:ext cx="22650" cy="40100"/>
                        </a:xfrm>
                        <a:custGeom>
                          <a:avLst/>
                          <a:gdLst>
                            <a:gd name="connsiteX0" fmla="*/ 0 w 22650"/>
                            <a:gd name="connsiteY0" fmla="*/ 0 h 40100"/>
                            <a:gd name="connsiteX1" fmla="*/ 14669 w 22650"/>
                            <a:gd name="connsiteY1" fmla="*/ 18574 h 40100"/>
                            <a:gd name="connsiteX2" fmla="*/ 22651 w 22650"/>
                            <a:gd name="connsiteY2" fmla="*/ 40100 h 40100"/>
                            <a:gd name="connsiteX3" fmla="*/ 12583 w 22650"/>
                            <a:gd name="connsiteY3" fmla="*/ 32766 h 40100"/>
                            <a:gd name="connsiteX4" fmla="*/ 6077 w 22650"/>
                            <a:gd name="connsiteY4" fmla="*/ 22698 h 40100"/>
                            <a:gd name="connsiteX5" fmla="*/ 0 w 22650"/>
                            <a:gd name="connsiteY5" fmla="*/ 0 h 401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2650" h="40100">
                              <a:moveTo>
                                <a:pt x="0" y="0"/>
                              </a:moveTo>
                              <a:cubicBezTo>
                                <a:pt x="7296" y="4705"/>
                                <a:pt x="11287" y="11906"/>
                                <a:pt x="14669" y="18574"/>
                              </a:cubicBezTo>
                              <a:cubicBezTo>
                                <a:pt x="17907" y="25537"/>
                                <a:pt x="20222" y="31985"/>
                                <a:pt x="22651" y="40100"/>
                              </a:cubicBezTo>
                              <a:cubicBezTo>
                                <a:pt x="18545" y="38662"/>
                                <a:pt x="15250" y="35852"/>
                                <a:pt x="12583" y="32766"/>
                              </a:cubicBezTo>
                              <a:cubicBezTo>
                                <a:pt x="9849" y="29689"/>
                                <a:pt x="7849" y="26184"/>
                                <a:pt x="6077" y="22698"/>
                              </a:cubicBezTo>
                              <a:cubicBezTo>
                                <a:pt x="2800" y="15488"/>
                                <a:pt x="771" y="8449"/>
                                <a:pt x="0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66" name="任意多边形: 形状 965">
                          <a:extLst>
                            <a:ext uri="{FF2B5EF4-FFF2-40B4-BE49-F238E27FC236}">
                              <a16:creationId xmlns:a16="http://schemas.microsoft.com/office/drawing/2014/main" id="{8EB0F0E6-9132-1EA6-9E51-249015C6BC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2654959" y="5270062"/>
                          <a:ext cx="15758" cy="18183"/>
                        </a:xfrm>
                        <a:custGeom>
                          <a:avLst/>
                          <a:gdLst>
                            <a:gd name="connsiteX0" fmla="*/ 123 w 15758"/>
                            <a:gd name="connsiteY0" fmla="*/ 0 h 18183"/>
                            <a:gd name="connsiteX1" fmla="*/ 11410 w 15758"/>
                            <a:gd name="connsiteY1" fmla="*/ 5639 h 18183"/>
                            <a:gd name="connsiteX2" fmla="*/ 15448 w 15758"/>
                            <a:gd name="connsiteY2" fmla="*/ 18183 h 18183"/>
                            <a:gd name="connsiteX3" fmla="*/ 4552 w 15758"/>
                            <a:gd name="connsiteY3" fmla="*/ 12240 h 18183"/>
                            <a:gd name="connsiteX4" fmla="*/ 123 w 15758"/>
                            <a:gd name="connsiteY4" fmla="*/ 0 h 1818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5758" h="18183">
                              <a:moveTo>
                                <a:pt x="123" y="0"/>
                              </a:moveTo>
                              <a:cubicBezTo>
                                <a:pt x="5428" y="991"/>
                                <a:pt x="8457" y="2772"/>
                                <a:pt x="11410" y="5639"/>
                              </a:cubicBezTo>
                              <a:cubicBezTo>
                                <a:pt x="14029" y="8534"/>
                                <a:pt x="16677" y="12716"/>
                                <a:pt x="15448" y="18183"/>
                              </a:cubicBezTo>
                              <a:cubicBezTo>
                                <a:pt x="10238" y="16745"/>
                                <a:pt x="7419" y="15059"/>
                                <a:pt x="4552" y="12240"/>
                              </a:cubicBezTo>
                              <a:cubicBezTo>
                                <a:pt x="2009" y="9382"/>
                                <a:pt x="-601" y="5515"/>
                                <a:pt x="123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946" name="图形 253">
                    <a:extLst>
                      <a:ext uri="{FF2B5EF4-FFF2-40B4-BE49-F238E27FC236}">
                        <a16:creationId xmlns:a16="http://schemas.microsoft.com/office/drawing/2014/main" id="{1F718671-00A8-972B-F65F-D63FB063F63D}"/>
                      </a:ext>
                    </a:extLst>
                  </p:cNvPr>
                  <p:cNvGrpSpPr/>
                  <p:nvPr/>
                </p:nvGrpSpPr>
                <p:grpSpPr>
                  <a:xfrm>
                    <a:off x="-2500417" y="4390599"/>
                    <a:ext cx="980802" cy="1517210"/>
                    <a:chOff x="-2500417" y="4390599"/>
                    <a:chExt cx="980802" cy="1517210"/>
                  </a:xfrm>
                  <a:grpFill/>
                </p:grpSpPr>
                <p:grpSp>
                  <p:nvGrpSpPr>
                    <p:cNvPr id="947" name="图形 253">
                      <a:extLst>
                        <a:ext uri="{FF2B5EF4-FFF2-40B4-BE49-F238E27FC236}">
                          <a16:creationId xmlns:a16="http://schemas.microsoft.com/office/drawing/2014/main" id="{F77874D9-DA2F-43FC-F992-E3458DAA5C1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2458869" y="4441440"/>
                      <a:ext cx="939254" cy="1466369"/>
                      <a:chOff x="-2458869" y="4441440"/>
                      <a:chExt cx="939254" cy="1466369"/>
                    </a:xfrm>
                    <a:grpFill/>
                  </p:grpSpPr>
                  <p:sp>
                    <p:nvSpPr>
                      <p:cNvPr id="956" name="任意多边形: 形状 955">
                        <a:extLst>
                          <a:ext uri="{FF2B5EF4-FFF2-40B4-BE49-F238E27FC236}">
                            <a16:creationId xmlns:a16="http://schemas.microsoft.com/office/drawing/2014/main" id="{EA786A8A-87CC-F900-2149-B5BAC56EAA7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458869" y="4441440"/>
                        <a:ext cx="898207" cy="1300157"/>
                      </a:xfrm>
                      <a:custGeom>
                        <a:avLst/>
                        <a:gdLst>
                          <a:gd name="connsiteX0" fmla="*/ 760609 w 898207"/>
                          <a:gd name="connsiteY0" fmla="*/ 1294766 h 1300157"/>
                          <a:gd name="connsiteX1" fmla="*/ 780859 w 898207"/>
                          <a:gd name="connsiteY1" fmla="*/ 1296928 h 1300157"/>
                          <a:gd name="connsiteX2" fmla="*/ 809215 w 898207"/>
                          <a:gd name="connsiteY2" fmla="*/ 1261171 h 1300157"/>
                          <a:gd name="connsiteX3" fmla="*/ 885082 w 898207"/>
                          <a:gd name="connsiteY3" fmla="*/ 1148795 h 1300157"/>
                          <a:gd name="connsiteX4" fmla="*/ 898207 w 898207"/>
                          <a:gd name="connsiteY4" fmla="*/ 1121392 h 1300157"/>
                          <a:gd name="connsiteX5" fmla="*/ 805539 w 898207"/>
                          <a:gd name="connsiteY5" fmla="*/ 1016521 h 1300157"/>
                          <a:gd name="connsiteX6" fmla="*/ 617315 w 898207"/>
                          <a:gd name="connsiteY6" fmla="*/ 705882 h 1300157"/>
                          <a:gd name="connsiteX7" fmla="*/ 537610 w 898207"/>
                          <a:gd name="connsiteY7" fmla="*/ 591868 h 1300157"/>
                          <a:gd name="connsiteX8" fmla="*/ 418709 w 898207"/>
                          <a:gd name="connsiteY8" fmla="*/ 316462 h 1300157"/>
                          <a:gd name="connsiteX9" fmla="*/ 333280 w 898207"/>
                          <a:gd name="connsiteY9" fmla="*/ 90577 h 1300157"/>
                          <a:gd name="connsiteX10" fmla="*/ 268691 w 898207"/>
                          <a:gd name="connsiteY10" fmla="*/ 5385 h 1300157"/>
                          <a:gd name="connsiteX11" fmla="*/ 119157 w 898207"/>
                          <a:gd name="connsiteY11" fmla="*/ 21416 h 1300157"/>
                          <a:gd name="connsiteX12" fmla="*/ 0 w 898207"/>
                          <a:gd name="connsiteY12" fmla="*/ 179369 h 1300157"/>
                          <a:gd name="connsiteX13" fmla="*/ 185013 w 898207"/>
                          <a:gd name="connsiteY13" fmla="*/ 528432 h 1300157"/>
                          <a:gd name="connsiteX14" fmla="*/ 308896 w 898207"/>
                          <a:gd name="connsiteY14" fmla="*/ 701530 h 1300157"/>
                          <a:gd name="connsiteX15" fmla="*/ 443579 w 898207"/>
                          <a:gd name="connsiteY15" fmla="*/ 853301 h 1300157"/>
                          <a:gd name="connsiteX16" fmla="*/ 663397 w 898207"/>
                          <a:gd name="connsiteY16" fmla="*/ 1107342 h 1300157"/>
                          <a:gd name="connsiteX17" fmla="*/ 683114 w 898207"/>
                          <a:gd name="connsiteY17" fmla="*/ 1289622 h 1300157"/>
                          <a:gd name="connsiteX18" fmla="*/ 760609 w 898207"/>
                          <a:gd name="connsiteY18" fmla="*/ 1294766 h 130015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</a:cxnLst>
                        <a:rect l="l" t="t" r="r" b="b"/>
                        <a:pathLst>
                          <a:path w="898207" h="1300157">
                            <a:moveTo>
                              <a:pt x="760609" y="1294766"/>
                            </a:moveTo>
                            <a:cubicBezTo>
                              <a:pt x="773820" y="1299014"/>
                              <a:pt x="769144" y="1303281"/>
                              <a:pt x="780859" y="1296928"/>
                            </a:cubicBezTo>
                            <a:cubicBezTo>
                              <a:pt x="791375" y="1291222"/>
                              <a:pt x="801567" y="1270286"/>
                              <a:pt x="809215" y="1261171"/>
                            </a:cubicBezTo>
                            <a:cubicBezTo>
                              <a:pt x="838419" y="1226405"/>
                              <a:pt x="863117" y="1188562"/>
                              <a:pt x="885082" y="1148795"/>
                            </a:cubicBezTo>
                            <a:cubicBezTo>
                              <a:pt x="890168" y="1139594"/>
                              <a:pt x="894454" y="1130498"/>
                              <a:pt x="898207" y="1121392"/>
                            </a:cubicBezTo>
                            <a:cubicBezTo>
                              <a:pt x="866632" y="1084473"/>
                              <a:pt x="832752" y="1058098"/>
                              <a:pt x="805539" y="1016521"/>
                            </a:cubicBezTo>
                            <a:cubicBezTo>
                              <a:pt x="781440" y="979698"/>
                              <a:pt x="654748" y="760032"/>
                              <a:pt x="617315" y="705882"/>
                            </a:cubicBezTo>
                            <a:cubicBezTo>
                              <a:pt x="585111" y="659296"/>
                              <a:pt x="560118" y="643770"/>
                              <a:pt x="537610" y="591868"/>
                            </a:cubicBezTo>
                            <a:cubicBezTo>
                              <a:pt x="497691" y="499819"/>
                              <a:pt x="461305" y="407464"/>
                              <a:pt x="418709" y="316462"/>
                            </a:cubicBezTo>
                            <a:cubicBezTo>
                              <a:pt x="384619" y="243615"/>
                              <a:pt x="359673" y="166167"/>
                              <a:pt x="333280" y="90577"/>
                            </a:cubicBezTo>
                            <a:cubicBezTo>
                              <a:pt x="321402" y="56554"/>
                              <a:pt x="306648" y="16796"/>
                              <a:pt x="268691" y="5385"/>
                            </a:cubicBezTo>
                            <a:cubicBezTo>
                              <a:pt x="221142" y="-8902"/>
                              <a:pt x="164725" y="8310"/>
                              <a:pt x="119157" y="21416"/>
                            </a:cubicBezTo>
                            <a:cubicBezTo>
                              <a:pt x="95192" y="28312"/>
                              <a:pt x="69599" y="44943"/>
                              <a:pt x="0" y="179369"/>
                            </a:cubicBezTo>
                            <a:cubicBezTo>
                              <a:pt x="68332" y="291545"/>
                              <a:pt x="112909" y="418685"/>
                              <a:pt x="185013" y="528432"/>
                            </a:cubicBezTo>
                            <a:cubicBezTo>
                              <a:pt x="212207" y="569827"/>
                              <a:pt x="297142" y="683975"/>
                              <a:pt x="308896" y="701530"/>
                            </a:cubicBezTo>
                            <a:cubicBezTo>
                              <a:pt x="333937" y="738915"/>
                              <a:pt x="411108" y="822659"/>
                              <a:pt x="443579" y="853301"/>
                            </a:cubicBezTo>
                            <a:cubicBezTo>
                              <a:pt x="488442" y="895639"/>
                              <a:pt x="613019" y="1032980"/>
                              <a:pt x="663397" y="1107342"/>
                            </a:cubicBezTo>
                            <a:cubicBezTo>
                              <a:pt x="690553" y="1147433"/>
                              <a:pt x="695973" y="1233787"/>
                              <a:pt x="683114" y="1289622"/>
                            </a:cubicBezTo>
                            <a:cubicBezTo>
                              <a:pt x="707298" y="1284536"/>
                              <a:pt x="736968" y="1287155"/>
                              <a:pt x="760609" y="1294766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957" name="任意多边形: 形状 956">
                        <a:extLst>
                          <a:ext uri="{FF2B5EF4-FFF2-40B4-BE49-F238E27FC236}">
                            <a16:creationId xmlns:a16="http://schemas.microsoft.com/office/drawing/2014/main" id="{420D97E7-283E-A076-7EC0-F2F6CF68EFE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1857331" y="5562841"/>
                        <a:ext cx="337716" cy="344968"/>
                      </a:xfrm>
                      <a:custGeom>
                        <a:avLst/>
                        <a:gdLst>
                          <a:gd name="connsiteX0" fmla="*/ 336846 w 337716"/>
                          <a:gd name="connsiteY0" fmla="*/ 51111 h 344968"/>
                          <a:gd name="connsiteX1" fmla="*/ 304918 w 337716"/>
                          <a:gd name="connsiteY1" fmla="*/ 9563 h 344968"/>
                          <a:gd name="connsiteX2" fmla="*/ 296660 w 337716"/>
                          <a:gd name="connsiteY2" fmla="*/ 0 h 344968"/>
                          <a:gd name="connsiteX3" fmla="*/ 283534 w 337716"/>
                          <a:gd name="connsiteY3" fmla="*/ 27403 h 344968"/>
                          <a:gd name="connsiteX4" fmla="*/ 207668 w 337716"/>
                          <a:gd name="connsiteY4" fmla="*/ 139779 h 344968"/>
                          <a:gd name="connsiteX5" fmla="*/ 179312 w 337716"/>
                          <a:gd name="connsiteY5" fmla="*/ 175536 h 344968"/>
                          <a:gd name="connsiteX6" fmla="*/ 159062 w 337716"/>
                          <a:gd name="connsiteY6" fmla="*/ 173374 h 344968"/>
                          <a:gd name="connsiteX7" fmla="*/ 81547 w 337716"/>
                          <a:gd name="connsiteY7" fmla="*/ 168240 h 344968"/>
                          <a:gd name="connsiteX8" fmla="*/ 69727 w 337716"/>
                          <a:gd name="connsiteY8" fmla="*/ 201168 h 344968"/>
                          <a:gd name="connsiteX9" fmla="*/ 16415 w 337716"/>
                          <a:gd name="connsiteY9" fmla="*/ 272244 h 344968"/>
                          <a:gd name="connsiteX10" fmla="*/ 966 w 337716"/>
                          <a:gd name="connsiteY10" fmla="*/ 317516 h 344968"/>
                          <a:gd name="connsiteX11" fmla="*/ 51953 w 337716"/>
                          <a:gd name="connsiteY11" fmla="*/ 341347 h 344968"/>
                          <a:gd name="connsiteX12" fmla="*/ 126982 w 337716"/>
                          <a:gd name="connsiteY12" fmla="*/ 336909 h 344968"/>
                          <a:gd name="connsiteX13" fmla="*/ 205963 w 337716"/>
                          <a:gd name="connsiteY13" fmla="*/ 272244 h 344968"/>
                          <a:gd name="connsiteX14" fmla="*/ 315986 w 337716"/>
                          <a:gd name="connsiteY14" fmla="*/ 114481 h 344968"/>
                          <a:gd name="connsiteX15" fmla="*/ 336846 w 337716"/>
                          <a:gd name="connsiteY15" fmla="*/ 51111 h 3449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337716" h="344968">
                            <a:moveTo>
                              <a:pt x="336846" y="51111"/>
                            </a:moveTo>
                            <a:cubicBezTo>
                              <a:pt x="333579" y="36347"/>
                              <a:pt x="314758" y="20555"/>
                              <a:pt x="304918" y="9563"/>
                            </a:cubicBezTo>
                            <a:cubicBezTo>
                              <a:pt x="302061" y="6372"/>
                              <a:pt x="299384" y="3191"/>
                              <a:pt x="296660" y="0"/>
                            </a:cubicBezTo>
                            <a:cubicBezTo>
                              <a:pt x="292907" y="9096"/>
                              <a:pt x="288621" y="18202"/>
                              <a:pt x="283534" y="27403"/>
                            </a:cubicBezTo>
                            <a:cubicBezTo>
                              <a:pt x="261570" y="67161"/>
                              <a:pt x="236872" y="105013"/>
                              <a:pt x="207668" y="139779"/>
                            </a:cubicBezTo>
                            <a:cubicBezTo>
                              <a:pt x="200019" y="148885"/>
                              <a:pt x="189827" y="169831"/>
                              <a:pt x="179312" y="175536"/>
                            </a:cubicBezTo>
                            <a:cubicBezTo>
                              <a:pt x="167596" y="181889"/>
                              <a:pt x="172273" y="177632"/>
                              <a:pt x="159062" y="173374"/>
                            </a:cubicBezTo>
                            <a:cubicBezTo>
                              <a:pt x="135421" y="165763"/>
                              <a:pt x="105751" y="163144"/>
                              <a:pt x="81547" y="168240"/>
                            </a:cubicBezTo>
                            <a:cubicBezTo>
                              <a:pt x="78566" y="181165"/>
                              <a:pt x="74623" y="192462"/>
                              <a:pt x="69727" y="201168"/>
                            </a:cubicBezTo>
                            <a:cubicBezTo>
                              <a:pt x="56154" y="225314"/>
                              <a:pt x="37952" y="255308"/>
                              <a:pt x="16415" y="272244"/>
                            </a:cubicBezTo>
                            <a:cubicBezTo>
                              <a:pt x="2156" y="283464"/>
                              <a:pt x="-2168" y="297504"/>
                              <a:pt x="966" y="317516"/>
                            </a:cubicBezTo>
                            <a:cubicBezTo>
                              <a:pt x="3871" y="336099"/>
                              <a:pt x="35370" y="337918"/>
                              <a:pt x="51953" y="341347"/>
                            </a:cubicBezTo>
                            <a:cubicBezTo>
                              <a:pt x="82890" y="347748"/>
                              <a:pt x="97664" y="345291"/>
                              <a:pt x="126982" y="336909"/>
                            </a:cubicBezTo>
                            <a:cubicBezTo>
                              <a:pt x="157462" y="328193"/>
                              <a:pt x="183750" y="296789"/>
                              <a:pt x="205963" y="272244"/>
                            </a:cubicBezTo>
                            <a:cubicBezTo>
                              <a:pt x="246168" y="227809"/>
                              <a:pt x="235672" y="178460"/>
                              <a:pt x="315986" y="114481"/>
                            </a:cubicBezTo>
                            <a:cubicBezTo>
                              <a:pt x="330083" y="103251"/>
                              <a:pt x="340932" y="69532"/>
                              <a:pt x="336846" y="51111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</p:grpSp>
                <p:grpSp>
                  <p:nvGrpSpPr>
                    <p:cNvPr id="948" name="图形 253">
                      <a:extLst>
                        <a:ext uri="{FF2B5EF4-FFF2-40B4-BE49-F238E27FC236}">
                          <a16:creationId xmlns:a16="http://schemas.microsoft.com/office/drawing/2014/main" id="{9D5D011B-C23F-2AEF-EFA1-C18DA265B10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2500417" y="4390599"/>
                      <a:ext cx="737810" cy="949294"/>
                      <a:chOff x="-2500417" y="4390599"/>
                      <a:chExt cx="737810" cy="949294"/>
                    </a:xfrm>
                    <a:grpFill/>
                  </p:grpSpPr>
                  <p:sp>
                    <p:nvSpPr>
                      <p:cNvPr id="949" name="任意多边形: 形状 948">
                        <a:extLst>
                          <a:ext uri="{FF2B5EF4-FFF2-40B4-BE49-F238E27FC236}">
                            <a16:creationId xmlns:a16="http://schemas.microsoft.com/office/drawing/2014/main" id="{CA0F00A8-3986-551C-27ED-79F14E5B33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500417" y="4390599"/>
                        <a:ext cx="737810" cy="949294"/>
                      </a:xfrm>
                      <a:custGeom>
                        <a:avLst/>
                        <a:gdLst>
                          <a:gd name="connsiteX0" fmla="*/ 101089 w 737810"/>
                          <a:gd name="connsiteY0" fmla="*/ 23070 h 949294"/>
                          <a:gd name="connsiteX1" fmla="*/ 231382 w 737810"/>
                          <a:gd name="connsiteY1" fmla="*/ 97308 h 949294"/>
                          <a:gd name="connsiteX2" fmla="*/ 306553 w 737810"/>
                          <a:gd name="connsiteY2" fmla="*/ 78267 h 949294"/>
                          <a:gd name="connsiteX3" fmla="*/ 404822 w 737810"/>
                          <a:gd name="connsiteY3" fmla="*/ 3163 h 949294"/>
                          <a:gd name="connsiteX4" fmla="*/ 442331 w 737810"/>
                          <a:gd name="connsiteY4" fmla="*/ 163087 h 949294"/>
                          <a:gd name="connsiteX5" fmla="*/ 519331 w 737810"/>
                          <a:gd name="connsiteY5" fmla="*/ 409890 h 949294"/>
                          <a:gd name="connsiteX6" fmla="*/ 631584 w 737810"/>
                          <a:gd name="connsiteY6" fmla="*/ 601237 h 949294"/>
                          <a:gd name="connsiteX7" fmla="*/ 655092 w 737810"/>
                          <a:gd name="connsiteY7" fmla="*/ 679390 h 949294"/>
                          <a:gd name="connsiteX8" fmla="*/ 668884 w 737810"/>
                          <a:gd name="connsiteY8" fmla="*/ 749970 h 949294"/>
                          <a:gd name="connsiteX9" fmla="*/ 733282 w 737810"/>
                          <a:gd name="connsiteY9" fmla="*/ 771240 h 949294"/>
                          <a:gd name="connsiteX10" fmla="*/ 677571 w 737810"/>
                          <a:gd name="connsiteY10" fmla="*/ 830828 h 949294"/>
                          <a:gd name="connsiteX11" fmla="*/ 674894 w 737810"/>
                          <a:gd name="connsiteY11" fmla="*/ 857136 h 949294"/>
                          <a:gd name="connsiteX12" fmla="*/ 646433 w 737810"/>
                          <a:gd name="connsiteY12" fmla="*/ 867480 h 949294"/>
                          <a:gd name="connsiteX13" fmla="*/ 605685 w 737810"/>
                          <a:gd name="connsiteY13" fmla="*/ 887530 h 949294"/>
                          <a:gd name="connsiteX14" fmla="*/ 584759 w 737810"/>
                          <a:gd name="connsiteY14" fmla="*/ 912314 h 949294"/>
                          <a:gd name="connsiteX15" fmla="*/ 542896 w 737810"/>
                          <a:gd name="connsiteY15" fmla="*/ 920030 h 949294"/>
                          <a:gd name="connsiteX16" fmla="*/ 498958 w 737810"/>
                          <a:gd name="connsiteY16" fmla="*/ 940546 h 949294"/>
                          <a:gd name="connsiteX17" fmla="*/ 441160 w 737810"/>
                          <a:gd name="connsiteY17" fmla="*/ 943451 h 949294"/>
                          <a:gd name="connsiteX18" fmla="*/ 451361 w 737810"/>
                          <a:gd name="connsiteY18" fmla="*/ 896065 h 949294"/>
                          <a:gd name="connsiteX19" fmla="*/ 369380 w 737810"/>
                          <a:gd name="connsiteY19" fmla="*/ 825656 h 949294"/>
                          <a:gd name="connsiteX20" fmla="*/ 163944 w 737810"/>
                          <a:gd name="connsiteY20" fmla="*/ 542192 h 949294"/>
                          <a:gd name="connsiteX21" fmla="*/ 0 w 737810"/>
                          <a:gd name="connsiteY21" fmla="*/ 109366 h 949294"/>
                          <a:gd name="connsiteX22" fmla="*/ 101089 w 737810"/>
                          <a:gd name="connsiteY22" fmla="*/ 23070 h 9492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737810" h="949294">
                            <a:moveTo>
                              <a:pt x="101089" y="23070"/>
                            </a:moveTo>
                            <a:cubicBezTo>
                              <a:pt x="139065" y="126988"/>
                              <a:pt x="185337" y="112652"/>
                              <a:pt x="231382" y="97308"/>
                            </a:cubicBezTo>
                            <a:cubicBezTo>
                              <a:pt x="255479" y="89278"/>
                              <a:pt x="280702" y="78115"/>
                              <a:pt x="306553" y="78267"/>
                            </a:cubicBezTo>
                            <a:cubicBezTo>
                              <a:pt x="338642" y="78448"/>
                              <a:pt x="382505" y="-18526"/>
                              <a:pt x="404822" y="3163"/>
                            </a:cubicBezTo>
                            <a:cubicBezTo>
                              <a:pt x="438303" y="35700"/>
                              <a:pt x="421319" y="122235"/>
                              <a:pt x="442331" y="163087"/>
                            </a:cubicBezTo>
                            <a:cubicBezTo>
                              <a:pt x="469525" y="215932"/>
                              <a:pt x="492166" y="356997"/>
                              <a:pt x="519331" y="409890"/>
                            </a:cubicBezTo>
                            <a:cubicBezTo>
                              <a:pt x="553460" y="476346"/>
                              <a:pt x="607038" y="530686"/>
                              <a:pt x="631584" y="601237"/>
                            </a:cubicBezTo>
                            <a:cubicBezTo>
                              <a:pt x="640585" y="627117"/>
                              <a:pt x="651605" y="651882"/>
                              <a:pt x="655092" y="679390"/>
                            </a:cubicBezTo>
                            <a:cubicBezTo>
                              <a:pt x="658187" y="703860"/>
                              <a:pt x="651777" y="729015"/>
                              <a:pt x="668884" y="749970"/>
                            </a:cubicBezTo>
                            <a:cubicBezTo>
                              <a:pt x="686991" y="772144"/>
                              <a:pt x="717061" y="754952"/>
                              <a:pt x="733282" y="771240"/>
                            </a:cubicBezTo>
                            <a:cubicBezTo>
                              <a:pt x="755009" y="793042"/>
                              <a:pt x="692277" y="841648"/>
                              <a:pt x="677571" y="830828"/>
                            </a:cubicBezTo>
                            <a:cubicBezTo>
                              <a:pt x="685771" y="836867"/>
                              <a:pt x="682819" y="850735"/>
                              <a:pt x="674894" y="857136"/>
                            </a:cubicBezTo>
                            <a:cubicBezTo>
                              <a:pt x="666969" y="863537"/>
                              <a:pt x="656292" y="864937"/>
                              <a:pt x="646433" y="867480"/>
                            </a:cubicBezTo>
                            <a:cubicBezTo>
                              <a:pt x="632460" y="871081"/>
                              <a:pt x="616449" y="877586"/>
                              <a:pt x="605685" y="887530"/>
                            </a:cubicBezTo>
                            <a:cubicBezTo>
                              <a:pt x="597513" y="895074"/>
                              <a:pt x="594008" y="906133"/>
                              <a:pt x="584759" y="912314"/>
                            </a:cubicBezTo>
                            <a:cubicBezTo>
                              <a:pt x="572129" y="920735"/>
                              <a:pt x="556898" y="918220"/>
                              <a:pt x="542896" y="920030"/>
                            </a:cubicBezTo>
                            <a:cubicBezTo>
                              <a:pt x="522856" y="922620"/>
                              <a:pt x="515322" y="931117"/>
                              <a:pt x="498958" y="940546"/>
                            </a:cubicBezTo>
                            <a:cubicBezTo>
                              <a:pt x="487966" y="946881"/>
                              <a:pt x="449618" y="955034"/>
                              <a:pt x="441160" y="943451"/>
                            </a:cubicBezTo>
                            <a:cubicBezTo>
                              <a:pt x="430654" y="929050"/>
                              <a:pt x="450790" y="909838"/>
                              <a:pt x="451361" y="896065"/>
                            </a:cubicBezTo>
                            <a:cubicBezTo>
                              <a:pt x="453152" y="852469"/>
                              <a:pt x="394916" y="846306"/>
                              <a:pt x="369380" y="825656"/>
                            </a:cubicBezTo>
                            <a:cubicBezTo>
                              <a:pt x="250822" y="729758"/>
                              <a:pt x="188309" y="577644"/>
                              <a:pt x="163944" y="542192"/>
                            </a:cubicBezTo>
                            <a:cubicBezTo>
                              <a:pt x="111528" y="465925"/>
                              <a:pt x="17269" y="274854"/>
                              <a:pt x="0" y="109366"/>
                            </a:cubicBezTo>
                            <a:lnTo>
                              <a:pt x="101089" y="23070"/>
                            </a:ln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950" name="任意多边形: 形状 949">
                        <a:extLst>
                          <a:ext uri="{FF2B5EF4-FFF2-40B4-BE49-F238E27FC236}">
                            <a16:creationId xmlns:a16="http://schemas.microsoft.com/office/drawing/2014/main" id="{7356DDFE-EF69-1D62-D2D2-45D5A2CCC0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089442" y="5110458"/>
                        <a:ext cx="270777" cy="183101"/>
                      </a:xfrm>
                      <a:custGeom>
                        <a:avLst/>
                        <a:gdLst>
                          <a:gd name="connsiteX0" fmla="*/ 0 w 270777"/>
                          <a:gd name="connsiteY0" fmla="*/ 130447 h 183101"/>
                          <a:gd name="connsiteX1" fmla="*/ 225476 w 270777"/>
                          <a:gd name="connsiteY1" fmla="*/ 12585 h 183101"/>
                          <a:gd name="connsiteX2" fmla="*/ 256632 w 270777"/>
                          <a:gd name="connsiteY2" fmla="*/ 12147 h 183101"/>
                          <a:gd name="connsiteX3" fmla="*/ 262661 w 270777"/>
                          <a:gd name="connsiteY3" fmla="*/ 50161 h 183101"/>
                          <a:gd name="connsiteX4" fmla="*/ 166764 w 270777"/>
                          <a:gd name="connsiteY4" fmla="*/ 118170 h 183101"/>
                          <a:gd name="connsiteX5" fmla="*/ 31432 w 270777"/>
                          <a:gd name="connsiteY5" fmla="*/ 183102 h 183101"/>
                          <a:gd name="connsiteX6" fmla="*/ 0 w 270777"/>
                          <a:gd name="connsiteY6" fmla="*/ 130447 h 1831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70777" h="183101">
                            <a:moveTo>
                              <a:pt x="0" y="130447"/>
                            </a:moveTo>
                            <a:cubicBezTo>
                              <a:pt x="35357" y="134505"/>
                              <a:pt x="151276" y="70649"/>
                              <a:pt x="225476" y="12585"/>
                            </a:cubicBezTo>
                            <a:cubicBezTo>
                              <a:pt x="243602" y="-1598"/>
                              <a:pt x="241859" y="-6436"/>
                              <a:pt x="256632" y="12147"/>
                            </a:cubicBezTo>
                            <a:cubicBezTo>
                              <a:pt x="269710" y="28597"/>
                              <a:pt x="277616" y="34502"/>
                              <a:pt x="262661" y="50161"/>
                            </a:cubicBezTo>
                            <a:cubicBezTo>
                              <a:pt x="242268" y="71535"/>
                              <a:pt x="192034" y="103797"/>
                              <a:pt x="166764" y="118170"/>
                            </a:cubicBezTo>
                            <a:cubicBezTo>
                              <a:pt x="111795" y="149440"/>
                              <a:pt x="91259" y="161318"/>
                              <a:pt x="31432" y="183102"/>
                            </a:cubicBezTo>
                            <a:cubicBezTo>
                              <a:pt x="21564" y="168195"/>
                              <a:pt x="0" y="130447"/>
                              <a:pt x="0" y="130447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grpSp>
                    <p:nvGrpSpPr>
                      <p:cNvPr id="951" name="图形 253">
                        <a:extLst>
                          <a:ext uri="{FF2B5EF4-FFF2-40B4-BE49-F238E27FC236}">
                            <a16:creationId xmlns:a16="http://schemas.microsoft.com/office/drawing/2014/main" id="{1ADB49AA-D712-D5C3-5FD6-D81A4DFD592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2001758" y="5177691"/>
                        <a:ext cx="211123" cy="141747"/>
                        <a:chOff x="-2001758" y="5177691"/>
                        <a:chExt cx="211123" cy="141747"/>
                      </a:xfrm>
                      <a:grpFill/>
                    </p:grpSpPr>
                    <p:sp>
                      <p:nvSpPr>
                        <p:cNvPr id="952" name="任意多边形: 形状 951">
                          <a:extLst>
                            <a:ext uri="{FF2B5EF4-FFF2-40B4-BE49-F238E27FC236}">
                              <a16:creationId xmlns:a16="http://schemas.microsoft.com/office/drawing/2014/main" id="{E3D1F292-05EA-35CF-8F67-74023A88619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2001758" y="5289435"/>
                          <a:ext cx="9569" cy="30003"/>
                        </a:xfrm>
                        <a:custGeom>
                          <a:avLst/>
                          <a:gdLst>
                            <a:gd name="connsiteX0" fmla="*/ 5823 w 9569"/>
                            <a:gd name="connsiteY0" fmla="*/ 30004 h 30003"/>
                            <a:gd name="connsiteX1" fmla="*/ 41 w 9569"/>
                            <a:gd name="connsiteY1" fmla="*/ 15288 h 30003"/>
                            <a:gd name="connsiteX2" fmla="*/ 3755 w 9569"/>
                            <a:gd name="connsiteY2" fmla="*/ 0 h 30003"/>
                            <a:gd name="connsiteX3" fmla="*/ 9537 w 9569"/>
                            <a:gd name="connsiteY3" fmla="*/ 14716 h 30003"/>
                            <a:gd name="connsiteX4" fmla="*/ 5823 w 9569"/>
                            <a:gd name="connsiteY4" fmla="*/ 30004 h 300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569" h="30003">
                              <a:moveTo>
                                <a:pt x="5823" y="30004"/>
                              </a:moveTo>
                              <a:cubicBezTo>
                                <a:pt x="1727" y="25194"/>
                                <a:pt x="546" y="20269"/>
                                <a:pt x="41" y="15288"/>
                              </a:cubicBezTo>
                              <a:cubicBezTo>
                                <a:pt x="-169" y="10296"/>
                                <a:pt x="336" y="5267"/>
                                <a:pt x="3755" y="0"/>
                              </a:cubicBezTo>
                              <a:cubicBezTo>
                                <a:pt x="7870" y="4734"/>
                                <a:pt x="9051" y="9706"/>
                                <a:pt x="9537" y="14716"/>
                              </a:cubicBezTo>
                              <a:cubicBezTo>
                                <a:pt x="9718" y="19736"/>
                                <a:pt x="9223" y="24813"/>
                                <a:pt x="5823" y="30004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53" name="任意多边形: 形状 952">
                          <a:extLst>
                            <a:ext uri="{FF2B5EF4-FFF2-40B4-BE49-F238E27FC236}">
                              <a16:creationId xmlns:a16="http://schemas.microsoft.com/office/drawing/2014/main" id="{C5A5449C-7A9C-4AEF-E494-E56E55C4339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1925140" y="5249850"/>
                          <a:ext cx="23321" cy="32432"/>
                        </a:xfrm>
                        <a:custGeom>
                          <a:avLst/>
                          <a:gdLst>
                            <a:gd name="connsiteX0" fmla="*/ 33 w 23321"/>
                            <a:gd name="connsiteY0" fmla="*/ 0 h 32432"/>
                            <a:gd name="connsiteX1" fmla="*/ 14806 w 23321"/>
                            <a:gd name="connsiteY1" fmla="*/ 13688 h 32432"/>
                            <a:gd name="connsiteX2" fmla="*/ 23321 w 23321"/>
                            <a:gd name="connsiteY2" fmla="*/ 32433 h 32432"/>
                            <a:gd name="connsiteX3" fmla="*/ 7329 w 23321"/>
                            <a:gd name="connsiteY3" fmla="*/ 19574 h 32432"/>
                            <a:gd name="connsiteX4" fmla="*/ 33 w 23321"/>
                            <a:gd name="connsiteY4" fmla="*/ 0 h 3243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3321" h="32432">
                              <a:moveTo>
                                <a:pt x="33" y="0"/>
                              </a:moveTo>
                              <a:cubicBezTo>
                                <a:pt x="6300" y="4248"/>
                                <a:pt x="10587" y="8563"/>
                                <a:pt x="14806" y="13688"/>
                              </a:cubicBezTo>
                              <a:cubicBezTo>
                                <a:pt x="18711" y="18878"/>
                                <a:pt x="22578" y="24737"/>
                                <a:pt x="23321" y="32433"/>
                              </a:cubicBezTo>
                              <a:cubicBezTo>
                                <a:pt x="16464" y="29166"/>
                                <a:pt x="11672" y="24860"/>
                                <a:pt x="7329" y="19574"/>
                              </a:cubicBezTo>
                              <a:cubicBezTo>
                                <a:pt x="3300" y="14240"/>
                                <a:pt x="-387" y="7753"/>
                                <a:pt x="33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54" name="任意多边形: 形状 953">
                          <a:extLst>
                            <a:ext uri="{FF2B5EF4-FFF2-40B4-BE49-F238E27FC236}">
                              <a16:creationId xmlns:a16="http://schemas.microsoft.com/office/drawing/2014/main" id="{69084FBE-97A8-22E3-A275-028A557C9D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1854965" y="5200577"/>
                          <a:ext cx="39099" cy="24574"/>
                        </a:xfrm>
                        <a:custGeom>
                          <a:avLst/>
                          <a:gdLst>
                            <a:gd name="connsiteX0" fmla="*/ 0 w 39099"/>
                            <a:gd name="connsiteY0" fmla="*/ 0 h 24574"/>
                            <a:gd name="connsiteX1" fmla="*/ 21774 w 39099"/>
                            <a:gd name="connsiteY1" fmla="*/ 9268 h 24574"/>
                            <a:gd name="connsiteX2" fmla="*/ 39100 w 39099"/>
                            <a:gd name="connsiteY2" fmla="*/ 24327 h 24574"/>
                            <a:gd name="connsiteX3" fmla="*/ 26756 w 39099"/>
                            <a:gd name="connsiteY3" fmla="*/ 22717 h 24574"/>
                            <a:gd name="connsiteX4" fmla="*/ 16221 w 39099"/>
                            <a:gd name="connsiteY4" fmla="*/ 16993 h 24574"/>
                            <a:gd name="connsiteX5" fmla="*/ 0 w 39099"/>
                            <a:gd name="connsiteY5" fmla="*/ 0 h 2457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39099" h="24574">
                              <a:moveTo>
                                <a:pt x="0" y="0"/>
                              </a:moveTo>
                              <a:cubicBezTo>
                                <a:pt x="8658" y="638"/>
                                <a:pt x="15611" y="5039"/>
                                <a:pt x="21774" y="9268"/>
                              </a:cubicBezTo>
                              <a:cubicBezTo>
                                <a:pt x="27956" y="13821"/>
                                <a:pt x="33071" y="18374"/>
                                <a:pt x="39100" y="24327"/>
                              </a:cubicBezTo>
                              <a:cubicBezTo>
                                <a:pt x="34804" y="25032"/>
                                <a:pt x="30566" y="24146"/>
                                <a:pt x="26756" y="22717"/>
                              </a:cubicBezTo>
                              <a:cubicBezTo>
                                <a:pt x="22879" y="21327"/>
                                <a:pt x="19450" y="19212"/>
                                <a:pt x="16221" y="16993"/>
                              </a:cubicBezTo>
                              <a:cubicBezTo>
                                <a:pt x="9877" y="12249"/>
                                <a:pt x="4724" y="7049"/>
                                <a:pt x="0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55" name="任意多边形: 形状 954">
                          <a:extLst>
                            <a:ext uri="{FF2B5EF4-FFF2-40B4-BE49-F238E27FC236}">
                              <a16:creationId xmlns:a16="http://schemas.microsoft.com/office/drawing/2014/main" id="{965693B0-C467-270C-102D-13103AE91DF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1812798" y="5177691"/>
                          <a:ext cx="22164" cy="10764"/>
                        </a:xfrm>
                        <a:custGeom>
                          <a:avLst/>
                          <a:gdLst>
                            <a:gd name="connsiteX0" fmla="*/ 0 w 22164"/>
                            <a:gd name="connsiteY0" fmla="*/ 1273 h 10764"/>
                            <a:gd name="connsiteX1" fmla="*/ 12611 w 22164"/>
                            <a:gd name="connsiteY1" fmla="*/ 806 h 10764"/>
                            <a:gd name="connsiteX2" fmla="*/ 22164 w 22164"/>
                            <a:gd name="connsiteY2" fmla="*/ 9884 h 10764"/>
                            <a:gd name="connsiteX3" fmla="*/ 9753 w 22164"/>
                            <a:gd name="connsiteY3" fmla="*/ 9893 h 10764"/>
                            <a:gd name="connsiteX4" fmla="*/ 0 w 22164"/>
                            <a:gd name="connsiteY4" fmla="*/ 1273 h 10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2164" h="10764">
                              <a:moveTo>
                                <a:pt x="0" y="1273"/>
                              </a:moveTo>
                              <a:cubicBezTo>
                                <a:pt x="5134" y="-403"/>
                                <a:pt x="8639" y="-279"/>
                                <a:pt x="12611" y="806"/>
                              </a:cubicBezTo>
                              <a:cubicBezTo>
                                <a:pt x="16297" y="2092"/>
                                <a:pt x="20621" y="4493"/>
                                <a:pt x="22164" y="9884"/>
                              </a:cubicBezTo>
                              <a:cubicBezTo>
                                <a:pt x="16907" y="11122"/>
                                <a:pt x="13621" y="10989"/>
                                <a:pt x="9753" y="9893"/>
                              </a:cubicBezTo>
                              <a:cubicBezTo>
                                <a:pt x="6153" y="8598"/>
                                <a:pt x="2010" y="6455"/>
                                <a:pt x="0" y="1273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</p:grpSp>
                </p:grpSp>
              </p:grpSp>
            </p:grpSp>
            <p:grpSp>
              <p:nvGrpSpPr>
                <p:cNvPr id="902" name="图形 253">
                  <a:extLst>
                    <a:ext uri="{FF2B5EF4-FFF2-40B4-BE49-F238E27FC236}">
                      <a16:creationId xmlns:a16="http://schemas.microsoft.com/office/drawing/2014/main" id="{B5C79A4B-3B63-1899-A56A-7873FCAEB466}"/>
                    </a:ext>
                  </a:extLst>
                </p:cNvPr>
                <p:cNvGrpSpPr/>
                <p:nvPr/>
              </p:nvGrpSpPr>
              <p:grpSpPr>
                <a:xfrm>
                  <a:off x="-3194867" y="2168946"/>
                  <a:ext cx="1045921" cy="896901"/>
                  <a:chOff x="-3194867" y="2168946"/>
                  <a:chExt cx="1045921" cy="896901"/>
                </a:xfrm>
                <a:grpFill/>
              </p:grpSpPr>
              <p:sp>
                <p:nvSpPr>
                  <p:cNvPr id="924" name="任意多边形: 形状 923">
                    <a:extLst>
                      <a:ext uri="{FF2B5EF4-FFF2-40B4-BE49-F238E27FC236}">
                        <a16:creationId xmlns:a16="http://schemas.microsoft.com/office/drawing/2014/main" id="{B82A9837-DEF9-E1A1-072A-2843BDB280F7}"/>
                      </a:ext>
                    </a:extLst>
                  </p:cNvPr>
                  <p:cNvSpPr/>
                  <p:nvPr/>
                </p:nvSpPr>
                <p:spPr>
                  <a:xfrm>
                    <a:off x="-3194867" y="2270423"/>
                    <a:ext cx="626137" cy="795423"/>
                  </a:xfrm>
                  <a:custGeom>
                    <a:avLst/>
                    <a:gdLst>
                      <a:gd name="connsiteX0" fmla="*/ 138532 w 626137"/>
                      <a:gd name="connsiteY0" fmla="*/ 45040 h 795423"/>
                      <a:gd name="connsiteX1" fmla="*/ 111414 w 626137"/>
                      <a:gd name="connsiteY1" fmla="*/ 87912 h 795423"/>
                      <a:gd name="connsiteX2" fmla="*/ 56370 w 626137"/>
                      <a:gd name="connsiteY2" fmla="*/ 274088 h 795423"/>
                      <a:gd name="connsiteX3" fmla="*/ 56560 w 626137"/>
                      <a:gd name="connsiteY3" fmla="*/ 391046 h 795423"/>
                      <a:gd name="connsiteX4" fmla="*/ 17136 w 626137"/>
                      <a:gd name="connsiteY4" fmla="*/ 439576 h 795423"/>
                      <a:gd name="connsiteX5" fmla="*/ 9164 w 626137"/>
                      <a:gd name="connsiteY5" fmla="*/ 486753 h 795423"/>
                      <a:gd name="connsiteX6" fmla="*/ 32814 w 626137"/>
                      <a:gd name="connsiteY6" fmla="*/ 511946 h 795423"/>
                      <a:gd name="connsiteX7" fmla="*/ 35319 w 626137"/>
                      <a:gd name="connsiteY7" fmla="*/ 541503 h 795423"/>
                      <a:gd name="connsiteX8" fmla="*/ 59789 w 626137"/>
                      <a:gd name="connsiteY8" fmla="*/ 636095 h 795423"/>
                      <a:gd name="connsiteX9" fmla="*/ 148581 w 626137"/>
                      <a:gd name="connsiteY9" fmla="*/ 699322 h 795423"/>
                      <a:gd name="connsiteX10" fmla="*/ 204864 w 626137"/>
                      <a:gd name="connsiteY10" fmla="*/ 704218 h 795423"/>
                      <a:gd name="connsiteX11" fmla="*/ 287713 w 626137"/>
                      <a:gd name="connsiteY11" fmla="*/ 688254 h 795423"/>
                      <a:gd name="connsiteX12" fmla="*/ 372152 w 626137"/>
                      <a:gd name="connsiteY12" fmla="*/ 686635 h 795423"/>
                      <a:gd name="connsiteX13" fmla="*/ 440598 w 626137"/>
                      <a:gd name="connsiteY13" fmla="*/ 794572 h 795423"/>
                      <a:gd name="connsiteX14" fmla="*/ 530105 w 626137"/>
                      <a:gd name="connsiteY14" fmla="*/ 765616 h 795423"/>
                      <a:gd name="connsiteX15" fmla="*/ 509045 w 626137"/>
                      <a:gd name="connsiteY15" fmla="*/ 618198 h 795423"/>
                      <a:gd name="connsiteX16" fmla="*/ 563309 w 626137"/>
                      <a:gd name="connsiteY16" fmla="*/ 479409 h 795423"/>
                      <a:gd name="connsiteX17" fmla="*/ 621259 w 626137"/>
                      <a:gd name="connsiteY17" fmla="*/ 353774 h 795423"/>
                      <a:gd name="connsiteX18" fmla="*/ 611029 w 626137"/>
                      <a:gd name="connsiteY18" fmla="*/ 179457 h 795423"/>
                      <a:gd name="connsiteX19" fmla="*/ 493024 w 626137"/>
                      <a:gd name="connsiteY19" fmla="*/ 30658 h 795423"/>
                      <a:gd name="connsiteX20" fmla="*/ 354092 w 626137"/>
                      <a:gd name="connsiteY20" fmla="*/ 578 h 795423"/>
                      <a:gd name="connsiteX21" fmla="*/ 228867 w 626137"/>
                      <a:gd name="connsiteY21" fmla="*/ 15761 h 795423"/>
                      <a:gd name="connsiteX22" fmla="*/ 138532 w 626137"/>
                      <a:gd name="connsiteY22" fmla="*/ 45040 h 7954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626137" h="795423">
                        <a:moveTo>
                          <a:pt x="138532" y="45040"/>
                        </a:moveTo>
                        <a:cubicBezTo>
                          <a:pt x="125064" y="57899"/>
                          <a:pt x="120463" y="72711"/>
                          <a:pt x="111414" y="87912"/>
                        </a:cubicBezTo>
                        <a:cubicBezTo>
                          <a:pt x="78601" y="143015"/>
                          <a:pt x="57665" y="210137"/>
                          <a:pt x="56370" y="274088"/>
                        </a:cubicBezTo>
                        <a:cubicBezTo>
                          <a:pt x="55588" y="312674"/>
                          <a:pt x="62599" y="353203"/>
                          <a:pt x="56560" y="391046"/>
                        </a:cubicBezTo>
                        <a:cubicBezTo>
                          <a:pt x="51997" y="419592"/>
                          <a:pt x="40177" y="427698"/>
                          <a:pt x="17136" y="439576"/>
                        </a:cubicBezTo>
                        <a:cubicBezTo>
                          <a:pt x="-1190" y="449015"/>
                          <a:pt x="-6324" y="467084"/>
                          <a:pt x="9164" y="486753"/>
                        </a:cubicBezTo>
                        <a:cubicBezTo>
                          <a:pt x="17898" y="497859"/>
                          <a:pt x="27880" y="498050"/>
                          <a:pt x="32814" y="511946"/>
                        </a:cubicBezTo>
                        <a:cubicBezTo>
                          <a:pt x="35814" y="520395"/>
                          <a:pt x="34500" y="532406"/>
                          <a:pt x="35319" y="541503"/>
                        </a:cubicBezTo>
                        <a:cubicBezTo>
                          <a:pt x="38263" y="574250"/>
                          <a:pt x="45187" y="606549"/>
                          <a:pt x="59789" y="636095"/>
                        </a:cubicBezTo>
                        <a:cubicBezTo>
                          <a:pt x="78267" y="673481"/>
                          <a:pt x="108690" y="692007"/>
                          <a:pt x="148581" y="699322"/>
                        </a:cubicBezTo>
                        <a:cubicBezTo>
                          <a:pt x="167926" y="702866"/>
                          <a:pt x="185167" y="706809"/>
                          <a:pt x="204864" y="704218"/>
                        </a:cubicBezTo>
                        <a:cubicBezTo>
                          <a:pt x="230153" y="700894"/>
                          <a:pt x="262633" y="691559"/>
                          <a:pt x="287713" y="688254"/>
                        </a:cubicBezTo>
                        <a:cubicBezTo>
                          <a:pt x="315335" y="684616"/>
                          <a:pt x="347044" y="672795"/>
                          <a:pt x="372152" y="686635"/>
                        </a:cubicBezTo>
                        <a:cubicBezTo>
                          <a:pt x="397879" y="700818"/>
                          <a:pt x="412519" y="788257"/>
                          <a:pt x="440598" y="794572"/>
                        </a:cubicBezTo>
                        <a:cubicBezTo>
                          <a:pt x="463506" y="799716"/>
                          <a:pt x="515436" y="780494"/>
                          <a:pt x="530105" y="765616"/>
                        </a:cubicBezTo>
                        <a:cubicBezTo>
                          <a:pt x="556756" y="738584"/>
                          <a:pt x="513788" y="651402"/>
                          <a:pt x="509045" y="618198"/>
                        </a:cubicBezTo>
                        <a:cubicBezTo>
                          <a:pt x="500673" y="559591"/>
                          <a:pt x="533781" y="526548"/>
                          <a:pt x="563309" y="479409"/>
                        </a:cubicBezTo>
                        <a:cubicBezTo>
                          <a:pt x="587941" y="440090"/>
                          <a:pt x="614154" y="400523"/>
                          <a:pt x="621259" y="353774"/>
                        </a:cubicBezTo>
                        <a:cubicBezTo>
                          <a:pt x="629717" y="298167"/>
                          <a:pt x="627708" y="232969"/>
                          <a:pt x="611029" y="179457"/>
                        </a:cubicBezTo>
                        <a:cubicBezTo>
                          <a:pt x="593037" y="121726"/>
                          <a:pt x="542335" y="65186"/>
                          <a:pt x="493024" y="30658"/>
                        </a:cubicBezTo>
                        <a:cubicBezTo>
                          <a:pt x="452133" y="2026"/>
                          <a:pt x="402603" y="-1765"/>
                          <a:pt x="354092" y="578"/>
                        </a:cubicBezTo>
                        <a:cubicBezTo>
                          <a:pt x="312097" y="2607"/>
                          <a:pt x="270301" y="8884"/>
                          <a:pt x="228867" y="15761"/>
                        </a:cubicBezTo>
                        <a:cubicBezTo>
                          <a:pt x="198444" y="20790"/>
                          <a:pt x="162021" y="22619"/>
                          <a:pt x="138532" y="4504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grpSp>
                <p:nvGrpSpPr>
                  <p:cNvPr id="925" name="图形 253">
                    <a:extLst>
                      <a:ext uri="{FF2B5EF4-FFF2-40B4-BE49-F238E27FC236}">
                        <a16:creationId xmlns:a16="http://schemas.microsoft.com/office/drawing/2014/main" id="{0EE50300-FF13-4BD4-9854-27E2B3B9E285}"/>
                      </a:ext>
                    </a:extLst>
                  </p:cNvPr>
                  <p:cNvGrpSpPr/>
                  <p:nvPr/>
                </p:nvGrpSpPr>
                <p:grpSpPr>
                  <a:xfrm>
                    <a:off x="-3127515" y="2503999"/>
                    <a:ext cx="406898" cy="336401"/>
                    <a:chOff x="-3127515" y="2503999"/>
                    <a:chExt cx="406898" cy="336401"/>
                  </a:xfrm>
                  <a:grpFill/>
                </p:grpSpPr>
                <p:sp>
                  <p:nvSpPr>
                    <p:cNvPr id="941" name="任意多边形: 形状 940">
                      <a:extLst>
                        <a:ext uri="{FF2B5EF4-FFF2-40B4-BE49-F238E27FC236}">
                          <a16:creationId xmlns:a16="http://schemas.microsoft.com/office/drawing/2014/main" id="{83BF8F46-6FFD-82CD-05D6-8CF0487C10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127515" y="2809040"/>
                      <a:ext cx="70751" cy="31360"/>
                    </a:xfrm>
                    <a:custGeom>
                      <a:avLst/>
                      <a:gdLst>
                        <a:gd name="connsiteX0" fmla="*/ 70752 w 70751"/>
                        <a:gd name="connsiteY0" fmla="*/ 0 h 31360"/>
                        <a:gd name="connsiteX1" fmla="*/ 57836 w 70751"/>
                        <a:gd name="connsiteY1" fmla="*/ 15850 h 31360"/>
                        <a:gd name="connsiteX2" fmla="*/ 40024 w 70751"/>
                        <a:gd name="connsiteY2" fmla="*/ 25984 h 31360"/>
                        <a:gd name="connsiteX3" fmla="*/ 20279 w 70751"/>
                        <a:gd name="connsiteY3" fmla="*/ 30890 h 31360"/>
                        <a:gd name="connsiteX4" fmla="*/ 0 w 70751"/>
                        <a:gd name="connsiteY4" fmla="*/ 29861 h 31360"/>
                        <a:gd name="connsiteX5" fmla="*/ 36557 w 70751"/>
                        <a:gd name="connsiteY5" fmla="*/ 17126 h 31360"/>
                        <a:gd name="connsiteX6" fmla="*/ 70752 w 70751"/>
                        <a:gd name="connsiteY6" fmla="*/ 0 h 31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0751" h="31360">
                          <a:moveTo>
                            <a:pt x="70752" y="0"/>
                          </a:moveTo>
                          <a:cubicBezTo>
                            <a:pt x="68037" y="6325"/>
                            <a:pt x="63208" y="11601"/>
                            <a:pt x="57836" y="15850"/>
                          </a:cubicBezTo>
                          <a:cubicBezTo>
                            <a:pt x="52454" y="20174"/>
                            <a:pt x="46330" y="23393"/>
                            <a:pt x="40024" y="25984"/>
                          </a:cubicBezTo>
                          <a:cubicBezTo>
                            <a:pt x="33642" y="28394"/>
                            <a:pt x="27042" y="30166"/>
                            <a:pt x="20279" y="30890"/>
                          </a:cubicBezTo>
                          <a:cubicBezTo>
                            <a:pt x="13545" y="31661"/>
                            <a:pt x="6648" y="31594"/>
                            <a:pt x="0" y="29861"/>
                          </a:cubicBezTo>
                          <a:cubicBezTo>
                            <a:pt x="12859" y="25508"/>
                            <a:pt x="24784" y="21793"/>
                            <a:pt x="36557" y="17126"/>
                          </a:cubicBezTo>
                          <a:cubicBezTo>
                            <a:pt x="48358" y="12487"/>
                            <a:pt x="59446" y="7420"/>
                            <a:pt x="70752" y="0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942" name="任意多边形: 形状 941">
                      <a:extLst>
                        <a:ext uri="{FF2B5EF4-FFF2-40B4-BE49-F238E27FC236}">
                          <a16:creationId xmlns:a16="http://schemas.microsoft.com/office/drawing/2014/main" id="{D1B76322-E1E5-E6FF-54C9-9546CB7CE7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092169" y="2503999"/>
                      <a:ext cx="81926" cy="53857"/>
                    </a:xfrm>
                    <a:custGeom>
                      <a:avLst/>
                      <a:gdLst>
                        <a:gd name="connsiteX0" fmla="*/ 81926 w 81926"/>
                        <a:gd name="connsiteY0" fmla="*/ 53857 h 53857"/>
                        <a:gd name="connsiteX1" fmla="*/ 61990 w 81926"/>
                        <a:gd name="connsiteY1" fmla="*/ 22158 h 53857"/>
                        <a:gd name="connsiteX2" fmla="*/ 13518 w 81926"/>
                        <a:gd name="connsiteY2" fmla="*/ 3 h 53857"/>
                        <a:gd name="connsiteX3" fmla="*/ 11479 w 81926"/>
                        <a:gd name="connsiteY3" fmla="*/ 23406 h 53857"/>
                        <a:gd name="connsiteX4" fmla="*/ 81926 w 81926"/>
                        <a:gd name="connsiteY4" fmla="*/ 53857 h 53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1926" h="53857">
                          <a:moveTo>
                            <a:pt x="81926" y="53857"/>
                          </a:moveTo>
                          <a:cubicBezTo>
                            <a:pt x="80174" y="40208"/>
                            <a:pt x="71030" y="31026"/>
                            <a:pt x="61990" y="22158"/>
                          </a:cubicBezTo>
                          <a:cubicBezTo>
                            <a:pt x="53237" y="13576"/>
                            <a:pt x="26291" y="241"/>
                            <a:pt x="13518" y="3"/>
                          </a:cubicBezTo>
                          <a:cubicBezTo>
                            <a:pt x="-1084" y="-273"/>
                            <a:pt x="-6799" y="19167"/>
                            <a:pt x="11479" y="23406"/>
                          </a:cubicBezTo>
                          <a:cubicBezTo>
                            <a:pt x="43502" y="30845"/>
                            <a:pt x="59266" y="37589"/>
                            <a:pt x="81926" y="53857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943" name="任意多边形: 形状 942">
                      <a:extLst>
                        <a:ext uri="{FF2B5EF4-FFF2-40B4-BE49-F238E27FC236}">
                          <a16:creationId xmlns:a16="http://schemas.microsoft.com/office/drawing/2014/main" id="{EB87F879-E3C7-648E-1163-EEDB637765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073572" y="2657970"/>
                      <a:ext cx="32866" cy="46257"/>
                    </a:xfrm>
                    <a:custGeom>
                      <a:avLst/>
                      <a:gdLst>
                        <a:gd name="connsiteX0" fmla="*/ 2798 w 32866"/>
                        <a:gd name="connsiteY0" fmla="*/ 5156 h 46257"/>
                        <a:gd name="connsiteX1" fmla="*/ 264 w 32866"/>
                        <a:gd name="connsiteY1" fmla="*/ 26959 h 46257"/>
                        <a:gd name="connsiteX2" fmla="*/ 5998 w 32866"/>
                        <a:gd name="connsiteY2" fmla="*/ 44361 h 46257"/>
                        <a:gd name="connsiteX3" fmla="*/ 29592 w 32866"/>
                        <a:gd name="connsiteY3" fmla="*/ 37436 h 46257"/>
                        <a:gd name="connsiteX4" fmla="*/ 14952 w 32866"/>
                        <a:gd name="connsiteY4" fmla="*/ 317 h 46257"/>
                        <a:gd name="connsiteX5" fmla="*/ 2798 w 32866"/>
                        <a:gd name="connsiteY5" fmla="*/ 5156 h 46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2866" h="46257">
                          <a:moveTo>
                            <a:pt x="2798" y="5156"/>
                          </a:moveTo>
                          <a:cubicBezTo>
                            <a:pt x="-527" y="10985"/>
                            <a:pt x="-145" y="20501"/>
                            <a:pt x="264" y="26959"/>
                          </a:cubicBezTo>
                          <a:cubicBezTo>
                            <a:pt x="702" y="34045"/>
                            <a:pt x="-79" y="40522"/>
                            <a:pt x="5998" y="44361"/>
                          </a:cubicBezTo>
                          <a:cubicBezTo>
                            <a:pt x="13656" y="49199"/>
                            <a:pt x="25029" y="44008"/>
                            <a:pt x="29592" y="37436"/>
                          </a:cubicBezTo>
                          <a:cubicBezTo>
                            <a:pt x="37773" y="25644"/>
                            <a:pt x="29782" y="3098"/>
                            <a:pt x="14952" y="317"/>
                          </a:cubicBezTo>
                          <a:cubicBezTo>
                            <a:pt x="8665" y="-864"/>
                            <a:pt x="4950" y="1365"/>
                            <a:pt x="2798" y="5156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944" name="任意多边形: 形状 943">
                      <a:extLst>
                        <a:ext uri="{FF2B5EF4-FFF2-40B4-BE49-F238E27FC236}">
                          <a16:creationId xmlns:a16="http://schemas.microsoft.com/office/drawing/2014/main" id="{CEB9BCA1-7804-4956-CCBF-8BCEC43301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2775414" y="2707818"/>
                      <a:ext cx="54797" cy="74637"/>
                    </a:xfrm>
                    <a:custGeom>
                      <a:avLst/>
                      <a:gdLst>
                        <a:gd name="connsiteX0" fmla="*/ 54797 w 54797"/>
                        <a:gd name="connsiteY0" fmla="*/ 4343 h 74637"/>
                        <a:gd name="connsiteX1" fmla="*/ 33319 w 54797"/>
                        <a:gd name="connsiteY1" fmla="*/ 10154 h 74637"/>
                        <a:gd name="connsiteX2" fmla="*/ 20193 w 54797"/>
                        <a:gd name="connsiteY2" fmla="*/ 29175 h 74637"/>
                        <a:gd name="connsiteX3" fmla="*/ 0 w 54797"/>
                        <a:gd name="connsiteY3" fmla="*/ 74638 h 74637"/>
                        <a:gd name="connsiteX4" fmla="*/ 11716 w 54797"/>
                        <a:gd name="connsiteY4" fmla="*/ 24832 h 74637"/>
                        <a:gd name="connsiteX5" fmla="*/ 28880 w 54797"/>
                        <a:gd name="connsiteY5" fmla="*/ 4220 h 74637"/>
                        <a:gd name="connsiteX6" fmla="*/ 42253 w 54797"/>
                        <a:gd name="connsiteY6" fmla="*/ 0 h 74637"/>
                        <a:gd name="connsiteX7" fmla="*/ 49016 w 54797"/>
                        <a:gd name="connsiteY7" fmla="*/ 1181 h 74637"/>
                        <a:gd name="connsiteX8" fmla="*/ 54797 w 54797"/>
                        <a:gd name="connsiteY8" fmla="*/ 4343 h 746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54797" h="74637">
                          <a:moveTo>
                            <a:pt x="54797" y="4343"/>
                          </a:moveTo>
                          <a:cubicBezTo>
                            <a:pt x="46139" y="2486"/>
                            <a:pt x="38624" y="5067"/>
                            <a:pt x="33319" y="10154"/>
                          </a:cubicBezTo>
                          <a:cubicBezTo>
                            <a:pt x="27918" y="15240"/>
                            <a:pt x="23774" y="22050"/>
                            <a:pt x="20193" y="29175"/>
                          </a:cubicBezTo>
                          <a:cubicBezTo>
                            <a:pt x="12802" y="43472"/>
                            <a:pt x="7515" y="59198"/>
                            <a:pt x="0" y="74638"/>
                          </a:cubicBezTo>
                          <a:cubicBezTo>
                            <a:pt x="172" y="57474"/>
                            <a:pt x="3934" y="40557"/>
                            <a:pt x="11716" y="24832"/>
                          </a:cubicBezTo>
                          <a:cubicBezTo>
                            <a:pt x="15812" y="17155"/>
                            <a:pt x="20907" y="9401"/>
                            <a:pt x="28880" y="4220"/>
                          </a:cubicBezTo>
                          <a:cubicBezTo>
                            <a:pt x="32671" y="1467"/>
                            <a:pt x="37605" y="133"/>
                            <a:pt x="42253" y="0"/>
                          </a:cubicBezTo>
                          <a:cubicBezTo>
                            <a:pt x="44577" y="38"/>
                            <a:pt x="46872" y="733"/>
                            <a:pt x="49016" y="1181"/>
                          </a:cubicBezTo>
                          <a:cubicBezTo>
                            <a:pt x="51073" y="2172"/>
                            <a:pt x="52997" y="3267"/>
                            <a:pt x="54797" y="4343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</p:grpSp>
              <p:sp>
                <p:nvSpPr>
                  <p:cNvPr id="926" name="任意多边形: 形状 925">
                    <a:extLst>
                      <a:ext uri="{FF2B5EF4-FFF2-40B4-BE49-F238E27FC236}">
                        <a16:creationId xmlns:a16="http://schemas.microsoft.com/office/drawing/2014/main" id="{CF29DFBA-83FC-15E0-1044-0B07C426D3C1}"/>
                      </a:ext>
                    </a:extLst>
                  </p:cNvPr>
                  <p:cNvSpPr/>
                  <p:nvPr/>
                </p:nvSpPr>
                <p:spPr>
                  <a:xfrm>
                    <a:off x="-3146245" y="2209543"/>
                    <a:ext cx="724899" cy="730360"/>
                  </a:xfrm>
                  <a:custGeom>
                    <a:avLst/>
                    <a:gdLst>
                      <a:gd name="connsiteX0" fmla="*/ 647323 w 724899"/>
                      <a:gd name="connsiteY0" fmla="*/ 559548 h 730360"/>
                      <a:gd name="connsiteX1" fmla="*/ 644065 w 724899"/>
                      <a:gd name="connsiteY1" fmla="*/ 563578 h 730360"/>
                      <a:gd name="connsiteX2" fmla="*/ 509410 w 724899"/>
                      <a:gd name="connsiteY2" fmla="*/ 649950 h 730360"/>
                      <a:gd name="connsiteX3" fmla="*/ 487760 w 724899"/>
                      <a:gd name="connsiteY3" fmla="*/ 722378 h 730360"/>
                      <a:gd name="connsiteX4" fmla="*/ 470787 w 724899"/>
                      <a:gd name="connsiteY4" fmla="*/ 715397 h 730360"/>
                      <a:gd name="connsiteX5" fmla="*/ 480283 w 724899"/>
                      <a:gd name="connsiteY5" fmla="*/ 730360 h 730360"/>
                      <a:gd name="connsiteX6" fmla="*/ 410750 w 724899"/>
                      <a:gd name="connsiteY6" fmla="*/ 686898 h 730360"/>
                      <a:gd name="connsiteX7" fmla="*/ 377261 w 724899"/>
                      <a:gd name="connsiteY7" fmla="*/ 627605 h 730360"/>
                      <a:gd name="connsiteX8" fmla="*/ 446250 w 724899"/>
                      <a:gd name="connsiteY8" fmla="*/ 461822 h 730360"/>
                      <a:gd name="connsiteX9" fmla="*/ 349324 w 724899"/>
                      <a:gd name="connsiteY9" fmla="*/ 476081 h 730360"/>
                      <a:gd name="connsiteX10" fmla="*/ 317043 w 724899"/>
                      <a:gd name="connsiteY10" fmla="*/ 551395 h 730360"/>
                      <a:gd name="connsiteX11" fmla="*/ 302699 w 724899"/>
                      <a:gd name="connsiteY11" fmla="*/ 481463 h 730360"/>
                      <a:gd name="connsiteX12" fmla="*/ 272219 w 724899"/>
                      <a:gd name="connsiteY12" fmla="*/ 429466 h 730360"/>
                      <a:gd name="connsiteX13" fmla="*/ 220460 w 724899"/>
                      <a:gd name="connsiteY13" fmla="*/ 355971 h 730360"/>
                      <a:gd name="connsiteX14" fmla="*/ 168168 w 724899"/>
                      <a:gd name="connsiteY14" fmla="*/ 242738 h 730360"/>
                      <a:gd name="connsiteX15" fmla="*/ 159357 w 724899"/>
                      <a:gd name="connsiteY15" fmla="*/ 153726 h 730360"/>
                      <a:gd name="connsiteX16" fmla="*/ 53849 w 724899"/>
                      <a:gd name="connsiteY16" fmla="*/ 169224 h 730360"/>
                      <a:gd name="connsiteX17" fmla="*/ 3776 w 724899"/>
                      <a:gd name="connsiteY17" fmla="*/ 124647 h 730360"/>
                      <a:gd name="connsiteX18" fmla="*/ 6119 w 724899"/>
                      <a:gd name="connsiteY18" fmla="*/ 59705 h 730360"/>
                      <a:gd name="connsiteX19" fmla="*/ 45829 w 724899"/>
                      <a:gd name="connsiteY19" fmla="*/ 29873 h 730360"/>
                      <a:gd name="connsiteX20" fmla="*/ 101997 w 724899"/>
                      <a:gd name="connsiteY20" fmla="*/ 22405 h 730360"/>
                      <a:gd name="connsiteX21" fmla="*/ 279153 w 724899"/>
                      <a:gd name="connsiteY21" fmla="*/ 8508 h 730360"/>
                      <a:gd name="connsiteX22" fmla="*/ 405150 w 724899"/>
                      <a:gd name="connsiteY22" fmla="*/ 1479 h 730360"/>
                      <a:gd name="connsiteX23" fmla="*/ 478883 w 724899"/>
                      <a:gd name="connsiteY23" fmla="*/ 19995 h 730360"/>
                      <a:gd name="connsiteX24" fmla="*/ 592221 w 724899"/>
                      <a:gd name="connsiteY24" fmla="*/ 74574 h 730360"/>
                      <a:gd name="connsiteX25" fmla="*/ 654324 w 724899"/>
                      <a:gd name="connsiteY25" fmla="*/ 144506 h 730360"/>
                      <a:gd name="connsiteX26" fmla="*/ 704758 w 724899"/>
                      <a:gd name="connsiteY26" fmla="*/ 244414 h 730360"/>
                      <a:gd name="connsiteX27" fmla="*/ 713893 w 724899"/>
                      <a:gd name="connsiteY27" fmla="*/ 440153 h 730360"/>
                      <a:gd name="connsiteX28" fmla="*/ 690633 w 724899"/>
                      <a:gd name="connsiteY28" fmla="*/ 492350 h 730360"/>
                      <a:gd name="connsiteX29" fmla="*/ 647323 w 724899"/>
                      <a:gd name="connsiteY29" fmla="*/ 559548 h 7303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724899" h="730360">
                        <a:moveTo>
                          <a:pt x="647323" y="559548"/>
                        </a:moveTo>
                        <a:cubicBezTo>
                          <a:pt x="646256" y="560892"/>
                          <a:pt x="645170" y="562235"/>
                          <a:pt x="644065" y="563578"/>
                        </a:cubicBezTo>
                        <a:cubicBezTo>
                          <a:pt x="609147" y="606097"/>
                          <a:pt x="554807" y="622004"/>
                          <a:pt x="509410" y="649950"/>
                        </a:cubicBezTo>
                        <a:cubicBezTo>
                          <a:pt x="488017" y="663123"/>
                          <a:pt x="467005" y="698518"/>
                          <a:pt x="487760" y="722378"/>
                        </a:cubicBezTo>
                        <a:cubicBezTo>
                          <a:pt x="482074" y="720683"/>
                          <a:pt x="476616" y="717302"/>
                          <a:pt x="470787" y="715397"/>
                        </a:cubicBezTo>
                        <a:cubicBezTo>
                          <a:pt x="470834" y="721874"/>
                          <a:pt x="475292" y="726588"/>
                          <a:pt x="480283" y="730360"/>
                        </a:cubicBezTo>
                        <a:cubicBezTo>
                          <a:pt x="456956" y="719645"/>
                          <a:pt x="426924" y="708015"/>
                          <a:pt x="410750" y="686898"/>
                        </a:cubicBezTo>
                        <a:cubicBezTo>
                          <a:pt x="399616" y="672372"/>
                          <a:pt x="376394" y="646464"/>
                          <a:pt x="377261" y="627605"/>
                        </a:cubicBezTo>
                        <a:cubicBezTo>
                          <a:pt x="434048" y="619270"/>
                          <a:pt x="494218" y="511628"/>
                          <a:pt x="446250" y="461822"/>
                        </a:cubicBezTo>
                        <a:cubicBezTo>
                          <a:pt x="428133" y="443020"/>
                          <a:pt x="383042" y="442610"/>
                          <a:pt x="349324" y="476081"/>
                        </a:cubicBezTo>
                        <a:cubicBezTo>
                          <a:pt x="352200" y="509428"/>
                          <a:pt x="345647" y="576141"/>
                          <a:pt x="317043" y="551395"/>
                        </a:cubicBezTo>
                        <a:cubicBezTo>
                          <a:pt x="309776" y="551043"/>
                          <a:pt x="304613" y="503799"/>
                          <a:pt x="302699" y="481463"/>
                        </a:cubicBezTo>
                        <a:cubicBezTo>
                          <a:pt x="300298" y="453545"/>
                          <a:pt x="296727" y="444753"/>
                          <a:pt x="272219" y="429466"/>
                        </a:cubicBezTo>
                        <a:cubicBezTo>
                          <a:pt x="245377" y="412721"/>
                          <a:pt x="239986" y="380479"/>
                          <a:pt x="220460" y="355971"/>
                        </a:cubicBezTo>
                        <a:cubicBezTo>
                          <a:pt x="194685" y="323614"/>
                          <a:pt x="179379" y="282333"/>
                          <a:pt x="168168" y="242738"/>
                        </a:cubicBezTo>
                        <a:cubicBezTo>
                          <a:pt x="159414" y="211838"/>
                          <a:pt x="161672" y="184121"/>
                          <a:pt x="159357" y="153726"/>
                        </a:cubicBezTo>
                        <a:cubicBezTo>
                          <a:pt x="98140" y="177310"/>
                          <a:pt x="61535" y="171614"/>
                          <a:pt x="53849" y="169224"/>
                        </a:cubicBezTo>
                        <a:cubicBezTo>
                          <a:pt x="35094" y="163404"/>
                          <a:pt x="8938" y="143592"/>
                          <a:pt x="3776" y="124647"/>
                        </a:cubicBezTo>
                        <a:cubicBezTo>
                          <a:pt x="-558" y="108730"/>
                          <a:pt x="-2739" y="73621"/>
                          <a:pt x="6119" y="59705"/>
                        </a:cubicBezTo>
                        <a:cubicBezTo>
                          <a:pt x="15063" y="45675"/>
                          <a:pt x="30893" y="37198"/>
                          <a:pt x="45829" y="29873"/>
                        </a:cubicBezTo>
                        <a:cubicBezTo>
                          <a:pt x="60288" y="22786"/>
                          <a:pt x="86138" y="25186"/>
                          <a:pt x="101997" y="22405"/>
                        </a:cubicBezTo>
                        <a:cubicBezTo>
                          <a:pt x="153118" y="13433"/>
                          <a:pt x="227356" y="11699"/>
                          <a:pt x="279153" y="8508"/>
                        </a:cubicBezTo>
                        <a:cubicBezTo>
                          <a:pt x="326949" y="5555"/>
                          <a:pt x="357420" y="-3531"/>
                          <a:pt x="405150" y="1479"/>
                        </a:cubicBezTo>
                        <a:cubicBezTo>
                          <a:pt x="430438" y="4136"/>
                          <a:pt x="454689" y="12642"/>
                          <a:pt x="478883" y="19995"/>
                        </a:cubicBezTo>
                        <a:cubicBezTo>
                          <a:pt x="517173" y="31625"/>
                          <a:pt x="559407" y="50961"/>
                          <a:pt x="592221" y="74574"/>
                        </a:cubicBezTo>
                        <a:cubicBezTo>
                          <a:pt x="617767" y="92957"/>
                          <a:pt x="638312" y="117560"/>
                          <a:pt x="654324" y="144506"/>
                        </a:cubicBezTo>
                        <a:cubicBezTo>
                          <a:pt x="673412" y="176644"/>
                          <a:pt x="692624" y="209067"/>
                          <a:pt x="704758" y="244414"/>
                        </a:cubicBezTo>
                        <a:cubicBezTo>
                          <a:pt x="723389" y="298687"/>
                          <a:pt x="734334" y="386308"/>
                          <a:pt x="713893" y="440153"/>
                        </a:cubicBezTo>
                        <a:cubicBezTo>
                          <a:pt x="704473" y="464965"/>
                          <a:pt x="700901" y="467404"/>
                          <a:pt x="690633" y="492350"/>
                        </a:cubicBezTo>
                        <a:cubicBezTo>
                          <a:pt x="680860" y="516124"/>
                          <a:pt x="663296" y="539441"/>
                          <a:pt x="647323" y="55954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grpSp>
                <p:nvGrpSpPr>
                  <p:cNvPr id="927" name="图形 253">
                    <a:extLst>
                      <a:ext uri="{FF2B5EF4-FFF2-40B4-BE49-F238E27FC236}">
                        <a16:creationId xmlns:a16="http://schemas.microsoft.com/office/drawing/2014/main" id="{3723A3CE-4214-707A-F835-7CE36308D5FF}"/>
                      </a:ext>
                    </a:extLst>
                  </p:cNvPr>
                  <p:cNvGrpSpPr/>
                  <p:nvPr/>
                </p:nvGrpSpPr>
                <p:grpSpPr>
                  <a:xfrm>
                    <a:off x="-2640810" y="2168946"/>
                    <a:ext cx="491865" cy="465346"/>
                    <a:chOff x="-2640810" y="2168946"/>
                    <a:chExt cx="491865" cy="465346"/>
                  </a:xfrm>
                  <a:grpFill/>
                </p:grpSpPr>
                <p:grpSp>
                  <p:nvGrpSpPr>
                    <p:cNvPr id="928" name="图形 253">
                      <a:extLst>
                        <a:ext uri="{FF2B5EF4-FFF2-40B4-BE49-F238E27FC236}">
                          <a16:creationId xmlns:a16="http://schemas.microsoft.com/office/drawing/2014/main" id="{1EB8993D-444E-6BCB-7774-4FF873F121E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2640810" y="2214322"/>
                      <a:ext cx="257714" cy="300165"/>
                      <a:chOff x="-2640810" y="2214322"/>
                      <a:chExt cx="257714" cy="300165"/>
                    </a:xfrm>
                    <a:grpFill/>
                  </p:grpSpPr>
                  <p:sp>
                    <p:nvSpPr>
                      <p:cNvPr id="935" name="任意多边形: 形状 934">
                        <a:extLst>
                          <a:ext uri="{FF2B5EF4-FFF2-40B4-BE49-F238E27FC236}">
                            <a16:creationId xmlns:a16="http://schemas.microsoft.com/office/drawing/2014/main" id="{1DC7E3C9-F298-787D-3979-C862BDBB0E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640810" y="2214322"/>
                        <a:ext cx="257714" cy="300165"/>
                      </a:xfrm>
                      <a:custGeom>
                        <a:avLst/>
                        <a:gdLst>
                          <a:gd name="connsiteX0" fmla="*/ 55944 w 257714"/>
                          <a:gd name="connsiteY0" fmla="*/ 22675 h 300165"/>
                          <a:gd name="connsiteX1" fmla="*/ 10767 w 257714"/>
                          <a:gd name="connsiteY1" fmla="*/ 1282 h 300165"/>
                          <a:gd name="connsiteX2" fmla="*/ 26054 w 257714"/>
                          <a:gd name="connsiteY2" fmla="*/ 68386 h 300165"/>
                          <a:gd name="connsiteX3" fmla="*/ 29369 w 257714"/>
                          <a:gd name="connsiteY3" fmla="*/ 122240 h 300165"/>
                          <a:gd name="connsiteX4" fmla="*/ 78556 w 257714"/>
                          <a:gd name="connsiteY4" fmla="*/ 175247 h 300165"/>
                          <a:gd name="connsiteX5" fmla="*/ 124524 w 257714"/>
                          <a:gd name="connsiteY5" fmla="*/ 245760 h 300165"/>
                          <a:gd name="connsiteX6" fmla="*/ 156233 w 257714"/>
                          <a:gd name="connsiteY6" fmla="*/ 260362 h 300165"/>
                          <a:gd name="connsiteX7" fmla="*/ 181855 w 257714"/>
                          <a:gd name="connsiteY7" fmla="*/ 292633 h 300165"/>
                          <a:gd name="connsiteX8" fmla="*/ 218336 w 257714"/>
                          <a:gd name="connsiteY8" fmla="*/ 294795 h 300165"/>
                          <a:gd name="connsiteX9" fmla="*/ 255159 w 257714"/>
                          <a:gd name="connsiteY9" fmla="*/ 287651 h 300165"/>
                          <a:gd name="connsiteX10" fmla="*/ 220593 w 257714"/>
                          <a:gd name="connsiteY10" fmla="*/ 210451 h 300165"/>
                          <a:gd name="connsiteX11" fmla="*/ 138554 w 257714"/>
                          <a:gd name="connsiteY11" fmla="*/ 109229 h 300165"/>
                          <a:gd name="connsiteX12" fmla="*/ 95873 w 257714"/>
                          <a:gd name="connsiteY12" fmla="*/ 59946 h 300165"/>
                          <a:gd name="connsiteX13" fmla="*/ 55944 w 257714"/>
                          <a:gd name="connsiteY13" fmla="*/ 22675 h 3001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57714" h="300165">
                            <a:moveTo>
                              <a:pt x="55944" y="22675"/>
                            </a:moveTo>
                            <a:cubicBezTo>
                              <a:pt x="48924" y="13388"/>
                              <a:pt x="24283" y="-5005"/>
                              <a:pt x="10767" y="1282"/>
                            </a:cubicBezTo>
                            <a:cubicBezTo>
                              <a:pt x="-16294" y="13884"/>
                              <a:pt x="14834" y="53127"/>
                              <a:pt x="26054" y="68386"/>
                            </a:cubicBezTo>
                            <a:cubicBezTo>
                              <a:pt x="39151" y="86188"/>
                              <a:pt x="25702" y="102618"/>
                              <a:pt x="29369" y="122240"/>
                            </a:cubicBezTo>
                            <a:cubicBezTo>
                              <a:pt x="33970" y="146853"/>
                              <a:pt x="66231" y="151996"/>
                              <a:pt x="78556" y="175247"/>
                            </a:cubicBezTo>
                            <a:cubicBezTo>
                              <a:pt x="93234" y="202945"/>
                              <a:pt x="88596" y="233330"/>
                              <a:pt x="124524" y="245760"/>
                            </a:cubicBezTo>
                            <a:cubicBezTo>
                              <a:pt x="137573" y="250275"/>
                              <a:pt x="144860" y="250866"/>
                              <a:pt x="156233" y="260362"/>
                            </a:cubicBezTo>
                            <a:cubicBezTo>
                              <a:pt x="167091" y="269430"/>
                              <a:pt x="171873" y="282974"/>
                              <a:pt x="181855" y="292633"/>
                            </a:cubicBezTo>
                            <a:cubicBezTo>
                              <a:pt x="196714" y="307006"/>
                              <a:pt x="203467" y="296747"/>
                              <a:pt x="218336" y="294795"/>
                            </a:cubicBezTo>
                            <a:cubicBezTo>
                              <a:pt x="235519" y="292537"/>
                              <a:pt x="245786" y="307577"/>
                              <a:pt x="255159" y="287651"/>
                            </a:cubicBezTo>
                            <a:cubicBezTo>
                              <a:pt x="267018" y="262429"/>
                              <a:pt x="234538" y="232835"/>
                              <a:pt x="220593" y="210451"/>
                            </a:cubicBezTo>
                            <a:cubicBezTo>
                              <a:pt x="197438" y="173313"/>
                              <a:pt x="167739" y="141357"/>
                              <a:pt x="138554" y="109229"/>
                            </a:cubicBezTo>
                            <a:cubicBezTo>
                              <a:pt x="124019" y="93227"/>
                              <a:pt x="110941" y="75386"/>
                              <a:pt x="95873" y="59946"/>
                            </a:cubicBezTo>
                            <a:cubicBezTo>
                              <a:pt x="85557" y="49374"/>
                              <a:pt x="66888" y="35410"/>
                              <a:pt x="55944" y="22675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grpSp>
                    <p:nvGrpSpPr>
                      <p:cNvPr id="936" name="图形 253">
                        <a:extLst>
                          <a:ext uri="{FF2B5EF4-FFF2-40B4-BE49-F238E27FC236}">
                            <a16:creationId xmlns:a16="http://schemas.microsoft.com/office/drawing/2014/main" id="{2ECAF343-B280-3B93-FE27-A5A747C88E4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2598677" y="2290042"/>
                        <a:ext cx="166674" cy="197204"/>
                        <a:chOff x="-2598677" y="2290042"/>
                        <a:chExt cx="166674" cy="197204"/>
                      </a:xfrm>
                      <a:grpFill/>
                    </p:grpSpPr>
                    <p:sp>
                      <p:nvSpPr>
                        <p:cNvPr id="937" name="任意多边形: 形状 936">
                          <a:extLst>
                            <a:ext uri="{FF2B5EF4-FFF2-40B4-BE49-F238E27FC236}">
                              <a16:creationId xmlns:a16="http://schemas.microsoft.com/office/drawing/2014/main" id="{ABC3C6D5-A593-6217-F64E-F4C443EFA79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2598677" y="2290042"/>
                          <a:ext cx="62598" cy="9543"/>
                        </a:xfrm>
                        <a:custGeom>
                          <a:avLst/>
                          <a:gdLst>
                            <a:gd name="connsiteX0" fmla="*/ 0 w 62598"/>
                            <a:gd name="connsiteY0" fmla="*/ 3304 h 9543"/>
                            <a:gd name="connsiteX1" fmla="*/ 31261 w 62598"/>
                            <a:gd name="connsiteY1" fmla="*/ 18 h 9543"/>
                            <a:gd name="connsiteX2" fmla="*/ 62599 w 62598"/>
                            <a:gd name="connsiteY2" fmla="*/ 1866 h 9543"/>
                            <a:gd name="connsiteX3" fmla="*/ 31442 w 62598"/>
                            <a:gd name="connsiteY3" fmla="*/ 9543 h 9543"/>
                            <a:gd name="connsiteX4" fmla="*/ 0 w 62598"/>
                            <a:gd name="connsiteY4" fmla="*/ 3304 h 95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2598" h="9543">
                              <a:moveTo>
                                <a:pt x="0" y="3304"/>
                              </a:moveTo>
                              <a:cubicBezTo>
                                <a:pt x="10801" y="742"/>
                                <a:pt x="20984" y="361"/>
                                <a:pt x="31261" y="18"/>
                              </a:cubicBezTo>
                              <a:cubicBezTo>
                                <a:pt x="41558" y="-48"/>
                                <a:pt x="51664" y="-29"/>
                                <a:pt x="62599" y="1866"/>
                              </a:cubicBezTo>
                              <a:cubicBezTo>
                                <a:pt x="52912" y="7429"/>
                                <a:pt x="42081" y="9200"/>
                                <a:pt x="31442" y="9543"/>
                              </a:cubicBezTo>
                              <a:cubicBezTo>
                                <a:pt x="20784" y="9572"/>
                                <a:pt x="10001" y="8219"/>
                                <a:pt x="0" y="3304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38" name="任意多边形: 形状 937">
                          <a:extLst>
                            <a:ext uri="{FF2B5EF4-FFF2-40B4-BE49-F238E27FC236}">
                              <a16:creationId xmlns:a16="http://schemas.microsoft.com/office/drawing/2014/main" id="{B202A95E-5D34-4D29-9A76-55C0F9F9D40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2555577" y="2352697"/>
                          <a:ext cx="43605" cy="22078"/>
                        </a:xfrm>
                        <a:custGeom>
                          <a:avLst/>
                          <a:gdLst>
                            <a:gd name="connsiteX0" fmla="*/ 0 w 43605"/>
                            <a:gd name="connsiteY0" fmla="*/ 22079 h 22078"/>
                            <a:gd name="connsiteX1" fmla="*/ 19621 w 43605"/>
                            <a:gd name="connsiteY1" fmla="*/ 6810 h 22078"/>
                            <a:gd name="connsiteX2" fmla="*/ 43605 w 43605"/>
                            <a:gd name="connsiteY2" fmla="*/ 0 h 22078"/>
                            <a:gd name="connsiteX3" fmla="*/ 23984 w 43605"/>
                            <a:gd name="connsiteY3" fmla="*/ 15269 h 22078"/>
                            <a:gd name="connsiteX4" fmla="*/ 0 w 43605"/>
                            <a:gd name="connsiteY4" fmla="*/ 22079 h 220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3605" h="22078">
                              <a:moveTo>
                                <a:pt x="0" y="22079"/>
                              </a:moveTo>
                              <a:cubicBezTo>
                                <a:pt x="5562" y="15050"/>
                                <a:pt x="12430" y="10630"/>
                                <a:pt x="19621" y="6810"/>
                              </a:cubicBezTo>
                              <a:cubicBezTo>
                                <a:pt x="26946" y="3258"/>
                                <a:pt x="34595" y="333"/>
                                <a:pt x="43605" y="0"/>
                              </a:cubicBezTo>
                              <a:cubicBezTo>
                                <a:pt x="38090" y="7029"/>
                                <a:pt x="31194" y="11459"/>
                                <a:pt x="23984" y="15269"/>
                              </a:cubicBezTo>
                              <a:cubicBezTo>
                                <a:pt x="16640" y="18812"/>
                                <a:pt x="8972" y="21746"/>
                                <a:pt x="0" y="22079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39" name="任意多边形: 形状 938">
                          <a:extLst>
                            <a:ext uri="{FF2B5EF4-FFF2-40B4-BE49-F238E27FC236}">
                              <a16:creationId xmlns:a16="http://schemas.microsoft.com/office/drawing/2014/main" id="{D0180DA5-B20E-1452-74D4-852819BC6AD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2490749" y="2387730"/>
                          <a:ext cx="24259" cy="58302"/>
                        </a:xfrm>
                        <a:custGeom>
                          <a:avLst/>
                          <a:gdLst>
                            <a:gd name="connsiteX0" fmla="*/ 24260 w 24259"/>
                            <a:gd name="connsiteY0" fmla="*/ 0 h 58302"/>
                            <a:gd name="connsiteX1" fmla="*/ 18154 w 24259"/>
                            <a:gd name="connsiteY1" fmla="*/ 31271 h 58302"/>
                            <a:gd name="connsiteX2" fmla="*/ 11592 w 24259"/>
                            <a:gd name="connsiteY2" fmla="*/ 46282 h 58302"/>
                            <a:gd name="connsiteX3" fmla="*/ 0 w 24259"/>
                            <a:gd name="connsiteY3" fmla="*/ 58302 h 58302"/>
                            <a:gd name="connsiteX4" fmla="*/ 9068 w 24259"/>
                            <a:gd name="connsiteY4" fmla="*/ 28451 h 58302"/>
                            <a:gd name="connsiteX5" fmla="*/ 14773 w 24259"/>
                            <a:gd name="connsiteY5" fmla="*/ 13545 h 58302"/>
                            <a:gd name="connsiteX6" fmla="*/ 24260 w 24259"/>
                            <a:gd name="connsiteY6" fmla="*/ 0 h 583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4259" h="58302">
                              <a:moveTo>
                                <a:pt x="24260" y="0"/>
                              </a:moveTo>
                              <a:cubicBezTo>
                                <a:pt x="22803" y="11011"/>
                                <a:pt x="21250" y="20879"/>
                                <a:pt x="18154" y="31271"/>
                              </a:cubicBezTo>
                              <a:cubicBezTo>
                                <a:pt x="16478" y="36366"/>
                                <a:pt x="14535" y="41519"/>
                                <a:pt x="11592" y="46282"/>
                              </a:cubicBezTo>
                              <a:cubicBezTo>
                                <a:pt x="8725" y="51025"/>
                                <a:pt x="4953" y="55512"/>
                                <a:pt x="0" y="58302"/>
                              </a:cubicBezTo>
                              <a:cubicBezTo>
                                <a:pt x="3772" y="47844"/>
                                <a:pt x="5991" y="38538"/>
                                <a:pt x="9068" y="28451"/>
                              </a:cubicBezTo>
                              <a:cubicBezTo>
                                <a:pt x="10706" y="23508"/>
                                <a:pt x="12363" y="18431"/>
                                <a:pt x="14773" y="13545"/>
                              </a:cubicBezTo>
                              <a:cubicBezTo>
                                <a:pt x="17116" y="8649"/>
                                <a:pt x="20050" y="3800"/>
                                <a:pt x="24260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40" name="任意多边形: 形状 939">
                          <a:extLst>
                            <a:ext uri="{FF2B5EF4-FFF2-40B4-BE49-F238E27FC236}">
                              <a16:creationId xmlns:a16="http://schemas.microsoft.com/office/drawing/2014/main" id="{F88A783C-59A1-5957-AB9D-4E9B9A8FC87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2443284" y="2438089"/>
                          <a:ext cx="11280" cy="49158"/>
                        </a:xfrm>
                        <a:custGeom>
                          <a:avLst/>
                          <a:gdLst>
                            <a:gd name="connsiteX0" fmla="*/ 83 w 11280"/>
                            <a:gd name="connsiteY0" fmla="*/ 0 h 49158"/>
                            <a:gd name="connsiteX1" fmla="*/ 10637 w 11280"/>
                            <a:gd name="connsiteY1" fmla="*/ 23689 h 49158"/>
                            <a:gd name="connsiteX2" fmla="*/ 9598 w 11280"/>
                            <a:gd name="connsiteY2" fmla="*/ 49159 h 49158"/>
                            <a:gd name="connsiteX3" fmla="*/ 1197 w 11280"/>
                            <a:gd name="connsiteY3" fmla="*/ 24984 h 49158"/>
                            <a:gd name="connsiteX4" fmla="*/ 83 w 11280"/>
                            <a:gd name="connsiteY4" fmla="*/ 0 h 4915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1280" h="49158">
                              <a:moveTo>
                                <a:pt x="83" y="0"/>
                              </a:moveTo>
                              <a:cubicBezTo>
                                <a:pt x="6883" y="6391"/>
                                <a:pt x="9360" y="15431"/>
                                <a:pt x="10637" y="23689"/>
                              </a:cubicBezTo>
                              <a:cubicBezTo>
                                <a:pt x="11665" y="32185"/>
                                <a:pt x="11560" y="40262"/>
                                <a:pt x="9598" y="49159"/>
                              </a:cubicBezTo>
                              <a:cubicBezTo>
                                <a:pt x="4121" y="41672"/>
                                <a:pt x="2455" y="33061"/>
                                <a:pt x="1197" y="24984"/>
                              </a:cubicBezTo>
                              <a:cubicBezTo>
                                <a:pt x="197" y="16707"/>
                                <a:pt x="-184" y="9068"/>
                                <a:pt x="83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929" name="图形 253">
                      <a:extLst>
                        <a:ext uri="{FF2B5EF4-FFF2-40B4-BE49-F238E27FC236}">
                          <a16:creationId xmlns:a16="http://schemas.microsoft.com/office/drawing/2014/main" id="{04E7FD26-F789-3967-D205-005019865DF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2420970" y="2409733"/>
                      <a:ext cx="272024" cy="224559"/>
                      <a:chOff x="-2420970" y="2409733"/>
                      <a:chExt cx="272024" cy="224559"/>
                    </a:xfrm>
                    <a:grpFill/>
                  </p:grpSpPr>
                  <p:sp>
                    <p:nvSpPr>
                      <p:cNvPr id="933" name="任意多边形: 形状 932">
                        <a:extLst>
                          <a:ext uri="{FF2B5EF4-FFF2-40B4-BE49-F238E27FC236}">
                            <a16:creationId xmlns:a16="http://schemas.microsoft.com/office/drawing/2014/main" id="{908D227D-9EFC-A81B-357F-C5A20E5F2A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420970" y="2409733"/>
                        <a:ext cx="202701" cy="224559"/>
                      </a:xfrm>
                      <a:custGeom>
                        <a:avLst/>
                        <a:gdLst>
                          <a:gd name="connsiteX0" fmla="*/ 0 w 202701"/>
                          <a:gd name="connsiteY0" fmla="*/ 0 h 224559"/>
                          <a:gd name="connsiteX1" fmla="*/ 8516 w 202701"/>
                          <a:gd name="connsiteY1" fmla="*/ 32337 h 224559"/>
                          <a:gd name="connsiteX2" fmla="*/ 42777 w 202701"/>
                          <a:gd name="connsiteY2" fmla="*/ 80515 h 224559"/>
                          <a:gd name="connsiteX3" fmla="*/ 95517 w 202701"/>
                          <a:gd name="connsiteY3" fmla="*/ 117558 h 224559"/>
                          <a:gd name="connsiteX4" fmla="*/ 112472 w 202701"/>
                          <a:gd name="connsiteY4" fmla="*/ 168478 h 224559"/>
                          <a:gd name="connsiteX5" fmla="*/ 181813 w 202701"/>
                          <a:gd name="connsiteY5" fmla="*/ 222256 h 224559"/>
                          <a:gd name="connsiteX6" fmla="*/ 192253 w 202701"/>
                          <a:gd name="connsiteY6" fmla="*/ 209207 h 224559"/>
                          <a:gd name="connsiteX7" fmla="*/ 202702 w 202701"/>
                          <a:gd name="connsiteY7" fmla="*/ 179937 h 224559"/>
                          <a:gd name="connsiteX8" fmla="*/ 165116 w 202701"/>
                          <a:gd name="connsiteY8" fmla="*/ 181413 h 224559"/>
                          <a:gd name="connsiteX9" fmla="*/ 125178 w 202701"/>
                          <a:gd name="connsiteY9" fmla="*/ 109299 h 224559"/>
                          <a:gd name="connsiteX10" fmla="*/ 90488 w 202701"/>
                          <a:gd name="connsiteY10" fmla="*/ 67942 h 224559"/>
                          <a:gd name="connsiteX11" fmla="*/ 50711 w 202701"/>
                          <a:gd name="connsiteY11" fmla="*/ 46015 h 224559"/>
                          <a:gd name="connsiteX12" fmla="*/ 18755 w 202701"/>
                          <a:gd name="connsiteY12" fmla="*/ 17612 h 224559"/>
                          <a:gd name="connsiteX13" fmla="*/ 0 w 202701"/>
                          <a:gd name="connsiteY13" fmla="*/ 0 h 2245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02701" h="224559">
                            <a:moveTo>
                              <a:pt x="0" y="0"/>
                            </a:moveTo>
                            <a:cubicBezTo>
                              <a:pt x="3486" y="10592"/>
                              <a:pt x="5134" y="21669"/>
                              <a:pt x="8516" y="32337"/>
                            </a:cubicBezTo>
                            <a:cubicBezTo>
                              <a:pt x="14697" y="51845"/>
                              <a:pt x="27661" y="67027"/>
                              <a:pt x="42777" y="80515"/>
                            </a:cubicBezTo>
                            <a:cubicBezTo>
                              <a:pt x="58722" y="94736"/>
                              <a:pt x="80572" y="102480"/>
                              <a:pt x="95517" y="117558"/>
                            </a:cubicBezTo>
                            <a:cubicBezTo>
                              <a:pt x="109481" y="131655"/>
                              <a:pt x="110233" y="149857"/>
                              <a:pt x="112472" y="168478"/>
                            </a:cubicBezTo>
                            <a:cubicBezTo>
                              <a:pt x="117339" y="208998"/>
                              <a:pt x="141142" y="232229"/>
                              <a:pt x="181813" y="222256"/>
                            </a:cubicBezTo>
                            <a:cubicBezTo>
                              <a:pt x="191053" y="219989"/>
                              <a:pt x="189548" y="218646"/>
                              <a:pt x="192253" y="209207"/>
                            </a:cubicBezTo>
                            <a:cubicBezTo>
                              <a:pt x="195044" y="199492"/>
                              <a:pt x="198530" y="189167"/>
                              <a:pt x="202702" y="179937"/>
                            </a:cubicBezTo>
                            <a:cubicBezTo>
                              <a:pt x="197873" y="190367"/>
                              <a:pt x="172564" y="185747"/>
                              <a:pt x="165116" y="181413"/>
                            </a:cubicBezTo>
                            <a:cubicBezTo>
                              <a:pt x="142523" y="168288"/>
                              <a:pt x="136065" y="131083"/>
                              <a:pt x="125178" y="109299"/>
                            </a:cubicBezTo>
                            <a:cubicBezTo>
                              <a:pt x="116920" y="92773"/>
                              <a:pt x="105547" y="78819"/>
                              <a:pt x="90488" y="67942"/>
                            </a:cubicBezTo>
                            <a:cubicBezTo>
                              <a:pt x="78181" y="59045"/>
                              <a:pt x="63513" y="53969"/>
                              <a:pt x="50711" y="46015"/>
                            </a:cubicBezTo>
                            <a:cubicBezTo>
                              <a:pt x="37995" y="38110"/>
                              <a:pt x="27118" y="30185"/>
                              <a:pt x="18755" y="17612"/>
                            </a:cubicBezTo>
                            <a:cubicBezTo>
                              <a:pt x="13802" y="10182"/>
                              <a:pt x="11688" y="5315"/>
                              <a:pt x="0" y="0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934" name="任意多边形: 形状 933">
                        <a:extLst>
                          <a:ext uri="{FF2B5EF4-FFF2-40B4-BE49-F238E27FC236}">
                            <a16:creationId xmlns:a16="http://schemas.microsoft.com/office/drawing/2014/main" id="{BD0963E4-C07B-9B8E-014A-1C8664E0F7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387583" y="2426773"/>
                        <a:ext cx="238637" cy="128206"/>
                      </a:xfrm>
                      <a:custGeom>
                        <a:avLst/>
                        <a:gdLst>
                          <a:gd name="connsiteX0" fmla="*/ 1389 w 238637"/>
                          <a:gd name="connsiteY0" fmla="*/ 0 h 128206"/>
                          <a:gd name="connsiteX1" fmla="*/ 91086 w 238637"/>
                          <a:gd name="connsiteY1" fmla="*/ 14621 h 128206"/>
                          <a:gd name="connsiteX2" fmla="*/ 131672 w 238637"/>
                          <a:gd name="connsiteY2" fmla="*/ 22536 h 128206"/>
                          <a:gd name="connsiteX3" fmla="*/ 152351 w 238637"/>
                          <a:gd name="connsiteY3" fmla="*/ 50892 h 128206"/>
                          <a:gd name="connsiteX4" fmla="*/ 213273 w 238637"/>
                          <a:gd name="connsiteY4" fmla="*/ 57721 h 128206"/>
                          <a:gd name="connsiteX5" fmla="*/ 238638 w 238637"/>
                          <a:gd name="connsiteY5" fmla="*/ 85439 h 128206"/>
                          <a:gd name="connsiteX6" fmla="*/ 204214 w 238637"/>
                          <a:gd name="connsiteY6" fmla="*/ 128206 h 128206"/>
                          <a:gd name="connsiteX7" fmla="*/ 187860 w 238637"/>
                          <a:gd name="connsiteY7" fmla="*/ 97622 h 128206"/>
                          <a:gd name="connsiteX8" fmla="*/ 163762 w 238637"/>
                          <a:gd name="connsiteY8" fmla="*/ 89144 h 128206"/>
                          <a:gd name="connsiteX9" fmla="*/ 121700 w 238637"/>
                          <a:gd name="connsiteY9" fmla="*/ 78572 h 128206"/>
                          <a:gd name="connsiteX10" fmla="*/ 110489 w 238637"/>
                          <a:gd name="connsiteY10" fmla="*/ 58969 h 128206"/>
                          <a:gd name="connsiteX11" fmla="*/ 86914 w 238637"/>
                          <a:gd name="connsiteY11" fmla="*/ 50130 h 128206"/>
                          <a:gd name="connsiteX12" fmla="*/ 21639 w 238637"/>
                          <a:gd name="connsiteY12" fmla="*/ 44748 h 128206"/>
                          <a:gd name="connsiteX13" fmla="*/ 1389 w 238637"/>
                          <a:gd name="connsiteY13" fmla="*/ 0 h 1282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238637" h="128206">
                            <a:moveTo>
                              <a:pt x="1389" y="0"/>
                            </a:moveTo>
                            <a:cubicBezTo>
                              <a:pt x="25040" y="28708"/>
                              <a:pt x="59606" y="17421"/>
                              <a:pt x="91086" y="14621"/>
                            </a:cubicBezTo>
                            <a:cubicBezTo>
                              <a:pt x="105488" y="13345"/>
                              <a:pt x="119480" y="13954"/>
                              <a:pt x="131672" y="22536"/>
                            </a:cubicBezTo>
                            <a:cubicBezTo>
                              <a:pt x="142197" y="29947"/>
                              <a:pt x="145569" y="40634"/>
                              <a:pt x="152351" y="50892"/>
                            </a:cubicBezTo>
                            <a:cubicBezTo>
                              <a:pt x="168467" y="75276"/>
                              <a:pt x="191099" y="54340"/>
                              <a:pt x="213273" y="57721"/>
                            </a:cubicBezTo>
                            <a:cubicBezTo>
                              <a:pt x="227694" y="59922"/>
                              <a:pt x="232447" y="74352"/>
                              <a:pt x="238638" y="85439"/>
                            </a:cubicBezTo>
                            <a:cubicBezTo>
                              <a:pt x="222121" y="91621"/>
                              <a:pt x="216197" y="116872"/>
                              <a:pt x="204214" y="128206"/>
                            </a:cubicBezTo>
                            <a:cubicBezTo>
                              <a:pt x="205624" y="117853"/>
                              <a:pt x="195156" y="104146"/>
                              <a:pt x="187860" y="97622"/>
                            </a:cubicBezTo>
                            <a:cubicBezTo>
                              <a:pt x="180935" y="91421"/>
                              <a:pt x="172868" y="90106"/>
                              <a:pt x="163762" y="89144"/>
                            </a:cubicBezTo>
                            <a:cubicBezTo>
                              <a:pt x="149589" y="87649"/>
                              <a:pt x="130777" y="91992"/>
                              <a:pt x="121700" y="78572"/>
                            </a:cubicBezTo>
                            <a:cubicBezTo>
                              <a:pt x="117509" y="72380"/>
                              <a:pt x="115823" y="64360"/>
                              <a:pt x="110489" y="58969"/>
                            </a:cubicBezTo>
                            <a:cubicBezTo>
                              <a:pt x="104507" y="52921"/>
                              <a:pt x="94887" y="51511"/>
                              <a:pt x="86914" y="50130"/>
                            </a:cubicBezTo>
                            <a:cubicBezTo>
                              <a:pt x="65806" y="46463"/>
                              <a:pt x="41622" y="52968"/>
                              <a:pt x="21639" y="44748"/>
                            </a:cubicBezTo>
                            <a:cubicBezTo>
                              <a:pt x="9190" y="39624"/>
                              <a:pt x="-4440" y="27899"/>
                              <a:pt x="1389" y="0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</p:grpSp>
                <p:grpSp>
                  <p:nvGrpSpPr>
                    <p:cNvPr id="930" name="图形 253">
                      <a:extLst>
                        <a:ext uri="{FF2B5EF4-FFF2-40B4-BE49-F238E27FC236}">
                          <a16:creationId xmlns:a16="http://schemas.microsoft.com/office/drawing/2014/main" id="{2A94B7E3-8901-3888-D4EB-496852826E3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2588818" y="2168946"/>
                      <a:ext cx="279838" cy="293646"/>
                      <a:chOff x="-2588818" y="2168946"/>
                      <a:chExt cx="279838" cy="293646"/>
                    </a:xfrm>
                    <a:grpFill/>
                  </p:grpSpPr>
                  <p:sp>
                    <p:nvSpPr>
                      <p:cNvPr id="931" name="任意多边形: 形状 930">
                        <a:extLst>
                          <a:ext uri="{FF2B5EF4-FFF2-40B4-BE49-F238E27FC236}">
                            <a16:creationId xmlns:a16="http://schemas.microsoft.com/office/drawing/2014/main" id="{EB249A3D-6353-A134-178C-713B628E9C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588818" y="2220509"/>
                        <a:ext cx="220673" cy="242082"/>
                      </a:xfrm>
                      <a:custGeom>
                        <a:avLst/>
                        <a:gdLst>
                          <a:gd name="connsiteX0" fmla="*/ 28097 w 220673"/>
                          <a:gd name="connsiteY0" fmla="*/ 8001 h 242082"/>
                          <a:gd name="connsiteX1" fmla="*/ 24011 w 220673"/>
                          <a:gd name="connsiteY1" fmla="*/ 0 h 242082"/>
                          <a:gd name="connsiteX2" fmla="*/ 2075 w 220673"/>
                          <a:gd name="connsiteY2" fmla="*/ 20660 h 242082"/>
                          <a:gd name="connsiteX3" fmla="*/ 8704 w 220673"/>
                          <a:gd name="connsiteY3" fmla="*/ 49949 h 242082"/>
                          <a:gd name="connsiteX4" fmla="*/ 68750 w 220673"/>
                          <a:gd name="connsiteY4" fmla="*/ 137046 h 242082"/>
                          <a:gd name="connsiteX5" fmla="*/ 181440 w 220673"/>
                          <a:gd name="connsiteY5" fmla="*/ 239849 h 242082"/>
                          <a:gd name="connsiteX6" fmla="*/ 220674 w 220673"/>
                          <a:gd name="connsiteY6" fmla="*/ 217513 h 242082"/>
                          <a:gd name="connsiteX7" fmla="*/ 115394 w 220673"/>
                          <a:gd name="connsiteY7" fmla="*/ 127425 h 242082"/>
                          <a:gd name="connsiteX8" fmla="*/ 28097 w 220673"/>
                          <a:gd name="connsiteY8" fmla="*/ 8001 h 2420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20673" h="242082">
                            <a:moveTo>
                              <a:pt x="28097" y="8001"/>
                            </a:moveTo>
                            <a:cubicBezTo>
                              <a:pt x="26755" y="5420"/>
                              <a:pt x="25345" y="2734"/>
                              <a:pt x="24011" y="0"/>
                            </a:cubicBezTo>
                            <a:cubicBezTo>
                              <a:pt x="21144" y="3353"/>
                              <a:pt x="4742" y="16783"/>
                              <a:pt x="2075" y="20660"/>
                            </a:cubicBezTo>
                            <a:cubicBezTo>
                              <a:pt x="-4049" y="24822"/>
                              <a:pt x="4971" y="40196"/>
                              <a:pt x="8704" y="49949"/>
                            </a:cubicBezTo>
                            <a:cubicBezTo>
                              <a:pt x="25335" y="93393"/>
                              <a:pt x="46500" y="111004"/>
                              <a:pt x="68750" y="137046"/>
                            </a:cubicBezTo>
                            <a:cubicBezTo>
                              <a:pt x="110765" y="186223"/>
                              <a:pt x="165686" y="231934"/>
                              <a:pt x="181440" y="239849"/>
                            </a:cubicBezTo>
                            <a:cubicBezTo>
                              <a:pt x="198347" y="248345"/>
                              <a:pt x="206119" y="230800"/>
                              <a:pt x="220674" y="217513"/>
                            </a:cubicBezTo>
                            <a:cubicBezTo>
                              <a:pt x="180669" y="195043"/>
                              <a:pt x="148808" y="161325"/>
                              <a:pt x="115394" y="127425"/>
                            </a:cubicBezTo>
                            <a:cubicBezTo>
                              <a:pt x="84200" y="95783"/>
                              <a:pt x="48881" y="47816"/>
                              <a:pt x="28097" y="8001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932" name="任意多边形: 形状 931">
                        <a:extLst>
                          <a:ext uri="{FF2B5EF4-FFF2-40B4-BE49-F238E27FC236}">
                            <a16:creationId xmlns:a16="http://schemas.microsoft.com/office/drawing/2014/main" id="{20729EA8-B256-376D-9116-A0A7732B47A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564797" y="2168946"/>
                        <a:ext cx="255817" cy="269076"/>
                      </a:xfrm>
                      <a:custGeom>
                        <a:avLst/>
                        <a:gdLst>
                          <a:gd name="connsiteX0" fmla="*/ 221037 w 255817"/>
                          <a:gd name="connsiteY0" fmla="*/ 70994 h 269076"/>
                          <a:gd name="connsiteX1" fmla="*/ 137684 w 255817"/>
                          <a:gd name="connsiteY1" fmla="*/ 6501 h 269076"/>
                          <a:gd name="connsiteX2" fmla="*/ 59246 w 255817"/>
                          <a:gd name="connsiteY2" fmla="*/ 3405 h 269076"/>
                          <a:gd name="connsiteX3" fmla="*/ 0 w 255817"/>
                          <a:gd name="connsiteY3" fmla="*/ 51563 h 269076"/>
                          <a:gd name="connsiteX4" fmla="*/ 4086 w 255817"/>
                          <a:gd name="connsiteY4" fmla="*/ 59564 h 269076"/>
                          <a:gd name="connsiteX5" fmla="*/ 91383 w 255817"/>
                          <a:gd name="connsiteY5" fmla="*/ 178989 h 269076"/>
                          <a:gd name="connsiteX6" fmla="*/ 196663 w 255817"/>
                          <a:gd name="connsiteY6" fmla="*/ 269076 h 269076"/>
                          <a:gd name="connsiteX7" fmla="*/ 239039 w 255817"/>
                          <a:gd name="connsiteY7" fmla="*/ 235177 h 269076"/>
                          <a:gd name="connsiteX8" fmla="*/ 221037 w 255817"/>
                          <a:gd name="connsiteY8" fmla="*/ 70994 h 26907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55817" h="269076">
                            <a:moveTo>
                              <a:pt x="221037" y="70994"/>
                            </a:moveTo>
                            <a:cubicBezTo>
                              <a:pt x="198501" y="44353"/>
                              <a:pt x="170659" y="16216"/>
                              <a:pt x="137684" y="6501"/>
                            </a:cubicBezTo>
                            <a:cubicBezTo>
                              <a:pt x="118777" y="929"/>
                              <a:pt x="78153" y="-3224"/>
                              <a:pt x="59246" y="3405"/>
                            </a:cubicBezTo>
                            <a:cubicBezTo>
                              <a:pt x="39691" y="10263"/>
                              <a:pt x="7944" y="23598"/>
                              <a:pt x="0" y="51563"/>
                            </a:cubicBezTo>
                            <a:cubicBezTo>
                              <a:pt x="1343" y="54297"/>
                              <a:pt x="2743" y="56983"/>
                              <a:pt x="4086" y="59564"/>
                            </a:cubicBezTo>
                            <a:cubicBezTo>
                              <a:pt x="24870" y="99379"/>
                              <a:pt x="60188" y="147347"/>
                              <a:pt x="91383" y="178989"/>
                            </a:cubicBezTo>
                            <a:cubicBezTo>
                              <a:pt x="124796" y="212888"/>
                              <a:pt x="156658" y="246607"/>
                              <a:pt x="196663" y="269076"/>
                            </a:cubicBezTo>
                            <a:cubicBezTo>
                              <a:pt x="215665" y="263952"/>
                              <a:pt x="232400" y="247531"/>
                              <a:pt x="239039" y="235177"/>
                            </a:cubicBezTo>
                            <a:cubicBezTo>
                              <a:pt x="268110" y="181046"/>
                              <a:pt x="257680" y="114333"/>
                              <a:pt x="221037" y="70994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903" name="图形 253">
                  <a:extLst>
                    <a:ext uri="{FF2B5EF4-FFF2-40B4-BE49-F238E27FC236}">
                      <a16:creationId xmlns:a16="http://schemas.microsoft.com/office/drawing/2014/main" id="{70F16648-C1A9-6C8A-1420-E92D0CA3DEB7}"/>
                    </a:ext>
                  </a:extLst>
                </p:cNvPr>
                <p:cNvGrpSpPr/>
                <p:nvPr/>
              </p:nvGrpSpPr>
              <p:grpSpPr>
                <a:xfrm>
                  <a:off x="-3729816" y="2957645"/>
                  <a:ext cx="1866506" cy="1747435"/>
                  <a:chOff x="-3729816" y="2957645"/>
                  <a:chExt cx="1866506" cy="1747435"/>
                </a:xfrm>
                <a:grpFill/>
              </p:grpSpPr>
              <p:grpSp>
                <p:nvGrpSpPr>
                  <p:cNvPr id="904" name="图形 253">
                    <a:extLst>
                      <a:ext uri="{FF2B5EF4-FFF2-40B4-BE49-F238E27FC236}">
                        <a16:creationId xmlns:a16="http://schemas.microsoft.com/office/drawing/2014/main" id="{C00BD531-93AA-39D9-F793-2E75AF58726D}"/>
                      </a:ext>
                    </a:extLst>
                  </p:cNvPr>
                  <p:cNvGrpSpPr/>
                  <p:nvPr/>
                </p:nvGrpSpPr>
                <p:grpSpPr>
                  <a:xfrm>
                    <a:off x="-3105449" y="2957645"/>
                    <a:ext cx="1242140" cy="1747435"/>
                    <a:chOff x="-3105449" y="2957645"/>
                    <a:chExt cx="1242140" cy="1747435"/>
                  </a:xfrm>
                  <a:grpFill/>
                </p:grpSpPr>
                <p:sp>
                  <p:nvSpPr>
                    <p:cNvPr id="918" name="任意多边形: 形状 917">
                      <a:extLst>
                        <a:ext uri="{FF2B5EF4-FFF2-40B4-BE49-F238E27FC236}">
                          <a16:creationId xmlns:a16="http://schemas.microsoft.com/office/drawing/2014/main" id="{2347DEC2-EC87-E264-1AB5-BE1BDE1880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105449" y="3008964"/>
                      <a:ext cx="1098712" cy="1696116"/>
                    </a:xfrm>
                    <a:custGeom>
                      <a:avLst/>
                      <a:gdLst>
                        <a:gd name="connsiteX0" fmla="*/ 540700 w 1098712"/>
                        <a:gd name="connsiteY0" fmla="*/ 748 h 1696116"/>
                        <a:gd name="connsiteX1" fmla="*/ 640741 w 1098712"/>
                        <a:gd name="connsiteY1" fmla="*/ 187657 h 1696116"/>
                        <a:gd name="connsiteX2" fmla="*/ 830469 w 1098712"/>
                        <a:gd name="connsiteY2" fmla="*/ 889955 h 1696116"/>
                        <a:gd name="connsiteX3" fmla="*/ 811086 w 1098712"/>
                        <a:gd name="connsiteY3" fmla="*/ 924178 h 1696116"/>
                        <a:gd name="connsiteX4" fmla="*/ 861864 w 1098712"/>
                        <a:gd name="connsiteY4" fmla="*/ 1003740 h 1696116"/>
                        <a:gd name="connsiteX5" fmla="*/ 948741 w 1098712"/>
                        <a:gd name="connsiteY5" fmla="*/ 1151159 h 1696116"/>
                        <a:gd name="connsiteX6" fmla="*/ 1098712 w 1098712"/>
                        <a:gd name="connsiteY6" fmla="*/ 1435594 h 1696116"/>
                        <a:gd name="connsiteX7" fmla="*/ 835546 w 1098712"/>
                        <a:gd name="connsiteY7" fmla="*/ 1606587 h 1696116"/>
                        <a:gd name="connsiteX8" fmla="*/ 56582 w 1098712"/>
                        <a:gd name="connsiteY8" fmla="*/ 1640601 h 1696116"/>
                        <a:gd name="connsiteX9" fmla="*/ 74737 w 1098712"/>
                        <a:gd name="connsiteY9" fmla="*/ 1201174 h 1696116"/>
                        <a:gd name="connsiteX10" fmla="*/ 66841 w 1098712"/>
                        <a:gd name="connsiteY10" fmla="*/ 1037954 h 1696116"/>
                        <a:gd name="connsiteX11" fmla="*/ 1023 w 1098712"/>
                        <a:gd name="connsiteY11" fmla="*/ 916853 h 1696116"/>
                        <a:gd name="connsiteX12" fmla="*/ 61573 w 1098712"/>
                        <a:gd name="connsiteY12" fmla="*/ 437736 h 1696116"/>
                        <a:gd name="connsiteX13" fmla="*/ 137916 w 1098712"/>
                        <a:gd name="connsiteY13" fmla="*/ 198173 h 1696116"/>
                        <a:gd name="connsiteX14" fmla="*/ 236890 w 1098712"/>
                        <a:gd name="connsiteY14" fmla="*/ 111029 h 1696116"/>
                        <a:gd name="connsiteX15" fmla="*/ 540700 w 1098712"/>
                        <a:gd name="connsiteY15" fmla="*/ 748 h 16961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098712" h="1696116">
                          <a:moveTo>
                            <a:pt x="540700" y="748"/>
                          </a:moveTo>
                          <a:cubicBezTo>
                            <a:pt x="612461" y="46592"/>
                            <a:pt x="625253" y="135022"/>
                            <a:pt x="640741" y="187657"/>
                          </a:cubicBezTo>
                          <a:cubicBezTo>
                            <a:pt x="667068" y="277164"/>
                            <a:pt x="838785" y="861180"/>
                            <a:pt x="830469" y="889955"/>
                          </a:cubicBezTo>
                          <a:cubicBezTo>
                            <a:pt x="825526" y="907081"/>
                            <a:pt x="809981" y="906119"/>
                            <a:pt x="811086" y="924178"/>
                          </a:cubicBezTo>
                          <a:cubicBezTo>
                            <a:pt x="811848" y="936589"/>
                            <a:pt x="853434" y="994692"/>
                            <a:pt x="861864" y="1003740"/>
                          </a:cubicBezTo>
                          <a:cubicBezTo>
                            <a:pt x="895430" y="1039754"/>
                            <a:pt x="926472" y="1106991"/>
                            <a:pt x="948741" y="1151159"/>
                          </a:cubicBezTo>
                          <a:cubicBezTo>
                            <a:pt x="978917" y="1211023"/>
                            <a:pt x="1088911" y="1411687"/>
                            <a:pt x="1098712" y="1435594"/>
                          </a:cubicBezTo>
                          <a:cubicBezTo>
                            <a:pt x="1085635" y="1469694"/>
                            <a:pt x="1004024" y="1561839"/>
                            <a:pt x="835546" y="1606587"/>
                          </a:cubicBezTo>
                          <a:cubicBezTo>
                            <a:pt x="265856" y="1757911"/>
                            <a:pt x="116866" y="1680301"/>
                            <a:pt x="56582" y="1640601"/>
                          </a:cubicBezTo>
                          <a:cubicBezTo>
                            <a:pt x="53753" y="1566001"/>
                            <a:pt x="68736" y="1268916"/>
                            <a:pt x="74737" y="1201174"/>
                          </a:cubicBezTo>
                          <a:cubicBezTo>
                            <a:pt x="79299" y="1149644"/>
                            <a:pt x="107236" y="1078064"/>
                            <a:pt x="66841" y="1037954"/>
                          </a:cubicBezTo>
                          <a:cubicBezTo>
                            <a:pt x="33112" y="1004464"/>
                            <a:pt x="5319" y="966774"/>
                            <a:pt x="1023" y="916853"/>
                          </a:cubicBezTo>
                          <a:cubicBezTo>
                            <a:pt x="-8207" y="809440"/>
                            <a:pt x="47695" y="530862"/>
                            <a:pt x="61573" y="437736"/>
                          </a:cubicBezTo>
                          <a:cubicBezTo>
                            <a:pt x="69117" y="387101"/>
                            <a:pt x="103702" y="237873"/>
                            <a:pt x="137916" y="198173"/>
                          </a:cubicBezTo>
                          <a:cubicBezTo>
                            <a:pt x="173378" y="157035"/>
                            <a:pt x="187961" y="132651"/>
                            <a:pt x="236890" y="111029"/>
                          </a:cubicBezTo>
                          <a:cubicBezTo>
                            <a:pt x="323539" y="72757"/>
                            <a:pt x="395377" y="-8643"/>
                            <a:pt x="540700" y="748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sp>
                  <p:nvSpPr>
                    <p:cNvPr id="919" name="任意多边形: 形状 918">
                      <a:extLst>
                        <a:ext uri="{FF2B5EF4-FFF2-40B4-BE49-F238E27FC236}">
                          <a16:creationId xmlns:a16="http://schemas.microsoft.com/office/drawing/2014/main" id="{CC046672-0C07-CECB-F549-B8C4EFC4DE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2980687" y="2957645"/>
                      <a:ext cx="450725" cy="270570"/>
                    </a:xfrm>
                    <a:custGeom>
                      <a:avLst/>
                      <a:gdLst>
                        <a:gd name="connsiteX0" fmla="*/ 0 w 450725"/>
                        <a:gd name="connsiteY0" fmla="*/ 270571 h 270570"/>
                        <a:gd name="connsiteX1" fmla="*/ 194805 w 450725"/>
                        <a:gd name="connsiteY1" fmla="*/ 65945 h 270570"/>
                        <a:gd name="connsiteX2" fmla="*/ 352815 w 450725"/>
                        <a:gd name="connsiteY2" fmla="*/ 7681 h 270570"/>
                        <a:gd name="connsiteX3" fmla="*/ 429101 w 450725"/>
                        <a:gd name="connsiteY3" fmla="*/ 1994 h 270570"/>
                        <a:gd name="connsiteX4" fmla="*/ 448942 w 450725"/>
                        <a:gd name="connsiteY4" fmla="*/ 57239 h 270570"/>
                        <a:gd name="connsiteX5" fmla="*/ 392249 w 450725"/>
                        <a:gd name="connsiteY5" fmla="*/ 88967 h 270570"/>
                        <a:gd name="connsiteX6" fmla="*/ 0 w 450725"/>
                        <a:gd name="connsiteY6" fmla="*/ 270571 h 2705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50725" h="270570">
                          <a:moveTo>
                            <a:pt x="0" y="270571"/>
                          </a:moveTo>
                          <a:cubicBezTo>
                            <a:pt x="49959" y="177454"/>
                            <a:pt x="105956" y="130134"/>
                            <a:pt x="194805" y="65945"/>
                          </a:cubicBezTo>
                          <a:cubicBezTo>
                            <a:pt x="233686" y="37856"/>
                            <a:pt x="304667" y="11786"/>
                            <a:pt x="352815" y="7681"/>
                          </a:cubicBezTo>
                          <a:cubicBezTo>
                            <a:pt x="366141" y="6547"/>
                            <a:pt x="417271" y="-4406"/>
                            <a:pt x="429101" y="1994"/>
                          </a:cubicBezTo>
                          <a:cubicBezTo>
                            <a:pt x="436293" y="5881"/>
                            <a:pt x="445865" y="48924"/>
                            <a:pt x="448942" y="57239"/>
                          </a:cubicBezTo>
                          <a:cubicBezTo>
                            <a:pt x="459743" y="86434"/>
                            <a:pt x="419052" y="84033"/>
                            <a:pt x="392249" y="88967"/>
                          </a:cubicBezTo>
                          <a:cubicBezTo>
                            <a:pt x="289931" y="107770"/>
                            <a:pt x="139522" y="173168"/>
                            <a:pt x="0" y="270571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grpSp>
                  <p:nvGrpSpPr>
                    <p:cNvPr id="920" name="图形 253">
                      <a:extLst>
                        <a:ext uri="{FF2B5EF4-FFF2-40B4-BE49-F238E27FC236}">
                          <a16:creationId xmlns:a16="http://schemas.microsoft.com/office/drawing/2014/main" id="{049EEBB2-55EC-2ED3-55DE-A91B0F10C62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3041237" y="3912198"/>
                      <a:ext cx="1177928" cy="528950"/>
                      <a:chOff x="-3041237" y="3912198"/>
                      <a:chExt cx="1177928" cy="528950"/>
                    </a:xfrm>
                    <a:grpFill/>
                  </p:grpSpPr>
                  <p:sp>
                    <p:nvSpPr>
                      <p:cNvPr id="921" name="任意多边形: 形状 920">
                        <a:extLst>
                          <a:ext uri="{FF2B5EF4-FFF2-40B4-BE49-F238E27FC236}">
                            <a16:creationId xmlns:a16="http://schemas.microsoft.com/office/drawing/2014/main" id="{22D88612-8D0C-0430-F8B2-1423C9CD8CF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3041237" y="3912198"/>
                        <a:ext cx="792962" cy="271614"/>
                      </a:xfrm>
                      <a:custGeom>
                        <a:avLst/>
                        <a:gdLst>
                          <a:gd name="connsiteX0" fmla="*/ 0 w 792962"/>
                          <a:gd name="connsiteY0" fmla="*/ 134729 h 271614"/>
                          <a:gd name="connsiteX1" fmla="*/ 86801 w 792962"/>
                          <a:gd name="connsiteY1" fmla="*/ 145159 h 271614"/>
                          <a:gd name="connsiteX2" fmla="*/ 587054 w 792962"/>
                          <a:gd name="connsiteY2" fmla="*/ 68912 h 271614"/>
                          <a:gd name="connsiteX3" fmla="*/ 755533 w 792962"/>
                          <a:gd name="connsiteY3" fmla="*/ 465 h 271614"/>
                          <a:gd name="connsiteX4" fmla="*/ 792385 w 792962"/>
                          <a:gd name="connsiteY4" fmla="*/ 84704 h 271614"/>
                          <a:gd name="connsiteX5" fmla="*/ 479117 w 792962"/>
                          <a:gd name="connsiteY5" fmla="*/ 224227 h 271614"/>
                          <a:gd name="connsiteX6" fmla="*/ 107928 w 792962"/>
                          <a:gd name="connsiteY6" fmla="*/ 271613 h 271614"/>
                          <a:gd name="connsiteX7" fmla="*/ 21565 w 792962"/>
                          <a:gd name="connsiteY7" fmla="*/ 257326 h 271614"/>
                          <a:gd name="connsiteX8" fmla="*/ 0 w 792962"/>
                          <a:gd name="connsiteY8" fmla="*/ 134729 h 27161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792962" h="271614">
                            <a:moveTo>
                              <a:pt x="0" y="134729"/>
                            </a:moveTo>
                            <a:cubicBezTo>
                              <a:pt x="50016" y="147893"/>
                              <a:pt x="63513" y="144778"/>
                              <a:pt x="86801" y="145159"/>
                            </a:cubicBezTo>
                            <a:cubicBezTo>
                              <a:pt x="252717" y="147893"/>
                              <a:pt x="541687" y="81923"/>
                              <a:pt x="587054" y="68912"/>
                            </a:cubicBezTo>
                            <a:cubicBezTo>
                              <a:pt x="611562" y="61882"/>
                              <a:pt x="702888" y="32060"/>
                              <a:pt x="755533" y="465"/>
                            </a:cubicBezTo>
                            <a:cubicBezTo>
                              <a:pt x="767496" y="-6707"/>
                              <a:pt x="787298" y="71236"/>
                              <a:pt x="792385" y="84704"/>
                            </a:cubicBezTo>
                            <a:cubicBezTo>
                              <a:pt x="802176" y="110650"/>
                              <a:pt x="687086" y="168943"/>
                              <a:pt x="479117" y="224227"/>
                            </a:cubicBezTo>
                            <a:cubicBezTo>
                              <a:pt x="420424" y="239828"/>
                              <a:pt x="168573" y="271775"/>
                              <a:pt x="107928" y="271613"/>
                            </a:cubicBezTo>
                            <a:cubicBezTo>
                              <a:pt x="86887" y="271556"/>
                              <a:pt x="41024" y="270061"/>
                              <a:pt x="21565" y="257326"/>
                            </a:cubicBezTo>
                            <a:cubicBezTo>
                              <a:pt x="-6468" y="238981"/>
                              <a:pt x="2639" y="181916"/>
                              <a:pt x="0" y="134729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922" name="任意多边形: 形状 921">
                        <a:extLst>
                          <a:ext uri="{FF2B5EF4-FFF2-40B4-BE49-F238E27FC236}">
                            <a16:creationId xmlns:a16="http://schemas.microsoft.com/office/drawing/2014/main" id="{63963E43-3D80-A5B0-A1D7-E2138B6873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858427" y="4053960"/>
                        <a:ext cx="995117" cy="387188"/>
                      </a:xfrm>
                      <a:custGeom>
                        <a:avLst/>
                        <a:gdLst>
                          <a:gd name="connsiteX0" fmla="*/ 19900 w 995117"/>
                          <a:gd name="connsiteY0" fmla="*/ 873 h 387188"/>
                          <a:gd name="connsiteX1" fmla="*/ 83499 w 995117"/>
                          <a:gd name="connsiteY1" fmla="*/ 883 h 387188"/>
                          <a:gd name="connsiteX2" fmla="*/ 217525 w 995117"/>
                          <a:gd name="connsiteY2" fmla="*/ 17752 h 387188"/>
                          <a:gd name="connsiteX3" fmla="*/ 314795 w 995117"/>
                          <a:gd name="connsiteY3" fmla="*/ 120622 h 387188"/>
                          <a:gd name="connsiteX4" fmla="*/ 451631 w 995117"/>
                          <a:gd name="connsiteY4" fmla="*/ 179896 h 387188"/>
                          <a:gd name="connsiteX5" fmla="*/ 636139 w 995117"/>
                          <a:gd name="connsiteY5" fmla="*/ 142996 h 387188"/>
                          <a:gd name="connsiteX6" fmla="*/ 827535 w 995117"/>
                          <a:gd name="connsiteY6" fmla="*/ 125051 h 387188"/>
                          <a:gd name="connsiteX7" fmla="*/ 995118 w 995117"/>
                          <a:gd name="connsiteY7" fmla="*/ 264268 h 387188"/>
                          <a:gd name="connsiteX8" fmla="*/ 912907 w 995117"/>
                          <a:gd name="connsiteY8" fmla="*/ 387188 h 387188"/>
                          <a:gd name="connsiteX9" fmla="*/ 824782 w 995117"/>
                          <a:gd name="connsiteY9" fmla="*/ 290910 h 387188"/>
                          <a:gd name="connsiteX10" fmla="*/ 582314 w 995117"/>
                          <a:gd name="connsiteY10" fmla="*/ 276070 h 387188"/>
                          <a:gd name="connsiteX11" fmla="*/ 393404 w 995117"/>
                          <a:gd name="connsiteY11" fmla="*/ 287814 h 387188"/>
                          <a:gd name="connsiteX12" fmla="*/ 268084 w 995117"/>
                          <a:gd name="connsiteY12" fmla="*/ 224225 h 387188"/>
                          <a:gd name="connsiteX13" fmla="*/ 43589 w 995117"/>
                          <a:gd name="connsiteY13" fmla="*/ 108811 h 387188"/>
                          <a:gd name="connsiteX14" fmla="*/ 19900 w 995117"/>
                          <a:gd name="connsiteY14" fmla="*/ 873 h 3871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995117" h="387188">
                            <a:moveTo>
                              <a:pt x="19900" y="873"/>
                            </a:moveTo>
                            <a:cubicBezTo>
                              <a:pt x="33864" y="8874"/>
                              <a:pt x="65573" y="1073"/>
                              <a:pt x="83499" y="883"/>
                            </a:cubicBezTo>
                            <a:cubicBezTo>
                              <a:pt x="128600" y="397"/>
                              <a:pt x="176825" y="-4927"/>
                              <a:pt x="217525" y="17752"/>
                            </a:cubicBezTo>
                            <a:cubicBezTo>
                              <a:pt x="259873" y="41354"/>
                              <a:pt x="281895" y="86798"/>
                              <a:pt x="314795" y="120622"/>
                            </a:cubicBezTo>
                            <a:cubicBezTo>
                              <a:pt x="353514" y="160427"/>
                              <a:pt x="394329" y="179200"/>
                              <a:pt x="451631" y="179896"/>
                            </a:cubicBezTo>
                            <a:cubicBezTo>
                              <a:pt x="514305" y="180648"/>
                              <a:pt x="576532" y="158226"/>
                              <a:pt x="636139" y="142996"/>
                            </a:cubicBezTo>
                            <a:cubicBezTo>
                              <a:pt x="696500" y="127575"/>
                              <a:pt x="765546" y="110525"/>
                              <a:pt x="827535" y="125051"/>
                            </a:cubicBezTo>
                            <a:cubicBezTo>
                              <a:pt x="894305" y="140691"/>
                              <a:pt x="963857" y="203060"/>
                              <a:pt x="995118" y="264268"/>
                            </a:cubicBezTo>
                            <a:cubicBezTo>
                              <a:pt x="945293" y="288576"/>
                              <a:pt x="954160" y="360299"/>
                              <a:pt x="912907" y="387188"/>
                            </a:cubicBezTo>
                            <a:cubicBezTo>
                              <a:pt x="890172" y="348231"/>
                              <a:pt x="865864" y="314855"/>
                              <a:pt x="824782" y="290910"/>
                            </a:cubicBezTo>
                            <a:cubicBezTo>
                              <a:pt x="746182" y="245113"/>
                              <a:pt x="666229" y="263382"/>
                              <a:pt x="582314" y="276070"/>
                            </a:cubicBezTo>
                            <a:cubicBezTo>
                              <a:pt x="520287" y="285442"/>
                              <a:pt x="456098" y="288128"/>
                              <a:pt x="393404" y="287814"/>
                            </a:cubicBezTo>
                            <a:cubicBezTo>
                              <a:pt x="333635" y="287509"/>
                              <a:pt x="302641" y="274346"/>
                              <a:pt x="268084" y="224225"/>
                            </a:cubicBezTo>
                            <a:cubicBezTo>
                              <a:pt x="240576" y="184315"/>
                              <a:pt x="188379" y="108811"/>
                              <a:pt x="43589" y="108811"/>
                            </a:cubicBezTo>
                            <a:cubicBezTo>
                              <a:pt x="5699" y="108801"/>
                              <a:pt x="-19590" y="50889"/>
                              <a:pt x="19900" y="873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  <p:sp>
                    <p:nvSpPr>
                      <p:cNvPr id="923" name="任意多边形: 形状 922">
                        <a:extLst>
                          <a:ext uri="{FF2B5EF4-FFF2-40B4-BE49-F238E27FC236}">
                            <a16:creationId xmlns:a16="http://schemas.microsoft.com/office/drawing/2014/main" id="{E262C6A9-F421-E2DA-C342-CF70E09CC1C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2908998" y="4041807"/>
                        <a:ext cx="116896" cy="146772"/>
                      </a:xfrm>
                      <a:custGeom>
                        <a:avLst/>
                        <a:gdLst>
                          <a:gd name="connsiteX0" fmla="*/ 101970 w 116896"/>
                          <a:gd name="connsiteY0" fmla="*/ 3196 h 146772"/>
                          <a:gd name="connsiteX1" fmla="*/ 116896 w 116896"/>
                          <a:gd name="connsiteY1" fmla="*/ 132127 h 146772"/>
                          <a:gd name="connsiteX2" fmla="*/ 13826 w 116896"/>
                          <a:gd name="connsiteY2" fmla="*/ 146300 h 146772"/>
                          <a:gd name="connsiteX3" fmla="*/ 643 w 116896"/>
                          <a:gd name="connsiteY3" fmla="*/ 12464 h 146772"/>
                          <a:gd name="connsiteX4" fmla="*/ 101970 w 116896"/>
                          <a:gd name="connsiteY4" fmla="*/ 3196 h 1467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16896" h="146772">
                            <a:moveTo>
                              <a:pt x="101970" y="3196"/>
                            </a:moveTo>
                            <a:cubicBezTo>
                              <a:pt x="107752" y="9778"/>
                              <a:pt x="113905" y="92913"/>
                              <a:pt x="116896" y="132127"/>
                            </a:cubicBezTo>
                            <a:cubicBezTo>
                              <a:pt x="83968" y="143062"/>
                              <a:pt x="47935" y="148472"/>
                              <a:pt x="13826" y="146300"/>
                            </a:cubicBezTo>
                            <a:cubicBezTo>
                              <a:pt x="3358" y="102847"/>
                              <a:pt x="-1928" y="58518"/>
                              <a:pt x="643" y="12464"/>
                            </a:cubicBezTo>
                            <a:cubicBezTo>
                              <a:pt x="3492" y="12007"/>
                              <a:pt x="92579" y="-7491"/>
                              <a:pt x="101970" y="3196"/>
                            </a:cubicBezTo>
                            <a:close/>
                          </a:path>
                        </a:pathLst>
                      </a:custGeom>
                      <a:grpFill/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OPPOSans R" panose="00020600040101010101" pitchFamily="18" charset="-122"/>
                          <a:ea typeface="OPPOSans R" panose="00020600040101010101" pitchFamily="18" charset="-122"/>
                          <a:cs typeface="OPPOSans R" panose="00020600040101010101" pitchFamily="18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905" name="图形 253">
                    <a:extLst>
                      <a:ext uri="{FF2B5EF4-FFF2-40B4-BE49-F238E27FC236}">
                        <a16:creationId xmlns:a16="http://schemas.microsoft.com/office/drawing/2014/main" id="{2C90EDC1-F9CE-B551-33A0-4376C45DC0CF}"/>
                      </a:ext>
                    </a:extLst>
                  </p:cNvPr>
                  <p:cNvGrpSpPr/>
                  <p:nvPr/>
                </p:nvGrpSpPr>
                <p:grpSpPr>
                  <a:xfrm>
                    <a:off x="-3729816" y="3143955"/>
                    <a:ext cx="1093995" cy="755704"/>
                    <a:chOff x="-3729816" y="3143955"/>
                    <a:chExt cx="1093995" cy="755704"/>
                  </a:xfrm>
                  <a:grpFill/>
                </p:grpSpPr>
                <p:sp>
                  <p:nvSpPr>
                    <p:cNvPr id="906" name="任意多边形: 形状 905">
                      <a:extLst>
                        <a:ext uri="{FF2B5EF4-FFF2-40B4-BE49-F238E27FC236}">
                          <a16:creationId xmlns:a16="http://schemas.microsoft.com/office/drawing/2014/main" id="{A9780D19-A19B-8EF7-F600-ECAEE212BC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729816" y="3222127"/>
                      <a:ext cx="1007270" cy="623602"/>
                    </a:xfrm>
                    <a:custGeom>
                      <a:avLst/>
                      <a:gdLst>
                        <a:gd name="connsiteX0" fmla="*/ 445 w 1007270"/>
                        <a:gd name="connsiteY0" fmla="*/ 560844 h 623602"/>
                        <a:gd name="connsiteX1" fmla="*/ 1131 w 1007270"/>
                        <a:gd name="connsiteY1" fmla="*/ 563158 h 623602"/>
                        <a:gd name="connsiteX2" fmla="*/ 18095 w 1007270"/>
                        <a:gd name="connsiteY2" fmla="*/ 581675 h 623602"/>
                        <a:gd name="connsiteX3" fmla="*/ 26772 w 1007270"/>
                        <a:gd name="connsiteY3" fmla="*/ 599172 h 623602"/>
                        <a:gd name="connsiteX4" fmla="*/ 46355 w 1007270"/>
                        <a:gd name="connsiteY4" fmla="*/ 605325 h 623602"/>
                        <a:gd name="connsiteX5" fmla="*/ 53490 w 1007270"/>
                        <a:gd name="connsiteY5" fmla="*/ 612088 h 623602"/>
                        <a:gd name="connsiteX6" fmla="*/ 69063 w 1007270"/>
                        <a:gd name="connsiteY6" fmla="*/ 619165 h 623602"/>
                        <a:gd name="connsiteX7" fmla="*/ 156874 w 1007270"/>
                        <a:gd name="connsiteY7" fmla="*/ 621556 h 623602"/>
                        <a:gd name="connsiteX8" fmla="*/ 172866 w 1007270"/>
                        <a:gd name="connsiteY8" fmla="*/ 618251 h 623602"/>
                        <a:gd name="connsiteX9" fmla="*/ 179620 w 1007270"/>
                        <a:gd name="connsiteY9" fmla="*/ 613421 h 623602"/>
                        <a:gd name="connsiteX10" fmla="*/ 205156 w 1007270"/>
                        <a:gd name="connsiteY10" fmla="*/ 592305 h 623602"/>
                        <a:gd name="connsiteX11" fmla="*/ 688921 w 1007270"/>
                        <a:gd name="connsiteY11" fmla="*/ 474785 h 623602"/>
                        <a:gd name="connsiteX12" fmla="*/ 907425 w 1007270"/>
                        <a:gd name="connsiteY12" fmla="*/ 322099 h 623602"/>
                        <a:gd name="connsiteX13" fmla="*/ 939019 w 1007270"/>
                        <a:gd name="connsiteY13" fmla="*/ 926 h 623602"/>
                        <a:gd name="connsiteX14" fmla="*/ 565201 w 1007270"/>
                        <a:gd name="connsiteY14" fmla="*/ 361581 h 623602"/>
                        <a:gd name="connsiteX15" fmla="*/ 251933 w 1007270"/>
                        <a:gd name="connsiteY15" fmla="*/ 480043 h 623602"/>
                        <a:gd name="connsiteX16" fmla="*/ 176772 w 1007270"/>
                        <a:gd name="connsiteY16" fmla="*/ 479948 h 623602"/>
                        <a:gd name="connsiteX17" fmla="*/ 107515 w 1007270"/>
                        <a:gd name="connsiteY17" fmla="*/ 496797 h 623602"/>
                        <a:gd name="connsiteX18" fmla="*/ 65358 w 1007270"/>
                        <a:gd name="connsiteY18" fmla="*/ 503065 h 623602"/>
                        <a:gd name="connsiteX19" fmla="*/ 125413 w 1007270"/>
                        <a:gd name="connsiteY19" fmla="*/ 540603 h 623602"/>
                        <a:gd name="connsiteX20" fmla="*/ 93161 w 1007270"/>
                        <a:gd name="connsiteY20" fmla="*/ 563177 h 623602"/>
                        <a:gd name="connsiteX21" fmla="*/ 27048 w 1007270"/>
                        <a:gd name="connsiteY21" fmla="*/ 548661 h 623602"/>
                        <a:gd name="connsiteX22" fmla="*/ 445 w 1007270"/>
                        <a:gd name="connsiteY22" fmla="*/ 560844 h 6236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007270" h="623602">
                          <a:moveTo>
                            <a:pt x="445" y="560844"/>
                          </a:moveTo>
                          <a:cubicBezTo>
                            <a:pt x="616" y="561577"/>
                            <a:pt x="845" y="562348"/>
                            <a:pt x="1131" y="563158"/>
                          </a:cubicBezTo>
                          <a:cubicBezTo>
                            <a:pt x="3483" y="569873"/>
                            <a:pt x="14056" y="575426"/>
                            <a:pt x="18095" y="581675"/>
                          </a:cubicBezTo>
                          <a:cubicBezTo>
                            <a:pt x="21705" y="587247"/>
                            <a:pt x="21019" y="594800"/>
                            <a:pt x="26772" y="599172"/>
                          </a:cubicBezTo>
                          <a:cubicBezTo>
                            <a:pt x="32268" y="603354"/>
                            <a:pt x="40517" y="601630"/>
                            <a:pt x="46355" y="605325"/>
                          </a:cubicBezTo>
                          <a:cubicBezTo>
                            <a:pt x="49127" y="607087"/>
                            <a:pt x="51051" y="609888"/>
                            <a:pt x="53490" y="612088"/>
                          </a:cubicBezTo>
                          <a:cubicBezTo>
                            <a:pt x="57776" y="615946"/>
                            <a:pt x="63472" y="617774"/>
                            <a:pt x="69063" y="619165"/>
                          </a:cubicBezTo>
                          <a:cubicBezTo>
                            <a:pt x="97086" y="626109"/>
                            <a:pt x="128385" y="623251"/>
                            <a:pt x="156874" y="621556"/>
                          </a:cubicBezTo>
                          <a:cubicBezTo>
                            <a:pt x="162351" y="621232"/>
                            <a:pt x="168009" y="620794"/>
                            <a:pt x="172866" y="618251"/>
                          </a:cubicBezTo>
                          <a:cubicBezTo>
                            <a:pt x="175324" y="616965"/>
                            <a:pt x="177477" y="615184"/>
                            <a:pt x="179620" y="613421"/>
                          </a:cubicBezTo>
                          <a:cubicBezTo>
                            <a:pt x="188135" y="606383"/>
                            <a:pt x="196641" y="599344"/>
                            <a:pt x="205156" y="592305"/>
                          </a:cubicBezTo>
                          <a:cubicBezTo>
                            <a:pt x="277823" y="532230"/>
                            <a:pt x="601434" y="505408"/>
                            <a:pt x="688921" y="474785"/>
                          </a:cubicBezTo>
                          <a:cubicBezTo>
                            <a:pt x="696398" y="472166"/>
                            <a:pt x="903520" y="327471"/>
                            <a:pt x="907425" y="322099"/>
                          </a:cubicBezTo>
                          <a:cubicBezTo>
                            <a:pt x="1110126" y="43055"/>
                            <a:pt x="941944" y="13908"/>
                            <a:pt x="939019" y="926"/>
                          </a:cubicBezTo>
                          <a:cubicBezTo>
                            <a:pt x="934047" y="-21115"/>
                            <a:pt x="588709" y="357656"/>
                            <a:pt x="565201" y="361581"/>
                          </a:cubicBezTo>
                          <a:cubicBezTo>
                            <a:pt x="532397" y="367067"/>
                            <a:pt x="296187" y="458050"/>
                            <a:pt x="251933" y="480043"/>
                          </a:cubicBezTo>
                          <a:cubicBezTo>
                            <a:pt x="224321" y="493768"/>
                            <a:pt x="206204" y="472585"/>
                            <a:pt x="176772" y="479948"/>
                          </a:cubicBezTo>
                          <a:cubicBezTo>
                            <a:pt x="150063" y="486634"/>
                            <a:pt x="136833" y="504208"/>
                            <a:pt x="107515" y="496797"/>
                          </a:cubicBezTo>
                          <a:cubicBezTo>
                            <a:pt x="95847" y="493845"/>
                            <a:pt x="44593" y="475052"/>
                            <a:pt x="65358" y="503065"/>
                          </a:cubicBezTo>
                          <a:cubicBezTo>
                            <a:pt x="74864" y="515886"/>
                            <a:pt x="121508" y="524953"/>
                            <a:pt x="125413" y="540603"/>
                          </a:cubicBezTo>
                          <a:cubicBezTo>
                            <a:pt x="130214" y="559862"/>
                            <a:pt x="104134" y="565920"/>
                            <a:pt x="93161" y="563177"/>
                          </a:cubicBezTo>
                          <a:cubicBezTo>
                            <a:pt x="82731" y="560577"/>
                            <a:pt x="37935" y="549690"/>
                            <a:pt x="27048" y="548661"/>
                          </a:cubicBezTo>
                          <a:cubicBezTo>
                            <a:pt x="14523" y="547489"/>
                            <a:pt x="-3022" y="546337"/>
                            <a:pt x="445" y="560844"/>
                          </a:cubicBezTo>
                          <a:close/>
                        </a:path>
                      </a:pathLst>
                    </a:custGeom>
                    <a:grpFill/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OPPOSans R" panose="00020600040101010101" pitchFamily="18" charset="-122"/>
                        <a:ea typeface="OPPOSans R" panose="00020600040101010101" pitchFamily="18" charset="-122"/>
                        <a:cs typeface="OPPOSans R" panose="00020600040101010101" pitchFamily="18" charset="-122"/>
                      </a:endParaRPr>
                    </a:p>
                  </p:txBody>
                </p:sp>
                <p:grpSp>
                  <p:nvGrpSpPr>
                    <p:cNvPr id="907" name="图形 253">
                      <a:extLst>
                        <a:ext uri="{FF2B5EF4-FFF2-40B4-BE49-F238E27FC236}">
                          <a16:creationId xmlns:a16="http://schemas.microsoft.com/office/drawing/2014/main" id="{62E4BA79-AA79-2BFD-5095-5DE26683554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3432287" y="3143955"/>
                      <a:ext cx="796466" cy="755704"/>
                      <a:chOff x="-3432287" y="3143955"/>
                      <a:chExt cx="796466" cy="755704"/>
                    </a:xfrm>
                    <a:grpFill/>
                  </p:grpSpPr>
                  <p:grpSp>
                    <p:nvGrpSpPr>
                      <p:cNvPr id="908" name="图形 253">
                        <a:extLst>
                          <a:ext uri="{FF2B5EF4-FFF2-40B4-BE49-F238E27FC236}">
                            <a16:creationId xmlns:a16="http://schemas.microsoft.com/office/drawing/2014/main" id="{4E35F4F5-182D-2A7C-633E-6BC63251B15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3432287" y="3144605"/>
                        <a:ext cx="796466" cy="755054"/>
                        <a:chOff x="-3432287" y="3144605"/>
                        <a:chExt cx="796466" cy="755054"/>
                      </a:xfrm>
                      <a:grpFill/>
                    </p:grpSpPr>
                    <p:sp>
                      <p:nvSpPr>
                        <p:cNvPr id="916" name="任意多边形: 形状 915">
                          <a:extLst>
                            <a:ext uri="{FF2B5EF4-FFF2-40B4-BE49-F238E27FC236}">
                              <a16:creationId xmlns:a16="http://schemas.microsoft.com/office/drawing/2014/main" id="{E7B1CC31-27A8-4E5C-5EA5-43438F392BF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3432287" y="3547865"/>
                          <a:ext cx="194396" cy="351793"/>
                        </a:xfrm>
                        <a:custGeom>
                          <a:avLst/>
                          <a:gdLst>
                            <a:gd name="connsiteX0" fmla="*/ 124645 w 194396"/>
                            <a:gd name="connsiteY0" fmla="*/ 0 h 351793"/>
                            <a:gd name="connsiteX1" fmla="*/ 94670 w 194396"/>
                            <a:gd name="connsiteY1" fmla="*/ 4153 h 351793"/>
                            <a:gd name="connsiteX2" fmla="*/ 30262 w 194396"/>
                            <a:gd name="connsiteY2" fmla="*/ 17250 h 351793"/>
                            <a:gd name="connsiteX3" fmla="*/ 1440 w 194396"/>
                            <a:gd name="connsiteY3" fmla="*/ 93659 h 351793"/>
                            <a:gd name="connsiteX4" fmla="*/ 104109 w 194396"/>
                            <a:gd name="connsiteY4" fmla="*/ 351644 h 351793"/>
                            <a:gd name="connsiteX5" fmla="*/ 194397 w 194396"/>
                            <a:gd name="connsiteY5" fmla="*/ 331308 h 351793"/>
                            <a:gd name="connsiteX6" fmla="*/ 124645 w 194396"/>
                            <a:gd name="connsiteY6" fmla="*/ 0 h 3517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94396" h="351793">
                              <a:moveTo>
                                <a:pt x="124645" y="0"/>
                              </a:moveTo>
                              <a:cubicBezTo>
                                <a:pt x="114616" y="1095"/>
                                <a:pt x="104605" y="2372"/>
                                <a:pt x="94670" y="4153"/>
                              </a:cubicBezTo>
                              <a:cubicBezTo>
                                <a:pt x="78258" y="7086"/>
                                <a:pt x="43597" y="9306"/>
                                <a:pt x="30262" y="17250"/>
                              </a:cubicBezTo>
                              <a:cubicBezTo>
                                <a:pt x="11060" y="28689"/>
                                <a:pt x="4154" y="70942"/>
                                <a:pt x="1440" y="93659"/>
                              </a:cubicBezTo>
                              <a:cubicBezTo>
                                <a:pt x="-11724" y="203692"/>
                                <a:pt x="68800" y="357264"/>
                                <a:pt x="104109" y="351644"/>
                              </a:cubicBezTo>
                              <a:cubicBezTo>
                                <a:pt x="116663" y="349653"/>
                                <a:pt x="151287" y="342024"/>
                                <a:pt x="194397" y="331308"/>
                              </a:cubicBezTo>
                              <a:cubicBezTo>
                                <a:pt x="143209" y="228619"/>
                                <a:pt x="101299" y="105708"/>
                                <a:pt x="124645" y="0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  <p:sp>
                      <p:nvSpPr>
                        <p:cNvPr id="917" name="任意多边形: 形状 916">
                          <a:extLst>
                            <a:ext uri="{FF2B5EF4-FFF2-40B4-BE49-F238E27FC236}">
                              <a16:creationId xmlns:a16="http://schemas.microsoft.com/office/drawing/2014/main" id="{7F69C59F-C124-170D-8117-2151BB631E5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-3314270" y="3144605"/>
                          <a:ext cx="678449" cy="734568"/>
                        </a:xfrm>
                        <a:custGeom>
                          <a:avLst/>
                          <a:gdLst>
                            <a:gd name="connsiteX0" fmla="*/ 652118 w 678449"/>
                            <a:gd name="connsiteY0" fmla="*/ 80972 h 734568"/>
                            <a:gd name="connsiteX1" fmla="*/ 528389 w 678449"/>
                            <a:gd name="connsiteY1" fmla="*/ 2001 h 734568"/>
                            <a:gd name="connsiteX2" fmla="*/ 246706 w 678449"/>
                            <a:gd name="connsiteY2" fmla="*/ 281045 h 734568"/>
                            <a:gd name="connsiteX3" fmla="*/ 158619 w 678449"/>
                            <a:gd name="connsiteY3" fmla="*/ 362541 h 734568"/>
                            <a:gd name="connsiteX4" fmla="*/ 128053 w 678449"/>
                            <a:gd name="connsiteY4" fmla="*/ 367665 h 734568"/>
                            <a:gd name="connsiteX5" fmla="*/ 122576 w 678449"/>
                            <a:gd name="connsiteY5" fmla="*/ 386592 h 734568"/>
                            <a:gd name="connsiteX6" fmla="*/ 102383 w 678449"/>
                            <a:gd name="connsiteY6" fmla="*/ 388916 h 734568"/>
                            <a:gd name="connsiteX7" fmla="*/ 6628 w 678449"/>
                            <a:gd name="connsiteY7" fmla="*/ 403260 h 734568"/>
                            <a:gd name="connsiteX8" fmla="*/ 76380 w 678449"/>
                            <a:gd name="connsiteY8" fmla="*/ 734568 h 734568"/>
                            <a:gd name="connsiteX9" fmla="*/ 338851 w 678449"/>
                            <a:gd name="connsiteY9" fmla="*/ 646976 h 734568"/>
                            <a:gd name="connsiteX10" fmla="*/ 586310 w 678449"/>
                            <a:gd name="connsiteY10" fmla="*/ 439008 h 734568"/>
                            <a:gd name="connsiteX11" fmla="*/ 678446 w 678449"/>
                            <a:gd name="connsiteY11" fmla="*/ 188919 h 734568"/>
                            <a:gd name="connsiteX12" fmla="*/ 652118 w 678449"/>
                            <a:gd name="connsiteY12" fmla="*/ 80972 h 73456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678449" h="734568">
                              <a:moveTo>
                                <a:pt x="652118" y="80972"/>
                              </a:moveTo>
                              <a:cubicBezTo>
                                <a:pt x="628211" y="43539"/>
                                <a:pt x="588939" y="-11163"/>
                                <a:pt x="528389" y="2001"/>
                              </a:cubicBezTo>
                              <a:cubicBezTo>
                                <a:pt x="494166" y="12526"/>
                                <a:pt x="297750" y="212313"/>
                                <a:pt x="246706" y="281045"/>
                              </a:cubicBezTo>
                              <a:cubicBezTo>
                                <a:pt x="229999" y="303543"/>
                                <a:pt x="185736" y="351273"/>
                                <a:pt x="158619" y="362541"/>
                              </a:cubicBezTo>
                              <a:cubicBezTo>
                                <a:pt x="146960" y="367389"/>
                                <a:pt x="138569" y="360084"/>
                                <a:pt x="128053" y="367665"/>
                              </a:cubicBezTo>
                              <a:cubicBezTo>
                                <a:pt x="122929" y="371361"/>
                                <a:pt x="127881" y="382791"/>
                                <a:pt x="122576" y="386592"/>
                              </a:cubicBezTo>
                              <a:cubicBezTo>
                                <a:pt x="115985" y="391306"/>
                                <a:pt x="109403" y="386849"/>
                                <a:pt x="102383" y="388916"/>
                              </a:cubicBezTo>
                              <a:cubicBezTo>
                                <a:pt x="70913" y="398164"/>
                                <a:pt x="38632" y="399746"/>
                                <a:pt x="6628" y="403260"/>
                              </a:cubicBezTo>
                              <a:cubicBezTo>
                                <a:pt x="-16718" y="508969"/>
                                <a:pt x="25192" y="631879"/>
                                <a:pt x="76380" y="734568"/>
                              </a:cubicBezTo>
                              <a:cubicBezTo>
                                <a:pt x="169877" y="711327"/>
                                <a:pt x="303370" y="673542"/>
                                <a:pt x="338851" y="646976"/>
                              </a:cubicBezTo>
                              <a:cubicBezTo>
                                <a:pt x="374169" y="620526"/>
                                <a:pt x="542314" y="489490"/>
                                <a:pt x="586310" y="439008"/>
                              </a:cubicBezTo>
                              <a:cubicBezTo>
                                <a:pt x="620972" y="399231"/>
                                <a:pt x="677112" y="317907"/>
                                <a:pt x="678446" y="188919"/>
                              </a:cubicBezTo>
                              <a:cubicBezTo>
                                <a:pt x="678712" y="163821"/>
                                <a:pt x="665682" y="102213"/>
                                <a:pt x="652118" y="80972"/>
                              </a:cubicBezTo>
                              <a:close/>
                            </a:path>
                          </a:pathLst>
                        </a:custGeom>
                        <a:grpFill/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zh-CN" altLang="en-US" sz="18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OPPOSans R" panose="00020600040101010101" pitchFamily="18" charset="-122"/>
                            <a:ea typeface="OPPOSans R" panose="00020600040101010101" pitchFamily="18" charset="-122"/>
                            <a:cs typeface="OPPOSans R" panose="00020600040101010101" pitchFamily="18" charset="-122"/>
                          </a:endParaRPr>
                        </a:p>
                      </p:txBody>
                    </p:sp>
                  </p:grpSp>
                  <p:grpSp>
                    <p:nvGrpSpPr>
                      <p:cNvPr id="909" name="图形 253">
                        <a:extLst>
                          <a:ext uri="{FF2B5EF4-FFF2-40B4-BE49-F238E27FC236}">
                            <a16:creationId xmlns:a16="http://schemas.microsoft.com/office/drawing/2014/main" id="{41D03C33-E1F3-5E24-9326-57F904643C6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-3175777" y="3143955"/>
                        <a:ext cx="502661" cy="704976"/>
                        <a:chOff x="-3175777" y="3143955"/>
                        <a:chExt cx="502661" cy="704976"/>
                      </a:xfrm>
                      <a:grpFill/>
                    </p:grpSpPr>
                    <p:grpSp>
                      <p:nvGrpSpPr>
                        <p:cNvPr id="910" name="图形 253">
                          <a:extLst>
                            <a:ext uri="{FF2B5EF4-FFF2-40B4-BE49-F238E27FC236}">
                              <a16:creationId xmlns:a16="http://schemas.microsoft.com/office/drawing/2014/main" id="{FF62921C-7EFE-1843-0B59-DC6544C7A76F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-3125429" y="3143955"/>
                          <a:ext cx="452313" cy="704976"/>
                          <a:chOff x="-3125429" y="3143955"/>
                          <a:chExt cx="452313" cy="704976"/>
                        </a:xfrm>
                        <a:grpFill/>
                      </p:grpSpPr>
                      <p:sp>
                        <p:nvSpPr>
                          <p:cNvPr id="914" name="任意多边形: 形状 913">
                            <a:extLst>
                              <a:ext uri="{FF2B5EF4-FFF2-40B4-BE49-F238E27FC236}">
                                <a16:creationId xmlns:a16="http://schemas.microsoft.com/office/drawing/2014/main" id="{F6C6633E-B7A2-4608-30D2-6E683D398F9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-3125429" y="3500069"/>
                            <a:ext cx="452313" cy="348862"/>
                          </a:xfrm>
                          <a:custGeom>
                            <a:avLst/>
                            <a:gdLst>
                              <a:gd name="connsiteX0" fmla="*/ 0 w 452313"/>
                              <a:gd name="connsiteY0" fmla="*/ 348863 h 348862"/>
                              <a:gd name="connsiteX1" fmla="*/ 68990 w 452313"/>
                              <a:gd name="connsiteY1" fmla="*/ 324755 h 348862"/>
                              <a:gd name="connsiteX2" fmla="*/ 135617 w 452313"/>
                              <a:gd name="connsiteY2" fmla="*/ 296123 h 348862"/>
                              <a:gd name="connsiteX3" fmla="*/ 150324 w 452313"/>
                              <a:gd name="connsiteY3" fmla="*/ 286293 h 348862"/>
                              <a:gd name="connsiteX4" fmla="*/ 164735 w 452313"/>
                              <a:gd name="connsiteY4" fmla="*/ 275120 h 348862"/>
                              <a:gd name="connsiteX5" fmla="*/ 193443 w 452313"/>
                              <a:gd name="connsiteY5" fmla="*/ 252546 h 348862"/>
                              <a:gd name="connsiteX6" fmla="*/ 250346 w 452313"/>
                              <a:gd name="connsiteY6" fmla="*/ 206740 h 348862"/>
                              <a:gd name="connsiteX7" fmla="*/ 362379 w 452313"/>
                              <a:gd name="connsiteY7" fmla="*/ 113224 h 348862"/>
                              <a:gd name="connsiteX8" fmla="*/ 452314 w 452313"/>
                              <a:gd name="connsiteY8" fmla="*/ 0 h 348862"/>
                              <a:gd name="connsiteX9" fmla="*/ 416395 w 452313"/>
                              <a:gd name="connsiteY9" fmla="*/ 63846 h 348862"/>
                              <a:gd name="connsiteX10" fmla="*/ 367341 w 452313"/>
                              <a:gd name="connsiteY10" fmla="*/ 118615 h 348862"/>
                              <a:gd name="connsiteX11" fmla="*/ 256318 w 452313"/>
                              <a:gd name="connsiteY11" fmla="*/ 214141 h 348862"/>
                              <a:gd name="connsiteX12" fmla="*/ 198777 w 452313"/>
                              <a:gd name="connsiteY12" fmla="*/ 259347 h 348862"/>
                              <a:gd name="connsiteX13" fmla="*/ 169745 w 452313"/>
                              <a:gd name="connsiteY13" fmla="*/ 281626 h 348862"/>
                              <a:gd name="connsiteX14" fmla="*/ 155096 w 452313"/>
                              <a:gd name="connsiteY14" fmla="*/ 292627 h 348862"/>
                              <a:gd name="connsiteX15" fmla="*/ 139084 w 452313"/>
                              <a:gd name="connsiteY15" fmla="*/ 302524 h 348862"/>
                              <a:gd name="connsiteX16" fmla="*/ 0 w 452313"/>
                              <a:gd name="connsiteY16" fmla="*/ 348863 h 34886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</a:cxnLst>
                            <a:rect l="l" t="t" r="r" b="b"/>
                            <a:pathLst>
                              <a:path w="452313" h="348862">
                                <a:moveTo>
                                  <a:pt x="0" y="348863"/>
                                </a:moveTo>
                                <a:cubicBezTo>
                                  <a:pt x="23079" y="340985"/>
                                  <a:pt x="46225" y="333356"/>
                                  <a:pt x="68990" y="324755"/>
                                </a:cubicBezTo>
                                <a:cubicBezTo>
                                  <a:pt x="91735" y="316297"/>
                                  <a:pt x="114653" y="307658"/>
                                  <a:pt x="135617" y="296123"/>
                                </a:cubicBezTo>
                                <a:cubicBezTo>
                                  <a:pt x="140932" y="293189"/>
                                  <a:pt x="145599" y="290122"/>
                                  <a:pt x="150324" y="286293"/>
                                </a:cubicBezTo>
                                <a:lnTo>
                                  <a:pt x="164735" y="275120"/>
                                </a:lnTo>
                                <a:lnTo>
                                  <a:pt x="193443" y="252546"/>
                                </a:lnTo>
                                <a:lnTo>
                                  <a:pt x="250346" y="206740"/>
                                </a:lnTo>
                                <a:cubicBezTo>
                                  <a:pt x="288398" y="176384"/>
                                  <a:pt x="326003" y="145409"/>
                                  <a:pt x="362379" y="113224"/>
                                </a:cubicBezTo>
                                <a:cubicBezTo>
                                  <a:pt x="399364" y="81839"/>
                                  <a:pt x="429587" y="43205"/>
                                  <a:pt x="452314" y="0"/>
                                </a:cubicBezTo>
                                <a:cubicBezTo>
                                  <a:pt x="442779" y="22460"/>
                                  <a:pt x="430482" y="43777"/>
                                  <a:pt x="416395" y="63846"/>
                                </a:cubicBezTo>
                                <a:cubicBezTo>
                                  <a:pt x="402298" y="83925"/>
                                  <a:pt x="385077" y="101870"/>
                                  <a:pt x="367341" y="118615"/>
                                </a:cubicBezTo>
                                <a:cubicBezTo>
                                  <a:pt x="331727" y="152171"/>
                                  <a:pt x="293989" y="183137"/>
                                  <a:pt x="256318" y="214141"/>
                                </a:cubicBezTo>
                                <a:lnTo>
                                  <a:pt x="198777" y="259347"/>
                                </a:lnTo>
                                <a:lnTo>
                                  <a:pt x="169745" y="281626"/>
                                </a:lnTo>
                                <a:lnTo>
                                  <a:pt x="155096" y="292627"/>
                                </a:lnTo>
                                <a:cubicBezTo>
                                  <a:pt x="150228" y="296313"/>
                                  <a:pt x="144552" y="299780"/>
                                  <a:pt x="139084" y="302524"/>
                                </a:cubicBezTo>
                                <a:cubicBezTo>
                                  <a:pt x="94440" y="324060"/>
                                  <a:pt x="47197" y="336585"/>
                                  <a:pt x="0" y="348863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pPr marL="0" marR="0" lvl="0" indent="0" algn="l" defTabSz="9144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zh-CN" alt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POSans R" panose="00020600040101010101" pitchFamily="18" charset="-122"/>
                              <a:ea typeface="OPPOSans R" panose="00020600040101010101" pitchFamily="18" charset="-122"/>
                              <a:cs typeface="OPPOSans R" panose="00020600040101010101" pitchFamily="18" charset="-122"/>
                            </a:endParaRPr>
                          </a:p>
                        </p:txBody>
                      </p:sp>
                      <p:sp>
                        <p:nvSpPr>
                          <p:cNvPr id="915" name="任意多边形: 形状 914">
                            <a:extLst>
                              <a:ext uri="{FF2B5EF4-FFF2-40B4-BE49-F238E27FC236}">
                                <a16:creationId xmlns:a16="http://schemas.microsoft.com/office/drawing/2014/main" id="{B1D4CEC3-1437-3868-9BD9-38C69189519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-3098749" y="3143955"/>
                            <a:ext cx="343042" cy="317652"/>
                          </a:xfrm>
                          <a:custGeom>
                            <a:avLst/>
                            <a:gdLst>
                              <a:gd name="connsiteX0" fmla="*/ 343043 w 343042"/>
                              <a:gd name="connsiteY0" fmla="*/ 1565 h 317652"/>
                              <a:gd name="connsiteX1" fmla="*/ 313144 w 343042"/>
                              <a:gd name="connsiteY1" fmla="*/ 3899 h 317652"/>
                              <a:gd name="connsiteX2" fmla="*/ 313249 w 343042"/>
                              <a:gd name="connsiteY2" fmla="*/ 3870 h 317652"/>
                              <a:gd name="connsiteX3" fmla="*/ 290922 w 343042"/>
                              <a:gd name="connsiteY3" fmla="*/ 19443 h 317652"/>
                              <a:gd name="connsiteX4" fmla="*/ 270024 w 343042"/>
                              <a:gd name="connsiteY4" fmla="*/ 37627 h 317652"/>
                              <a:gd name="connsiteX5" fmla="*/ 229762 w 343042"/>
                              <a:gd name="connsiteY5" fmla="*/ 75879 h 317652"/>
                              <a:gd name="connsiteX6" fmla="*/ 151247 w 343042"/>
                              <a:gd name="connsiteY6" fmla="*/ 154565 h 317652"/>
                              <a:gd name="connsiteX7" fmla="*/ 74581 w 343042"/>
                              <a:gd name="connsiteY7" fmla="*/ 235061 h 317652"/>
                              <a:gd name="connsiteX8" fmla="*/ 37881 w 343042"/>
                              <a:gd name="connsiteY8" fmla="*/ 276695 h 317652"/>
                              <a:gd name="connsiteX9" fmla="*/ 0 w 343042"/>
                              <a:gd name="connsiteY9" fmla="*/ 317652 h 317652"/>
                              <a:gd name="connsiteX10" fmla="*/ 34395 w 343042"/>
                              <a:gd name="connsiteY10" fmla="*/ 274009 h 317652"/>
                              <a:gd name="connsiteX11" fmla="*/ 69342 w 343042"/>
                              <a:gd name="connsiteY11" fmla="*/ 230422 h 317652"/>
                              <a:gd name="connsiteX12" fmla="*/ 144561 w 343042"/>
                              <a:gd name="connsiteY12" fmla="*/ 148069 h 317652"/>
                              <a:gd name="connsiteX13" fmla="*/ 224180 w 343042"/>
                              <a:gd name="connsiteY13" fmla="*/ 69973 h 317652"/>
                              <a:gd name="connsiteX14" fmla="*/ 266186 w 343042"/>
                              <a:gd name="connsiteY14" fmla="*/ 33197 h 317652"/>
                              <a:gd name="connsiteX15" fmla="*/ 288131 w 343042"/>
                              <a:gd name="connsiteY15" fmla="*/ 15843 h 317652"/>
                              <a:gd name="connsiteX16" fmla="*/ 312496 w 343042"/>
                              <a:gd name="connsiteY16" fmla="*/ 1422 h 317652"/>
                              <a:gd name="connsiteX17" fmla="*/ 312534 w 343042"/>
                              <a:gd name="connsiteY17" fmla="*/ 1403 h 317652"/>
                              <a:gd name="connsiteX18" fmla="*/ 312601 w 343042"/>
                              <a:gd name="connsiteY18" fmla="*/ 1393 h 317652"/>
                              <a:gd name="connsiteX19" fmla="*/ 343043 w 343042"/>
                              <a:gd name="connsiteY19" fmla="*/ 1565 h 31765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</a:cxnLst>
                            <a:rect l="l" t="t" r="r" b="b"/>
                            <a:pathLst>
                              <a:path w="343042" h="317652">
                                <a:moveTo>
                                  <a:pt x="343043" y="1565"/>
                                </a:moveTo>
                                <a:cubicBezTo>
                                  <a:pt x="332956" y="536"/>
                                  <a:pt x="322812" y="1460"/>
                                  <a:pt x="313144" y="3899"/>
                                </a:cubicBezTo>
                                <a:lnTo>
                                  <a:pt x="313249" y="3870"/>
                                </a:lnTo>
                                <a:cubicBezTo>
                                  <a:pt x="305248" y="7756"/>
                                  <a:pt x="297989" y="13585"/>
                                  <a:pt x="290922" y="19443"/>
                                </a:cubicBezTo>
                                <a:cubicBezTo>
                                  <a:pt x="283826" y="25330"/>
                                  <a:pt x="276815" y="31321"/>
                                  <a:pt x="270024" y="37627"/>
                                </a:cubicBezTo>
                                <a:cubicBezTo>
                                  <a:pt x="256279" y="49999"/>
                                  <a:pt x="243068" y="62992"/>
                                  <a:pt x="229762" y="75879"/>
                                </a:cubicBezTo>
                                <a:cubicBezTo>
                                  <a:pt x="203006" y="101501"/>
                                  <a:pt x="177184" y="128095"/>
                                  <a:pt x="151247" y="154565"/>
                                </a:cubicBezTo>
                                <a:cubicBezTo>
                                  <a:pt x="125139" y="180873"/>
                                  <a:pt x="99889" y="208010"/>
                                  <a:pt x="74581" y="235061"/>
                                </a:cubicBezTo>
                                <a:cubicBezTo>
                                  <a:pt x="62074" y="248700"/>
                                  <a:pt x="49587" y="262416"/>
                                  <a:pt x="37881" y="276695"/>
                                </a:cubicBezTo>
                                <a:cubicBezTo>
                                  <a:pt x="26184" y="291115"/>
                                  <a:pt x="13640" y="305070"/>
                                  <a:pt x="0" y="317652"/>
                                </a:cubicBezTo>
                                <a:cubicBezTo>
                                  <a:pt x="12220" y="303612"/>
                                  <a:pt x="23860" y="289315"/>
                                  <a:pt x="34395" y="274009"/>
                                </a:cubicBezTo>
                                <a:cubicBezTo>
                                  <a:pt x="45368" y="258883"/>
                                  <a:pt x="57426" y="244729"/>
                                  <a:pt x="69342" y="230422"/>
                                </a:cubicBezTo>
                                <a:cubicBezTo>
                                  <a:pt x="93316" y="201952"/>
                                  <a:pt x="118986" y="175053"/>
                                  <a:pt x="144561" y="148069"/>
                                </a:cubicBezTo>
                                <a:cubicBezTo>
                                  <a:pt x="170364" y="121304"/>
                                  <a:pt x="197082" y="95443"/>
                                  <a:pt x="224180" y="69973"/>
                                </a:cubicBezTo>
                                <a:cubicBezTo>
                                  <a:pt x="237868" y="57381"/>
                                  <a:pt x="251860" y="45104"/>
                                  <a:pt x="266186" y="33197"/>
                                </a:cubicBezTo>
                                <a:cubicBezTo>
                                  <a:pt x="273301" y="27197"/>
                                  <a:pt x="280578" y="21358"/>
                                  <a:pt x="288131" y="15843"/>
                                </a:cubicBezTo>
                                <a:cubicBezTo>
                                  <a:pt x="295742" y="10433"/>
                                  <a:pt x="303438" y="4994"/>
                                  <a:pt x="312496" y="1422"/>
                                </a:cubicBezTo>
                                <a:lnTo>
                                  <a:pt x="312534" y="1403"/>
                                </a:lnTo>
                                <a:lnTo>
                                  <a:pt x="312601" y="1393"/>
                                </a:lnTo>
                                <a:cubicBezTo>
                                  <a:pt x="322697" y="-473"/>
                                  <a:pt x="333118" y="-512"/>
                                  <a:pt x="343043" y="1565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pPr marL="0" marR="0" lvl="0" indent="0" algn="l" defTabSz="9144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zh-CN" alt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POSans R" panose="00020600040101010101" pitchFamily="18" charset="-122"/>
                              <a:ea typeface="OPPOSans R" panose="00020600040101010101" pitchFamily="18" charset="-122"/>
                              <a:cs typeface="OPPOSans R" panose="00020600040101010101" pitchFamily="18" charset="-122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911" name="图形 253">
                          <a:extLst>
                            <a:ext uri="{FF2B5EF4-FFF2-40B4-BE49-F238E27FC236}">
                              <a16:creationId xmlns:a16="http://schemas.microsoft.com/office/drawing/2014/main" id="{598F2FED-DECD-60B7-1376-003140F4EBDA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-3175777" y="3523062"/>
                          <a:ext cx="55567" cy="65808"/>
                          <a:chOff x="-3175777" y="3523062"/>
                          <a:chExt cx="55567" cy="65808"/>
                        </a:xfrm>
                        <a:grpFill/>
                      </p:grpSpPr>
                      <p:sp>
                        <p:nvSpPr>
                          <p:cNvPr id="912" name="任意多边形: 形状 911">
                            <a:extLst>
                              <a:ext uri="{FF2B5EF4-FFF2-40B4-BE49-F238E27FC236}">
                                <a16:creationId xmlns:a16="http://schemas.microsoft.com/office/drawing/2014/main" id="{6E003F0D-6933-C857-DA2B-E0CC2343095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-3175777" y="3533587"/>
                            <a:ext cx="21344" cy="55283"/>
                          </a:xfrm>
                          <a:custGeom>
                            <a:avLst/>
                            <a:gdLst>
                              <a:gd name="connsiteX0" fmla="*/ 285 w 21344"/>
                              <a:gd name="connsiteY0" fmla="*/ 0 h 55283"/>
                              <a:gd name="connsiteX1" fmla="*/ 13915 w 21344"/>
                              <a:gd name="connsiteY1" fmla="*/ 26422 h 55283"/>
                              <a:gd name="connsiteX2" fmla="*/ 21345 w 21344"/>
                              <a:gd name="connsiteY2" fmla="*/ 55283 h 55283"/>
                              <a:gd name="connsiteX3" fmla="*/ 5038 w 21344"/>
                              <a:gd name="connsiteY3" fmla="*/ 29861 h 55283"/>
                              <a:gd name="connsiteX4" fmla="*/ 285 w 21344"/>
                              <a:gd name="connsiteY4" fmla="*/ 0 h 5528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1344" h="55283">
                                <a:moveTo>
                                  <a:pt x="285" y="0"/>
                                </a:moveTo>
                                <a:cubicBezTo>
                                  <a:pt x="6400" y="8582"/>
                                  <a:pt x="10248" y="17393"/>
                                  <a:pt x="13915" y="26422"/>
                                </a:cubicBezTo>
                                <a:cubicBezTo>
                                  <a:pt x="17306" y="35547"/>
                                  <a:pt x="20449" y="44748"/>
                                  <a:pt x="21345" y="55283"/>
                                </a:cubicBezTo>
                                <a:cubicBezTo>
                                  <a:pt x="13639" y="48035"/>
                                  <a:pt x="8791" y="39157"/>
                                  <a:pt x="5038" y="29861"/>
                                </a:cubicBezTo>
                                <a:cubicBezTo>
                                  <a:pt x="1580" y="20488"/>
                                  <a:pt x="-858" y="10535"/>
                                  <a:pt x="285" y="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pPr marL="0" marR="0" lvl="0" indent="0" algn="l" defTabSz="9144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zh-CN" alt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POSans R" panose="00020600040101010101" pitchFamily="18" charset="-122"/>
                              <a:ea typeface="OPPOSans R" panose="00020600040101010101" pitchFamily="18" charset="-122"/>
                              <a:cs typeface="OPPOSans R" panose="00020600040101010101" pitchFamily="18" charset="-122"/>
                            </a:endParaRPr>
                          </a:p>
                        </p:txBody>
                      </p:sp>
                      <p:sp>
                        <p:nvSpPr>
                          <p:cNvPr id="913" name="任意多边形: 形状 912">
                            <a:extLst>
                              <a:ext uri="{FF2B5EF4-FFF2-40B4-BE49-F238E27FC236}">
                                <a16:creationId xmlns:a16="http://schemas.microsoft.com/office/drawing/2014/main" id="{6A51242F-173B-85A0-9A1E-EE1241FA0F4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-3151804" y="3523062"/>
                            <a:ext cx="31594" cy="31594"/>
                          </a:xfrm>
                          <a:custGeom>
                            <a:avLst/>
                            <a:gdLst>
                              <a:gd name="connsiteX0" fmla="*/ 0 w 31594"/>
                              <a:gd name="connsiteY0" fmla="*/ 0 h 31594"/>
                              <a:gd name="connsiteX1" fmla="*/ 18288 w 31594"/>
                              <a:gd name="connsiteY1" fmla="*/ 13487 h 31594"/>
                              <a:gd name="connsiteX2" fmla="*/ 31594 w 31594"/>
                              <a:gd name="connsiteY2" fmla="*/ 31594 h 31594"/>
                              <a:gd name="connsiteX3" fmla="*/ 11401 w 31594"/>
                              <a:gd name="connsiteY3" fmla="*/ 20060 h 31594"/>
                              <a:gd name="connsiteX4" fmla="*/ 0 w 31594"/>
                              <a:gd name="connsiteY4" fmla="*/ 0 h 3159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31594" h="31594">
                                <a:moveTo>
                                  <a:pt x="0" y="0"/>
                                </a:moveTo>
                                <a:cubicBezTo>
                                  <a:pt x="7706" y="3267"/>
                                  <a:pt x="13145" y="8325"/>
                                  <a:pt x="18288" y="13487"/>
                                </a:cubicBezTo>
                                <a:cubicBezTo>
                                  <a:pt x="23279" y="18878"/>
                                  <a:pt x="27680" y="24270"/>
                                  <a:pt x="31594" y="31594"/>
                                </a:cubicBezTo>
                                <a:cubicBezTo>
                                  <a:pt x="23222" y="30385"/>
                                  <a:pt x="16726" y="25441"/>
                                  <a:pt x="11401" y="20060"/>
                                </a:cubicBezTo>
                                <a:cubicBezTo>
                                  <a:pt x="6239" y="14402"/>
                                  <a:pt x="1972" y="8106"/>
                                  <a:pt x="0" y="0"/>
                                </a:cubicBezTo>
                                <a:close/>
                              </a:path>
                            </a:pathLst>
                          </a:custGeom>
                          <a:grpFill/>
                          <a:ln w="9525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pPr marL="0" marR="0" lvl="0" indent="0" algn="l" defTabSz="914400" rtl="0" eaLnBrk="1" fontAlgn="auto" latinLnBrk="0" hangingPunct="1">
                              <a:lnSpc>
                                <a:spcPct val="100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endParaRPr kumimoji="0" lang="zh-CN" altLang="en-US" sz="1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OPPOSans R" panose="00020600040101010101" pitchFamily="18" charset="-122"/>
                              <a:ea typeface="OPPOSans R" panose="00020600040101010101" pitchFamily="18" charset="-122"/>
                              <a:cs typeface="OPPOSans R" panose="00020600040101010101" pitchFamily="18" charset="-122"/>
                            </a:endParaRP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  <p:grpSp>
          <p:nvGrpSpPr>
            <p:cNvPr id="1073" name="图形 105">
              <a:extLst>
                <a:ext uri="{FF2B5EF4-FFF2-40B4-BE49-F238E27FC236}">
                  <a16:creationId xmlns:a16="http://schemas.microsoft.com/office/drawing/2014/main" id="{0181F201-23F2-7D73-7D5F-D9D38A456A52}"/>
                </a:ext>
              </a:extLst>
            </p:cNvPr>
            <p:cNvGrpSpPr/>
            <p:nvPr/>
          </p:nvGrpSpPr>
          <p:grpSpPr>
            <a:xfrm flipH="1">
              <a:off x="5677178" y="3638583"/>
              <a:ext cx="1581621" cy="733151"/>
              <a:chOff x="8799028" y="2829780"/>
              <a:chExt cx="1023651" cy="473073"/>
            </a:xfrm>
          </p:grpSpPr>
          <p:grpSp>
            <p:nvGrpSpPr>
              <p:cNvPr id="1074" name="图形 105">
                <a:extLst>
                  <a:ext uri="{FF2B5EF4-FFF2-40B4-BE49-F238E27FC236}">
                    <a16:creationId xmlns:a16="http://schemas.microsoft.com/office/drawing/2014/main" id="{E94CA2BB-4BD6-B301-372E-F428119FD9B8}"/>
                  </a:ext>
                </a:extLst>
              </p:cNvPr>
              <p:cNvGrpSpPr/>
              <p:nvPr/>
            </p:nvGrpSpPr>
            <p:grpSpPr>
              <a:xfrm>
                <a:off x="9318712" y="3051141"/>
                <a:ext cx="503967" cy="251712"/>
                <a:chOff x="9318712" y="3051141"/>
                <a:chExt cx="503967" cy="251712"/>
              </a:xfrm>
            </p:grpSpPr>
            <p:sp>
              <p:nvSpPr>
                <p:cNvPr id="1085" name="任意多边形: 形状 1084">
                  <a:extLst>
                    <a:ext uri="{FF2B5EF4-FFF2-40B4-BE49-F238E27FC236}">
                      <a16:creationId xmlns:a16="http://schemas.microsoft.com/office/drawing/2014/main" id="{0C7487EA-986F-138F-34CF-9DCE48089129}"/>
                    </a:ext>
                  </a:extLst>
                </p:cNvPr>
                <p:cNvSpPr/>
                <p:nvPr/>
              </p:nvSpPr>
              <p:spPr>
                <a:xfrm>
                  <a:off x="9437012" y="3051236"/>
                  <a:ext cx="146208" cy="165070"/>
                </a:xfrm>
                <a:custGeom>
                  <a:avLst/>
                  <a:gdLst>
                    <a:gd name="connsiteX0" fmla="*/ 95 w 146208"/>
                    <a:gd name="connsiteY0" fmla="*/ 155829 h 165070"/>
                    <a:gd name="connsiteX1" fmla="*/ 23813 w 146208"/>
                    <a:gd name="connsiteY1" fmla="*/ 49339 h 165070"/>
                    <a:gd name="connsiteX2" fmla="*/ 146209 w 146208"/>
                    <a:gd name="connsiteY2" fmla="*/ 0 h 165070"/>
                    <a:gd name="connsiteX3" fmla="*/ 79248 w 146208"/>
                    <a:gd name="connsiteY3" fmla="*/ 158401 h 165070"/>
                    <a:gd name="connsiteX4" fmla="*/ 0 w 146208"/>
                    <a:gd name="connsiteY4" fmla="*/ 155829 h 165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208" h="165070">
                      <a:moveTo>
                        <a:pt x="95" y="155829"/>
                      </a:moveTo>
                      <a:cubicBezTo>
                        <a:pt x="95" y="155829"/>
                        <a:pt x="6572" y="63722"/>
                        <a:pt x="23813" y="49339"/>
                      </a:cubicBezTo>
                      <a:cubicBezTo>
                        <a:pt x="41053" y="34957"/>
                        <a:pt x="146209" y="0"/>
                        <a:pt x="146209" y="0"/>
                      </a:cubicBezTo>
                      <a:cubicBezTo>
                        <a:pt x="146209" y="0"/>
                        <a:pt x="104585" y="142018"/>
                        <a:pt x="79248" y="158401"/>
                      </a:cubicBezTo>
                      <a:cubicBezTo>
                        <a:pt x="53912" y="174784"/>
                        <a:pt x="0" y="155829"/>
                        <a:pt x="0" y="155829"/>
                      </a:cubicBezTo>
                      <a:close/>
                    </a:path>
                  </a:pathLst>
                </a:custGeom>
                <a:solidFill>
                  <a:srgbClr val="F9C2D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1086" name="任意多边形: 形状 1085">
                  <a:extLst>
                    <a:ext uri="{FF2B5EF4-FFF2-40B4-BE49-F238E27FC236}">
                      <a16:creationId xmlns:a16="http://schemas.microsoft.com/office/drawing/2014/main" id="{53BD7A71-98CC-E1F6-1F0F-BF05791B8941}"/>
                    </a:ext>
                  </a:extLst>
                </p:cNvPr>
                <p:cNvSpPr/>
                <p:nvPr/>
              </p:nvSpPr>
              <p:spPr>
                <a:xfrm>
                  <a:off x="9437108" y="3051141"/>
                  <a:ext cx="146208" cy="165255"/>
                </a:xfrm>
                <a:custGeom>
                  <a:avLst/>
                  <a:gdLst>
                    <a:gd name="connsiteX0" fmla="*/ 146209 w 146208"/>
                    <a:gd name="connsiteY0" fmla="*/ 0 h 165255"/>
                    <a:gd name="connsiteX1" fmla="*/ 146209 w 146208"/>
                    <a:gd name="connsiteY1" fmla="*/ 0 h 165255"/>
                    <a:gd name="connsiteX2" fmla="*/ 79248 w 146208"/>
                    <a:gd name="connsiteY2" fmla="*/ 158401 h 165255"/>
                    <a:gd name="connsiteX3" fmla="*/ 27337 w 146208"/>
                    <a:gd name="connsiteY3" fmla="*/ 162782 h 165255"/>
                    <a:gd name="connsiteX4" fmla="*/ 0 w 146208"/>
                    <a:gd name="connsiteY4" fmla="*/ 155829 h 165255"/>
                    <a:gd name="connsiteX5" fmla="*/ 23717 w 146208"/>
                    <a:gd name="connsiteY5" fmla="*/ 49340 h 165255"/>
                    <a:gd name="connsiteX6" fmla="*/ 145542 w 146208"/>
                    <a:gd name="connsiteY6" fmla="*/ 191 h 165255"/>
                    <a:gd name="connsiteX7" fmla="*/ 145542 w 146208"/>
                    <a:gd name="connsiteY7" fmla="*/ 191 h 165255"/>
                    <a:gd name="connsiteX8" fmla="*/ 146113 w 146208"/>
                    <a:gd name="connsiteY8" fmla="*/ 0 h 165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6208" h="165255">
                      <a:moveTo>
                        <a:pt x="146209" y="0"/>
                      </a:moveTo>
                      <a:lnTo>
                        <a:pt x="146209" y="0"/>
                      </a:lnTo>
                      <a:cubicBezTo>
                        <a:pt x="144875" y="4381"/>
                        <a:pt x="104108" y="142399"/>
                        <a:pt x="79248" y="158401"/>
                      </a:cubicBezTo>
                      <a:cubicBezTo>
                        <a:pt x="62579" y="165735"/>
                        <a:pt x="44672" y="167164"/>
                        <a:pt x="27337" y="162782"/>
                      </a:cubicBezTo>
                      <a:cubicBezTo>
                        <a:pt x="18097" y="161163"/>
                        <a:pt x="9049" y="158877"/>
                        <a:pt x="0" y="155829"/>
                      </a:cubicBezTo>
                      <a:cubicBezTo>
                        <a:pt x="0" y="155829"/>
                        <a:pt x="6667" y="63532"/>
                        <a:pt x="23717" y="49340"/>
                      </a:cubicBezTo>
                      <a:cubicBezTo>
                        <a:pt x="40767" y="35147"/>
                        <a:pt x="136493" y="3048"/>
                        <a:pt x="145542" y="191"/>
                      </a:cubicBezTo>
                      <a:lnTo>
                        <a:pt x="145542" y="191"/>
                      </a:lnTo>
                      <a:lnTo>
                        <a:pt x="146113" y="0"/>
                      </a:lnTo>
                      <a:close/>
                    </a:path>
                  </a:pathLst>
                </a:custGeom>
                <a:solidFill>
                  <a:srgbClr val="FFFFFF">
                    <a:alpha val="6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1087" name="任意多边形: 形状 1086">
                  <a:extLst>
                    <a:ext uri="{FF2B5EF4-FFF2-40B4-BE49-F238E27FC236}">
                      <a16:creationId xmlns:a16="http://schemas.microsoft.com/office/drawing/2014/main" id="{5E13FB0E-B70E-BA59-AE71-8779F99B3E04}"/>
                    </a:ext>
                  </a:extLst>
                </p:cNvPr>
                <p:cNvSpPr/>
                <p:nvPr/>
              </p:nvSpPr>
              <p:spPr>
                <a:xfrm>
                  <a:off x="9318712" y="3056665"/>
                  <a:ext cx="503967" cy="246188"/>
                </a:xfrm>
                <a:custGeom>
                  <a:avLst/>
                  <a:gdLst>
                    <a:gd name="connsiteX0" fmla="*/ 64770 w 503967"/>
                    <a:gd name="connsiteY0" fmla="*/ 95060 h 246188"/>
                    <a:gd name="connsiteX1" fmla="*/ 160877 w 503967"/>
                    <a:gd name="connsiteY1" fmla="*/ 129445 h 246188"/>
                    <a:gd name="connsiteX2" fmla="*/ 286893 w 503967"/>
                    <a:gd name="connsiteY2" fmla="*/ 41148 h 246188"/>
                    <a:gd name="connsiteX3" fmla="*/ 473774 w 503967"/>
                    <a:gd name="connsiteY3" fmla="*/ 0 h 246188"/>
                    <a:gd name="connsiteX4" fmla="*/ 286893 w 503967"/>
                    <a:gd name="connsiteY4" fmla="*/ 147733 h 246188"/>
                    <a:gd name="connsiteX5" fmla="*/ 359188 w 503967"/>
                    <a:gd name="connsiteY5" fmla="*/ 162115 h 246188"/>
                    <a:gd name="connsiteX6" fmla="*/ 473774 w 503967"/>
                    <a:gd name="connsiteY6" fmla="*/ 143827 h 246188"/>
                    <a:gd name="connsiteX7" fmla="*/ 413100 w 503967"/>
                    <a:gd name="connsiteY7" fmla="*/ 185166 h 246188"/>
                    <a:gd name="connsiteX8" fmla="*/ 503968 w 503967"/>
                    <a:gd name="connsiteY8" fmla="*/ 199168 h 246188"/>
                    <a:gd name="connsiteX9" fmla="*/ 376524 w 503967"/>
                    <a:gd name="connsiteY9" fmla="*/ 205169 h 246188"/>
                    <a:gd name="connsiteX10" fmla="*/ 276606 w 503967"/>
                    <a:gd name="connsiteY10" fmla="*/ 239935 h 246188"/>
                    <a:gd name="connsiteX11" fmla="*/ 140303 w 503967"/>
                    <a:gd name="connsiteY11" fmla="*/ 204787 h 246188"/>
                    <a:gd name="connsiteX12" fmla="*/ 0 w 503967"/>
                    <a:gd name="connsiteY12" fmla="*/ 133731 h 246188"/>
                    <a:gd name="connsiteX13" fmla="*/ 36671 w 503967"/>
                    <a:gd name="connsiteY13" fmla="*/ 117348 h 246188"/>
                    <a:gd name="connsiteX14" fmla="*/ 64675 w 503967"/>
                    <a:gd name="connsiteY14" fmla="*/ 94964 h 246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03967" h="246188">
                      <a:moveTo>
                        <a:pt x="64770" y="95060"/>
                      </a:moveTo>
                      <a:cubicBezTo>
                        <a:pt x="88583" y="95060"/>
                        <a:pt x="142970" y="127826"/>
                        <a:pt x="160877" y="129445"/>
                      </a:cubicBezTo>
                      <a:cubicBezTo>
                        <a:pt x="178784" y="131064"/>
                        <a:pt x="267843" y="53911"/>
                        <a:pt x="286893" y="41148"/>
                      </a:cubicBezTo>
                      <a:cubicBezTo>
                        <a:pt x="305943" y="28384"/>
                        <a:pt x="473774" y="0"/>
                        <a:pt x="473774" y="0"/>
                      </a:cubicBezTo>
                      <a:cubicBezTo>
                        <a:pt x="473774" y="0"/>
                        <a:pt x="362522" y="143542"/>
                        <a:pt x="286893" y="147733"/>
                      </a:cubicBezTo>
                      <a:cubicBezTo>
                        <a:pt x="286893" y="147733"/>
                        <a:pt x="342805" y="167354"/>
                        <a:pt x="359188" y="162115"/>
                      </a:cubicBezTo>
                      <a:cubicBezTo>
                        <a:pt x="411004" y="148685"/>
                        <a:pt x="420910" y="143256"/>
                        <a:pt x="473774" y="143827"/>
                      </a:cubicBezTo>
                      <a:lnTo>
                        <a:pt x="413100" y="185166"/>
                      </a:lnTo>
                      <a:lnTo>
                        <a:pt x="503968" y="199168"/>
                      </a:lnTo>
                      <a:cubicBezTo>
                        <a:pt x="461867" y="208598"/>
                        <a:pt x="419005" y="210598"/>
                        <a:pt x="376524" y="205169"/>
                      </a:cubicBezTo>
                      <a:cubicBezTo>
                        <a:pt x="344043" y="220123"/>
                        <a:pt x="310610" y="231839"/>
                        <a:pt x="276606" y="239935"/>
                      </a:cubicBezTo>
                      <a:cubicBezTo>
                        <a:pt x="229267" y="255175"/>
                        <a:pt x="179070" y="242221"/>
                        <a:pt x="140303" y="204787"/>
                      </a:cubicBezTo>
                      <a:cubicBezTo>
                        <a:pt x="107633" y="171450"/>
                        <a:pt x="0" y="133731"/>
                        <a:pt x="0" y="133731"/>
                      </a:cubicBezTo>
                      <a:lnTo>
                        <a:pt x="36671" y="117348"/>
                      </a:lnTo>
                      <a:cubicBezTo>
                        <a:pt x="42005" y="103918"/>
                        <a:pt x="52769" y="95345"/>
                        <a:pt x="64675" y="94964"/>
                      </a:cubicBezTo>
                      <a:close/>
                    </a:path>
                  </a:pathLst>
                </a:custGeom>
                <a:solidFill>
                  <a:srgbClr val="F9C2D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1088" name="任意多边形: 形状 1087">
                  <a:extLst>
                    <a:ext uri="{FF2B5EF4-FFF2-40B4-BE49-F238E27FC236}">
                      <a16:creationId xmlns:a16="http://schemas.microsoft.com/office/drawing/2014/main" id="{B34B3FF8-303B-3C19-8A76-5DB3DD1A5AA1}"/>
                    </a:ext>
                  </a:extLst>
                </p:cNvPr>
                <p:cNvSpPr/>
                <p:nvPr/>
              </p:nvSpPr>
              <p:spPr>
                <a:xfrm>
                  <a:off x="9318712" y="3056665"/>
                  <a:ext cx="503967" cy="246188"/>
                </a:xfrm>
                <a:custGeom>
                  <a:avLst/>
                  <a:gdLst>
                    <a:gd name="connsiteX0" fmla="*/ 64770 w 503967"/>
                    <a:gd name="connsiteY0" fmla="*/ 95060 h 246188"/>
                    <a:gd name="connsiteX1" fmla="*/ 160877 w 503967"/>
                    <a:gd name="connsiteY1" fmla="*/ 129445 h 246188"/>
                    <a:gd name="connsiteX2" fmla="*/ 286893 w 503967"/>
                    <a:gd name="connsiteY2" fmla="*/ 41148 h 246188"/>
                    <a:gd name="connsiteX3" fmla="*/ 473774 w 503967"/>
                    <a:gd name="connsiteY3" fmla="*/ 0 h 246188"/>
                    <a:gd name="connsiteX4" fmla="*/ 286893 w 503967"/>
                    <a:gd name="connsiteY4" fmla="*/ 147733 h 246188"/>
                    <a:gd name="connsiteX5" fmla="*/ 359188 w 503967"/>
                    <a:gd name="connsiteY5" fmla="*/ 162115 h 246188"/>
                    <a:gd name="connsiteX6" fmla="*/ 473774 w 503967"/>
                    <a:gd name="connsiteY6" fmla="*/ 143827 h 246188"/>
                    <a:gd name="connsiteX7" fmla="*/ 413100 w 503967"/>
                    <a:gd name="connsiteY7" fmla="*/ 185166 h 246188"/>
                    <a:gd name="connsiteX8" fmla="*/ 503968 w 503967"/>
                    <a:gd name="connsiteY8" fmla="*/ 199168 h 246188"/>
                    <a:gd name="connsiteX9" fmla="*/ 376524 w 503967"/>
                    <a:gd name="connsiteY9" fmla="*/ 205169 h 246188"/>
                    <a:gd name="connsiteX10" fmla="*/ 276606 w 503967"/>
                    <a:gd name="connsiteY10" fmla="*/ 239935 h 246188"/>
                    <a:gd name="connsiteX11" fmla="*/ 140303 w 503967"/>
                    <a:gd name="connsiteY11" fmla="*/ 204787 h 246188"/>
                    <a:gd name="connsiteX12" fmla="*/ 0 w 503967"/>
                    <a:gd name="connsiteY12" fmla="*/ 133731 h 246188"/>
                    <a:gd name="connsiteX13" fmla="*/ 36671 w 503967"/>
                    <a:gd name="connsiteY13" fmla="*/ 117348 h 246188"/>
                    <a:gd name="connsiteX14" fmla="*/ 64675 w 503967"/>
                    <a:gd name="connsiteY14" fmla="*/ 94964 h 246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03967" h="246188">
                      <a:moveTo>
                        <a:pt x="64770" y="95060"/>
                      </a:moveTo>
                      <a:cubicBezTo>
                        <a:pt x="88583" y="95060"/>
                        <a:pt x="142970" y="127826"/>
                        <a:pt x="160877" y="129445"/>
                      </a:cubicBezTo>
                      <a:cubicBezTo>
                        <a:pt x="178784" y="131064"/>
                        <a:pt x="267843" y="53911"/>
                        <a:pt x="286893" y="41148"/>
                      </a:cubicBezTo>
                      <a:cubicBezTo>
                        <a:pt x="305943" y="28384"/>
                        <a:pt x="473774" y="0"/>
                        <a:pt x="473774" y="0"/>
                      </a:cubicBezTo>
                      <a:cubicBezTo>
                        <a:pt x="473774" y="0"/>
                        <a:pt x="362522" y="143542"/>
                        <a:pt x="286893" y="147733"/>
                      </a:cubicBezTo>
                      <a:cubicBezTo>
                        <a:pt x="286893" y="147733"/>
                        <a:pt x="342805" y="167354"/>
                        <a:pt x="359188" y="162115"/>
                      </a:cubicBezTo>
                      <a:cubicBezTo>
                        <a:pt x="411004" y="148685"/>
                        <a:pt x="420910" y="143256"/>
                        <a:pt x="473774" y="143827"/>
                      </a:cubicBezTo>
                      <a:lnTo>
                        <a:pt x="413100" y="185166"/>
                      </a:lnTo>
                      <a:lnTo>
                        <a:pt x="503968" y="199168"/>
                      </a:lnTo>
                      <a:cubicBezTo>
                        <a:pt x="461867" y="208598"/>
                        <a:pt x="419005" y="210598"/>
                        <a:pt x="376524" y="205169"/>
                      </a:cubicBezTo>
                      <a:cubicBezTo>
                        <a:pt x="344043" y="220123"/>
                        <a:pt x="310610" y="231839"/>
                        <a:pt x="276606" y="239935"/>
                      </a:cubicBezTo>
                      <a:cubicBezTo>
                        <a:pt x="229267" y="255175"/>
                        <a:pt x="179070" y="242221"/>
                        <a:pt x="140303" y="204787"/>
                      </a:cubicBezTo>
                      <a:cubicBezTo>
                        <a:pt x="107633" y="171450"/>
                        <a:pt x="0" y="133731"/>
                        <a:pt x="0" y="133731"/>
                      </a:cubicBezTo>
                      <a:lnTo>
                        <a:pt x="36671" y="117348"/>
                      </a:lnTo>
                      <a:cubicBezTo>
                        <a:pt x="42005" y="103918"/>
                        <a:pt x="52769" y="95345"/>
                        <a:pt x="64675" y="94964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1089" name="任意多边形: 形状 1088">
                  <a:extLst>
                    <a:ext uri="{FF2B5EF4-FFF2-40B4-BE49-F238E27FC236}">
                      <a16:creationId xmlns:a16="http://schemas.microsoft.com/office/drawing/2014/main" id="{0C8E213C-A6CF-5EF4-F4FD-49D75E74417D}"/>
                    </a:ext>
                  </a:extLst>
                </p:cNvPr>
                <p:cNvSpPr/>
                <p:nvPr/>
              </p:nvSpPr>
              <p:spPr>
                <a:xfrm>
                  <a:off x="9318807" y="3174680"/>
                  <a:ext cx="46386" cy="32385"/>
                </a:xfrm>
                <a:custGeom>
                  <a:avLst/>
                  <a:gdLst>
                    <a:gd name="connsiteX0" fmla="*/ 36004 w 46386"/>
                    <a:gd name="connsiteY0" fmla="*/ 0 h 32385"/>
                    <a:gd name="connsiteX1" fmla="*/ 46387 w 46386"/>
                    <a:gd name="connsiteY1" fmla="*/ 9430 h 32385"/>
                    <a:gd name="connsiteX2" fmla="*/ 40100 w 46386"/>
                    <a:gd name="connsiteY2" fmla="*/ 32385 h 32385"/>
                    <a:gd name="connsiteX3" fmla="*/ 0 w 46386"/>
                    <a:gd name="connsiteY3" fmla="*/ 15812 h 32385"/>
                    <a:gd name="connsiteX4" fmla="*/ 36004 w 46386"/>
                    <a:gd name="connsiteY4" fmla="*/ 0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386" h="32385">
                      <a:moveTo>
                        <a:pt x="36004" y="0"/>
                      </a:moveTo>
                      <a:lnTo>
                        <a:pt x="46387" y="9430"/>
                      </a:lnTo>
                      <a:lnTo>
                        <a:pt x="40100" y="32385"/>
                      </a:lnTo>
                      <a:lnTo>
                        <a:pt x="0" y="15812"/>
                      </a:lnTo>
                      <a:lnTo>
                        <a:pt x="36004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1090" name="任意多边形: 形状 1089">
                  <a:extLst>
                    <a:ext uri="{FF2B5EF4-FFF2-40B4-BE49-F238E27FC236}">
                      <a16:creationId xmlns:a16="http://schemas.microsoft.com/office/drawing/2014/main" id="{FF195D3E-066A-3D9E-4ED3-AC44E807DEA6}"/>
                    </a:ext>
                  </a:extLst>
                </p:cNvPr>
                <p:cNvSpPr/>
                <p:nvPr/>
              </p:nvSpPr>
              <p:spPr>
                <a:xfrm>
                  <a:off x="9382529" y="3173728"/>
                  <a:ext cx="17525" cy="22097"/>
                </a:xfrm>
                <a:custGeom>
                  <a:avLst/>
                  <a:gdLst>
                    <a:gd name="connsiteX0" fmla="*/ 17526 w 17525"/>
                    <a:gd name="connsiteY0" fmla="*/ 11049 h 22097"/>
                    <a:gd name="connsiteX1" fmla="*/ 8763 w 17525"/>
                    <a:gd name="connsiteY1" fmla="*/ 22098 h 22097"/>
                    <a:gd name="connsiteX2" fmla="*/ 0 w 17525"/>
                    <a:gd name="connsiteY2" fmla="*/ 11049 h 22097"/>
                    <a:gd name="connsiteX3" fmla="*/ 8763 w 17525"/>
                    <a:gd name="connsiteY3" fmla="*/ 0 h 22097"/>
                    <a:gd name="connsiteX4" fmla="*/ 17526 w 17525"/>
                    <a:gd name="connsiteY4" fmla="*/ 11049 h 22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25" h="22097">
                      <a:moveTo>
                        <a:pt x="17526" y="11049"/>
                      </a:moveTo>
                      <a:cubicBezTo>
                        <a:pt x="17526" y="17145"/>
                        <a:pt x="13621" y="22098"/>
                        <a:pt x="8763" y="22098"/>
                      </a:cubicBezTo>
                      <a:cubicBezTo>
                        <a:pt x="3905" y="22098"/>
                        <a:pt x="0" y="17145"/>
                        <a:pt x="0" y="11049"/>
                      </a:cubicBezTo>
                      <a:cubicBezTo>
                        <a:pt x="0" y="4953"/>
                        <a:pt x="3905" y="0"/>
                        <a:pt x="8763" y="0"/>
                      </a:cubicBezTo>
                      <a:cubicBezTo>
                        <a:pt x="13621" y="0"/>
                        <a:pt x="17526" y="4953"/>
                        <a:pt x="17526" y="1104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1075" name="图形 105">
                <a:extLst>
                  <a:ext uri="{FF2B5EF4-FFF2-40B4-BE49-F238E27FC236}">
                    <a16:creationId xmlns:a16="http://schemas.microsoft.com/office/drawing/2014/main" id="{D9C90AAF-F876-6544-6537-567AF8639298}"/>
                  </a:ext>
                </a:extLst>
              </p:cNvPr>
              <p:cNvGrpSpPr/>
              <p:nvPr/>
            </p:nvGrpSpPr>
            <p:grpSpPr>
              <a:xfrm>
                <a:off x="8799028" y="2829780"/>
                <a:ext cx="427196" cy="176558"/>
                <a:chOff x="8799028" y="2829780"/>
                <a:chExt cx="427196" cy="176558"/>
              </a:xfrm>
            </p:grpSpPr>
            <p:grpSp>
              <p:nvGrpSpPr>
                <p:cNvPr id="1076" name="图形 105">
                  <a:extLst>
                    <a:ext uri="{FF2B5EF4-FFF2-40B4-BE49-F238E27FC236}">
                      <a16:creationId xmlns:a16="http://schemas.microsoft.com/office/drawing/2014/main" id="{0FBEC2B2-1304-B64A-5606-8F84FD8E714E}"/>
                    </a:ext>
                  </a:extLst>
                </p:cNvPr>
                <p:cNvGrpSpPr/>
                <p:nvPr/>
              </p:nvGrpSpPr>
              <p:grpSpPr>
                <a:xfrm>
                  <a:off x="8799028" y="2829780"/>
                  <a:ext cx="427196" cy="176558"/>
                  <a:chOff x="8799028" y="2829780"/>
                  <a:chExt cx="427196" cy="176558"/>
                </a:xfrm>
              </p:grpSpPr>
              <p:sp>
                <p:nvSpPr>
                  <p:cNvPr id="1078" name="任意多边形: 形状 1077">
                    <a:extLst>
                      <a:ext uri="{FF2B5EF4-FFF2-40B4-BE49-F238E27FC236}">
                        <a16:creationId xmlns:a16="http://schemas.microsoft.com/office/drawing/2014/main" id="{2D4EDD41-4D1D-5C69-C826-5881DCAB84E5}"/>
                      </a:ext>
                    </a:extLst>
                  </p:cNvPr>
                  <p:cNvSpPr/>
                  <p:nvPr/>
                </p:nvSpPr>
                <p:spPr>
                  <a:xfrm>
                    <a:off x="8894214" y="2895046"/>
                    <a:ext cx="128175" cy="111292"/>
                  </a:xfrm>
                  <a:custGeom>
                    <a:avLst/>
                    <a:gdLst>
                      <a:gd name="connsiteX0" fmla="*/ 5589 w 128175"/>
                      <a:gd name="connsiteY0" fmla="*/ 1409 h 111292"/>
                      <a:gd name="connsiteX1" fmla="*/ 128175 w 128175"/>
                      <a:gd name="connsiteY1" fmla="*/ 102660 h 111292"/>
                      <a:gd name="connsiteX2" fmla="*/ 53880 w 128175"/>
                      <a:gd name="connsiteY2" fmla="*/ 103898 h 111292"/>
                      <a:gd name="connsiteX3" fmla="*/ 5589 w 128175"/>
                      <a:gd name="connsiteY3" fmla="*/ 1409 h 111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8175" h="111292">
                        <a:moveTo>
                          <a:pt x="5589" y="1409"/>
                        </a:moveTo>
                        <a:cubicBezTo>
                          <a:pt x="22924" y="-13164"/>
                          <a:pt x="94362" y="89801"/>
                          <a:pt x="128175" y="102660"/>
                        </a:cubicBezTo>
                        <a:cubicBezTo>
                          <a:pt x="104172" y="113709"/>
                          <a:pt x="78074" y="114185"/>
                          <a:pt x="53880" y="103898"/>
                        </a:cubicBezTo>
                        <a:cubicBezTo>
                          <a:pt x="16638" y="86372"/>
                          <a:pt x="-12700" y="16554"/>
                          <a:pt x="5589" y="1409"/>
                        </a:cubicBezTo>
                        <a:close/>
                      </a:path>
                    </a:pathLst>
                  </a:custGeom>
                  <a:solidFill>
                    <a:srgbClr val="F9C2D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079" name="任意多边形: 形状 1078">
                    <a:extLst>
                      <a:ext uri="{FF2B5EF4-FFF2-40B4-BE49-F238E27FC236}">
                        <a16:creationId xmlns:a16="http://schemas.microsoft.com/office/drawing/2014/main" id="{26300E9F-8FF3-FE60-0DA4-04A734E6A2A6}"/>
                      </a:ext>
                    </a:extLst>
                  </p:cNvPr>
                  <p:cNvSpPr/>
                  <p:nvPr/>
                </p:nvSpPr>
                <p:spPr>
                  <a:xfrm>
                    <a:off x="8894214" y="2895117"/>
                    <a:ext cx="128175" cy="111190"/>
                  </a:xfrm>
                  <a:custGeom>
                    <a:avLst/>
                    <a:gdLst>
                      <a:gd name="connsiteX0" fmla="*/ 128175 w 128175"/>
                      <a:gd name="connsiteY0" fmla="*/ 102589 h 111190"/>
                      <a:gd name="connsiteX1" fmla="*/ 53880 w 128175"/>
                      <a:gd name="connsiteY1" fmla="*/ 104113 h 111190"/>
                      <a:gd name="connsiteX2" fmla="*/ 5589 w 128175"/>
                      <a:gd name="connsiteY2" fmla="*/ 1433 h 111190"/>
                      <a:gd name="connsiteX3" fmla="*/ 25782 w 128175"/>
                      <a:gd name="connsiteY3" fmla="*/ 8005 h 111190"/>
                      <a:gd name="connsiteX4" fmla="*/ 128175 w 128175"/>
                      <a:gd name="connsiteY4" fmla="*/ 102684 h 1111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8175" h="111190">
                        <a:moveTo>
                          <a:pt x="128175" y="102589"/>
                        </a:moveTo>
                        <a:cubicBezTo>
                          <a:pt x="104172" y="113542"/>
                          <a:pt x="78169" y="114019"/>
                          <a:pt x="53880" y="104113"/>
                        </a:cubicBezTo>
                        <a:cubicBezTo>
                          <a:pt x="16638" y="86587"/>
                          <a:pt x="-12700" y="16578"/>
                          <a:pt x="5589" y="1433"/>
                        </a:cubicBezTo>
                        <a:cubicBezTo>
                          <a:pt x="9684" y="-2186"/>
                          <a:pt x="16828" y="1433"/>
                          <a:pt x="25782" y="8005"/>
                        </a:cubicBezTo>
                        <a:cubicBezTo>
                          <a:pt x="54642" y="30580"/>
                          <a:pt x="102458" y="92778"/>
                          <a:pt x="128175" y="102684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6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080" name="任意多边形: 形状 1079">
                    <a:extLst>
                      <a:ext uri="{FF2B5EF4-FFF2-40B4-BE49-F238E27FC236}">
                        <a16:creationId xmlns:a16="http://schemas.microsoft.com/office/drawing/2014/main" id="{E3E1820B-A95A-1548-6183-5A1A5CEA2E82}"/>
                      </a:ext>
                    </a:extLst>
                  </p:cNvPr>
                  <p:cNvSpPr/>
                  <p:nvPr/>
                </p:nvSpPr>
                <p:spPr>
                  <a:xfrm>
                    <a:off x="8799504" y="2829780"/>
                    <a:ext cx="381571" cy="136368"/>
                  </a:xfrm>
                  <a:custGeom>
                    <a:avLst/>
                    <a:gdLst>
                      <a:gd name="connsiteX0" fmla="*/ 44005 w 381571"/>
                      <a:gd name="connsiteY0" fmla="*/ 46863 h 136368"/>
                      <a:gd name="connsiteX1" fmla="*/ 118586 w 381571"/>
                      <a:gd name="connsiteY1" fmla="*/ 55912 h 136368"/>
                      <a:gd name="connsiteX2" fmla="*/ 213265 w 381571"/>
                      <a:gd name="connsiteY2" fmla="*/ 46673 h 136368"/>
                      <a:gd name="connsiteX3" fmla="*/ 269843 w 381571"/>
                      <a:gd name="connsiteY3" fmla="*/ 38100 h 136368"/>
                      <a:gd name="connsiteX4" fmla="*/ 381571 w 381571"/>
                      <a:gd name="connsiteY4" fmla="*/ 0 h 136368"/>
                      <a:gd name="connsiteX5" fmla="*/ 310134 w 381571"/>
                      <a:gd name="connsiteY5" fmla="*/ 52292 h 136368"/>
                      <a:gd name="connsiteX6" fmla="*/ 378142 w 381571"/>
                      <a:gd name="connsiteY6" fmla="*/ 47054 h 136368"/>
                      <a:gd name="connsiteX7" fmla="*/ 284893 w 381571"/>
                      <a:gd name="connsiteY7" fmla="*/ 75724 h 136368"/>
                      <a:gd name="connsiteX8" fmla="*/ 215360 w 381571"/>
                      <a:gd name="connsiteY8" fmla="*/ 121253 h 136368"/>
                      <a:gd name="connsiteX9" fmla="*/ 111252 w 381571"/>
                      <a:gd name="connsiteY9" fmla="*/ 119158 h 136368"/>
                      <a:gd name="connsiteX10" fmla="*/ 0 w 381571"/>
                      <a:gd name="connsiteY10" fmla="*/ 89821 h 136368"/>
                      <a:gd name="connsiteX11" fmla="*/ 25241 w 381571"/>
                      <a:gd name="connsiteY11" fmla="*/ 70199 h 136368"/>
                      <a:gd name="connsiteX12" fmla="*/ 44005 w 381571"/>
                      <a:gd name="connsiteY12" fmla="*/ 46768 h 136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1571" h="136368">
                        <a:moveTo>
                          <a:pt x="44005" y="46863"/>
                        </a:moveTo>
                        <a:cubicBezTo>
                          <a:pt x="61531" y="41624"/>
                          <a:pt x="105251" y="57817"/>
                          <a:pt x="118586" y="55912"/>
                        </a:cubicBezTo>
                        <a:cubicBezTo>
                          <a:pt x="132016" y="54007"/>
                          <a:pt x="213265" y="46673"/>
                          <a:pt x="213265" y="46673"/>
                        </a:cubicBezTo>
                        <a:cubicBezTo>
                          <a:pt x="235744" y="43244"/>
                          <a:pt x="251746" y="42291"/>
                          <a:pt x="269843" y="38100"/>
                        </a:cubicBezTo>
                        <a:cubicBezTo>
                          <a:pt x="306419" y="18002"/>
                          <a:pt x="342614" y="9334"/>
                          <a:pt x="381571" y="0"/>
                        </a:cubicBezTo>
                        <a:lnTo>
                          <a:pt x="310134" y="52292"/>
                        </a:lnTo>
                        <a:lnTo>
                          <a:pt x="378142" y="47054"/>
                        </a:lnTo>
                        <a:cubicBezTo>
                          <a:pt x="348234" y="62389"/>
                          <a:pt x="316801" y="72009"/>
                          <a:pt x="284893" y="75724"/>
                        </a:cubicBezTo>
                        <a:cubicBezTo>
                          <a:pt x="262604" y="93345"/>
                          <a:pt x="239363" y="108490"/>
                          <a:pt x="215360" y="121253"/>
                        </a:cubicBezTo>
                        <a:cubicBezTo>
                          <a:pt x="182308" y="142113"/>
                          <a:pt x="143828" y="141351"/>
                          <a:pt x="111252" y="119158"/>
                        </a:cubicBezTo>
                        <a:cubicBezTo>
                          <a:pt x="83534" y="99346"/>
                          <a:pt x="0" y="89821"/>
                          <a:pt x="0" y="89821"/>
                        </a:cubicBezTo>
                        <a:lnTo>
                          <a:pt x="25241" y="70199"/>
                        </a:lnTo>
                        <a:cubicBezTo>
                          <a:pt x="27622" y="58198"/>
                          <a:pt x="34957" y="49149"/>
                          <a:pt x="44005" y="46768"/>
                        </a:cubicBezTo>
                        <a:close/>
                      </a:path>
                    </a:pathLst>
                  </a:custGeom>
                  <a:solidFill>
                    <a:srgbClr val="F9C2D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081" name="任意多边形: 形状 1080">
                    <a:extLst>
                      <a:ext uri="{FF2B5EF4-FFF2-40B4-BE49-F238E27FC236}">
                        <a16:creationId xmlns:a16="http://schemas.microsoft.com/office/drawing/2014/main" id="{30B7D634-3F4C-0595-6F8E-BF6B0075B31E}"/>
                      </a:ext>
                    </a:extLst>
                  </p:cNvPr>
                  <p:cNvSpPr/>
                  <p:nvPr/>
                </p:nvSpPr>
                <p:spPr>
                  <a:xfrm>
                    <a:off x="8799504" y="2829780"/>
                    <a:ext cx="381571" cy="136368"/>
                  </a:xfrm>
                  <a:custGeom>
                    <a:avLst/>
                    <a:gdLst>
                      <a:gd name="connsiteX0" fmla="*/ 44005 w 381571"/>
                      <a:gd name="connsiteY0" fmla="*/ 46863 h 136368"/>
                      <a:gd name="connsiteX1" fmla="*/ 118586 w 381571"/>
                      <a:gd name="connsiteY1" fmla="*/ 55912 h 136368"/>
                      <a:gd name="connsiteX2" fmla="*/ 213265 w 381571"/>
                      <a:gd name="connsiteY2" fmla="*/ 46673 h 136368"/>
                      <a:gd name="connsiteX3" fmla="*/ 269843 w 381571"/>
                      <a:gd name="connsiteY3" fmla="*/ 38100 h 136368"/>
                      <a:gd name="connsiteX4" fmla="*/ 381571 w 381571"/>
                      <a:gd name="connsiteY4" fmla="*/ 0 h 136368"/>
                      <a:gd name="connsiteX5" fmla="*/ 310134 w 381571"/>
                      <a:gd name="connsiteY5" fmla="*/ 52292 h 136368"/>
                      <a:gd name="connsiteX6" fmla="*/ 378142 w 381571"/>
                      <a:gd name="connsiteY6" fmla="*/ 47054 h 136368"/>
                      <a:gd name="connsiteX7" fmla="*/ 284893 w 381571"/>
                      <a:gd name="connsiteY7" fmla="*/ 75724 h 136368"/>
                      <a:gd name="connsiteX8" fmla="*/ 215360 w 381571"/>
                      <a:gd name="connsiteY8" fmla="*/ 121253 h 136368"/>
                      <a:gd name="connsiteX9" fmla="*/ 111252 w 381571"/>
                      <a:gd name="connsiteY9" fmla="*/ 119158 h 136368"/>
                      <a:gd name="connsiteX10" fmla="*/ 0 w 381571"/>
                      <a:gd name="connsiteY10" fmla="*/ 89821 h 136368"/>
                      <a:gd name="connsiteX11" fmla="*/ 25241 w 381571"/>
                      <a:gd name="connsiteY11" fmla="*/ 70199 h 136368"/>
                      <a:gd name="connsiteX12" fmla="*/ 44005 w 381571"/>
                      <a:gd name="connsiteY12" fmla="*/ 46768 h 1363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1571" h="136368">
                        <a:moveTo>
                          <a:pt x="44005" y="46863"/>
                        </a:moveTo>
                        <a:cubicBezTo>
                          <a:pt x="61531" y="41624"/>
                          <a:pt x="105251" y="57817"/>
                          <a:pt x="118586" y="55912"/>
                        </a:cubicBezTo>
                        <a:cubicBezTo>
                          <a:pt x="132016" y="54007"/>
                          <a:pt x="213265" y="46673"/>
                          <a:pt x="213265" y="46673"/>
                        </a:cubicBezTo>
                        <a:cubicBezTo>
                          <a:pt x="235744" y="43244"/>
                          <a:pt x="251746" y="42291"/>
                          <a:pt x="269843" y="38100"/>
                        </a:cubicBezTo>
                        <a:cubicBezTo>
                          <a:pt x="306419" y="18002"/>
                          <a:pt x="342614" y="9334"/>
                          <a:pt x="381571" y="0"/>
                        </a:cubicBezTo>
                        <a:lnTo>
                          <a:pt x="310134" y="52292"/>
                        </a:lnTo>
                        <a:lnTo>
                          <a:pt x="378142" y="47054"/>
                        </a:lnTo>
                        <a:cubicBezTo>
                          <a:pt x="348234" y="62389"/>
                          <a:pt x="316801" y="72009"/>
                          <a:pt x="284893" y="75724"/>
                        </a:cubicBezTo>
                        <a:cubicBezTo>
                          <a:pt x="262604" y="93345"/>
                          <a:pt x="239363" y="108490"/>
                          <a:pt x="215360" y="121253"/>
                        </a:cubicBezTo>
                        <a:cubicBezTo>
                          <a:pt x="182308" y="142113"/>
                          <a:pt x="143828" y="141351"/>
                          <a:pt x="111252" y="119158"/>
                        </a:cubicBezTo>
                        <a:cubicBezTo>
                          <a:pt x="83534" y="99346"/>
                          <a:pt x="0" y="89821"/>
                          <a:pt x="0" y="89821"/>
                        </a:cubicBezTo>
                        <a:lnTo>
                          <a:pt x="25241" y="70199"/>
                        </a:lnTo>
                        <a:cubicBezTo>
                          <a:pt x="27622" y="58198"/>
                          <a:pt x="34957" y="49149"/>
                          <a:pt x="44005" y="46768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082" name="任意多边形: 形状 1081">
                    <a:extLst>
                      <a:ext uri="{FF2B5EF4-FFF2-40B4-BE49-F238E27FC236}">
                        <a16:creationId xmlns:a16="http://schemas.microsoft.com/office/drawing/2014/main" id="{4BDEC88A-7CCA-21C7-F4E7-FEB8F7A2ABB1}"/>
                      </a:ext>
                    </a:extLst>
                  </p:cNvPr>
                  <p:cNvSpPr/>
                  <p:nvPr/>
                </p:nvSpPr>
                <p:spPr>
                  <a:xfrm>
                    <a:off x="8799028" y="2900074"/>
                    <a:ext cx="33908" cy="24288"/>
                  </a:xfrm>
                  <a:custGeom>
                    <a:avLst/>
                    <a:gdLst>
                      <a:gd name="connsiteX0" fmla="*/ 25241 w 33908"/>
                      <a:gd name="connsiteY0" fmla="*/ 0 h 24288"/>
                      <a:gd name="connsiteX1" fmla="*/ 33909 w 33908"/>
                      <a:gd name="connsiteY1" fmla="*/ 5239 h 24288"/>
                      <a:gd name="connsiteX2" fmla="*/ 31814 w 33908"/>
                      <a:gd name="connsiteY2" fmla="*/ 24289 h 24288"/>
                      <a:gd name="connsiteX3" fmla="*/ 0 w 33908"/>
                      <a:gd name="connsiteY3" fmla="*/ 19622 h 24288"/>
                      <a:gd name="connsiteX4" fmla="*/ 25241 w 33908"/>
                      <a:gd name="connsiteY4" fmla="*/ 0 h 24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908" h="24288">
                        <a:moveTo>
                          <a:pt x="25241" y="0"/>
                        </a:moveTo>
                        <a:lnTo>
                          <a:pt x="33909" y="5239"/>
                        </a:lnTo>
                        <a:lnTo>
                          <a:pt x="31814" y="24289"/>
                        </a:lnTo>
                        <a:lnTo>
                          <a:pt x="0" y="19622"/>
                        </a:lnTo>
                        <a:lnTo>
                          <a:pt x="25241" y="0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083" name="任意多边形: 形状 1082">
                    <a:extLst>
                      <a:ext uri="{FF2B5EF4-FFF2-40B4-BE49-F238E27FC236}">
                        <a16:creationId xmlns:a16="http://schemas.microsoft.com/office/drawing/2014/main" id="{9CB9AC6A-E428-68C3-BC4E-C5A60B7E00F1}"/>
                      </a:ext>
                    </a:extLst>
                  </p:cNvPr>
                  <p:cNvSpPr/>
                  <p:nvPr/>
                </p:nvSpPr>
                <p:spPr>
                  <a:xfrm>
                    <a:off x="8930171" y="2883208"/>
                    <a:ext cx="296053" cy="108608"/>
                  </a:xfrm>
                  <a:custGeom>
                    <a:avLst/>
                    <a:gdLst>
                      <a:gd name="connsiteX0" fmla="*/ 7637 w 296053"/>
                      <a:gd name="connsiteY0" fmla="*/ 3341 h 108608"/>
                      <a:gd name="connsiteX1" fmla="*/ 296054 w 296053"/>
                      <a:gd name="connsiteY1" fmla="*/ 82684 h 108608"/>
                      <a:gd name="connsiteX2" fmla="*/ 140987 w 296053"/>
                      <a:gd name="connsiteY2" fmla="*/ 107354 h 108608"/>
                      <a:gd name="connsiteX3" fmla="*/ 7637 w 296053"/>
                      <a:gd name="connsiteY3" fmla="*/ 3341 h 108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6053" h="108608">
                        <a:moveTo>
                          <a:pt x="7637" y="3341"/>
                        </a:moveTo>
                        <a:cubicBezTo>
                          <a:pt x="39164" y="-19043"/>
                          <a:pt x="221282" y="78208"/>
                          <a:pt x="296054" y="82684"/>
                        </a:cubicBezTo>
                        <a:cubicBezTo>
                          <a:pt x="245952" y="103639"/>
                          <a:pt x="193374" y="112021"/>
                          <a:pt x="140987" y="107354"/>
                        </a:cubicBezTo>
                        <a:cubicBezTo>
                          <a:pt x="56881" y="98686"/>
                          <a:pt x="-25891" y="26773"/>
                          <a:pt x="7637" y="3341"/>
                        </a:cubicBezTo>
                        <a:close/>
                      </a:path>
                    </a:pathLst>
                  </a:custGeom>
                  <a:solidFill>
                    <a:srgbClr val="F9C2D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  <p:sp>
                <p:nvSpPr>
                  <p:cNvPr id="1084" name="任意多边形: 形状 1083">
                    <a:extLst>
                      <a:ext uri="{FF2B5EF4-FFF2-40B4-BE49-F238E27FC236}">
                        <a16:creationId xmlns:a16="http://schemas.microsoft.com/office/drawing/2014/main" id="{B33C900C-FBB8-20A7-F668-23D0AD6F8BC9}"/>
                      </a:ext>
                    </a:extLst>
                  </p:cNvPr>
                  <p:cNvSpPr/>
                  <p:nvPr/>
                </p:nvSpPr>
                <p:spPr>
                  <a:xfrm>
                    <a:off x="8841033" y="2893788"/>
                    <a:ext cx="13906" cy="17525"/>
                  </a:xfrm>
                  <a:custGeom>
                    <a:avLst/>
                    <a:gdLst>
                      <a:gd name="connsiteX0" fmla="*/ 13907 w 13906"/>
                      <a:gd name="connsiteY0" fmla="*/ 8763 h 17525"/>
                      <a:gd name="connsiteX1" fmla="*/ 6953 w 13906"/>
                      <a:gd name="connsiteY1" fmla="*/ 17526 h 17525"/>
                      <a:gd name="connsiteX2" fmla="*/ 0 w 13906"/>
                      <a:gd name="connsiteY2" fmla="*/ 8763 h 17525"/>
                      <a:gd name="connsiteX3" fmla="*/ 6953 w 13906"/>
                      <a:gd name="connsiteY3" fmla="*/ 0 h 17525"/>
                      <a:gd name="connsiteX4" fmla="*/ 13907 w 13906"/>
                      <a:gd name="connsiteY4" fmla="*/ 8763 h 17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906" h="17525">
                        <a:moveTo>
                          <a:pt x="13907" y="8763"/>
                        </a:moveTo>
                        <a:cubicBezTo>
                          <a:pt x="13907" y="13621"/>
                          <a:pt x="10763" y="17526"/>
                          <a:pt x="6953" y="17526"/>
                        </a:cubicBezTo>
                        <a:cubicBezTo>
                          <a:pt x="3143" y="17526"/>
                          <a:pt x="0" y="13621"/>
                          <a:pt x="0" y="8763"/>
                        </a:cubicBezTo>
                        <a:cubicBezTo>
                          <a:pt x="0" y="3905"/>
                          <a:pt x="3143" y="0"/>
                          <a:pt x="6953" y="0"/>
                        </a:cubicBezTo>
                        <a:cubicBezTo>
                          <a:pt x="10763" y="0"/>
                          <a:pt x="13907" y="3905"/>
                          <a:pt x="13907" y="876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OPPOSans R" panose="00020600040101010101" pitchFamily="18" charset="-122"/>
                      <a:cs typeface="OPPOSans R" panose="00020600040101010101" pitchFamily="18" charset="-122"/>
                    </a:endParaRPr>
                  </a:p>
                </p:txBody>
              </p:sp>
            </p:grpSp>
            <p:sp>
              <p:nvSpPr>
                <p:cNvPr id="1077" name="任意多边形: 形状 1076">
                  <a:extLst>
                    <a:ext uri="{FF2B5EF4-FFF2-40B4-BE49-F238E27FC236}">
                      <a16:creationId xmlns:a16="http://schemas.microsoft.com/office/drawing/2014/main" id="{D8EACCBE-EFDD-3D9E-95C8-C7815B5B6AA6}"/>
                    </a:ext>
                  </a:extLst>
                </p:cNvPr>
                <p:cNvSpPr/>
                <p:nvPr/>
              </p:nvSpPr>
              <p:spPr>
                <a:xfrm>
                  <a:off x="8930171" y="2883208"/>
                  <a:ext cx="296053" cy="108608"/>
                </a:xfrm>
                <a:custGeom>
                  <a:avLst/>
                  <a:gdLst>
                    <a:gd name="connsiteX0" fmla="*/ 7637 w 296053"/>
                    <a:gd name="connsiteY0" fmla="*/ 3341 h 108608"/>
                    <a:gd name="connsiteX1" fmla="*/ 296054 w 296053"/>
                    <a:gd name="connsiteY1" fmla="*/ 82684 h 108608"/>
                    <a:gd name="connsiteX2" fmla="*/ 140987 w 296053"/>
                    <a:gd name="connsiteY2" fmla="*/ 107354 h 108608"/>
                    <a:gd name="connsiteX3" fmla="*/ 7637 w 296053"/>
                    <a:gd name="connsiteY3" fmla="*/ 3341 h 108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6053" h="108608">
                      <a:moveTo>
                        <a:pt x="7637" y="3341"/>
                      </a:moveTo>
                      <a:cubicBezTo>
                        <a:pt x="39164" y="-19043"/>
                        <a:pt x="221282" y="78208"/>
                        <a:pt x="296054" y="82684"/>
                      </a:cubicBezTo>
                      <a:cubicBezTo>
                        <a:pt x="245952" y="103639"/>
                        <a:pt x="193374" y="112021"/>
                        <a:pt x="140987" y="107354"/>
                      </a:cubicBezTo>
                      <a:cubicBezTo>
                        <a:pt x="56881" y="98686"/>
                        <a:pt x="-25891" y="26773"/>
                        <a:pt x="7637" y="3341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213D739-F572-DD5D-F719-4CDAAFE4CF05}"/>
              </a:ext>
            </a:extLst>
          </p:cNvPr>
          <p:cNvGrpSpPr/>
          <p:nvPr/>
        </p:nvGrpSpPr>
        <p:grpSpPr>
          <a:xfrm>
            <a:off x="6434977" y="-1"/>
            <a:ext cx="5734768" cy="6841795"/>
            <a:chOff x="-774887" y="16204"/>
            <a:chExt cx="5622403" cy="6841795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BBB81254-40FF-2727-0C48-AE232020AD69}"/>
                </a:ext>
              </a:extLst>
            </p:cNvPr>
            <p:cNvSpPr/>
            <p:nvPr/>
          </p:nvSpPr>
          <p:spPr>
            <a:xfrm>
              <a:off x="-774887" y="16204"/>
              <a:ext cx="5622403" cy="6841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cxnSp>
          <p:nvCxnSpPr>
            <p:cNvPr id="1115" name="直接箭头连接符 1114">
              <a:extLst>
                <a:ext uri="{FF2B5EF4-FFF2-40B4-BE49-F238E27FC236}">
                  <a16:creationId xmlns:a16="http://schemas.microsoft.com/office/drawing/2014/main" id="{B602462E-664D-72F0-C3F0-92D3B775D076}"/>
                </a:ext>
              </a:extLst>
            </p:cNvPr>
            <p:cNvCxnSpPr>
              <a:cxnSpLocks/>
            </p:cNvCxnSpPr>
            <p:nvPr/>
          </p:nvCxnSpPr>
          <p:spPr>
            <a:xfrm>
              <a:off x="-774887" y="6336082"/>
              <a:ext cx="4976543" cy="6483"/>
            </a:xfrm>
            <a:prstGeom prst="straightConnector1">
              <a:avLst/>
            </a:prstGeom>
            <a:ln w="47625">
              <a:solidFill>
                <a:srgbClr val="FA4775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6BA73895-1059-50EE-0A3C-6BD268BD5A67}"/>
                </a:ext>
              </a:extLst>
            </p:cNvPr>
            <p:cNvSpPr/>
            <p:nvPr/>
          </p:nvSpPr>
          <p:spPr>
            <a:xfrm>
              <a:off x="-752475" y="809209"/>
              <a:ext cx="1927440" cy="460744"/>
            </a:xfrm>
            <a:prstGeom prst="roundRect">
              <a:avLst>
                <a:gd name="adj" fmla="val 50000"/>
              </a:avLst>
            </a:prstGeom>
            <a:solidFill>
              <a:srgbClr val="FDCBD2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srgbClr val="FDCBD2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我是一个小标题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18165EE-1098-B292-4032-1F4A7CCF24F9}"/>
              </a:ext>
            </a:extLst>
          </p:cNvPr>
          <p:cNvSpPr/>
          <p:nvPr/>
        </p:nvSpPr>
        <p:spPr>
          <a:xfrm>
            <a:off x="0" y="6219"/>
            <a:ext cx="1344390" cy="765176"/>
          </a:xfrm>
          <a:prstGeom prst="rect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100000">
                <a:srgbClr val="D12F5C"/>
              </a:gs>
            </a:gsLst>
            <a:lin ang="107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字">
            <a:extLst>
              <a:ext uri="{FF2B5EF4-FFF2-40B4-BE49-F238E27FC236}">
                <a16:creationId xmlns:a16="http://schemas.microsoft.com/office/drawing/2014/main" id="{F0573007-626F-1C61-76CD-6A99C27D838A}"/>
              </a:ext>
            </a:extLst>
          </p:cNvPr>
          <p:cNvSpPr txBox="1"/>
          <p:nvPr/>
        </p:nvSpPr>
        <p:spPr>
          <a:xfrm>
            <a:off x="608020" y="29970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D12F5C"/>
                </a:solidFill>
                <a:latin typeface="+mj-ea"/>
                <a:ea typeface="+mj-ea"/>
                <a:cs typeface="华文黑体" panose="02010600040101010101" charset="-122"/>
                <a:sym typeface="+mn-lt"/>
              </a:rPr>
              <a:t>七夕的由来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46EA1D2-DD4A-0DB0-AC4F-B44A9E0235CB}"/>
              </a:ext>
            </a:extLst>
          </p:cNvPr>
          <p:cNvSpPr txBox="1"/>
          <p:nvPr/>
        </p:nvSpPr>
        <p:spPr>
          <a:xfrm>
            <a:off x="6489541" y="1361027"/>
            <a:ext cx="5059975" cy="46180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七夕节，又称七巧节、女儿节、乞巧节、七娘会、七夕祭、牛公牛婆日、巧夕等，是中国民间的传统节日。七夕节由星宿崇拜衍化而来，为传统意义上的七姐诞，因拜祭“七姐”活动在七月七晩上举行，故名“七夕”。拜七姐，祈福许愿、乞求巧艺、坐看牵牛织女星、祈祷姻缘、储七夕水等，是七夕的传统习俗。经历史发展，七夕被赋予了“牛郎织女”的美丽爱情传说，使其成为了象征爱情的节日，从而被认为是中国最具浪漫色彩的传统节日，在当代更是产生了“中国情人节”的文化含义 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66409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9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对角圆角矩形 103">
            <a:extLst>
              <a:ext uri="{FF2B5EF4-FFF2-40B4-BE49-F238E27FC236}">
                <a16:creationId xmlns:a16="http://schemas.microsoft.com/office/drawing/2014/main" id="{C13AB582-5E19-EECE-6210-A883D13D5E4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 flipV="1">
            <a:off x="695322" y="904874"/>
            <a:ext cx="10801351" cy="5206366"/>
          </a:xfrm>
          <a:prstGeom prst="round2DiagRect">
            <a:avLst>
              <a:gd name="adj1" fmla="val 12972"/>
              <a:gd name="adj2" fmla="val 0"/>
            </a:avLst>
          </a:prstGeom>
          <a:solidFill>
            <a:srgbClr val="FB9F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0" name="对角圆角矩形 106">
            <a:extLst>
              <a:ext uri="{FF2B5EF4-FFF2-40B4-BE49-F238E27FC236}">
                <a16:creationId xmlns:a16="http://schemas.microsoft.com/office/drawing/2014/main" id="{12927D13-F2C8-6F35-9869-164BCA7F9B5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 flipV="1">
            <a:off x="893445" y="1245234"/>
            <a:ext cx="10405110" cy="5063491"/>
          </a:xfrm>
          <a:prstGeom prst="round2DiagRect">
            <a:avLst>
              <a:gd name="adj1" fmla="val 12972"/>
              <a:gd name="adj2" fmla="val 0"/>
            </a:avLst>
          </a:prstGeom>
          <a:gradFill>
            <a:gsLst>
              <a:gs pos="0">
                <a:schemeClr val="bg1"/>
              </a:gs>
              <a:gs pos="100000">
                <a:schemeClr val="bg1"/>
              </a:gs>
            </a:gsLst>
            <a:lin ang="42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18165EE-1098-B292-4032-1F4A7CCF24F9}"/>
              </a:ext>
            </a:extLst>
          </p:cNvPr>
          <p:cNvSpPr/>
          <p:nvPr/>
        </p:nvSpPr>
        <p:spPr>
          <a:xfrm>
            <a:off x="0" y="-1"/>
            <a:ext cx="1344390" cy="765176"/>
          </a:xfrm>
          <a:prstGeom prst="rect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100000">
                <a:srgbClr val="D12F5C"/>
              </a:gs>
            </a:gsLst>
            <a:lin ang="107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字">
            <a:extLst>
              <a:ext uri="{FF2B5EF4-FFF2-40B4-BE49-F238E27FC236}">
                <a16:creationId xmlns:a16="http://schemas.microsoft.com/office/drawing/2014/main" id="{F0573007-626F-1C61-76CD-6A99C27D838A}"/>
              </a:ext>
            </a:extLst>
          </p:cNvPr>
          <p:cNvSpPr txBox="1"/>
          <p:nvPr/>
        </p:nvSpPr>
        <p:spPr>
          <a:xfrm>
            <a:off x="608020" y="29970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12F5C"/>
                </a:solidFill>
                <a:effectLst/>
                <a:uLnTx/>
                <a:uFillTx/>
                <a:latin typeface="+mj-ea"/>
                <a:ea typeface="+mj-ea"/>
                <a:cs typeface="华文黑体" panose="02010600040101010101" charset="-122"/>
                <a:sym typeface="+mn-lt"/>
              </a:rPr>
              <a:t>七夕的意义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E2591C2-5E6C-5D96-F57D-40C214CF401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9662" y="1520825"/>
            <a:ext cx="4643120" cy="4239895"/>
          </a:xfrm>
          <a:prstGeom prst="roundRect">
            <a:avLst>
              <a:gd name="adj" fmla="val 6554"/>
            </a:avLst>
          </a:prstGeom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8454DAA-E0D2-1E74-4694-FFF1D470CF0C}"/>
              </a:ext>
            </a:extLst>
          </p:cNvPr>
          <p:cNvCxnSpPr>
            <a:cxnSpLocks/>
            <a:stCxn id="15" idx="4"/>
            <a:endCxn id="17" idx="0"/>
          </p:cNvCxnSpPr>
          <p:nvPr/>
        </p:nvCxnSpPr>
        <p:spPr>
          <a:xfrm>
            <a:off x="5953443" y="3730625"/>
            <a:ext cx="0" cy="1812925"/>
          </a:xfrm>
          <a:prstGeom prst="line">
            <a:avLst/>
          </a:prstGeom>
          <a:ln>
            <a:solidFill>
              <a:srgbClr val="FFB2C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C0C05FA-EA9C-8100-8DA6-0C059EABA99C}"/>
              </a:ext>
            </a:extLst>
          </p:cNvPr>
          <p:cNvCxnSpPr>
            <a:cxnSpLocks/>
            <a:stCxn id="16" idx="4"/>
          </p:cNvCxnSpPr>
          <p:nvPr/>
        </p:nvCxnSpPr>
        <p:spPr>
          <a:xfrm>
            <a:off x="5953443" y="1749425"/>
            <a:ext cx="317" cy="1906905"/>
          </a:xfrm>
          <a:prstGeom prst="line">
            <a:avLst/>
          </a:prstGeom>
          <a:ln>
            <a:solidFill>
              <a:srgbClr val="FFB2C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1935EA1A-EB19-5F98-1EFF-623C0FBCA01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866130" y="3555365"/>
            <a:ext cx="174625" cy="175260"/>
          </a:xfrm>
          <a:prstGeom prst="ellipse">
            <a:avLst/>
          </a:prstGeom>
          <a:noFill/>
          <a:ln w="88900">
            <a:solidFill>
              <a:srgbClr val="FD9DBD"/>
            </a:solidFill>
          </a:ln>
          <a:effectLst>
            <a:outerShdw blurRad="63500" sx="102000" sy="102000" algn="ctr" rotWithShape="0">
              <a:schemeClr val="accent4">
                <a:alpha val="2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63500" sx="102000" sy="102000" algn="ctr" rotWithShape="0">
                  <a:srgbClr val="C1C7FF">
                    <a:alpha val="40000"/>
                  </a:srgbClr>
                </a:outerShdw>
              </a:effectLst>
              <a:uLnTx/>
              <a:uFillTx/>
              <a:latin typeface="+mn-ea"/>
              <a:cs typeface="MiSans" panose="00000500000000000000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9293B32-FDC1-AFE0-81E9-5013D3755D5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866130" y="1574165"/>
            <a:ext cx="174625" cy="175260"/>
          </a:xfrm>
          <a:prstGeom prst="ellipse">
            <a:avLst/>
          </a:prstGeom>
          <a:noFill/>
          <a:ln w="88900">
            <a:solidFill>
              <a:srgbClr val="FC679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63500" sx="102000" sy="102000" algn="ctr" rotWithShape="0">
                  <a:srgbClr val="C1C7FF">
                    <a:alpha val="40000"/>
                  </a:srgbClr>
                </a:outerShdw>
              </a:effectLst>
              <a:uLnTx/>
              <a:uFillTx/>
              <a:latin typeface="+mn-ea"/>
              <a:cs typeface="MiSans" panose="00000500000000000000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8557D7F8-81DE-BC70-EE2F-268D481B1BC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866130" y="5543550"/>
            <a:ext cx="174625" cy="175260"/>
          </a:xfrm>
          <a:prstGeom prst="ellipse">
            <a:avLst/>
          </a:prstGeom>
          <a:noFill/>
          <a:ln w="88900">
            <a:solidFill>
              <a:srgbClr val="FDBFD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63500" sx="102000" sy="102000" algn="ctr" rotWithShape="0">
                  <a:srgbClr val="C1C7FF">
                    <a:alpha val="40000"/>
                  </a:srgbClr>
                </a:outerShdw>
              </a:effectLst>
              <a:uLnTx/>
              <a:uFillTx/>
              <a:latin typeface="+mn-ea"/>
              <a:cs typeface="MiSans" panose="00000500000000000000" charset="-122"/>
            </a:endParaRPr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A307C509-20EF-EB05-2BC9-6B6AD77B7FE3}"/>
              </a:ext>
            </a:extLst>
          </p:cNvPr>
          <p:cNvGrpSpPr/>
          <p:nvPr/>
        </p:nvGrpSpPr>
        <p:grpSpPr>
          <a:xfrm>
            <a:off x="6378575" y="4854575"/>
            <a:ext cx="4650740" cy="864235"/>
            <a:chOff x="6690995" y="4269105"/>
            <a:chExt cx="4650740" cy="864235"/>
          </a:xfrm>
        </p:grpSpPr>
        <p:sp>
          <p:nvSpPr>
            <p:cNvPr id="18" name="圆角矩形 26">
              <a:extLst>
                <a:ext uri="{FF2B5EF4-FFF2-40B4-BE49-F238E27FC236}">
                  <a16:creationId xmlns:a16="http://schemas.microsoft.com/office/drawing/2014/main" id="{1BBCB02E-4B48-2699-0847-D0314AA84362}"/>
                </a:ext>
              </a:extLst>
            </p:cNvPr>
            <p:cNvSpPr/>
            <p:nvPr/>
          </p:nvSpPr>
          <p:spPr>
            <a:xfrm>
              <a:off x="6757670" y="4269105"/>
              <a:ext cx="4584065" cy="864235"/>
            </a:xfrm>
            <a:prstGeom prst="roundRect">
              <a:avLst>
                <a:gd name="adj" fmla="val 50000"/>
              </a:avLst>
            </a:prstGeom>
            <a:solidFill>
              <a:srgbClr val="FD8B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MiSans" panose="00000500000000000000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4F693E37-999C-C984-2B17-59F6CB0FB280}"/>
                </a:ext>
              </a:extLst>
            </p:cNvPr>
            <p:cNvSpPr/>
            <p:nvPr/>
          </p:nvSpPr>
          <p:spPr>
            <a:xfrm>
              <a:off x="6690995" y="4269105"/>
              <a:ext cx="864235" cy="864235"/>
            </a:xfrm>
            <a:prstGeom prst="ellipse">
              <a:avLst/>
            </a:prstGeom>
            <a:solidFill>
              <a:srgbClr val="FDBF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MiSans" panose="00000500000000000000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7240661-B46B-0498-6970-0996871395D3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7542530" y="4381500"/>
              <a:ext cx="3245485" cy="36830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MiSans" panose="00000500000000000000" charset="-122"/>
                  <a:sym typeface="+mn-ea"/>
                </a:rPr>
                <a:t>纪念牛郎织女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1FED82E-9B4F-6428-8E5D-681A48483A72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7542530" y="4583103"/>
              <a:ext cx="3249930" cy="46166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ctr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+mn-ea"/>
                  <a:cs typeface="MiSans" panose="00000500000000000000" charset="-122"/>
                  <a:sym typeface="+mn-ea"/>
                </a:rPr>
                <a:t>单击此处输入你的正文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+mn-ea"/>
                <a:cs typeface="MiSans" panose="00000500000000000000" charset="-122"/>
                <a:sym typeface="+mn-ea"/>
              </a:endParaRPr>
            </a:p>
          </p:txBody>
        </p:sp>
        <p:pic>
          <p:nvPicPr>
            <p:cNvPr id="132" name="图形 131" descr="风铃">
              <a:extLst>
                <a:ext uri="{FF2B5EF4-FFF2-40B4-BE49-F238E27FC236}">
                  <a16:creationId xmlns:a16="http://schemas.microsoft.com/office/drawing/2014/main" id="{A3914AD0-78CD-C251-F2DF-2AB7CC7338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6828664" y="4479800"/>
              <a:ext cx="540000" cy="540000"/>
            </a:xfrm>
            <a:prstGeom prst="rect">
              <a:avLst/>
            </a:prstGeom>
          </p:spPr>
        </p:pic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05487D98-6C6A-FA57-1198-7CC24889D907}"/>
              </a:ext>
            </a:extLst>
          </p:cNvPr>
          <p:cNvGrpSpPr/>
          <p:nvPr/>
        </p:nvGrpSpPr>
        <p:grpSpPr>
          <a:xfrm>
            <a:off x="6378575" y="1528445"/>
            <a:ext cx="4672330" cy="864235"/>
            <a:chOff x="6690995" y="1848485"/>
            <a:chExt cx="4672330" cy="864235"/>
          </a:xfrm>
        </p:grpSpPr>
        <p:sp>
          <p:nvSpPr>
            <p:cNvPr id="19" name="圆角矩形 14">
              <a:extLst>
                <a:ext uri="{FF2B5EF4-FFF2-40B4-BE49-F238E27FC236}">
                  <a16:creationId xmlns:a16="http://schemas.microsoft.com/office/drawing/2014/main" id="{647FC1E6-110E-88B1-465D-4576EBA39E36}"/>
                </a:ext>
              </a:extLst>
            </p:cNvPr>
            <p:cNvSpPr/>
            <p:nvPr/>
          </p:nvSpPr>
          <p:spPr>
            <a:xfrm>
              <a:off x="6749415" y="1848485"/>
              <a:ext cx="4613910" cy="864235"/>
            </a:xfrm>
            <a:prstGeom prst="roundRect">
              <a:avLst>
                <a:gd name="adj" fmla="val 50000"/>
              </a:avLst>
            </a:prstGeom>
            <a:solidFill>
              <a:srgbClr val="FD8B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MiSans" panose="00000500000000000000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D4E8C7E6-4C36-D87D-449A-20103E1F4A57}"/>
                </a:ext>
              </a:extLst>
            </p:cNvPr>
            <p:cNvSpPr/>
            <p:nvPr/>
          </p:nvSpPr>
          <p:spPr>
            <a:xfrm>
              <a:off x="6690995" y="1848485"/>
              <a:ext cx="864235" cy="864235"/>
            </a:xfrm>
            <a:prstGeom prst="ellipse">
              <a:avLst/>
            </a:prstGeom>
            <a:solidFill>
              <a:srgbClr val="FC67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MiSans" panose="00000500000000000000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C1013BD-E17E-C37A-5174-EBACBED84A49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7533640" y="1965325"/>
              <a:ext cx="3245485" cy="36830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MiSans" panose="00000500000000000000" charset="-122"/>
                  <a:sym typeface="+mn-ea"/>
                </a:rPr>
                <a:t>表达爱情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7E3AD75-5C2E-47A8-BB75-B2C7816A16E1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7533640" y="2166928"/>
              <a:ext cx="3249930" cy="46166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ctr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+mn-ea"/>
                  <a:cs typeface="MiSans" panose="00000500000000000000" charset="-122"/>
                  <a:sym typeface="+mn-ea"/>
                </a:rPr>
                <a:t>单击此处输入你的正文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+mn-ea"/>
                  <a:cs typeface="MiSans" panose="00000500000000000000" charset="-122"/>
                  <a:sym typeface="+mn-ea"/>
                </a:rPr>
                <a:t>,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+mn-ea"/>
                  <a:cs typeface="MiSans" panose="00000500000000000000" charset="-122"/>
                  <a:sym typeface="+mn-ea"/>
                </a:rPr>
                <a:t>言简意赅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+mn-ea"/>
                <a:cs typeface="MiSans" panose="00000500000000000000" charset="-122"/>
                <a:sym typeface="+mn-ea"/>
              </a:endParaRPr>
            </a:p>
          </p:txBody>
        </p:sp>
        <p:pic>
          <p:nvPicPr>
            <p:cNvPr id="134" name="图形 133" descr="男人和女人">
              <a:extLst>
                <a:ext uri="{FF2B5EF4-FFF2-40B4-BE49-F238E27FC236}">
                  <a16:creationId xmlns:a16="http://schemas.microsoft.com/office/drawing/2014/main" id="{812D78DF-0F97-3E5B-800E-3F4C9BD41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840801" y="1983048"/>
              <a:ext cx="540000" cy="540000"/>
            </a:xfrm>
            <a:prstGeom prst="rect">
              <a:avLst/>
            </a:prstGeom>
          </p:spPr>
        </p:pic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E1E40FE6-5046-CD3E-98F7-8EDBB8AD1E4E}"/>
              </a:ext>
            </a:extLst>
          </p:cNvPr>
          <p:cNvGrpSpPr/>
          <p:nvPr/>
        </p:nvGrpSpPr>
        <p:grpSpPr>
          <a:xfrm>
            <a:off x="6378575" y="3191510"/>
            <a:ext cx="4607560" cy="864235"/>
            <a:chOff x="6690995" y="3058795"/>
            <a:chExt cx="4607560" cy="864235"/>
          </a:xfrm>
        </p:grpSpPr>
        <p:sp>
          <p:nvSpPr>
            <p:cNvPr id="20" name="圆角矩形 21">
              <a:extLst>
                <a:ext uri="{FF2B5EF4-FFF2-40B4-BE49-F238E27FC236}">
                  <a16:creationId xmlns:a16="http://schemas.microsoft.com/office/drawing/2014/main" id="{787DF0F4-3304-4857-C6C1-57B8399FCF68}"/>
                </a:ext>
              </a:extLst>
            </p:cNvPr>
            <p:cNvSpPr/>
            <p:nvPr/>
          </p:nvSpPr>
          <p:spPr>
            <a:xfrm>
              <a:off x="6757670" y="3058795"/>
              <a:ext cx="4540885" cy="864235"/>
            </a:xfrm>
            <a:prstGeom prst="roundRect">
              <a:avLst>
                <a:gd name="adj" fmla="val 50000"/>
              </a:avLst>
            </a:prstGeom>
            <a:solidFill>
              <a:srgbClr val="FD8B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MiSans" panose="00000500000000000000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9645630-FBF4-DC5A-815D-D301803F9212}"/>
                </a:ext>
              </a:extLst>
            </p:cNvPr>
            <p:cNvSpPr/>
            <p:nvPr/>
          </p:nvSpPr>
          <p:spPr>
            <a:xfrm>
              <a:off x="6690995" y="3058795"/>
              <a:ext cx="864235" cy="864235"/>
            </a:xfrm>
            <a:prstGeom prst="ellipse">
              <a:avLst/>
            </a:prstGeom>
            <a:solidFill>
              <a:srgbClr val="FD9D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MiSans" panose="00000500000000000000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8D7E032-21AD-8DC2-59D9-0327ED2EDC2C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538085" y="3178175"/>
              <a:ext cx="3245485" cy="36830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MiSans" panose="00000500000000000000" charset="-122"/>
                  <a:sym typeface="+mn-ea"/>
                </a:rPr>
                <a:t>祈求姻缘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DC9EDCB-DFB4-F113-370C-2C5A1E7E0256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538084" y="3379778"/>
              <a:ext cx="3632835" cy="46166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marL="0" marR="0" lvl="0" indent="0" algn="l" defTabSz="914400" rtl="0" eaLnBrk="1" fontAlgn="ctr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+mn-ea"/>
                  <a:cs typeface="MiSans" panose="00000500000000000000" charset="-122"/>
                  <a:sym typeface="+mn-ea"/>
                </a:rPr>
                <a:t>单击此处输入你的正文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+mn-ea"/>
                <a:cs typeface="MiSans" panose="00000500000000000000" charset="-122"/>
                <a:sym typeface="+mn-ea"/>
              </a:endParaRPr>
            </a:p>
          </p:txBody>
        </p:sp>
        <p:pic>
          <p:nvPicPr>
            <p:cNvPr id="136" name="图形 135" descr="结婚戒指">
              <a:extLst>
                <a:ext uri="{FF2B5EF4-FFF2-40B4-BE49-F238E27FC236}">
                  <a16:creationId xmlns:a16="http://schemas.microsoft.com/office/drawing/2014/main" id="{ECB81053-4430-F775-5443-7CA2DD9F3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6840801" y="3211773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6848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FD84AAF5-DC79-533B-4710-FBFDDA9B5263}"/>
              </a:ext>
            </a:extLst>
          </p:cNvPr>
          <p:cNvSpPr/>
          <p:nvPr/>
        </p:nvSpPr>
        <p:spPr>
          <a:xfrm>
            <a:off x="692085" y="765175"/>
            <a:ext cx="10801350" cy="5580063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209688A-0F32-0ADB-0758-FECA6B18084A}"/>
              </a:ext>
            </a:extLst>
          </p:cNvPr>
          <p:cNvSpPr/>
          <p:nvPr/>
        </p:nvSpPr>
        <p:spPr>
          <a:xfrm>
            <a:off x="3860800" y="3188128"/>
            <a:ext cx="4381500" cy="460744"/>
          </a:xfrm>
          <a:prstGeom prst="roundRect">
            <a:avLst>
              <a:gd name="adj" fmla="val 50000"/>
            </a:avLst>
          </a:prstGeom>
          <a:solidFill>
            <a:srgbClr val="FA7E9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srgbClr val="FDCBD2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七夕活动推荐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0731731-72F0-367C-C646-06F2FB19C320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695325" y="3418500"/>
            <a:ext cx="3165475" cy="0"/>
          </a:xfrm>
          <a:prstGeom prst="line">
            <a:avLst/>
          </a:prstGeom>
          <a:ln w="12700">
            <a:solidFill>
              <a:srgbClr val="FB9F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CC1BF9C-0D8B-D1A1-56D0-5E1FFA236C25}"/>
              </a:ext>
            </a:extLst>
          </p:cNvPr>
          <p:cNvCxnSpPr>
            <a:cxnSpLocks/>
            <a:endCxn id="21" idx="3"/>
          </p:cNvCxnSpPr>
          <p:nvPr/>
        </p:nvCxnSpPr>
        <p:spPr>
          <a:xfrm flipH="1">
            <a:off x="8242300" y="3418500"/>
            <a:ext cx="3149600" cy="0"/>
          </a:xfrm>
          <a:prstGeom prst="line">
            <a:avLst/>
          </a:prstGeom>
          <a:ln w="12700">
            <a:solidFill>
              <a:srgbClr val="FB9F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427FF899-A424-CF71-ABD9-9DF5B16EBE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46129" y1="11951" x2="46129" y2="9024"/>
                        <a14:backgroundMark x1="79355" y1="49756" x2="68710" y2="35122"/>
                        <a14:backgroundMark x1="68710" y1="35122" x2="63871" y2="17805"/>
                        <a14:backgroundMark x1="74194" y1="32195" x2="81290" y2="22683"/>
                        <a14:backgroundMark x1="76129" y1="18537" x2="69355" y2="31707"/>
                        <a14:backgroundMark x1="51613" y1="32195" x2="71613" y2="23659"/>
                        <a14:backgroundMark x1="66129" y1="55122" x2="90323" y2="38049"/>
                        <a14:backgroundMark x1="89677" y1="38537" x2="90000" y2="44146"/>
                        <a14:backgroundMark x1="61290" y1="16585" x2="54516" y2="30244"/>
                        <a14:backgroundMark x1="54516" y1="30244" x2="54516" y2="30732"/>
                        <a14:backgroundMark x1="58065" y1="15854" x2="60000" y2="20000"/>
                        <a14:backgroundMark x1="57742" y1="16341" x2="58710" y2="21220"/>
                        <a14:backgroundMark x1="57742" y1="16098" x2="58065" y2="19756"/>
                        <a14:backgroundMark x1="57419" y1="15610" x2="57419" y2="20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149" t="5904" r="29024" b="35581"/>
          <a:stretch/>
        </p:blipFill>
        <p:spPr>
          <a:xfrm rot="1430032">
            <a:off x="-220554" y="379290"/>
            <a:ext cx="2248091" cy="228545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E9C5B11-D69F-3434-FE06-907315D8AC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87742" y1="40732" x2="91290" y2="40244"/>
                        <a14:foregroundMark x1="46129" y1="11951" x2="46129" y2="9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572"/>
          <a:stretch/>
        </p:blipFill>
        <p:spPr>
          <a:xfrm rot="544405">
            <a:off x="640987" y="3874702"/>
            <a:ext cx="2953162" cy="255548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6E92CEA-241E-9C18-1BE9-E0EE18D962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87742" y1="40732" x2="91290" y2="40244"/>
                        <a14:backgroundMark x1="51613" y1="32927" x2="65161" y2="18293"/>
                        <a14:backgroundMark x1="61935" y1="24390" x2="84194" y2="27561"/>
                        <a14:backgroundMark x1="20000" y1="15610" x2="56129" y2="25366"/>
                        <a14:backgroundMark x1="45806" y1="14634" x2="51613" y2="10488"/>
                        <a14:backgroundMark x1="41935" y1="10244" x2="50000" y2="11951"/>
                        <a14:backgroundMark x1="20968" y1="30732" x2="20000" y2="50732"/>
                        <a14:backgroundMark x1="5806" y1="32683" x2="26129" y2="50244"/>
                        <a14:backgroundMark x1="33548" y1="25366" x2="20968" y2="456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826" t="24789" b="35878"/>
          <a:stretch/>
        </p:blipFill>
        <p:spPr>
          <a:xfrm rot="544405">
            <a:off x="-417610" y="2787069"/>
            <a:ext cx="2190479" cy="15362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396B551-89DC-7BAE-BA35-86076FB1A3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46129" y1="11951" x2="46129" y2="9024"/>
                        <a14:backgroundMark x1="79355" y1="49756" x2="68710" y2="35122"/>
                        <a14:backgroundMark x1="68710" y1="35122" x2="63871" y2="17805"/>
                        <a14:backgroundMark x1="74194" y1="32195" x2="81290" y2="22683"/>
                        <a14:backgroundMark x1="76129" y1="18537" x2="69355" y2="31707"/>
                        <a14:backgroundMark x1="51613" y1="32195" x2="71613" y2="23659"/>
                        <a14:backgroundMark x1="66129" y1="55122" x2="90323" y2="38049"/>
                        <a14:backgroundMark x1="89677" y1="38537" x2="90000" y2="44146"/>
                        <a14:backgroundMark x1="61290" y1="16585" x2="54516" y2="30244"/>
                        <a14:backgroundMark x1="54516" y1="30244" x2="54516" y2="30732"/>
                        <a14:backgroundMark x1="58065" y1="15854" x2="60000" y2="20000"/>
                        <a14:backgroundMark x1="57742" y1="16341" x2="58710" y2="21220"/>
                        <a14:backgroundMark x1="57742" y1="16098" x2="58065" y2="19756"/>
                        <a14:backgroundMark x1="57419" y1="15610" x2="57419" y2="20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149" t="5904" r="29024" b="35581"/>
          <a:stretch/>
        </p:blipFill>
        <p:spPr>
          <a:xfrm rot="20169968" flipH="1">
            <a:off x="9809710" y="415071"/>
            <a:ext cx="2248091" cy="228545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DE1FED4-1EE2-0235-9523-F61E08B723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4194" y1="36829" x2="11290" y2="38049"/>
                        <a14:foregroundMark x1="87742" y1="40732" x2="91290" y2="40244"/>
                        <a14:foregroundMark x1="46129" y1="11951" x2="46129" y2="90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4572"/>
          <a:stretch/>
        </p:blipFill>
        <p:spPr>
          <a:xfrm rot="21055595" flipH="1">
            <a:off x="8597852" y="3941269"/>
            <a:ext cx="2953162" cy="25554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F4718C2-7A32-86D8-A779-1D31288A58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024" b="90000" l="4194" r="90968">
                        <a14:foregroundMark x1="87742" y1="40732" x2="91290" y2="40244"/>
                        <a14:backgroundMark x1="51613" y1="32927" x2="65161" y2="18293"/>
                        <a14:backgroundMark x1="61935" y1="24390" x2="84194" y2="27561"/>
                        <a14:backgroundMark x1="20000" y1="15610" x2="56129" y2="25366"/>
                        <a14:backgroundMark x1="45806" y1="14634" x2="51613" y2="10488"/>
                        <a14:backgroundMark x1="41935" y1="10244" x2="50000" y2="11951"/>
                        <a14:backgroundMark x1="20968" y1="30732" x2="20000" y2="50732"/>
                        <a14:backgroundMark x1="5806" y1="32683" x2="26129" y2="50244"/>
                        <a14:backgroundMark x1="33548" y1="25366" x2="20968" y2="456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826" t="24789" b="35878"/>
          <a:stretch/>
        </p:blipFill>
        <p:spPr>
          <a:xfrm rot="21055595" flipH="1">
            <a:off x="10107911" y="2719971"/>
            <a:ext cx="2190479" cy="153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09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9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18165EE-1098-B292-4032-1F4A7CCF24F9}"/>
              </a:ext>
            </a:extLst>
          </p:cNvPr>
          <p:cNvSpPr/>
          <p:nvPr/>
        </p:nvSpPr>
        <p:spPr>
          <a:xfrm>
            <a:off x="0" y="-1"/>
            <a:ext cx="1344390" cy="765176"/>
          </a:xfrm>
          <a:prstGeom prst="rect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100000">
                <a:srgbClr val="D12F5C"/>
              </a:gs>
            </a:gsLst>
            <a:lin ang="107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字">
            <a:extLst>
              <a:ext uri="{FF2B5EF4-FFF2-40B4-BE49-F238E27FC236}">
                <a16:creationId xmlns:a16="http://schemas.microsoft.com/office/drawing/2014/main" id="{F0573007-626F-1C61-76CD-6A99C27D838A}"/>
              </a:ext>
            </a:extLst>
          </p:cNvPr>
          <p:cNvSpPr txBox="1"/>
          <p:nvPr/>
        </p:nvSpPr>
        <p:spPr>
          <a:xfrm>
            <a:off x="608020" y="2997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12F5C"/>
                </a:solidFill>
                <a:effectLst/>
                <a:uLnTx/>
                <a:uFillTx/>
                <a:latin typeface="+mj-ea"/>
                <a:ea typeface="+mj-ea"/>
                <a:cs typeface="华文黑体" panose="02010600040101010101" charset="-122"/>
                <a:sym typeface="+mn-lt"/>
              </a:rPr>
              <a:t>七夕的传统活动</a:t>
            </a: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DDF4C395-131B-1334-F61A-95D0273AA0CA}"/>
              </a:ext>
            </a:extLst>
          </p:cNvPr>
          <p:cNvGrpSpPr/>
          <p:nvPr/>
        </p:nvGrpSpPr>
        <p:grpSpPr>
          <a:xfrm>
            <a:off x="714375" y="1053825"/>
            <a:ext cx="2952000" cy="4935494"/>
            <a:chOff x="699135" y="1053825"/>
            <a:chExt cx="2952000" cy="493549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3AC114B-6384-66C3-548A-7F560B3DECCA}"/>
                </a:ext>
              </a:extLst>
            </p:cNvPr>
            <p:cNvGrpSpPr/>
            <p:nvPr/>
          </p:nvGrpSpPr>
          <p:grpSpPr>
            <a:xfrm>
              <a:off x="699135" y="1053825"/>
              <a:ext cx="2952000" cy="4935494"/>
              <a:chOff x="691472" y="1682076"/>
              <a:chExt cx="2952000" cy="4935494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ADA522E4-0E20-3390-A22D-54BB4892631E}"/>
                  </a:ext>
                </a:extLst>
              </p:cNvPr>
              <p:cNvSpPr/>
              <p:nvPr/>
            </p:nvSpPr>
            <p:spPr>
              <a:xfrm>
                <a:off x="691472" y="2964179"/>
                <a:ext cx="2952000" cy="3653391"/>
              </a:xfrm>
              <a:prstGeom prst="rect">
                <a:avLst/>
              </a:prstGeom>
              <a:solidFill>
                <a:schemeClr val="bg1"/>
              </a:solidFill>
              <a:ln>
                <a:gradFill>
                  <a:gsLst>
                    <a:gs pos="77000">
                      <a:schemeClr val="bg1"/>
                    </a:gs>
                    <a:gs pos="100000">
                      <a:srgbClr val="FC679A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id="{82CE0E62-ED84-747A-AA5F-7291C742BA86}"/>
                  </a:ext>
                </a:extLst>
              </p:cNvPr>
              <p:cNvSpPr/>
              <p:nvPr/>
            </p:nvSpPr>
            <p:spPr>
              <a:xfrm>
                <a:off x="727472" y="1682076"/>
                <a:ext cx="2880000" cy="2880000"/>
              </a:xfrm>
              <a:prstGeom prst="ellipse">
                <a:avLst/>
              </a:prstGeom>
              <a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539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iSans" panose="00000500000000000000" charset="-122"/>
                </a:endParaRPr>
              </a:p>
            </p:txBody>
          </p:sp>
        </p:grp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8827E368-7E84-D234-5100-07976E15186E}"/>
                </a:ext>
              </a:extLst>
            </p:cNvPr>
            <p:cNvSpPr/>
            <p:nvPr/>
          </p:nvSpPr>
          <p:spPr>
            <a:xfrm>
              <a:off x="1192155" y="5343431"/>
              <a:ext cx="1965960" cy="460744"/>
            </a:xfrm>
            <a:prstGeom prst="roundRect">
              <a:avLst>
                <a:gd name="adj" fmla="val 50000"/>
              </a:avLst>
            </a:prstGeom>
            <a:solidFill>
              <a:srgbClr val="FDCBD2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srgbClr val="FDCBD2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b="1" dirty="0">
                  <a:solidFill>
                    <a:schemeClr val="tx1"/>
                  </a:solidFill>
                  <a:latin typeface="+mj-ea"/>
                  <a:ea typeface="+mj-ea"/>
                  <a:cs typeface="OPPOSans R" panose="00020600040101010101" pitchFamily="18" charset="-122"/>
                </a:rPr>
                <a:t>放烟花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BBC418B6-B4E0-62A7-B382-9ED471ADAA7A}"/>
                </a:ext>
              </a:extLst>
            </p:cNvPr>
            <p:cNvSpPr txBox="1"/>
            <p:nvPr/>
          </p:nvSpPr>
          <p:spPr>
            <a:xfrm>
              <a:off x="769687" y="4075110"/>
              <a:ext cx="2810896" cy="886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请在此输入你的文字内容文字含义要言简意赅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486CEE6E-93E2-56D6-579E-DE890017C5B4}"/>
              </a:ext>
            </a:extLst>
          </p:cNvPr>
          <p:cNvGrpSpPr/>
          <p:nvPr/>
        </p:nvGrpSpPr>
        <p:grpSpPr>
          <a:xfrm>
            <a:off x="4621710" y="1017313"/>
            <a:ext cx="2952000" cy="4972006"/>
            <a:chOff x="4621448" y="1017313"/>
            <a:chExt cx="2952000" cy="497200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DA37A8B-78AA-51F7-7EF8-6EF6EF1FF7C1}"/>
                </a:ext>
              </a:extLst>
            </p:cNvPr>
            <p:cNvGrpSpPr/>
            <p:nvPr/>
          </p:nvGrpSpPr>
          <p:grpSpPr>
            <a:xfrm>
              <a:off x="4621448" y="1017313"/>
              <a:ext cx="2952000" cy="4972006"/>
              <a:chOff x="4610626" y="1645564"/>
              <a:chExt cx="2952000" cy="4972006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FC6444B5-22A1-E253-8D7E-2F6A38325312}"/>
                  </a:ext>
                </a:extLst>
              </p:cNvPr>
              <p:cNvSpPr/>
              <p:nvPr/>
            </p:nvSpPr>
            <p:spPr>
              <a:xfrm>
                <a:off x="4610626" y="2964180"/>
                <a:ext cx="2952000" cy="3653390"/>
              </a:xfrm>
              <a:prstGeom prst="rect">
                <a:avLst/>
              </a:prstGeom>
              <a:solidFill>
                <a:schemeClr val="bg1"/>
              </a:solidFill>
              <a:ln>
                <a:gradFill>
                  <a:gsLst>
                    <a:gs pos="77000">
                      <a:schemeClr val="bg1"/>
                    </a:gs>
                    <a:gs pos="100000">
                      <a:srgbClr val="FC679A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4738C780-3383-472E-5906-BC8CE088511D}"/>
                  </a:ext>
                </a:extLst>
              </p:cNvPr>
              <p:cNvSpPr/>
              <p:nvPr/>
            </p:nvSpPr>
            <p:spPr>
              <a:xfrm>
                <a:off x="4646626" y="1645564"/>
                <a:ext cx="2880000" cy="2880000"/>
              </a:xfrm>
              <a:prstGeom prst="ellipse">
                <a:avLst/>
              </a:prstGeom>
              <a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539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MiSans" panose="00000500000000000000" charset="-122"/>
                </a:endParaRPr>
              </a:p>
            </p:txBody>
          </p:sp>
        </p:grpSp>
        <p:sp>
          <p:nvSpPr>
            <p:cNvPr id="128" name="矩形: 圆角 127">
              <a:extLst>
                <a:ext uri="{FF2B5EF4-FFF2-40B4-BE49-F238E27FC236}">
                  <a16:creationId xmlns:a16="http://schemas.microsoft.com/office/drawing/2014/main" id="{69601CA4-A906-55D0-4B05-549A7CFAF284}"/>
                </a:ext>
              </a:extLst>
            </p:cNvPr>
            <p:cNvSpPr/>
            <p:nvPr/>
          </p:nvSpPr>
          <p:spPr>
            <a:xfrm>
              <a:off x="5114468" y="5343431"/>
              <a:ext cx="1965960" cy="460744"/>
            </a:xfrm>
            <a:prstGeom prst="roundRect">
              <a:avLst>
                <a:gd name="adj" fmla="val 50000"/>
              </a:avLst>
            </a:prstGeom>
            <a:solidFill>
              <a:srgbClr val="FDCBD2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srgbClr val="FDCBD2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rPr>
                <a:t>赏月</a:t>
              </a: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43853AA2-C5EF-496C-8020-58798981EE31}"/>
                </a:ext>
              </a:extLst>
            </p:cNvPr>
            <p:cNvSpPr txBox="1"/>
            <p:nvPr/>
          </p:nvSpPr>
          <p:spPr>
            <a:xfrm>
              <a:off x="4692000" y="4075110"/>
              <a:ext cx="2810896" cy="8864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dirty="0">
                  <a:solidFill>
                    <a:srgbClr val="07133E"/>
                  </a:solidFill>
                  <a:effectLst/>
                  <a:latin typeface="+mn-ea"/>
                </a:rPr>
                <a:t>请在此输入你的文字内容文字含义要言简意赅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135D9ADB-BDA6-0EDC-7DFA-AF27C16800C8}"/>
              </a:ext>
            </a:extLst>
          </p:cNvPr>
          <p:cNvGrpSpPr/>
          <p:nvPr/>
        </p:nvGrpSpPr>
        <p:grpSpPr>
          <a:xfrm>
            <a:off x="8529045" y="1053825"/>
            <a:ext cx="2952000" cy="4935492"/>
            <a:chOff x="8620485" y="1053825"/>
            <a:chExt cx="2952000" cy="493549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E9AB97C-7FB6-A866-637C-DBCD237CC30C}"/>
                </a:ext>
              </a:extLst>
            </p:cNvPr>
            <p:cNvGrpSpPr/>
            <p:nvPr/>
          </p:nvGrpSpPr>
          <p:grpSpPr>
            <a:xfrm>
              <a:off x="8620485" y="1053825"/>
              <a:ext cx="2952000" cy="4935492"/>
              <a:chOff x="8863832" y="1682076"/>
              <a:chExt cx="2952000" cy="4935492"/>
            </a:xfrm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23C6A829-D432-475F-BF66-909EF1FAAC93}"/>
                  </a:ext>
                </a:extLst>
              </p:cNvPr>
              <p:cNvSpPr/>
              <p:nvPr/>
            </p:nvSpPr>
            <p:spPr>
              <a:xfrm>
                <a:off x="8863832" y="2964179"/>
                <a:ext cx="2952000" cy="3653389"/>
              </a:xfrm>
              <a:prstGeom prst="rect">
                <a:avLst/>
              </a:prstGeom>
              <a:solidFill>
                <a:schemeClr val="bg1"/>
              </a:solidFill>
              <a:ln>
                <a:gradFill>
                  <a:gsLst>
                    <a:gs pos="77000">
                      <a:schemeClr val="bg1"/>
                    </a:gs>
                    <a:gs pos="100000">
                      <a:srgbClr val="FC679A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081901F4-4EE4-4D0D-64A0-233DD669066B}"/>
                  </a:ext>
                </a:extLst>
              </p:cNvPr>
              <p:cNvSpPr/>
              <p:nvPr/>
            </p:nvSpPr>
            <p:spPr>
              <a:xfrm>
                <a:off x="8899832" y="1682076"/>
                <a:ext cx="2880000" cy="2880000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539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MiSans" panose="00000500000000000000" charset="-122"/>
                </a:endParaRPr>
              </a:p>
            </p:txBody>
          </p: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0272727A-7D0E-442E-4FC9-CD56DC85F861}"/>
                </a:ext>
              </a:extLst>
            </p:cNvPr>
            <p:cNvGrpSpPr/>
            <p:nvPr/>
          </p:nvGrpSpPr>
          <p:grpSpPr>
            <a:xfrm>
              <a:off x="8691037" y="4109078"/>
              <a:ext cx="2810896" cy="1695097"/>
              <a:chOff x="8651227" y="4109078"/>
              <a:chExt cx="2810896" cy="1695097"/>
            </a:xfrm>
          </p:grpSpPr>
          <p:sp>
            <p:nvSpPr>
              <p:cNvPr id="131" name="矩形: 圆角 130">
                <a:extLst>
                  <a:ext uri="{FF2B5EF4-FFF2-40B4-BE49-F238E27FC236}">
                    <a16:creationId xmlns:a16="http://schemas.microsoft.com/office/drawing/2014/main" id="{79D23EE7-2A9B-0942-A751-71CFE4F4B18C}"/>
                  </a:ext>
                </a:extLst>
              </p:cNvPr>
              <p:cNvSpPr/>
              <p:nvPr/>
            </p:nvSpPr>
            <p:spPr>
              <a:xfrm>
                <a:off x="9073695" y="5343431"/>
                <a:ext cx="1965960" cy="460744"/>
              </a:xfrm>
              <a:prstGeom prst="roundRect">
                <a:avLst>
                  <a:gd name="adj" fmla="val 50000"/>
                </a:avLst>
              </a:prstGeom>
              <a:solidFill>
                <a:srgbClr val="FDCBD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algn="tl" rotWithShape="0">
                  <a:srgbClr val="FDCBD2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b="1" dirty="0">
                    <a:solidFill>
                      <a:schemeClr val="tx1"/>
                    </a:solidFill>
                    <a:latin typeface="+mj-ea"/>
                    <a:ea typeface="+mj-ea"/>
                    <a:cs typeface="OPPOSans R" panose="00020600040101010101" pitchFamily="18" charset="-122"/>
                  </a:rPr>
                  <a:t>逛街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ea"/>
                  <a:ea typeface="+mj-ea"/>
                  <a:cs typeface="OPPOSans R" panose="00020600040101010101" pitchFamily="18" charset="-122"/>
                </a:endParaRPr>
              </a:p>
            </p:txBody>
          </p:sp>
          <p:sp>
            <p:nvSpPr>
              <p:cNvPr id="138" name="文本框 137">
                <a:extLst>
                  <a:ext uri="{FF2B5EF4-FFF2-40B4-BE49-F238E27FC236}">
                    <a16:creationId xmlns:a16="http://schemas.microsoft.com/office/drawing/2014/main" id="{A558C11F-E21C-7A1D-3D06-935E15DE6B79}"/>
                  </a:ext>
                </a:extLst>
              </p:cNvPr>
              <p:cNvSpPr txBox="1"/>
              <p:nvPr/>
            </p:nvSpPr>
            <p:spPr>
              <a:xfrm>
                <a:off x="8651227" y="4109078"/>
                <a:ext cx="2810896" cy="8864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b="0" i="0" dirty="0">
                    <a:solidFill>
                      <a:srgbClr val="07133E"/>
                    </a:solidFill>
                    <a:effectLst/>
                    <a:latin typeface="+mn-ea"/>
                  </a:rPr>
                  <a:t>请在此输入你的文字内容文字含义要言简意赅</a:t>
                </a:r>
                <a:endParaRPr lang="zh-CN" altLang="en-US" dirty="0"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19696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9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椭圆 226">
            <a:extLst>
              <a:ext uri="{FF2B5EF4-FFF2-40B4-BE49-F238E27FC236}">
                <a16:creationId xmlns:a16="http://schemas.microsoft.com/office/drawing/2014/main" id="{3187BF46-CBE9-8F7C-DED2-6F89998B9AC9}"/>
              </a:ext>
            </a:extLst>
          </p:cNvPr>
          <p:cNvSpPr/>
          <p:nvPr/>
        </p:nvSpPr>
        <p:spPr>
          <a:xfrm>
            <a:off x="798285" y="4744187"/>
            <a:ext cx="10715085" cy="1564537"/>
          </a:xfrm>
          <a:prstGeom prst="ellipse">
            <a:avLst/>
          </a:prstGeom>
          <a:gradFill>
            <a:gsLst>
              <a:gs pos="46000">
                <a:schemeClr val="bg1">
                  <a:alpha val="3000"/>
                </a:schemeClr>
              </a:gs>
              <a:gs pos="79000">
                <a:srgbClr val="FC679A">
                  <a:alpha val="31000"/>
                </a:srgb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C679A">
                    <a:alpha val="58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18165EE-1098-B292-4032-1F4A7CCF24F9}"/>
              </a:ext>
            </a:extLst>
          </p:cNvPr>
          <p:cNvSpPr/>
          <p:nvPr/>
        </p:nvSpPr>
        <p:spPr>
          <a:xfrm>
            <a:off x="0" y="-1"/>
            <a:ext cx="1344390" cy="765176"/>
          </a:xfrm>
          <a:prstGeom prst="rect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100000">
                <a:srgbClr val="D12F5C"/>
              </a:gs>
            </a:gsLst>
            <a:lin ang="107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字">
            <a:extLst>
              <a:ext uri="{FF2B5EF4-FFF2-40B4-BE49-F238E27FC236}">
                <a16:creationId xmlns:a16="http://schemas.microsoft.com/office/drawing/2014/main" id="{F0573007-626F-1C61-76CD-6A99C27D838A}"/>
              </a:ext>
            </a:extLst>
          </p:cNvPr>
          <p:cNvSpPr txBox="1"/>
          <p:nvPr/>
        </p:nvSpPr>
        <p:spPr>
          <a:xfrm>
            <a:off x="608020" y="2997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12F5C"/>
                </a:solidFill>
                <a:effectLst/>
                <a:uLnTx/>
                <a:uFillTx/>
                <a:latin typeface="+mj-ea"/>
                <a:ea typeface="+mj-ea"/>
                <a:cs typeface="华文黑体" panose="02010600040101010101" charset="-122"/>
                <a:sym typeface="+mn-lt"/>
              </a:rPr>
              <a:t>七夕的约会活动</a:t>
            </a:r>
          </a:p>
        </p:txBody>
      </p:sp>
      <p:pic>
        <p:nvPicPr>
          <p:cNvPr id="219" name="图片 218">
            <a:extLst>
              <a:ext uri="{FF2B5EF4-FFF2-40B4-BE49-F238E27FC236}">
                <a16:creationId xmlns:a16="http://schemas.microsoft.com/office/drawing/2014/main" id="{FF7DC630-D0BE-81D2-0CB7-7637E73629B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7965" y="2265812"/>
            <a:ext cx="2811341" cy="351426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22" name="图片 221">
            <a:extLst>
              <a:ext uri="{FF2B5EF4-FFF2-40B4-BE49-F238E27FC236}">
                <a16:creationId xmlns:a16="http://schemas.microsoft.com/office/drawing/2014/main" id="{D39ACEF0-8AFD-E2BD-F0B5-20A4389071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702" y="2120668"/>
            <a:ext cx="2808935" cy="3564000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>
              <a:rot lat="600000" lon="1800000" rev="0"/>
            </a:camera>
            <a:lightRig rig="threePt" dir="t"/>
          </a:scene3d>
        </p:spPr>
      </p:pic>
      <p:pic>
        <p:nvPicPr>
          <p:cNvPr id="224" name="图片 223">
            <a:extLst>
              <a:ext uri="{FF2B5EF4-FFF2-40B4-BE49-F238E27FC236}">
                <a16:creationId xmlns:a16="http://schemas.microsoft.com/office/drawing/2014/main" id="{1B971E57-2C88-C915-0E7E-20AE1966E6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7710" y="2265812"/>
            <a:ext cx="2808947" cy="351426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26" name="图片 225">
            <a:extLst>
              <a:ext uri="{FF2B5EF4-FFF2-40B4-BE49-F238E27FC236}">
                <a16:creationId xmlns:a16="http://schemas.microsoft.com/office/drawing/2014/main" id="{379CC8F8-EB2C-E96D-A9A0-67BA396DFAA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4379" y="2199704"/>
            <a:ext cx="2808935" cy="3514269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>
              <a:rot lat="21299999" lon="1800000" rev="0"/>
            </a:camera>
            <a:lightRig rig="threePt" dir="t"/>
          </a:scene3d>
        </p:spPr>
      </p:pic>
      <p:sp>
        <p:nvSpPr>
          <p:cNvPr id="228" name="文本框 227">
            <a:extLst>
              <a:ext uri="{FF2B5EF4-FFF2-40B4-BE49-F238E27FC236}">
                <a16:creationId xmlns:a16="http://schemas.microsoft.com/office/drawing/2014/main" id="{093E5247-5B17-AEB1-5297-89D3C2F8716F}"/>
              </a:ext>
            </a:extLst>
          </p:cNvPr>
          <p:cNvSpPr txBox="1"/>
          <p:nvPr/>
        </p:nvSpPr>
        <p:spPr>
          <a:xfrm>
            <a:off x="672196" y="765175"/>
            <a:ext cx="10097404" cy="886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-apple-system"/>
              </a:rPr>
              <a:t>挑选适合七夕节旅游的活动地方，如浪漫的海滩、古色古香的古镇、美丽的山峰、广袤的草原等</a:t>
            </a:r>
            <a:endParaRPr lang="en-US" altLang="zh-CN" dirty="0">
              <a:solidFill>
                <a:srgbClr val="07133E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7133E"/>
                </a:solidFill>
                <a:latin typeface="+mn-ea"/>
              </a:rPr>
              <a:t>独特的地方可以促进情侣或夫妻之间的情感发展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8681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9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A18165EE-1098-B292-4032-1F4A7CCF24F9}"/>
              </a:ext>
            </a:extLst>
          </p:cNvPr>
          <p:cNvSpPr/>
          <p:nvPr/>
        </p:nvSpPr>
        <p:spPr>
          <a:xfrm>
            <a:off x="0" y="-1"/>
            <a:ext cx="1344390" cy="765176"/>
          </a:xfrm>
          <a:prstGeom prst="rect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100000">
                <a:srgbClr val="D12F5C"/>
              </a:gs>
            </a:gsLst>
            <a:lin ang="1074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字">
            <a:extLst>
              <a:ext uri="{FF2B5EF4-FFF2-40B4-BE49-F238E27FC236}">
                <a16:creationId xmlns:a16="http://schemas.microsoft.com/office/drawing/2014/main" id="{F0573007-626F-1C61-76CD-6A99C27D838A}"/>
              </a:ext>
            </a:extLst>
          </p:cNvPr>
          <p:cNvSpPr txBox="1"/>
          <p:nvPr/>
        </p:nvSpPr>
        <p:spPr>
          <a:xfrm>
            <a:off x="608020" y="2997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12F5C"/>
                </a:solidFill>
                <a:effectLst/>
                <a:uLnTx/>
                <a:uFillTx/>
                <a:latin typeface="+mj-ea"/>
                <a:ea typeface="+mj-ea"/>
                <a:cs typeface="华文黑体" panose="02010600040101010101" charset="-122"/>
                <a:sym typeface="+mn-lt"/>
              </a:rPr>
              <a:t>七夕的</a:t>
            </a:r>
            <a:r>
              <a:rPr lang="zh-CN" altLang="en-US" sz="2800" dirty="0">
                <a:solidFill>
                  <a:srgbClr val="D12F5C"/>
                </a:solidFill>
                <a:latin typeface="+mj-ea"/>
                <a:ea typeface="+mj-ea"/>
                <a:cs typeface="华文黑体" panose="02010600040101010101" charset="-122"/>
                <a:sym typeface="+mn-lt"/>
              </a:rPr>
              <a:t>文化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D12F5C"/>
                </a:solidFill>
                <a:effectLst/>
                <a:uLnTx/>
                <a:uFillTx/>
                <a:latin typeface="+mj-ea"/>
                <a:ea typeface="+mj-ea"/>
                <a:cs typeface="华文黑体" panose="02010600040101010101" charset="-122"/>
                <a:sym typeface="+mn-lt"/>
              </a:rPr>
              <a:t>活动</a:t>
            </a:r>
          </a:p>
        </p:txBody>
      </p:sp>
      <p:graphicFrame>
        <p:nvGraphicFramePr>
          <p:cNvPr id="10" name="图示 9">
            <a:extLst>
              <a:ext uri="{FF2B5EF4-FFF2-40B4-BE49-F238E27FC236}">
                <a16:creationId xmlns:a16="http://schemas.microsoft.com/office/drawing/2014/main" id="{777FB714-C020-2C6C-C3A2-2CAADC44DC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5350642"/>
              </p:ext>
            </p:extLst>
          </p:nvPr>
        </p:nvGraphicFramePr>
        <p:xfrm>
          <a:off x="945686" y="299702"/>
          <a:ext cx="10300627" cy="5307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606A48CE-6A12-4F0E-0C32-FE6E442AD7D9}"/>
              </a:ext>
            </a:extLst>
          </p:cNvPr>
          <p:cNvSpPr txBox="1"/>
          <p:nvPr/>
        </p:nvSpPr>
        <p:spPr>
          <a:xfrm>
            <a:off x="945686" y="5020146"/>
            <a:ext cx="2810896" cy="886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请在此输入你的文字内容文字含义要言简意赅</a:t>
            </a:r>
            <a:endParaRPr lang="zh-CN" altLang="en-US" dirty="0"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A61DE57-651F-2569-0646-DD8BABBDC15D}"/>
              </a:ext>
            </a:extLst>
          </p:cNvPr>
          <p:cNvSpPr txBox="1"/>
          <p:nvPr/>
        </p:nvSpPr>
        <p:spPr>
          <a:xfrm>
            <a:off x="4574257" y="5020147"/>
            <a:ext cx="2810896" cy="886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请在此输入你的文字内容文字含义要言简意赅</a:t>
            </a:r>
            <a:endParaRPr lang="zh-CN" altLang="en-US" dirty="0"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3C8C272-4E0A-8F59-E71A-9A8030D47137}"/>
              </a:ext>
            </a:extLst>
          </p:cNvPr>
          <p:cNvSpPr txBox="1"/>
          <p:nvPr/>
        </p:nvSpPr>
        <p:spPr>
          <a:xfrm>
            <a:off x="8202828" y="5020146"/>
            <a:ext cx="2810896" cy="8864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solidFill>
                  <a:srgbClr val="07133E"/>
                </a:solidFill>
                <a:effectLst/>
                <a:latin typeface="+mn-ea"/>
              </a:rPr>
              <a:t>请在此输入你的文字内容文字含义要言简意赅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82036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855599"/>
  <p:tag name="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OPPOSans R"/>
        <a:ea typeface="OPPOSans R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10659</TotalTime>
  <Words>578</Words>
  <Application>Microsoft Office PowerPoint</Application>
  <PresentationFormat>宽屏</PresentationFormat>
  <Paragraphs>80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-apple-system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Arial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粉色简约风七夕浪漫时光ppt模板</dc:title>
  <dc:creator>©小黑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288</cp:revision>
  <dcterms:created xsi:type="dcterms:W3CDTF">2023-08-09T11:33:40Z</dcterms:created>
  <dcterms:modified xsi:type="dcterms:W3CDTF">2023-10-15T12:58:12Z</dcterms:modified>
</cp:coreProperties>
</file>