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56" r:id="rId3"/>
    <p:sldId id="259" r:id="rId4"/>
    <p:sldId id="260" r:id="rId5"/>
    <p:sldId id="262" r:id="rId6"/>
    <p:sldId id="263" r:id="rId7"/>
    <p:sldId id="261" r:id="rId8"/>
    <p:sldId id="264" r:id="rId9"/>
    <p:sldId id="265" r:id="rId10"/>
    <p:sldId id="266" r:id="rId11"/>
    <p:sldId id="267" r:id="rId12"/>
    <p:sldId id="268" r:id="rId13"/>
    <p:sldId id="34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436A761-7D53-483A-92B9-721763B68BAF}">
          <p14:sldIdLst>
            <p14:sldId id="269"/>
            <p14:sldId id="256"/>
            <p14:sldId id="259"/>
            <p14:sldId id="260"/>
            <p14:sldId id="262"/>
            <p14:sldId id="263"/>
            <p14:sldId id="261"/>
            <p14:sldId id="264"/>
            <p14:sldId id="265"/>
            <p14:sldId id="266"/>
            <p14:sldId id="267"/>
          </p14:sldIdLst>
        </p14:section>
        <p14:section name="作者信息" id="{AA30C505-B625-410C-83ED-C2A683F9D5A8}">
          <p14:sldIdLst>
            <p14:sldId id="268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00"/>
    <a:srgbClr val="FF866E"/>
    <a:srgbClr val="FFFFFF"/>
    <a:srgbClr val="9CEB60"/>
    <a:srgbClr val="6DD627"/>
    <a:srgbClr val="46B000"/>
    <a:srgbClr val="E4FFD1"/>
    <a:srgbClr val="DEA47A"/>
    <a:srgbClr val="FFE3CF"/>
    <a:srgbClr val="4541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6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300" y="78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11T10:10:46.183"/>
    </inkml:context>
    <inkml:brush xml:id="br0">
      <inkml:brushProperty name="width" value="0.10583" units="cm"/>
      <inkml:brushProperty name="height" value="0.10583" units="cm"/>
      <inkml:brushProperty name="color" value="#FFE500"/>
    </inkml:brush>
  </inkml:definitions>
  <inkml:trace contextRef="#ctx0" brushRef="#br0">0 3045 24575,'40'-18'0,"36"-27"0,114-90 0,47-43-953,6 13-1345,7 11 0,305-138 0,-352 201 2030,279-85 0,-311 127 100,3 8 1,194-21 0,-76 36-710,-125 17 1744,243 19 0,-386-8-455,0 1-1,1 1 1,-2 1 0,1 2-1,37 14 1,-48-15-210,0 1 1,0 0 0,-1 1-1,0 0 1,0 1 0,-1 1-1,0 0 1,-1 0 0,0 1-1,11 16 1,-7-6 54,0 1 0,-2 1 0,-1 0 0,-1 0 0,-1 1 0,-1 1 0,9 42-1,-11-33-62,-2 0-1,-1 0 0,-1 0 0,-3 1 1,-4 40-1,3-56-181,-1 0 1,-1 0 0,-1 0 0,0-1-1,-1 0 1,-1 0 0,-1 0 0,-13 22-1,18-36-12,0 1 0,0-1 0,-1 0 0,0 0 0,1 0 0,-1-1 0,-1 1 0,1-1 0,0 0 0,-1 0 0,0 0 0,1-1 0,-1 1 0,0-1 0,0 0 0,-1-1 0,1 1 0,0-1 0,0 0 0,-1-1 0,1 1 0,-1-1 0,1 0 0,-6-1 0,0-1 0,0 0 0,0-1 0,0 0 0,1 0 0,-1-2 0,1 1 0,0-1 0,0-1 0,1 0 0,0 0 0,-12-10 0,-1-4 17,1-1 0,1 0-1,-34-47 1,-44-93-352,55 77 112,3-3 0,4-1 0,4-2-1,4 0 1,-30-170 0,52 209 223,2 1 0,1 0 0,4-1 0,10-83 0,-6 99 0,2 1 0,2 0 0,1 0 0,1 1 0,2 1 0,2 0 0,28-48 0,-22 49-6,1 2 1,1 0-1,2 1 0,55-48 1,-40 43 22,2 3 1,1 1 0,48-23-1,9 6-199,3 3-1,187-50 1,342-45-1151,18 59-615,648 29-575,-917 49 2294,-74 3-687,-80 2 870,-67-1 962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11T10:10:48.296"/>
    </inkml:context>
    <inkml:brush xml:id="br0">
      <inkml:brushProperty name="width" value="0.10583" units="cm"/>
      <inkml:brushProperty name="height" value="0.10583" units="cm"/>
      <inkml:brushProperty name="color" value="#FFE500"/>
    </inkml:brush>
  </inkml:definitions>
  <inkml:trace contextRef="#ctx0" brushRef="#br0">7390 99 24575,'-28'-7'0,"-30"-5"0,-146-11 0,-177 0-1609,-206 5-4830,-178 5 4330,-144 10 113,-60 34 1303,38 39-88,105 50 241,169 23-840,175 12 1296,406-123 432,1 3 1,-90 57-1,133-70-283,0 0 1,1 3-1,-53 53 0,73-66-28,1 0-1,1 0 1,0 1-1,1 0 1,0 0-1,1 1 1,0 0-1,1 0 1,1 1-1,0 0 1,1 0-1,1 0 1,-2 21-1,4-26 114,1 0 0,0-1 0,1 1 0,0 0 0,1-1 0,0 1 0,0-1-1,1 0 1,0 1 0,1-1 0,0-1 0,0 1 0,1 0 0,0-1 0,1 0 0,0 0-1,0-1 1,0 0 0,1 0 0,0 0 0,8 5 0,1-1 485,-1-2 0,2 0 0,-1 0 0,1-2 0,0 0 0,1 0 0,0-2 0,-1 0 0,2-2 0,-1 0 0,0 0 0,28-1 0,-7-3-342,-1-1 0,1-2 0,-1-1-1,0-2 1,39-13 0,4-7-523,151-73 0,70-64-229,54-60 459,-272 164 0,-2-5 0,72-74 0,-136 121 0,-1 0 0,21-31 0,-36 47 15,-1-1 1,1 1 0,0-1-1,-1 0 1,1 0 0,-1 0-1,0 0 1,0 0 0,0 0-1,0 0 1,0 0 0,-1 0-1,1 0 1,-1 0 0,0-1-1,0 1 1,-1-4 0,0 4-91,0 1 1,0-1 0,-1 1 0,1 0 0,-1 0-1,0 0 1,1 0 0,-1 0 0,0 0 0,0 0-1,0 0 1,-1 1 0,1-1 0,0 1-1,0 0 1,-1-1 0,1 1 0,-5-1 0,-11-4-2746,-33-8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11T10:10:50.176"/>
    </inkml:context>
    <inkml:brush xml:id="br0">
      <inkml:brushProperty name="width" value="0.10583" units="cm"/>
      <inkml:brushProperty name="height" value="0.10583" units="cm"/>
      <inkml:brushProperty name="color" value="#FFE500"/>
    </inkml:brush>
  </inkml:definitions>
  <inkml:trace contextRef="#ctx0" brushRef="#br0">1 141 24575,'137'153'0,"-112"-124"0,130 159-748,54 64-2247,214 221 842,55-27 667,-292-302 939,6-8 0,290 153-1,-325-210 548,3-5 0,3-9 0,339 89 0,-278-105 0,2-11 0,366 16 0,-454-52 18,0-6 0,0-7 0,138-28 0,-168 16-90,-2-5 1,0-4 0,-3-4-1,125-63 1,-167 68-146,-2-3 0,-2-2 1,-1-3-1,-2-2 0,69-69 0,-86 72 208,-2-2-1,-1-2 0,-2-1 1,-3-1-1,-1-2 0,-2 0 1,25-66-1,-26 44 8,-4 0 1,-2-1-1,18-136 1,-25 74 109,-6-158 0,-10 149 409,-6 1 0,-42-212 0,47 324-13,-2-1 0,-1 1 0,-1 1 1,-1 0-1,-20-37 0,24 54-350,0-1-1,0 2 1,-1-1-1,0 1 1,-1 0-1,0 0 1,0 1-1,0 0 0,-1 0 1,0 1-1,-1 0 1,1 1-1,-1 0 1,0 0-1,-1 1 1,-17-5-1,9 5 209,-1 0 0,1 1 0,-1 2 0,-35 0-1,42 1-377,0 2-1,0 0 0,0 0 1,1 1-1,0 1 1,-1 0-1,1 0 0,-15 9 1,6 0-3264,-21 17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11T10:29:59.609"/>
    </inkml:context>
    <inkml:brush xml:id="br0">
      <inkml:brushProperty name="width" value="0.10583" units="cm"/>
      <inkml:brushProperty name="height" value="0.10583" units="cm"/>
      <inkml:brushProperty name="color" value="#FFE500"/>
    </inkml:brush>
  </inkml:definitions>
  <inkml:trace contextRef="#ctx0" brushRef="#br0">1 141 24575,'137'153'0,"-112"-124"0,130 159-748,54 64-2247,214 221 842,55-27 667,-292-302 939,6-8 0,290 153-1,-325-210 548,3-5 0,3-9 0,339 89 0,-278-105 0,2-11 0,366 16 0,-454-52 18,0-6 0,0-7 0,138-28 0,-168 16-90,-2-5 1,0-4 0,-3-4-1,125-63 1,-167 68-146,-2-3 0,-2-2 1,-1-3-1,-2-2 0,69-69 0,-86 72 208,-2-2-1,-1-2 0,-2-1 1,-3-1-1,-1-2 0,-2 0 1,25-66-1,-26 44 8,-4 0 1,-2-1-1,18-136 1,-25 74 109,-6-158 0,-10 149 409,-6 1 0,-42-212 0,47 324-13,-2-1 0,-1 1 0,-1 1 1,-1 0-1,-20-37 0,24 54-350,0-1-1,0 2 1,-1-1-1,0 1 1,-1 0-1,0 0 1,0 1-1,0 0 0,-1 0 1,0 1-1,-1 0 1,1 1-1,-1 0 1,0 0-1,-1 1 1,-17-5-1,9 5 209,-1 0 0,1 1 0,-1 2 0,-35 0-1,42 1-377,0 2-1,0 0 0,0 0 1,1 1-1,0 1 1,-1 0-1,1 0 0,-15 9 1,6 0-3264,-21 17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11T10:36:35.857"/>
    </inkml:context>
    <inkml:brush xml:id="br0">
      <inkml:brushProperty name="width" value="0.10583" units="cm"/>
      <inkml:brushProperty name="height" value="0.10583" units="cm"/>
      <inkml:brushProperty name="color" value="#FFE500"/>
    </inkml:brush>
  </inkml:definitions>
  <inkml:trace contextRef="#ctx0" brushRef="#br0">0 3045 24575,'40'-18'0,"36"-27"0,114-90 0,47-43-953,6 13-1345,7 11 0,305-138 0,-352 201 2030,279-85 0,-311 127 100,3 8 1,194-21 0,-76 36-710,-125 17 1744,243 19 0,-386-8-455,0 1-1,1 1 1,-2 1 0,1 2-1,37 14 1,-48-15-210,0 1 1,0 0 0,-1 1-1,0 0 1,0 1 0,-1 1-1,0 0 1,-1 0 0,0 1-1,11 16 1,-7-6 54,0 1 0,-2 1 0,-1 0 0,-1 0 0,-1 1 0,-1 1 0,9 42-1,-11-33-62,-2 0-1,-1 0 0,-1 0 0,-3 1 1,-4 40-1,3-56-181,-1 0 1,-1 0 0,-1 0 0,0-1-1,-1 0 1,-1 0 0,-1 0 0,-13 22-1,18-36-12,0 1 0,0-1 0,-1 0 0,0 0 0,1 0 0,-1-1 0,-1 1 0,1-1 0,0 0 0,-1 0 0,0 0 0,1-1 0,-1 1 0,0-1 0,0 0 0,-1-1 0,1 1 0,0-1 0,0 0 0,-1-1 0,1 1 0,-1-1 0,1 0 0,-6-1 0,0-1 0,0 0 0,0-1 0,0 0 0,1 0 0,-1-2 0,1 1 0,0-1 0,0-1 0,1 0 0,0 0 0,-12-10 0,-1-4 17,1-1 0,1 0-1,-34-47 1,-44-93-352,55 77 112,3-3 0,4-1 0,4-2-1,4 0 1,-30-170 0,52 209 223,2 1 0,1 0 0,4-1 0,10-83 0,-6 99 0,2 1 0,2 0 0,1 0 0,1 1 0,2 1 0,2 0 0,28-48 0,-22 49-6,1 2 1,1 0-1,2 1 0,55-48 1,-40 43 22,2 3 1,1 1 0,48-23-1,9 6-199,3 3-1,187-50 1,342-45-1151,18 59-615,648 29-575,-917 49 2294,-74 3-687,-80 2 870,-67-1 962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11T10:36:53.682"/>
    </inkml:context>
    <inkml:brush xml:id="br0">
      <inkml:brushProperty name="width" value="0.10583" units="cm"/>
      <inkml:brushProperty name="height" value="0.10583" units="cm"/>
      <inkml:brushProperty name="color" value="#FFE500"/>
    </inkml:brush>
  </inkml:definitions>
  <inkml:trace contextRef="#ctx0" brushRef="#br0">6454 2625 24575,'-137'-153'0,"112"124"0,-130-159-748,-54-64-2247,-214-221 842,-55 27 667,292 302 939,-6 8 0,-290-153-1,325 210 548,-3 5 0,-3 9 0,-339-89 0,278 105 0,-2 11 0,-366-16 0,454 52 18,0 6 0,0 7 0,-138 28 0,168-16-90,2 5 1,0 4 0,3 4-1,-125 63 1,167-68-146,3 3 0,0 2 1,2 3-1,2 2 0,-69 69 0,86-72 208,2 2-1,1 2 0,2 1 1,3 1-1,1 2 0,2 0 1,-25 66-1,26-44 8,4 0 1,2 1-1,-18 136 1,25-74 109,6 158 0,10-149 409,6-1 0,42 212 0,-47-324-13,2 1 0,1-1 0,1-1 1,1 0-1,20 37 0,-24-54-350,0 1-1,0-2 1,1 1-1,0-1 1,1 0-1,0 0 1,0-1-1,0 0 0,1 0 1,0-1-1,1 0 1,-1-1-1,1 0 1,0 0-1,1-1 1,17 5-1,-9-5 209,1 0 0,-1-1 0,1-2 0,35 0-1,-42-1-377,0-2-1,0 0 0,0 0 1,-1-1-1,0-1 1,1 0-1,-1 0 0,15-9 1,-6 0-3264,21-17 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11T10:39:21.129"/>
    </inkml:context>
    <inkml:brush xml:id="br0">
      <inkml:brushProperty name="width" value="0.10583" units="cm"/>
      <inkml:brushProperty name="height" value="0.10583" units="cm"/>
      <inkml:brushProperty name="color" value="#FFE500"/>
    </inkml:brush>
  </inkml:definitions>
  <inkml:trace contextRef="#ctx0" brushRef="#br0">1 99 24575,'28'-7'0,"30"-5"0,146-11 0,177 0-1609,206 5-4830,178 5 4330,144 10 113,60 34 1303,-38 39-88,-105 50 241,-169 23-840,-175 12 1296,-406-123 432,-1 3 1,90 57-1,-133-70-283,0 0 1,-1 3-1,53 53 0,-73-66-28,-1 0-1,-1 0 1,0 1-1,-1 0 1,0 0-1,-1 1 1,0 0-1,-1 0 1,-1 1-1,0 0 1,-1 0-1,-1 0 1,2 21-1,-4-26 114,-1 0 0,0-1 0,-1 1 0,0 0 0,-1-1 0,0 1 0,0-1-1,-1 0 1,0 1 0,-1-1 0,0-1 0,0 1 0,-1 0 0,0-1 0,-1 0 0,0 0-1,0-1 1,0 0 0,-1 0 0,0 0 0,-8 5 0,-1-1 485,1-2 0,-2 0 0,1 0 0,-1-2 0,0 0 0,-1 0 0,0-2 0,1 0 0,-2-2 0,1 0 0,0 0 0,-28-1 0,7-3-342,1-1 0,-1-2 0,1-1-1,0-2 1,-39-13 0,-4-7-523,-151-73 0,-70-64-229,-54-60 459,272 164 0,2-5 0,-72-74 0,136 121 0,1 0 0,-21-31 0,36 47 15,1-1 1,-1 1 0,0-1-1,1 0 1,-1 0 0,1 0-1,0 0 1,0 0 0,0 0-1,0 0 1,0 0 0,1 0-1,-1 0 1,1 0 0,0-1-1,0 1 1,1-4 0,0 4-91,0 1 1,0-1 0,1 1 0,-1 0 0,1 0-1,0 0 1,-1 0 0,1 0 0,0 0 0,0 0-1,0 0 1,1 1 0,-1-1 0,0 1-1,0 0 1,1-1 0,-1 1 0,5-1 0,11-4-2746,33-8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376A1B-1B51-4F76-99E6-8C1291309B19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A4FDE-0C3F-45A1-B796-DDAFE9CD5D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947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01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B51B98A-503E-316F-DCA0-80F36A00739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18FFB85A-741C-2741-D4CA-717E3578FB9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01A402-BB42-91DC-589C-E2B7A3A61FE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7B3E5AC-5D92-DA65-CA1F-FC16F14B29B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3DC8F30-10E1-9CAB-29C6-D51FCF89AA93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D222CCD-F3AF-21CE-4211-0A71678987AE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879A514-8CE1-8EED-9F9C-B4EA0BFD6142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61DF6D3-B803-53BC-43E0-D8B49D86DED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DDB0AAB-C2C6-52DC-1FF9-63313A16021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A13AF93-6F1E-F9CF-1910-E508709D75A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843AB75-A85F-24E2-3569-40BFCB42E16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AA8CD69-FA42-BF3A-EA5F-F99A774205F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861799-1E1B-3C93-D9FD-80083636DBA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9D28DC6-64F5-ACEA-04F5-5215B7ACEE0A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C135590-926E-8ED3-5A66-A119E12CCE1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1C38DC-06A8-4AC9-6A87-A984EEFE589C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524C67B-2C42-A0BD-C85A-92981D0CFFB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7D882-25E3-D7B3-7D1C-F2C64D33A6B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C5A4FC2-E307-C647-5514-93FF88935428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11D078F-FFFB-0101-6334-2C87C23F6FB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ABDBA79-37D6-15FD-DF3C-8D3C1E7D5475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0E9180-4FE7-8871-9D0E-CA7867882E2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FABB74C-57AE-78BF-D9A7-158B1A41020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3A98D86-5C4F-DBD1-C2D0-2B3F5BBC3FE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28DA878-C469-7066-847C-48676E94A4B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D8EE03AF-F850-33CD-CCB3-A2303FF7D343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EC5EE2B-1357-13C0-6EC4-2F4BCE24772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4B6D31-A06A-D01B-84E8-2785835844FD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DD91EBE-B72D-55E8-B851-6666501224D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11393E1-0E26-BE2F-2C62-845CC87E5AE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86B0FF56-ACEB-6A7C-EFEA-191B296A258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C38BE6D-ECC1-FC1C-BC65-1C5D3A622E8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5088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id="{F35B5795-D0B6-49FC-07C9-028BDAEAE87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132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7.xml"/><Relationship Id="rId3" Type="http://schemas.openxmlformats.org/officeDocument/2006/relationships/image" Target="../media/image5.svg"/><Relationship Id="rId7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6.xml"/><Relationship Id="rId11" Type="http://schemas.openxmlformats.org/officeDocument/2006/relationships/image" Target="../media/image31.svg"/><Relationship Id="rId5" Type="http://schemas.openxmlformats.org/officeDocument/2006/relationships/image" Target="../media/image21.png"/><Relationship Id="rId10" Type="http://schemas.openxmlformats.org/officeDocument/2006/relationships/image" Target="../media/image30.png"/><Relationship Id="rId4" Type="http://schemas.openxmlformats.org/officeDocument/2006/relationships/customXml" Target="../ink/ink5.xml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wangchiyaodexiaogongz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svg"/><Relationship Id="rId7" Type="http://schemas.openxmlformats.org/officeDocument/2006/relationships/image" Target="../media/image5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3.svg"/><Relationship Id="rId5" Type="http://schemas.openxmlformats.org/officeDocument/2006/relationships/image" Target="../media/image9.sv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svg"/><Relationship Id="rId7" Type="http://schemas.openxmlformats.org/officeDocument/2006/relationships/image" Target="../media/image15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5.svg"/><Relationship Id="rId5" Type="http://schemas.openxmlformats.org/officeDocument/2006/relationships/image" Target="../media/image9.svg"/><Relationship Id="rId10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23.svg"/><Relationship Id="rId3" Type="http://schemas.openxmlformats.org/officeDocument/2006/relationships/image" Target="../media/image19.svg"/><Relationship Id="rId7" Type="http://schemas.openxmlformats.org/officeDocument/2006/relationships/image" Target="../media/image17.svg"/><Relationship Id="rId12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9.svg"/><Relationship Id="rId5" Type="http://schemas.openxmlformats.org/officeDocument/2006/relationships/image" Target="../media/image21.svg"/><Relationship Id="rId10" Type="http://schemas.openxmlformats.org/officeDocument/2006/relationships/image" Target="../media/image8.png"/><Relationship Id="rId4" Type="http://schemas.openxmlformats.org/officeDocument/2006/relationships/image" Target="../media/image20.png"/><Relationship Id="rId9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9.svg"/><Relationship Id="rId18" Type="http://schemas.openxmlformats.org/officeDocument/2006/relationships/image" Target="../media/image10.png"/><Relationship Id="rId3" Type="http://schemas.openxmlformats.org/officeDocument/2006/relationships/image" Target="../media/image5.svg"/><Relationship Id="rId7" Type="http://schemas.openxmlformats.org/officeDocument/2006/relationships/image" Target="../media/image220.png"/><Relationship Id="rId12" Type="http://schemas.openxmlformats.org/officeDocument/2006/relationships/image" Target="../media/image8.png"/><Relationship Id="rId17" Type="http://schemas.openxmlformats.org/officeDocument/2006/relationships/image" Target="../media/image27.svg"/><Relationship Id="rId2" Type="http://schemas.openxmlformats.org/officeDocument/2006/relationships/image" Target="../media/image4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11" Type="http://schemas.openxmlformats.org/officeDocument/2006/relationships/image" Target="../media/image7.svg"/><Relationship Id="rId5" Type="http://schemas.openxmlformats.org/officeDocument/2006/relationships/image" Target="../media/image21.png"/><Relationship Id="rId15" Type="http://schemas.openxmlformats.org/officeDocument/2006/relationships/image" Target="../media/image25.svg"/><Relationship Id="rId10" Type="http://schemas.openxmlformats.org/officeDocument/2006/relationships/image" Target="../media/image6.png"/><Relationship Id="rId19" Type="http://schemas.openxmlformats.org/officeDocument/2006/relationships/image" Target="../media/image11.svg"/><Relationship Id="rId4" Type="http://schemas.openxmlformats.org/officeDocument/2006/relationships/customXml" Target="../ink/ink1.xml"/><Relationship Id="rId9" Type="http://schemas.openxmlformats.org/officeDocument/2006/relationships/image" Target="../media/image23.png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3.png"/><Relationship Id="rId3" Type="http://schemas.openxmlformats.org/officeDocument/2006/relationships/image" Target="../media/image9.svg"/><Relationship Id="rId7" Type="http://schemas.openxmlformats.org/officeDocument/2006/relationships/image" Target="../media/image11.svg"/><Relationship Id="rId12" Type="http://schemas.openxmlformats.org/officeDocument/2006/relationships/customXml" Target="../ink/ink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7.sv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2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示&#10;&#10;描述已自动生成">
            <a:extLst>
              <a:ext uri="{FF2B5EF4-FFF2-40B4-BE49-F238E27FC236}">
                <a16:creationId xmlns:a16="http://schemas.microsoft.com/office/drawing/2014/main" id="{DDAB86A7-F010-086B-153E-7A19C2DF5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3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0FFB3F2-7ACD-C6BE-50FC-FF78C5D6C3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163EDAF-FF24-08F8-7CF6-BA9B1A48D7CB}"/>
              </a:ext>
            </a:extLst>
          </p:cNvPr>
          <p:cNvSpPr/>
          <p:nvPr/>
        </p:nvSpPr>
        <p:spPr>
          <a:xfrm>
            <a:off x="4271159" y="1172084"/>
            <a:ext cx="3649684" cy="3649684"/>
          </a:xfrm>
          <a:prstGeom prst="ellipse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80041F3-D142-E358-49C6-4DE6B191FAA5}"/>
              </a:ext>
            </a:extLst>
          </p:cNvPr>
          <p:cNvGrpSpPr/>
          <p:nvPr/>
        </p:nvGrpSpPr>
        <p:grpSpPr>
          <a:xfrm>
            <a:off x="4116779" y="1188218"/>
            <a:ext cx="3958442" cy="3617414"/>
            <a:chOff x="9889330" y="3088706"/>
            <a:chExt cx="1022774" cy="93466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C1F5F03-1F51-9E11-2BFB-C9664E17AB0B}"/>
                </a:ext>
              </a:extLst>
            </p:cNvPr>
            <p:cNvSpPr/>
            <p:nvPr/>
          </p:nvSpPr>
          <p:spPr>
            <a:xfrm>
              <a:off x="10591898" y="3414252"/>
              <a:ext cx="320206" cy="275259"/>
            </a:xfrm>
            <a:custGeom>
              <a:avLst/>
              <a:gdLst>
                <a:gd name="connsiteX0" fmla="*/ 195335 w 320206"/>
                <a:gd name="connsiteY0" fmla="*/ 3083 h 275259"/>
                <a:gd name="connsiteX1" fmla="*/ 1349 w 320206"/>
                <a:gd name="connsiteY1" fmla="*/ 110206 h 275259"/>
                <a:gd name="connsiteX2" fmla="*/ 164182 w 320206"/>
                <a:gd name="connsiteY2" fmla="*/ 272077 h 275259"/>
                <a:gd name="connsiteX3" fmla="*/ 317860 w 320206"/>
                <a:gd name="connsiteY3" fmla="*/ 166449 h 275259"/>
                <a:gd name="connsiteX4" fmla="*/ 195335 w 320206"/>
                <a:gd name="connsiteY4" fmla="*/ 3083 h 27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206" h="275259">
                  <a:moveTo>
                    <a:pt x="195335" y="3083"/>
                  </a:moveTo>
                  <a:cubicBezTo>
                    <a:pt x="98648" y="-10745"/>
                    <a:pt x="14056" y="21421"/>
                    <a:pt x="1349" y="110206"/>
                  </a:cubicBezTo>
                  <a:cubicBezTo>
                    <a:pt x="-11356" y="198988"/>
                    <a:pt x="67416" y="258223"/>
                    <a:pt x="164182" y="272077"/>
                  </a:cubicBezTo>
                  <a:cubicBezTo>
                    <a:pt x="260947" y="285930"/>
                    <a:pt x="305153" y="255260"/>
                    <a:pt x="317860" y="166449"/>
                  </a:cubicBezTo>
                  <a:cubicBezTo>
                    <a:pt x="330565" y="77639"/>
                    <a:pt x="291940" y="16883"/>
                    <a:pt x="195335" y="3083"/>
                  </a:cubicBezTo>
                  <a:close/>
                </a:path>
              </a:pathLst>
            </a:custGeom>
            <a:solidFill>
              <a:srgbClr val="F0F0F0"/>
            </a:solidFill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837044B-765A-0874-EEEE-D60AC68A30C4}"/>
                </a:ext>
              </a:extLst>
            </p:cNvPr>
            <p:cNvSpPr/>
            <p:nvPr/>
          </p:nvSpPr>
          <p:spPr>
            <a:xfrm>
              <a:off x="10497274" y="3157782"/>
              <a:ext cx="313549" cy="790891"/>
            </a:xfrm>
            <a:custGeom>
              <a:avLst/>
              <a:gdLst>
                <a:gd name="connsiteX0" fmla="*/ 253656 w 313549"/>
                <a:gd name="connsiteY0" fmla="*/ 538557 h 790891"/>
                <a:gd name="connsiteX1" fmla="*/ 33432 w 313549"/>
                <a:gd name="connsiteY1" fmla="*/ 513704 h 790891"/>
                <a:gd name="connsiteX2" fmla="*/ 72564 w 313549"/>
                <a:gd name="connsiteY2" fmla="*/ 739910 h 790891"/>
                <a:gd name="connsiteX3" fmla="*/ 259020 w 313549"/>
                <a:gd name="connsiteY3" fmla="*/ 742579 h 790891"/>
                <a:gd name="connsiteX4" fmla="*/ 253656 w 313549"/>
                <a:gd name="connsiteY4" fmla="*/ 538557 h 790891"/>
                <a:gd name="connsiteX5" fmla="*/ 50916 w 313549"/>
                <a:gd name="connsiteY5" fmla="*/ 67971 h 790891"/>
                <a:gd name="connsiteX6" fmla="*/ 58282 w 313549"/>
                <a:gd name="connsiteY6" fmla="*/ 289531 h 790891"/>
                <a:gd name="connsiteX7" fmla="*/ 276399 w 313549"/>
                <a:gd name="connsiteY7" fmla="*/ 218016 h 790891"/>
                <a:gd name="connsiteX8" fmla="*/ 252080 w 313549"/>
                <a:gd name="connsiteY8" fmla="*/ 33135 h 790891"/>
                <a:gd name="connsiteX9" fmla="*/ 50916 w 313549"/>
                <a:gd name="connsiteY9" fmla="*/ 67971 h 79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3549" h="790891">
                  <a:moveTo>
                    <a:pt x="253656" y="538557"/>
                  </a:moveTo>
                  <a:cubicBezTo>
                    <a:pt x="182784" y="471341"/>
                    <a:pt x="95173" y="448652"/>
                    <a:pt x="33432" y="513704"/>
                  </a:cubicBezTo>
                  <a:cubicBezTo>
                    <a:pt x="-28312" y="578759"/>
                    <a:pt x="1719" y="672666"/>
                    <a:pt x="72564" y="739910"/>
                  </a:cubicBezTo>
                  <a:cubicBezTo>
                    <a:pt x="143410" y="807151"/>
                    <a:pt x="197277" y="807712"/>
                    <a:pt x="259020" y="742579"/>
                  </a:cubicBezTo>
                  <a:cubicBezTo>
                    <a:pt x="320764" y="677446"/>
                    <a:pt x="324501" y="605773"/>
                    <a:pt x="253656" y="538557"/>
                  </a:cubicBezTo>
                  <a:close/>
                  <a:moveTo>
                    <a:pt x="50916" y="67971"/>
                  </a:moveTo>
                  <a:cubicBezTo>
                    <a:pt x="-5330" y="147811"/>
                    <a:pt x="-15073" y="237797"/>
                    <a:pt x="58282" y="289531"/>
                  </a:cubicBezTo>
                  <a:cubicBezTo>
                    <a:pt x="131638" y="341262"/>
                    <a:pt x="220155" y="297859"/>
                    <a:pt x="276399" y="218016"/>
                  </a:cubicBezTo>
                  <a:cubicBezTo>
                    <a:pt x="332643" y="138176"/>
                    <a:pt x="325408" y="84788"/>
                    <a:pt x="252080" y="33135"/>
                  </a:cubicBezTo>
                  <a:cubicBezTo>
                    <a:pt x="178752" y="-18518"/>
                    <a:pt x="107160" y="-11898"/>
                    <a:pt x="50916" y="67971"/>
                  </a:cubicBezTo>
                  <a:close/>
                </a:path>
              </a:pathLst>
            </a:custGeom>
            <a:solidFill>
              <a:srgbClr val="F0F0F0"/>
            </a:solidFill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D36EF68-7404-65AA-F512-10F8760A2A9B}"/>
                </a:ext>
              </a:extLst>
            </p:cNvPr>
            <p:cNvSpPr/>
            <p:nvPr/>
          </p:nvSpPr>
          <p:spPr>
            <a:xfrm>
              <a:off x="10555050" y="3316779"/>
              <a:ext cx="231541" cy="464660"/>
            </a:xfrm>
            <a:custGeom>
              <a:avLst/>
              <a:gdLst>
                <a:gd name="connsiteX0" fmla="*/ 13239 w 231541"/>
                <a:gd name="connsiteY0" fmla="*/ 88836 h 464660"/>
                <a:gd name="connsiteX1" fmla="*/ 87022 w 231541"/>
                <a:gd name="connsiteY1" fmla="*/ 0 h 464660"/>
                <a:gd name="connsiteX2" fmla="*/ 89744 w 231541"/>
                <a:gd name="connsiteY2" fmla="*/ 231436 h 464660"/>
                <a:gd name="connsiteX3" fmla="*/ 231542 w 231541"/>
                <a:gd name="connsiteY3" fmla="*/ 229434 h 464660"/>
                <a:gd name="connsiteX4" fmla="*/ 0 w 231541"/>
                <a:gd name="connsiteY4" fmla="*/ 388129 h 464660"/>
                <a:gd name="connsiteX5" fmla="*/ 81255 w 231541"/>
                <a:gd name="connsiteY5" fmla="*/ 464660 h 464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1541" h="464660">
                  <a:moveTo>
                    <a:pt x="13239" y="88836"/>
                  </a:moveTo>
                  <a:cubicBezTo>
                    <a:pt x="24421" y="50259"/>
                    <a:pt x="51151" y="18071"/>
                    <a:pt x="87022" y="0"/>
                  </a:cubicBezTo>
                  <a:moveTo>
                    <a:pt x="89744" y="231436"/>
                  </a:moveTo>
                  <a:cubicBezTo>
                    <a:pt x="135806" y="216968"/>
                    <a:pt x="185090" y="216273"/>
                    <a:pt x="231542" y="229434"/>
                  </a:cubicBezTo>
                  <a:moveTo>
                    <a:pt x="0" y="388129"/>
                  </a:moveTo>
                  <a:cubicBezTo>
                    <a:pt x="33139" y="406332"/>
                    <a:pt x="61102" y="432670"/>
                    <a:pt x="81255" y="464660"/>
                  </a:cubicBezTo>
                </a:path>
              </a:pathLst>
            </a:custGeom>
            <a:noFill/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F7F6187-6B0D-FAB4-42A8-657DE0314314}"/>
                </a:ext>
              </a:extLst>
            </p:cNvPr>
            <p:cNvSpPr/>
            <p:nvPr/>
          </p:nvSpPr>
          <p:spPr>
            <a:xfrm>
              <a:off x="9889330" y="3414252"/>
              <a:ext cx="320129" cy="275259"/>
            </a:xfrm>
            <a:custGeom>
              <a:avLst/>
              <a:gdLst>
                <a:gd name="connsiteX0" fmla="*/ 124794 w 320129"/>
                <a:gd name="connsiteY0" fmla="*/ 3083 h 275259"/>
                <a:gd name="connsiteX1" fmla="*/ 318780 w 320129"/>
                <a:gd name="connsiteY1" fmla="*/ 110206 h 275259"/>
                <a:gd name="connsiteX2" fmla="*/ 155947 w 320129"/>
                <a:gd name="connsiteY2" fmla="*/ 272077 h 275259"/>
                <a:gd name="connsiteX3" fmla="*/ 2350 w 320129"/>
                <a:gd name="connsiteY3" fmla="*/ 166369 h 275259"/>
                <a:gd name="connsiteX4" fmla="*/ 124794 w 320129"/>
                <a:gd name="connsiteY4" fmla="*/ 3083 h 27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129" h="275259">
                  <a:moveTo>
                    <a:pt x="124794" y="3083"/>
                  </a:moveTo>
                  <a:cubicBezTo>
                    <a:pt x="221481" y="-10745"/>
                    <a:pt x="306073" y="21421"/>
                    <a:pt x="318780" y="110206"/>
                  </a:cubicBezTo>
                  <a:cubicBezTo>
                    <a:pt x="331485" y="198988"/>
                    <a:pt x="252713" y="258223"/>
                    <a:pt x="155947" y="272077"/>
                  </a:cubicBezTo>
                  <a:cubicBezTo>
                    <a:pt x="59182" y="285930"/>
                    <a:pt x="15056" y="255260"/>
                    <a:pt x="2350" y="166369"/>
                  </a:cubicBezTo>
                  <a:cubicBezTo>
                    <a:pt x="-10357" y="77478"/>
                    <a:pt x="28189" y="16883"/>
                    <a:pt x="124794" y="3083"/>
                  </a:cubicBezTo>
                  <a:close/>
                </a:path>
              </a:pathLst>
            </a:custGeom>
            <a:solidFill>
              <a:srgbClr val="F0F0F0"/>
            </a:solidFill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9A11065-93D7-59D3-777D-C4CE68D2D8D7}"/>
                </a:ext>
              </a:extLst>
            </p:cNvPr>
            <p:cNvSpPr/>
            <p:nvPr/>
          </p:nvSpPr>
          <p:spPr>
            <a:xfrm>
              <a:off x="9990534" y="3157788"/>
              <a:ext cx="313549" cy="790885"/>
            </a:xfrm>
            <a:custGeom>
              <a:avLst/>
              <a:gdLst>
                <a:gd name="connsiteX0" fmla="*/ 59893 w 313549"/>
                <a:gd name="connsiteY0" fmla="*/ 538551 h 790885"/>
                <a:gd name="connsiteX1" fmla="*/ 280118 w 313549"/>
                <a:gd name="connsiteY1" fmla="*/ 513698 h 790885"/>
                <a:gd name="connsiteX2" fmla="*/ 240986 w 313549"/>
                <a:gd name="connsiteY2" fmla="*/ 739903 h 790885"/>
                <a:gd name="connsiteX3" fmla="*/ 54529 w 313549"/>
                <a:gd name="connsiteY3" fmla="*/ 742573 h 790885"/>
                <a:gd name="connsiteX4" fmla="*/ 59893 w 313549"/>
                <a:gd name="connsiteY4" fmla="*/ 538551 h 790885"/>
                <a:gd name="connsiteX5" fmla="*/ 262634 w 313549"/>
                <a:gd name="connsiteY5" fmla="*/ 67964 h 790885"/>
                <a:gd name="connsiteX6" fmla="*/ 255267 w 313549"/>
                <a:gd name="connsiteY6" fmla="*/ 289525 h 790885"/>
                <a:gd name="connsiteX7" fmla="*/ 37151 w 313549"/>
                <a:gd name="connsiteY7" fmla="*/ 218010 h 790885"/>
                <a:gd name="connsiteX8" fmla="*/ 61470 w 313549"/>
                <a:gd name="connsiteY8" fmla="*/ 33102 h 790885"/>
                <a:gd name="connsiteX9" fmla="*/ 262634 w 313549"/>
                <a:gd name="connsiteY9" fmla="*/ 67964 h 79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3549" h="790885">
                  <a:moveTo>
                    <a:pt x="59893" y="538551"/>
                  </a:moveTo>
                  <a:cubicBezTo>
                    <a:pt x="130766" y="471335"/>
                    <a:pt x="218377" y="448646"/>
                    <a:pt x="280118" y="513698"/>
                  </a:cubicBezTo>
                  <a:cubicBezTo>
                    <a:pt x="341861" y="578753"/>
                    <a:pt x="311831" y="672660"/>
                    <a:pt x="240986" y="739903"/>
                  </a:cubicBezTo>
                  <a:cubicBezTo>
                    <a:pt x="170139" y="807144"/>
                    <a:pt x="116273" y="807706"/>
                    <a:pt x="54529" y="742573"/>
                  </a:cubicBezTo>
                  <a:cubicBezTo>
                    <a:pt x="-7214" y="677440"/>
                    <a:pt x="-10951" y="605767"/>
                    <a:pt x="59893" y="538551"/>
                  </a:cubicBezTo>
                  <a:close/>
                  <a:moveTo>
                    <a:pt x="262634" y="67964"/>
                  </a:moveTo>
                  <a:cubicBezTo>
                    <a:pt x="318879" y="147805"/>
                    <a:pt x="328623" y="237791"/>
                    <a:pt x="255267" y="289525"/>
                  </a:cubicBezTo>
                  <a:cubicBezTo>
                    <a:pt x="181912" y="341256"/>
                    <a:pt x="93394" y="297853"/>
                    <a:pt x="37151" y="218010"/>
                  </a:cubicBezTo>
                  <a:cubicBezTo>
                    <a:pt x="-19093" y="138170"/>
                    <a:pt x="-11858" y="84701"/>
                    <a:pt x="61470" y="33102"/>
                  </a:cubicBezTo>
                  <a:cubicBezTo>
                    <a:pt x="134797" y="-18497"/>
                    <a:pt x="206390" y="-11904"/>
                    <a:pt x="262634" y="67964"/>
                  </a:cubicBezTo>
                  <a:close/>
                </a:path>
              </a:pathLst>
            </a:custGeom>
            <a:solidFill>
              <a:srgbClr val="F0F0F0"/>
            </a:solidFill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6CE4259-C370-B930-CB97-84DE7FBA45E1}"/>
                </a:ext>
              </a:extLst>
            </p:cNvPr>
            <p:cNvSpPr/>
            <p:nvPr/>
          </p:nvSpPr>
          <p:spPr>
            <a:xfrm>
              <a:off x="10014766" y="3316779"/>
              <a:ext cx="231541" cy="464660"/>
            </a:xfrm>
            <a:custGeom>
              <a:avLst/>
              <a:gdLst>
                <a:gd name="connsiteX0" fmla="*/ 218303 w 231541"/>
                <a:gd name="connsiteY0" fmla="*/ 88836 h 464660"/>
                <a:gd name="connsiteX1" fmla="*/ 144520 w 231541"/>
                <a:gd name="connsiteY1" fmla="*/ 0 h 464660"/>
                <a:gd name="connsiteX2" fmla="*/ 141798 w 231541"/>
                <a:gd name="connsiteY2" fmla="*/ 231436 h 464660"/>
                <a:gd name="connsiteX3" fmla="*/ 0 w 231541"/>
                <a:gd name="connsiteY3" fmla="*/ 229434 h 464660"/>
                <a:gd name="connsiteX4" fmla="*/ 231542 w 231541"/>
                <a:gd name="connsiteY4" fmla="*/ 388129 h 464660"/>
                <a:gd name="connsiteX5" fmla="*/ 150287 w 231541"/>
                <a:gd name="connsiteY5" fmla="*/ 464660 h 464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1541" h="464660">
                  <a:moveTo>
                    <a:pt x="218303" y="88836"/>
                  </a:moveTo>
                  <a:cubicBezTo>
                    <a:pt x="207121" y="50259"/>
                    <a:pt x="180391" y="18071"/>
                    <a:pt x="144520" y="0"/>
                  </a:cubicBezTo>
                  <a:moveTo>
                    <a:pt x="141798" y="231436"/>
                  </a:moveTo>
                  <a:cubicBezTo>
                    <a:pt x="95736" y="216968"/>
                    <a:pt x="46452" y="216273"/>
                    <a:pt x="0" y="229434"/>
                  </a:cubicBezTo>
                  <a:moveTo>
                    <a:pt x="231542" y="388129"/>
                  </a:moveTo>
                  <a:cubicBezTo>
                    <a:pt x="198403" y="406332"/>
                    <a:pt x="170440" y="432670"/>
                    <a:pt x="150287" y="464660"/>
                  </a:cubicBezTo>
                </a:path>
              </a:pathLst>
            </a:custGeom>
            <a:noFill/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D12EFA9-B31A-266D-F48B-C9ECEF6D35D2}"/>
                </a:ext>
              </a:extLst>
            </p:cNvPr>
            <p:cNvSpPr/>
            <p:nvPr/>
          </p:nvSpPr>
          <p:spPr>
            <a:xfrm>
              <a:off x="10269879" y="3088706"/>
              <a:ext cx="270648" cy="934660"/>
            </a:xfrm>
            <a:custGeom>
              <a:avLst/>
              <a:gdLst>
                <a:gd name="connsiteX0" fmla="*/ 270649 w 270648"/>
                <a:gd name="connsiteY0" fmla="*/ 144387 h 934660"/>
                <a:gd name="connsiteX1" fmla="*/ 137179 w 270648"/>
                <a:gd name="connsiteY1" fmla="*/ 321235 h 934660"/>
                <a:gd name="connsiteX2" fmla="*/ 0 w 270648"/>
                <a:gd name="connsiteY2" fmla="*/ 137153 h 934660"/>
                <a:gd name="connsiteX3" fmla="*/ 126315 w 270648"/>
                <a:gd name="connsiteY3" fmla="*/ 0 h 934660"/>
                <a:gd name="connsiteX4" fmla="*/ 270649 w 270648"/>
                <a:gd name="connsiteY4" fmla="*/ 144387 h 934660"/>
                <a:gd name="connsiteX5" fmla="*/ 270649 w 270648"/>
                <a:gd name="connsiteY5" fmla="*/ 790166 h 934660"/>
                <a:gd name="connsiteX6" fmla="*/ 137179 w 270648"/>
                <a:gd name="connsiteY6" fmla="*/ 613319 h 934660"/>
                <a:gd name="connsiteX7" fmla="*/ 28 w 270648"/>
                <a:gd name="connsiteY7" fmla="*/ 797507 h 934660"/>
                <a:gd name="connsiteX8" fmla="*/ 126343 w 270648"/>
                <a:gd name="connsiteY8" fmla="*/ 934661 h 934660"/>
                <a:gd name="connsiteX9" fmla="*/ 270649 w 270648"/>
                <a:gd name="connsiteY9" fmla="*/ 790166 h 934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0648" h="934660">
                  <a:moveTo>
                    <a:pt x="270649" y="144387"/>
                  </a:moveTo>
                  <a:cubicBezTo>
                    <a:pt x="270649" y="242060"/>
                    <a:pt x="226818" y="321235"/>
                    <a:pt x="137179" y="321235"/>
                  </a:cubicBezTo>
                  <a:cubicBezTo>
                    <a:pt x="47543" y="321235"/>
                    <a:pt x="0" y="234825"/>
                    <a:pt x="0" y="137153"/>
                  </a:cubicBezTo>
                  <a:cubicBezTo>
                    <a:pt x="0" y="39480"/>
                    <a:pt x="36624" y="0"/>
                    <a:pt x="126315" y="0"/>
                  </a:cubicBezTo>
                  <a:cubicBezTo>
                    <a:pt x="216007" y="0"/>
                    <a:pt x="270649" y="46714"/>
                    <a:pt x="270649" y="144387"/>
                  </a:cubicBezTo>
                  <a:close/>
                  <a:moveTo>
                    <a:pt x="270649" y="790166"/>
                  </a:moveTo>
                  <a:cubicBezTo>
                    <a:pt x="270649" y="692492"/>
                    <a:pt x="226818" y="613319"/>
                    <a:pt x="137179" y="613319"/>
                  </a:cubicBezTo>
                  <a:cubicBezTo>
                    <a:pt x="47543" y="613319"/>
                    <a:pt x="28" y="699699"/>
                    <a:pt x="28" y="797507"/>
                  </a:cubicBezTo>
                  <a:cubicBezTo>
                    <a:pt x="28" y="895313"/>
                    <a:pt x="36651" y="934661"/>
                    <a:pt x="126343" y="934661"/>
                  </a:cubicBezTo>
                  <a:cubicBezTo>
                    <a:pt x="216034" y="934661"/>
                    <a:pt x="270649" y="887838"/>
                    <a:pt x="270649" y="790166"/>
                  </a:cubicBezTo>
                  <a:close/>
                </a:path>
              </a:pathLst>
            </a:custGeom>
            <a:solidFill>
              <a:srgbClr val="F0F0F0"/>
            </a:solidFill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7D7F7AD-0A90-7EC4-92D2-D21CB89E2AB0}"/>
                </a:ext>
              </a:extLst>
            </p:cNvPr>
            <p:cNvSpPr/>
            <p:nvPr/>
          </p:nvSpPr>
          <p:spPr>
            <a:xfrm>
              <a:off x="10394139" y="3231705"/>
              <a:ext cx="11703" cy="656028"/>
            </a:xfrm>
            <a:custGeom>
              <a:avLst/>
              <a:gdLst>
                <a:gd name="connsiteX0" fmla="*/ 0 w 11703"/>
                <a:gd name="connsiteY0" fmla="*/ 550561 h 656028"/>
                <a:gd name="connsiteX1" fmla="*/ 5739 w 11703"/>
                <a:gd name="connsiteY1" fmla="*/ 656029 h 656028"/>
                <a:gd name="connsiteX2" fmla="*/ 9824 w 11703"/>
                <a:gd name="connsiteY2" fmla="*/ 116065 h 656028"/>
                <a:gd name="connsiteX3" fmla="*/ 695 w 11703"/>
                <a:gd name="connsiteY3" fmla="*/ 0 h 65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03" h="656028">
                  <a:moveTo>
                    <a:pt x="0" y="550561"/>
                  </a:moveTo>
                  <a:cubicBezTo>
                    <a:pt x="13313" y="584161"/>
                    <a:pt x="15328" y="621183"/>
                    <a:pt x="5739" y="656029"/>
                  </a:cubicBezTo>
                  <a:moveTo>
                    <a:pt x="9824" y="116065"/>
                  </a:moveTo>
                  <a:cubicBezTo>
                    <a:pt x="10122" y="77187"/>
                    <a:pt x="7070" y="38354"/>
                    <a:pt x="695" y="0"/>
                  </a:cubicBezTo>
                </a:path>
              </a:pathLst>
            </a:custGeom>
            <a:noFill/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7AAD1C8-EDFA-568A-6ED8-0C91B4F747E8}"/>
                </a:ext>
              </a:extLst>
            </p:cNvPr>
            <p:cNvSpPr/>
            <p:nvPr/>
          </p:nvSpPr>
          <p:spPr>
            <a:xfrm>
              <a:off x="10129655" y="3290164"/>
              <a:ext cx="552777" cy="531422"/>
            </a:xfrm>
            <a:custGeom>
              <a:avLst/>
              <a:gdLst>
                <a:gd name="connsiteX0" fmla="*/ 0 w 552777"/>
                <a:gd name="connsiteY0" fmla="*/ 265712 h 531422"/>
                <a:gd name="connsiteX1" fmla="*/ 276390 w 552777"/>
                <a:gd name="connsiteY1" fmla="*/ 531422 h 531422"/>
                <a:gd name="connsiteX2" fmla="*/ 552778 w 552777"/>
                <a:gd name="connsiteY2" fmla="*/ 265712 h 531422"/>
                <a:gd name="connsiteX3" fmla="*/ 276390 w 552777"/>
                <a:gd name="connsiteY3" fmla="*/ 0 h 531422"/>
                <a:gd name="connsiteX4" fmla="*/ 0 w 552777"/>
                <a:gd name="connsiteY4" fmla="*/ 265712 h 531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777" h="531422">
                  <a:moveTo>
                    <a:pt x="0" y="265712"/>
                  </a:moveTo>
                  <a:cubicBezTo>
                    <a:pt x="0" y="412461"/>
                    <a:pt x="123743" y="531422"/>
                    <a:pt x="276390" y="531422"/>
                  </a:cubicBezTo>
                  <a:cubicBezTo>
                    <a:pt x="429034" y="531422"/>
                    <a:pt x="552778" y="412461"/>
                    <a:pt x="552778" y="265712"/>
                  </a:cubicBezTo>
                  <a:cubicBezTo>
                    <a:pt x="552778" y="118964"/>
                    <a:pt x="429034" y="0"/>
                    <a:pt x="276390" y="0"/>
                  </a:cubicBezTo>
                  <a:cubicBezTo>
                    <a:pt x="123743" y="0"/>
                    <a:pt x="0" y="118964"/>
                    <a:pt x="0" y="265712"/>
                  </a:cubicBezTo>
                </a:path>
              </a:pathLst>
            </a:custGeom>
            <a:solidFill>
              <a:srgbClr val="FFE500"/>
            </a:solidFill>
            <a:ln w="381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2289133-6FB9-09AA-B871-9BAC447AF8B7}"/>
                </a:ext>
              </a:extLst>
            </p:cNvPr>
            <p:cNvSpPr/>
            <p:nvPr/>
          </p:nvSpPr>
          <p:spPr>
            <a:xfrm>
              <a:off x="10129630" y="3290112"/>
              <a:ext cx="552802" cy="351051"/>
            </a:xfrm>
            <a:custGeom>
              <a:avLst/>
              <a:gdLst>
                <a:gd name="connsiteX0" fmla="*/ 262613 w 552802"/>
                <a:gd name="connsiteY0" fmla="*/ 104667 h 351051"/>
                <a:gd name="connsiteX1" fmla="*/ 537988 w 552802"/>
                <a:gd name="connsiteY1" fmla="*/ 351051 h 351051"/>
                <a:gd name="connsiteX2" fmla="*/ 552803 w 552802"/>
                <a:gd name="connsiteY2" fmla="*/ 265764 h 351051"/>
                <a:gd name="connsiteX3" fmla="*/ 276388 w 552802"/>
                <a:gd name="connsiteY3" fmla="*/ 52 h 351051"/>
                <a:gd name="connsiteX4" fmla="*/ 0 w 552802"/>
                <a:gd name="connsiteY4" fmla="*/ 265764 h 351051"/>
                <a:gd name="connsiteX5" fmla="*/ 1013 w 552802"/>
                <a:gd name="connsiteY5" fmla="*/ 285117 h 351051"/>
                <a:gd name="connsiteX6" fmla="*/ 262613 w 552802"/>
                <a:gd name="connsiteY6" fmla="*/ 104667 h 35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02" h="351051">
                  <a:moveTo>
                    <a:pt x="262613" y="104667"/>
                  </a:moveTo>
                  <a:cubicBezTo>
                    <a:pt x="404673" y="102254"/>
                    <a:pt x="524647" y="209599"/>
                    <a:pt x="537988" y="351051"/>
                  </a:cubicBezTo>
                  <a:cubicBezTo>
                    <a:pt x="547748" y="323673"/>
                    <a:pt x="552761" y="294829"/>
                    <a:pt x="552803" y="265764"/>
                  </a:cubicBezTo>
                  <a:cubicBezTo>
                    <a:pt x="549795" y="116081"/>
                    <a:pt x="426070" y="-2850"/>
                    <a:pt x="276388" y="52"/>
                  </a:cubicBezTo>
                  <a:cubicBezTo>
                    <a:pt x="126713" y="-2836"/>
                    <a:pt x="3006" y="116092"/>
                    <a:pt x="0" y="265764"/>
                  </a:cubicBezTo>
                  <a:cubicBezTo>
                    <a:pt x="0" y="272304"/>
                    <a:pt x="534" y="278683"/>
                    <a:pt x="1013" y="285117"/>
                  </a:cubicBezTo>
                  <a:cubicBezTo>
                    <a:pt x="41265" y="175687"/>
                    <a:pt x="146022" y="103427"/>
                    <a:pt x="262613" y="104667"/>
                  </a:cubicBezTo>
                  <a:close/>
                </a:path>
              </a:pathLst>
            </a:custGeom>
            <a:solidFill>
              <a:srgbClr val="FFF48C"/>
            </a:solidFill>
            <a:ln w="211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781870F-52C7-EE97-C85B-BBF20B74A57D}"/>
                </a:ext>
              </a:extLst>
            </p:cNvPr>
            <p:cNvSpPr/>
            <p:nvPr/>
          </p:nvSpPr>
          <p:spPr>
            <a:xfrm>
              <a:off x="10129655" y="3290164"/>
              <a:ext cx="552777" cy="531422"/>
            </a:xfrm>
            <a:custGeom>
              <a:avLst/>
              <a:gdLst>
                <a:gd name="connsiteX0" fmla="*/ 0 w 552777"/>
                <a:gd name="connsiteY0" fmla="*/ 265712 h 531422"/>
                <a:gd name="connsiteX1" fmla="*/ 276390 w 552777"/>
                <a:gd name="connsiteY1" fmla="*/ 531422 h 531422"/>
                <a:gd name="connsiteX2" fmla="*/ 552778 w 552777"/>
                <a:gd name="connsiteY2" fmla="*/ 265712 h 531422"/>
                <a:gd name="connsiteX3" fmla="*/ 276390 w 552777"/>
                <a:gd name="connsiteY3" fmla="*/ 0 h 531422"/>
                <a:gd name="connsiteX4" fmla="*/ 0 w 552777"/>
                <a:gd name="connsiteY4" fmla="*/ 265712 h 531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777" h="531422">
                  <a:moveTo>
                    <a:pt x="0" y="265712"/>
                  </a:moveTo>
                  <a:cubicBezTo>
                    <a:pt x="0" y="412461"/>
                    <a:pt x="123743" y="531422"/>
                    <a:pt x="276390" y="531422"/>
                  </a:cubicBezTo>
                  <a:cubicBezTo>
                    <a:pt x="429034" y="531422"/>
                    <a:pt x="552778" y="412461"/>
                    <a:pt x="552778" y="265712"/>
                  </a:cubicBezTo>
                  <a:cubicBezTo>
                    <a:pt x="552778" y="118964"/>
                    <a:pt x="429034" y="0"/>
                    <a:pt x="276390" y="0"/>
                  </a:cubicBezTo>
                  <a:cubicBezTo>
                    <a:pt x="123743" y="0"/>
                    <a:pt x="0" y="118964"/>
                    <a:pt x="0" y="265712"/>
                  </a:cubicBezTo>
                </a:path>
              </a:pathLst>
            </a:custGeom>
            <a:noFill/>
            <a:ln w="21134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1C83FD1-5457-78CC-E940-21CB7636D433}"/>
                </a:ext>
              </a:extLst>
            </p:cNvPr>
            <p:cNvSpPr/>
            <p:nvPr/>
          </p:nvSpPr>
          <p:spPr>
            <a:xfrm>
              <a:off x="10240621" y="3561296"/>
              <a:ext cx="53387" cy="53387"/>
            </a:xfrm>
            <a:custGeom>
              <a:avLst/>
              <a:gdLst>
                <a:gd name="connsiteX0" fmla="*/ 0 w 53387"/>
                <a:gd name="connsiteY0" fmla="*/ 26694 h 53387"/>
                <a:gd name="connsiteX1" fmla="*/ 26694 w 53387"/>
                <a:gd name="connsiteY1" fmla="*/ 53388 h 53387"/>
                <a:gd name="connsiteX2" fmla="*/ 53388 w 53387"/>
                <a:gd name="connsiteY2" fmla="*/ 26694 h 53387"/>
                <a:gd name="connsiteX3" fmla="*/ 26694 w 53387"/>
                <a:gd name="connsiteY3" fmla="*/ 0 h 53387"/>
                <a:gd name="connsiteX4" fmla="*/ 0 w 53387"/>
                <a:gd name="connsiteY4" fmla="*/ 2669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87" h="53387">
                  <a:moveTo>
                    <a:pt x="0" y="26694"/>
                  </a:moveTo>
                  <a:cubicBezTo>
                    <a:pt x="0" y="41435"/>
                    <a:pt x="11953" y="53388"/>
                    <a:pt x="26694" y="53388"/>
                  </a:cubicBezTo>
                  <a:cubicBezTo>
                    <a:pt x="41437" y="53388"/>
                    <a:pt x="53388" y="41435"/>
                    <a:pt x="53388" y="26694"/>
                  </a:cubicBezTo>
                  <a:cubicBezTo>
                    <a:pt x="53388" y="11951"/>
                    <a:pt x="41437" y="0"/>
                    <a:pt x="26694" y="0"/>
                  </a:cubicBezTo>
                  <a:cubicBezTo>
                    <a:pt x="11953" y="0"/>
                    <a:pt x="0" y="11951"/>
                    <a:pt x="0" y="26694"/>
                  </a:cubicBezTo>
                </a:path>
              </a:pathLst>
            </a:custGeom>
            <a:solidFill>
              <a:srgbClr val="45413C"/>
            </a:solidFill>
            <a:ln w="211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00897A1-7482-CFAE-6091-63D9FCCBFDC7}"/>
                </a:ext>
              </a:extLst>
            </p:cNvPr>
            <p:cNvSpPr/>
            <p:nvPr/>
          </p:nvSpPr>
          <p:spPr>
            <a:xfrm>
              <a:off x="10322894" y="3699676"/>
              <a:ext cx="167557" cy="42282"/>
            </a:xfrm>
            <a:custGeom>
              <a:avLst/>
              <a:gdLst>
                <a:gd name="connsiteX0" fmla="*/ 0 w 167557"/>
                <a:gd name="connsiteY0" fmla="*/ 0 h 42282"/>
                <a:gd name="connsiteX1" fmla="*/ 83791 w 167557"/>
                <a:gd name="connsiteY1" fmla="*/ 42282 h 42282"/>
                <a:gd name="connsiteX2" fmla="*/ 167557 w 167557"/>
                <a:gd name="connsiteY2" fmla="*/ 0 h 4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557" h="42282">
                  <a:moveTo>
                    <a:pt x="0" y="0"/>
                  </a:moveTo>
                  <a:cubicBezTo>
                    <a:pt x="7661" y="24025"/>
                    <a:pt x="42202" y="42282"/>
                    <a:pt x="83791" y="42282"/>
                  </a:cubicBezTo>
                  <a:cubicBezTo>
                    <a:pt x="125381" y="42282"/>
                    <a:pt x="159922" y="24077"/>
                    <a:pt x="167557" y="0"/>
                  </a:cubicBezTo>
                </a:path>
              </a:pathLst>
            </a:custGeom>
            <a:noFill/>
            <a:ln w="381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5931DA5-3BDE-7FFC-8EBE-72776EAD65E6}"/>
                </a:ext>
              </a:extLst>
            </p:cNvPr>
            <p:cNvSpPr/>
            <p:nvPr/>
          </p:nvSpPr>
          <p:spPr>
            <a:xfrm>
              <a:off x="10519039" y="3561296"/>
              <a:ext cx="53387" cy="53387"/>
            </a:xfrm>
            <a:custGeom>
              <a:avLst/>
              <a:gdLst>
                <a:gd name="connsiteX0" fmla="*/ 0 w 53387"/>
                <a:gd name="connsiteY0" fmla="*/ 26694 h 53387"/>
                <a:gd name="connsiteX1" fmla="*/ 26694 w 53387"/>
                <a:gd name="connsiteY1" fmla="*/ 53388 h 53387"/>
                <a:gd name="connsiteX2" fmla="*/ 53388 w 53387"/>
                <a:gd name="connsiteY2" fmla="*/ 26694 h 53387"/>
                <a:gd name="connsiteX3" fmla="*/ 26694 w 53387"/>
                <a:gd name="connsiteY3" fmla="*/ 0 h 53387"/>
                <a:gd name="connsiteX4" fmla="*/ 0 w 53387"/>
                <a:gd name="connsiteY4" fmla="*/ 26694 h 5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87" h="53387">
                  <a:moveTo>
                    <a:pt x="0" y="26694"/>
                  </a:moveTo>
                  <a:cubicBezTo>
                    <a:pt x="0" y="41435"/>
                    <a:pt x="11953" y="53388"/>
                    <a:pt x="26694" y="53388"/>
                  </a:cubicBezTo>
                  <a:cubicBezTo>
                    <a:pt x="41437" y="53388"/>
                    <a:pt x="53388" y="41435"/>
                    <a:pt x="53388" y="26694"/>
                  </a:cubicBezTo>
                  <a:cubicBezTo>
                    <a:pt x="53388" y="11951"/>
                    <a:pt x="41437" y="0"/>
                    <a:pt x="26694" y="0"/>
                  </a:cubicBezTo>
                  <a:cubicBezTo>
                    <a:pt x="11953" y="0"/>
                    <a:pt x="0" y="11951"/>
                    <a:pt x="0" y="26694"/>
                  </a:cubicBezTo>
                </a:path>
              </a:pathLst>
            </a:custGeom>
            <a:solidFill>
              <a:srgbClr val="45413C"/>
            </a:solidFill>
            <a:ln w="211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0" name="图形 29">
            <a:extLst>
              <a:ext uri="{FF2B5EF4-FFF2-40B4-BE49-F238E27FC236}">
                <a16:creationId xmlns:a16="http://schemas.microsoft.com/office/drawing/2014/main" id="{8DEB7D6F-15CF-D411-0216-C7B2CA39B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35927" y="197869"/>
            <a:ext cx="1239294" cy="1239294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60016BB7-870F-51F7-4B05-AD0410554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2975444" y="1455563"/>
            <a:ext cx="1239294" cy="1239294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2ECB6C07-8D4A-9B4F-E55D-27A142B05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276495">
            <a:off x="7847415" y="3378127"/>
            <a:ext cx="1239294" cy="1239294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D9EE6192-8D1D-21E2-45E9-11FB84F3294F}"/>
              </a:ext>
            </a:extLst>
          </p:cNvPr>
          <p:cNvSpPr txBox="1"/>
          <p:nvPr/>
        </p:nvSpPr>
        <p:spPr>
          <a:xfrm>
            <a:off x="4549250" y="4831911"/>
            <a:ext cx="3093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45413C"/>
                </a:solidFill>
                <a:latin typeface="Jumble" panose="02000503000000020004" pitchFamily="2" charset="0"/>
              </a:rPr>
              <a:t>Honey</a:t>
            </a:r>
            <a:endParaRPr lang="zh-CN" altLang="en-US" sz="6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FEC982C-FF0A-1616-042C-CF646C9744E9}"/>
              </a:ext>
            </a:extLst>
          </p:cNvPr>
          <p:cNvGrpSpPr/>
          <p:nvPr/>
        </p:nvGrpSpPr>
        <p:grpSpPr>
          <a:xfrm>
            <a:off x="5325534" y="5591626"/>
            <a:ext cx="1540932" cy="830997"/>
            <a:chOff x="5325534" y="2768802"/>
            <a:chExt cx="1540932" cy="830997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1A863E1-4584-36C5-B407-A98017777C07}"/>
                </a:ext>
              </a:extLst>
            </p:cNvPr>
            <p:cNvSpPr/>
            <p:nvPr/>
          </p:nvSpPr>
          <p:spPr>
            <a:xfrm>
              <a:off x="5325534" y="2834173"/>
              <a:ext cx="1540932" cy="624054"/>
            </a:xfrm>
            <a:custGeom>
              <a:avLst/>
              <a:gdLst>
                <a:gd name="connsiteX0" fmla="*/ 445114 w 3175867"/>
                <a:gd name="connsiteY0" fmla="*/ 824541 h 842220"/>
                <a:gd name="connsiteX1" fmla="*/ 614 w 3175867"/>
                <a:gd name="connsiteY1" fmla="*/ 367341 h 842220"/>
                <a:gd name="connsiteX2" fmla="*/ 534014 w 3175867"/>
                <a:gd name="connsiteY2" fmla="*/ 11741 h 842220"/>
                <a:gd name="connsiteX3" fmla="*/ 1448414 w 3175867"/>
                <a:gd name="connsiteY3" fmla="*/ 87941 h 842220"/>
                <a:gd name="connsiteX4" fmla="*/ 2451714 w 3175867"/>
                <a:gd name="connsiteY4" fmla="*/ 113341 h 842220"/>
                <a:gd name="connsiteX5" fmla="*/ 3086714 w 3175867"/>
                <a:gd name="connsiteY5" fmla="*/ 253041 h 842220"/>
                <a:gd name="connsiteX6" fmla="*/ 3086714 w 3175867"/>
                <a:gd name="connsiteY6" fmla="*/ 697541 h 842220"/>
                <a:gd name="connsiteX7" fmla="*/ 2299314 w 3175867"/>
                <a:gd name="connsiteY7" fmla="*/ 748341 h 842220"/>
                <a:gd name="connsiteX8" fmla="*/ 1219814 w 3175867"/>
                <a:gd name="connsiteY8" fmla="*/ 748341 h 842220"/>
                <a:gd name="connsiteX9" fmla="*/ 445114 w 3175867"/>
                <a:gd name="connsiteY9" fmla="*/ 824541 h 84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5867" h="842220">
                  <a:moveTo>
                    <a:pt x="445114" y="824541"/>
                  </a:moveTo>
                  <a:cubicBezTo>
                    <a:pt x="241914" y="761041"/>
                    <a:pt x="-14203" y="502808"/>
                    <a:pt x="614" y="367341"/>
                  </a:cubicBezTo>
                  <a:cubicBezTo>
                    <a:pt x="15431" y="231874"/>
                    <a:pt x="292714" y="58308"/>
                    <a:pt x="534014" y="11741"/>
                  </a:cubicBezTo>
                  <a:cubicBezTo>
                    <a:pt x="775314" y="-34826"/>
                    <a:pt x="1128797" y="71008"/>
                    <a:pt x="1448414" y="87941"/>
                  </a:cubicBezTo>
                  <a:cubicBezTo>
                    <a:pt x="1768031" y="104874"/>
                    <a:pt x="2178664" y="85824"/>
                    <a:pt x="2451714" y="113341"/>
                  </a:cubicBezTo>
                  <a:cubicBezTo>
                    <a:pt x="2724764" y="140858"/>
                    <a:pt x="2980881" y="155674"/>
                    <a:pt x="3086714" y="253041"/>
                  </a:cubicBezTo>
                  <a:cubicBezTo>
                    <a:pt x="3192547" y="350408"/>
                    <a:pt x="3217947" y="614991"/>
                    <a:pt x="3086714" y="697541"/>
                  </a:cubicBezTo>
                  <a:cubicBezTo>
                    <a:pt x="2955481" y="780091"/>
                    <a:pt x="2610464" y="739874"/>
                    <a:pt x="2299314" y="748341"/>
                  </a:cubicBezTo>
                  <a:cubicBezTo>
                    <a:pt x="1988164" y="756808"/>
                    <a:pt x="1528847" y="735641"/>
                    <a:pt x="1219814" y="748341"/>
                  </a:cubicBezTo>
                  <a:cubicBezTo>
                    <a:pt x="910781" y="761041"/>
                    <a:pt x="648314" y="888041"/>
                    <a:pt x="445114" y="824541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56F5052-6DE5-0EE3-7142-B05F565EB5EE}"/>
                </a:ext>
              </a:extLst>
            </p:cNvPr>
            <p:cNvSpPr txBox="1"/>
            <p:nvPr/>
          </p:nvSpPr>
          <p:spPr>
            <a:xfrm>
              <a:off x="5432335" y="2768802"/>
              <a:ext cx="13273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rgbClr val="45413C"/>
                  </a:solidFill>
                  <a:latin typeface="Jumble" panose="02000503000000020004" pitchFamily="2" charset="0"/>
                </a:rPr>
                <a:t>Bee</a:t>
              </a:r>
              <a:endParaRPr lang="zh-CN" altLang="en-US" sz="4800">
                <a:solidFill>
                  <a:srgbClr val="45413C"/>
                </a:solidFill>
                <a:latin typeface="Jumble" panose="02000503000000020004" pitchFamily="2" charset="0"/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0" name="墨迹 39">
                <a:extLst>
                  <a:ext uri="{FF2B5EF4-FFF2-40B4-BE49-F238E27FC236}">
                    <a16:creationId xmlns:a16="http://schemas.microsoft.com/office/drawing/2014/main" id="{F9966A4A-A550-605E-BE72-E34BCB282E3C}"/>
                  </a:ext>
                </a:extLst>
              </p14:cNvPr>
              <p14:cNvContentPartPr/>
              <p14:nvPr/>
            </p14:nvContentPartPr>
            <p14:xfrm rot="1563471">
              <a:off x="8217034" y="132415"/>
              <a:ext cx="2938320" cy="1096200"/>
            </p14:xfrm>
          </p:contentPart>
        </mc:Choice>
        <mc:Fallback xmlns="">
          <p:pic>
            <p:nvPicPr>
              <p:cNvPr id="40" name="墨迹 39">
                <a:extLst>
                  <a:ext uri="{FF2B5EF4-FFF2-40B4-BE49-F238E27FC236}">
                    <a16:creationId xmlns:a16="http://schemas.microsoft.com/office/drawing/2014/main" id="{F9966A4A-A550-605E-BE72-E34BCB282E3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 rot="1563471">
                <a:off x="8197954" y="113695"/>
                <a:ext cx="2976120" cy="113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1" name="墨迹 40">
                <a:extLst>
                  <a:ext uri="{FF2B5EF4-FFF2-40B4-BE49-F238E27FC236}">
                    <a16:creationId xmlns:a16="http://schemas.microsoft.com/office/drawing/2014/main" id="{151C9FBF-470A-5493-DE02-DF295B438A6E}"/>
                  </a:ext>
                </a:extLst>
              </p14:cNvPr>
              <p14:cNvContentPartPr/>
              <p14:nvPr/>
            </p14:nvContentPartPr>
            <p14:xfrm flipH="1" flipV="1">
              <a:off x="866210" y="671392"/>
              <a:ext cx="2323800" cy="995760"/>
            </p14:xfrm>
          </p:contentPart>
        </mc:Choice>
        <mc:Fallback xmlns="">
          <p:pic>
            <p:nvPicPr>
              <p:cNvPr id="41" name="墨迹 40">
                <a:extLst>
                  <a:ext uri="{FF2B5EF4-FFF2-40B4-BE49-F238E27FC236}">
                    <a16:creationId xmlns:a16="http://schemas.microsoft.com/office/drawing/2014/main" id="{151C9FBF-470A-5493-DE02-DF295B438A6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847130" y="652312"/>
                <a:ext cx="2361600" cy="1033560"/>
              </a:xfrm>
              <a:prstGeom prst="rect">
                <a:avLst/>
              </a:prstGeom>
            </p:spPr>
          </p:pic>
        </mc:Fallback>
      </mc:AlternateContent>
      <p:sp>
        <p:nvSpPr>
          <p:cNvPr id="42" name="文本框 41">
            <a:extLst>
              <a:ext uri="{FF2B5EF4-FFF2-40B4-BE49-F238E27FC236}">
                <a16:creationId xmlns:a16="http://schemas.microsoft.com/office/drawing/2014/main" id="{38E13B91-96DC-B124-C9C6-D9EEF90442F0}"/>
              </a:ext>
            </a:extLst>
          </p:cNvPr>
          <p:cNvSpPr txBox="1"/>
          <p:nvPr/>
        </p:nvSpPr>
        <p:spPr>
          <a:xfrm>
            <a:off x="441102" y="1846238"/>
            <a:ext cx="2080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45413C"/>
                </a:solidFill>
                <a:latin typeface="Jumble" panose="02000503000000020004" pitchFamily="2" charset="0"/>
              </a:rPr>
              <a:t>Information</a:t>
            </a:r>
            <a:endParaRPr lang="zh-CN" altLang="en-US" sz="2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34BE41A-31DB-20A3-7107-CF651E6EA971}"/>
              </a:ext>
            </a:extLst>
          </p:cNvPr>
          <p:cNvSpPr txBox="1"/>
          <p:nvPr/>
        </p:nvSpPr>
        <p:spPr>
          <a:xfrm>
            <a:off x="441103" y="2343986"/>
            <a:ext cx="2958441" cy="879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AA3B890-8330-C389-17B0-E1FB91D3E0E4}"/>
              </a:ext>
            </a:extLst>
          </p:cNvPr>
          <p:cNvSpPr txBox="1"/>
          <p:nvPr/>
        </p:nvSpPr>
        <p:spPr>
          <a:xfrm>
            <a:off x="9612185" y="1088898"/>
            <a:ext cx="213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solidFill>
                  <a:srgbClr val="45413C"/>
                </a:solidFill>
                <a:latin typeface="Jumble" panose="02000503000000020004" pitchFamily="2" charset="0"/>
              </a:rPr>
              <a:t>Supporters Say</a:t>
            </a:r>
            <a:endParaRPr lang="zh-CN" altLang="en-US" sz="2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C934AA0-7D94-90E2-C8EA-EFD33EE18E15}"/>
              </a:ext>
            </a:extLst>
          </p:cNvPr>
          <p:cNvSpPr txBox="1"/>
          <p:nvPr/>
        </p:nvSpPr>
        <p:spPr>
          <a:xfrm>
            <a:off x="9018419" y="1586647"/>
            <a:ext cx="2732478" cy="1156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r-FR" altLang="zh-CN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6" name="墨迹 45">
                <a:extLst>
                  <a:ext uri="{FF2B5EF4-FFF2-40B4-BE49-F238E27FC236}">
                    <a16:creationId xmlns:a16="http://schemas.microsoft.com/office/drawing/2014/main" id="{02FACF9B-9634-1A5C-895A-B7856068A995}"/>
                  </a:ext>
                </a:extLst>
              </p14:cNvPr>
              <p14:cNvContentPartPr/>
              <p14:nvPr/>
            </p14:nvContentPartPr>
            <p14:xfrm rot="1193105" flipH="1">
              <a:off x="8803588" y="4866286"/>
              <a:ext cx="2660760" cy="472680"/>
            </p14:xfrm>
          </p:contentPart>
        </mc:Choice>
        <mc:Fallback xmlns="">
          <p:pic>
            <p:nvPicPr>
              <p:cNvPr id="46" name="墨迹 45">
                <a:extLst>
                  <a:ext uri="{FF2B5EF4-FFF2-40B4-BE49-F238E27FC236}">
                    <a16:creationId xmlns:a16="http://schemas.microsoft.com/office/drawing/2014/main" id="{02FACF9B-9634-1A5C-895A-B7856068A99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 rot="1193105" flipH="1">
                <a:off x="8784508" y="4847206"/>
                <a:ext cx="2698560" cy="510480"/>
              </a:xfrm>
              <a:prstGeom prst="rect">
                <a:avLst/>
              </a:prstGeom>
            </p:spPr>
          </p:pic>
        </mc:Fallback>
      </mc:AlternateContent>
      <p:sp>
        <p:nvSpPr>
          <p:cNvPr id="47" name="文本框 46">
            <a:extLst>
              <a:ext uri="{FF2B5EF4-FFF2-40B4-BE49-F238E27FC236}">
                <a16:creationId xmlns:a16="http://schemas.microsoft.com/office/drawing/2014/main" id="{191D2451-AF34-74C1-77DC-93D9DAD0DEF8}"/>
              </a:ext>
            </a:extLst>
          </p:cNvPr>
          <p:cNvSpPr txBox="1"/>
          <p:nvPr/>
        </p:nvSpPr>
        <p:spPr>
          <a:xfrm>
            <a:off x="8788137" y="5147260"/>
            <a:ext cx="2018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45413C"/>
                </a:solidFill>
                <a:latin typeface="Jumble" panose="02000503000000020004" pitchFamily="2" charset="0"/>
              </a:rPr>
              <a:t>To Be Continue</a:t>
            </a:r>
            <a:endParaRPr lang="zh-CN" altLang="en-US" sz="2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D267169-CDC8-4757-CF82-3EA53D08148C}"/>
              </a:ext>
            </a:extLst>
          </p:cNvPr>
          <p:cNvSpPr txBox="1"/>
          <p:nvPr/>
        </p:nvSpPr>
        <p:spPr>
          <a:xfrm>
            <a:off x="8788138" y="5645009"/>
            <a:ext cx="2297601" cy="879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 senectus et netus et malesuada fames ac turpis egestas</a:t>
            </a:r>
            <a:endParaRPr lang="zh-CN" altLang="en-US" sz="12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58" name="图形 57">
            <a:extLst>
              <a:ext uri="{FF2B5EF4-FFF2-40B4-BE49-F238E27FC236}">
                <a16:creationId xmlns:a16="http://schemas.microsoft.com/office/drawing/2014/main" id="{4E3EAADC-58AA-7DDC-7A61-94FC1CE7484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77310" y="4280318"/>
            <a:ext cx="2244238" cy="224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14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21DC970-F077-8D29-EE94-27BAA74FB3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0029FC94-942B-2A4B-33C5-54A1DDF8E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76327" y="446700"/>
            <a:ext cx="2039346" cy="2039346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6266C833-FB03-4C2E-A7D6-DA328AEEE6F9}"/>
              </a:ext>
            </a:extLst>
          </p:cNvPr>
          <p:cNvGrpSpPr/>
          <p:nvPr/>
        </p:nvGrpSpPr>
        <p:grpSpPr>
          <a:xfrm>
            <a:off x="3673813" y="2677286"/>
            <a:ext cx="4844375" cy="1090360"/>
            <a:chOff x="3673813" y="2936146"/>
            <a:chExt cx="4844375" cy="109036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40FB237-68A0-B18B-EAAF-1E4D8A48A245}"/>
                </a:ext>
              </a:extLst>
            </p:cNvPr>
            <p:cNvSpPr/>
            <p:nvPr/>
          </p:nvSpPr>
          <p:spPr>
            <a:xfrm>
              <a:off x="4040221" y="2936146"/>
              <a:ext cx="4111558" cy="1090360"/>
            </a:xfrm>
            <a:custGeom>
              <a:avLst/>
              <a:gdLst>
                <a:gd name="connsiteX0" fmla="*/ 445114 w 3175867"/>
                <a:gd name="connsiteY0" fmla="*/ 824541 h 842220"/>
                <a:gd name="connsiteX1" fmla="*/ 614 w 3175867"/>
                <a:gd name="connsiteY1" fmla="*/ 367341 h 842220"/>
                <a:gd name="connsiteX2" fmla="*/ 534014 w 3175867"/>
                <a:gd name="connsiteY2" fmla="*/ 11741 h 842220"/>
                <a:gd name="connsiteX3" fmla="*/ 1448414 w 3175867"/>
                <a:gd name="connsiteY3" fmla="*/ 87941 h 842220"/>
                <a:gd name="connsiteX4" fmla="*/ 2451714 w 3175867"/>
                <a:gd name="connsiteY4" fmla="*/ 113341 h 842220"/>
                <a:gd name="connsiteX5" fmla="*/ 3086714 w 3175867"/>
                <a:gd name="connsiteY5" fmla="*/ 253041 h 842220"/>
                <a:gd name="connsiteX6" fmla="*/ 3086714 w 3175867"/>
                <a:gd name="connsiteY6" fmla="*/ 697541 h 842220"/>
                <a:gd name="connsiteX7" fmla="*/ 2299314 w 3175867"/>
                <a:gd name="connsiteY7" fmla="*/ 748341 h 842220"/>
                <a:gd name="connsiteX8" fmla="*/ 1219814 w 3175867"/>
                <a:gd name="connsiteY8" fmla="*/ 748341 h 842220"/>
                <a:gd name="connsiteX9" fmla="*/ 445114 w 3175867"/>
                <a:gd name="connsiteY9" fmla="*/ 824541 h 84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5867" h="842220">
                  <a:moveTo>
                    <a:pt x="445114" y="824541"/>
                  </a:moveTo>
                  <a:cubicBezTo>
                    <a:pt x="241914" y="761041"/>
                    <a:pt x="-14203" y="502808"/>
                    <a:pt x="614" y="367341"/>
                  </a:cubicBezTo>
                  <a:cubicBezTo>
                    <a:pt x="15431" y="231874"/>
                    <a:pt x="292714" y="58308"/>
                    <a:pt x="534014" y="11741"/>
                  </a:cubicBezTo>
                  <a:cubicBezTo>
                    <a:pt x="775314" y="-34826"/>
                    <a:pt x="1128797" y="71008"/>
                    <a:pt x="1448414" y="87941"/>
                  </a:cubicBezTo>
                  <a:cubicBezTo>
                    <a:pt x="1768031" y="104874"/>
                    <a:pt x="2178664" y="85824"/>
                    <a:pt x="2451714" y="113341"/>
                  </a:cubicBezTo>
                  <a:cubicBezTo>
                    <a:pt x="2724764" y="140858"/>
                    <a:pt x="2980881" y="155674"/>
                    <a:pt x="3086714" y="253041"/>
                  </a:cubicBezTo>
                  <a:cubicBezTo>
                    <a:pt x="3192547" y="350408"/>
                    <a:pt x="3217947" y="614991"/>
                    <a:pt x="3086714" y="697541"/>
                  </a:cubicBezTo>
                  <a:cubicBezTo>
                    <a:pt x="2955481" y="780091"/>
                    <a:pt x="2610464" y="739874"/>
                    <a:pt x="2299314" y="748341"/>
                  </a:cubicBezTo>
                  <a:cubicBezTo>
                    <a:pt x="1988164" y="756808"/>
                    <a:pt x="1528847" y="735641"/>
                    <a:pt x="1219814" y="748341"/>
                  </a:cubicBezTo>
                  <a:cubicBezTo>
                    <a:pt x="910781" y="761041"/>
                    <a:pt x="648314" y="888041"/>
                    <a:pt x="445114" y="824541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F6CE2DD-C19B-4BE4-0517-C3CB1DD25670}"/>
                </a:ext>
              </a:extLst>
            </p:cNvPr>
            <p:cNvSpPr txBox="1"/>
            <p:nvPr/>
          </p:nvSpPr>
          <p:spPr>
            <a:xfrm>
              <a:off x="3673813" y="2983120"/>
              <a:ext cx="48443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>
                  <a:solidFill>
                    <a:srgbClr val="45413C"/>
                  </a:solidFill>
                  <a:latin typeface="Jumble" panose="02000503000000020004" pitchFamily="2" charset="0"/>
                </a:rPr>
                <a:t>HoneyBee</a:t>
              </a:r>
              <a:endParaRPr lang="zh-CN" altLang="en-US" sz="6000">
                <a:solidFill>
                  <a:srgbClr val="45413C"/>
                </a:solidFill>
                <a:latin typeface="Jumble" panose="02000503000000020004" pitchFamily="2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BC122B14-7385-A4CA-E374-0ECF7A3FEE9E}"/>
              </a:ext>
            </a:extLst>
          </p:cNvPr>
          <p:cNvSpPr txBox="1"/>
          <p:nvPr/>
        </p:nvSpPr>
        <p:spPr>
          <a:xfrm>
            <a:off x="4040221" y="3958886"/>
            <a:ext cx="41115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45413C"/>
                </a:solidFill>
                <a:latin typeface="Jumble" panose="02000503000000020004" pitchFamily="2" charset="0"/>
              </a:rPr>
              <a:t>powerpointtemplet</a:t>
            </a:r>
            <a:endParaRPr lang="zh-CN" altLang="en-US" sz="32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EE2F7A4-961E-AD37-5CF3-6C33860EBD58}"/>
              </a:ext>
            </a:extLst>
          </p:cNvPr>
          <p:cNvGrpSpPr/>
          <p:nvPr/>
        </p:nvGrpSpPr>
        <p:grpSpPr>
          <a:xfrm>
            <a:off x="5257800" y="4734900"/>
            <a:ext cx="1676400" cy="1676400"/>
            <a:chOff x="8688500" y="4297574"/>
            <a:chExt cx="1930400" cy="1930400"/>
          </a:xfrm>
        </p:grpSpPr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D2EDFC6C-FA4A-C292-08CD-CBA0B3653F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688500" y="4297574"/>
              <a:ext cx="1800000" cy="1800000"/>
            </a:xfrm>
            <a:prstGeom prst="rect">
              <a:avLst/>
            </a:prstGeom>
          </p:spPr>
        </p:pic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id="{BF4A6F46-1391-825B-0893-5E61F3E6D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588500" y="5197574"/>
              <a:ext cx="1030400" cy="103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8737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803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2E867-FEB3-8975-376F-545B428BD3CF}"/>
              </a:ext>
            </a:extLst>
          </p:cNvPr>
          <p:cNvSpPr txBox="1"/>
          <p:nvPr/>
        </p:nvSpPr>
        <p:spPr>
          <a:xfrm>
            <a:off x="979158" y="715073"/>
            <a:ext cx="3432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3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D7CCE3-BE17-0DCC-A877-8B6B413FD554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F8E18D9-B8BA-8262-6886-8309467B8A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0029FC94-942B-2A4B-33C5-54A1DDF8E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76327" y="446700"/>
            <a:ext cx="2039346" cy="2039346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6266C833-FB03-4C2E-A7D6-DA328AEEE6F9}"/>
              </a:ext>
            </a:extLst>
          </p:cNvPr>
          <p:cNvGrpSpPr/>
          <p:nvPr/>
        </p:nvGrpSpPr>
        <p:grpSpPr>
          <a:xfrm>
            <a:off x="3673813" y="2677286"/>
            <a:ext cx="4844375" cy="1090360"/>
            <a:chOff x="3673813" y="2936146"/>
            <a:chExt cx="4844375" cy="109036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40FB237-68A0-B18B-EAAF-1E4D8A48A245}"/>
                </a:ext>
              </a:extLst>
            </p:cNvPr>
            <p:cNvSpPr/>
            <p:nvPr/>
          </p:nvSpPr>
          <p:spPr>
            <a:xfrm>
              <a:off x="4040221" y="2936146"/>
              <a:ext cx="4111558" cy="1090360"/>
            </a:xfrm>
            <a:custGeom>
              <a:avLst/>
              <a:gdLst>
                <a:gd name="connsiteX0" fmla="*/ 445114 w 3175867"/>
                <a:gd name="connsiteY0" fmla="*/ 824541 h 842220"/>
                <a:gd name="connsiteX1" fmla="*/ 614 w 3175867"/>
                <a:gd name="connsiteY1" fmla="*/ 367341 h 842220"/>
                <a:gd name="connsiteX2" fmla="*/ 534014 w 3175867"/>
                <a:gd name="connsiteY2" fmla="*/ 11741 h 842220"/>
                <a:gd name="connsiteX3" fmla="*/ 1448414 w 3175867"/>
                <a:gd name="connsiteY3" fmla="*/ 87941 h 842220"/>
                <a:gd name="connsiteX4" fmla="*/ 2451714 w 3175867"/>
                <a:gd name="connsiteY4" fmla="*/ 113341 h 842220"/>
                <a:gd name="connsiteX5" fmla="*/ 3086714 w 3175867"/>
                <a:gd name="connsiteY5" fmla="*/ 253041 h 842220"/>
                <a:gd name="connsiteX6" fmla="*/ 3086714 w 3175867"/>
                <a:gd name="connsiteY6" fmla="*/ 697541 h 842220"/>
                <a:gd name="connsiteX7" fmla="*/ 2299314 w 3175867"/>
                <a:gd name="connsiteY7" fmla="*/ 748341 h 842220"/>
                <a:gd name="connsiteX8" fmla="*/ 1219814 w 3175867"/>
                <a:gd name="connsiteY8" fmla="*/ 748341 h 842220"/>
                <a:gd name="connsiteX9" fmla="*/ 445114 w 3175867"/>
                <a:gd name="connsiteY9" fmla="*/ 824541 h 84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5867" h="842220">
                  <a:moveTo>
                    <a:pt x="445114" y="824541"/>
                  </a:moveTo>
                  <a:cubicBezTo>
                    <a:pt x="241914" y="761041"/>
                    <a:pt x="-14203" y="502808"/>
                    <a:pt x="614" y="367341"/>
                  </a:cubicBezTo>
                  <a:cubicBezTo>
                    <a:pt x="15431" y="231874"/>
                    <a:pt x="292714" y="58308"/>
                    <a:pt x="534014" y="11741"/>
                  </a:cubicBezTo>
                  <a:cubicBezTo>
                    <a:pt x="775314" y="-34826"/>
                    <a:pt x="1128797" y="71008"/>
                    <a:pt x="1448414" y="87941"/>
                  </a:cubicBezTo>
                  <a:cubicBezTo>
                    <a:pt x="1768031" y="104874"/>
                    <a:pt x="2178664" y="85824"/>
                    <a:pt x="2451714" y="113341"/>
                  </a:cubicBezTo>
                  <a:cubicBezTo>
                    <a:pt x="2724764" y="140858"/>
                    <a:pt x="2980881" y="155674"/>
                    <a:pt x="3086714" y="253041"/>
                  </a:cubicBezTo>
                  <a:cubicBezTo>
                    <a:pt x="3192547" y="350408"/>
                    <a:pt x="3217947" y="614991"/>
                    <a:pt x="3086714" y="697541"/>
                  </a:cubicBezTo>
                  <a:cubicBezTo>
                    <a:pt x="2955481" y="780091"/>
                    <a:pt x="2610464" y="739874"/>
                    <a:pt x="2299314" y="748341"/>
                  </a:cubicBezTo>
                  <a:cubicBezTo>
                    <a:pt x="1988164" y="756808"/>
                    <a:pt x="1528847" y="735641"/>
                    <a:pt x="1219814" y="748341"/>
                  </a:cubicBezTo>
                  <a:cubicBezTo>
                    <a:pt x="910781" y="761041"/>
                    <a:pt x="648314" y="888041"/>
                    <a:pt x="445114" y="824541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F6CE2DD-C19B-4BE4-0517-C3CB1DD25670}"/>
                </a:ext>
              </a:extLst>
            </p:cNvPr>
            <p:cNvSpPr txBox="1"/>
            <p:nvPr/>
          </p:nvSpPr>
          <p:spPr>
            <a:xfrm>
              <a:off x="3673813" y="2983120"/>
              <a:ext cx="48443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>
                  <a:solidFill>
                    <a:srgbClr val="45413C"/>
                  </a:solidFill>
                  <a:latin typeface="Jumble" panose="02000503000000020004" pitchFamily="2" charset="0"/>
                </a:rPr>
                <a:t>HoneyBee</a:t>
              </a:r>
              <a:endParaRPr lang="zh-CN" altLang="en-US" sz="6000">
                <a:solidFill>
                  <a:srgbClr val="45413C"/>
                </a:solidFill>
                <a:latin typeface="Jumble" panose="02000503000000020004" pitchFamily="2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BC122B14-7385-A4CA-E374-0ECF7A3FEE9E}"/>
              </a:ext>
            </a:extLst>
          </p:cNvPr>
          <p:cNvSpPr txBox="1"/>
          <p:nvPr/>
        </p:nvSpPr>
        <p:spPr>
          <a:xfrm>
            <a:off x="4040221" y="3958886"/>
            <a:ext cx="41115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45413C"/>
                </a:solidFill>
                <a:latin typeface="Jumble" panose="02000503000000020004" pitchFamily="2" charset="0"/>
              </a:rPr>
              <a:t>powerpointtemplet</a:t>
            </a:r>
            <a:endParaRPr lang="zh-CN" altLang="en-US" sz="32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EE2F7A4-961E-AD37-5CF3-6C33860EBD58}"/>
              </a:ext>
            </a:extLst>
          </p:cNvPr>
          <p:cNvGrpSpPr/>
          <p:nvPr/>
        </p:nvGrpSpPr>
        <p:grpSpPr>
          <a:xfrm>
            <a:off x="5257800" y="4734900"/>
            <a:ext cx="1676400" cy="1676400"/>
            <a:chOff x="8688500" y="4297574"/>
            <a:chExt cx="1930400" cy="1930400"/>
          </a:xfrm>
        </p:grpSpPr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D2EDFC6C-FA4A-C292-08CD-CBA0B3653F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688500" y="4297574"/>
              <a:ext cx="1800000" cy="1800000"/>
            </a:xfrm>
            <a:prstGeom prst="rect">
              <a:avLst/>
            </a:prstGeom>
          </p:spPr>
        </p:pic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id="{BF4A6F46-1391-825B-0893-5E61F3E6D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588500" y="5197574"/>
              <a:ext cx="1030400" cy="103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9028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5B29EF-DD3C-9E63-F771-FA1BB3F8FF0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26B64DD-2264-6634-318B-DB42A60771DF}"/>
              </a:ext>
            </a:extLst>
          </p:cNvPr>
          <p:cNvGrpSpPr/>
          <p:nvPr/>
        </p:nvGrpSpPr>
        <p:grpSpPr>
          <a:xfrm>
            <a:off x="5297048" y="377030"/>
            <a:ext cx="1597904" cy="1746626"/>
            <a:chOff x="5234696" y="507658"/>
            <a:chExt cx="1597904" cy="1746626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503FE5C-FDD3-A4F2-0D61-1DE8D2711135}"/>
                </a:ext>
              </a:extLst>
            </p:cNvPr>
            <p:cNvSpPr/>
            <p:nvPr/>
          </p:nvSpPr>
          <p:spPr>
            <a:xfrm>
              <a:off x="5263182" y="536144"/>
              <a:ext cx="1540932" cy="1540932"/>
            </a:xfrm>
            <a:prstGeom prst="ellipse">
              <a:avLst/>
            </a:pr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F530F003-CAA4-C69C-355B-08198D9BC8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34696" y="507658"/>
              <a:ext cx="1597904" cy="1597904"/>
            </a:xfrm>
            <a:prstGeom prst="rect">
              <a:avLst/>
            </a:prstGeom>
          </p:spPr>
        </p:pic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0B01C4AF-AEE7-1F43-871F-313B51F75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369984" y="1483818"/>
              <a:ext cx="770466" cy="770466"/>
            </a:xfrm>
            <a:prstGeom prst="rect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4D64D040-B17C-1290-58D6-EED46C181001}"/>
              </a:ext>
            </a:extLst>
          </p:cNvPr>
          <p:cNvSpPr txBox="1"/>
          <p:nvPr/>
        </p:nvSpPr>
        <p:spPr>
          <a:xfrm>
            <a:off x="4549251" y="1878459"/>
            <a:ext cx="3093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45413C"/>
                </a:solidFill>
                <a:latin typeface="Jumble" panose="02000503000000020004" pitchFamily="2" charset="0"/>
              </a:rPr>
              <a:t>Honey</a:t>
            </a:r>
            <a:endParaRPr lang="zh-CN" altLang="en-US" sz="6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5C2F9AC-EF13-4EB4-DB18-24F69809F485}"/>
              </a:ext>
            </a:extLst>
          </p:cNvPr>
          <p:cNvGrpSpPr/>
          <p:nvPr/>
        </p:nvGrpSpPr>
        <p:grpSpPr>
          <a:xfrm>
            <a:off x="5325534" y="2638174"/>
            <a:ext cx="1540932" cy="830997"/>
            <a:chOff x="5325534" y="2768802"/>
            <a:chExt cx="1540932" cy="830997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B20908C-0B50-DC9A-2863-DADAEB4E30AB}"/>
                </a:ext>
              </a:extLst>
            </p:cNvPr>
            <p:cNvSpPr/>
            <p:nvPr/>
          </p:nvSpPr>
          <p:spPr>
            <a:xfrm>
              <a:off x="5325534" y="2834173"/>
              <a:ext cx="1540932" cy="624054"/>
            </a:xfrm>
            <a:custGeom>
              <a:avLst/>
              <a:gdLst>
                <a:gd name="connsiteX0" fmla="*/ 445114 w 3175867"/>
                <a:gd name="connsiteY0" fmla="*/ 824541 h 842220"/>
                <a:gd name="connsiteX1" fmla="*/ 614 w 3175867"/>
                <a:gd name="connsiteY1" fmla="*/ 367341 h 842220"/>
                <a:gd name="connsiteX2" fmla="*/ 534014 w 3175867"/>
                <a:gd name="connsiteY2" fmla="*/ 11741 h 842220"/>
                <a:gd name="connsiteX3" fmla="*/ 1448414 w 3175867"/>
                <a:gd name="connsiteY3" fmla="*/ 87941 h 842220"/>
                <a:gd name="connsiteX4" fmla="*/ 2451714 w 3175867"/>
                <a:gd name="connsiteY4" fmla="*/ 113341 h 842220"/>
                <a:gd name="connsiteX5" fmla="*/ 3086714 w 3175867"/>
                <a:gd name="connsiteY5" fmla="*/ 253041 h 842220"/>
                <a:gd name="connsiteX6" fmla="*/ 3086714 w 3175867"/>
                <a:gd name="connsiteY6" fmla="*/ 697541 h 842220"/>
                <a:gd name="connsiteX7" fmla="*/ 2299314 w 3175867"/>
                <a:gd name="connsiteY7" fmla="*/ 748341 h 842220"/>
                <a:gd name="connsiteX8" fmla="*/ 1219814 w 3175867"/>
                <a:gd name="connsiteY8" fmla="*/ 748341 h 842220"/>
                <a:gd name="connsiteX9" fmla="*/ 445114 w 3175867"/>
                <a:gd name="connsiteY9" fmla="*/ 824541 h 84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5867" h="842220">
                  <a:moveTo>
                    <a:pt x="445114" y="824541"/>
                  </a:moveTo>
                  <a:cubicBezTo>
                    <a:pt x="241914" y="761041"/>
                    <a:pt x="-14203" y="502808"/>
                    <a:pt x="614" y="367341"/>
                  </a:cubicBezTo>
                  <a:cubicBezTo>
                    <a:pt x="15431" y="231874"/>
                    <a:pt x="292714" y="58308"/>
                    <a:pt x="534014" y="11741"/>
                  </a:cubicBezTo>
                  <a:cubicBezTo>
                    <a:pt x="775314" y="-34826"/>
                    <a:pt x="1128797" y="71008"/>
                    <a:pt x="1448414" y="87941"/>
                  </a:cubicBezTo>
                  <a:cubicBezTo>
                    <a:pt x="1768031" y="104874"/>
                    <a:pt x="2178664" y="85824"/>
                    <a:pt x="2451714" y="113341"/>
                  </a:cubicBezTo>
                  <a:cubicBezTo>
                    <a:pt x="2724764" y="140858"/>
                    <a:pt x="2980881" y="155674"/>
                    <a:pt x="3086714" y="253041"/>
                  </a:cubicBezTo>
                  <a:cubicBezTo>
                    <a:pt x="3192547" y="350408"/>
                    <a:pt x="3217947" y="614991"/>
                    <a:pt x="3086714" y="697541"/>
                  </a:cubicBezTo>
                  <a:cubicBezTo>
                    <a:pt x="2955481" y="780091"/>
                    <a:pt x="2610464" y="739874"/>
                    <a:pt x="2299314" y="748341"/>
                  </a:cubicBezTo>
                  <a:cubicBezTo>
                    <a:pt x="1988164" y="756808"/>
                    <a:pt x="1528847" y="735641"/>
                    <a:pt x="1219814" y="748341"/>
                  </a:cubicBezTo>
                  <a:cubicBezTo>
                    <a:pt x="910781" y="761041"/>
                    <a:pt x="648314" y="888041"/>
                    <a:pt x="445114" y="824541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21F401A-B135-2F52-8720-E24DDA437905}"/>
                </a:ext>
              </a:extLst>
            </p:cNvPr>
            <p:cNvSpPr txBox="1"/>
            <p:nvPr/>
          </p:nvSpPr>
          <p:spPr>
            <a:xfrm>
              <a:off x="5432335" y="2768802"/>
              <a:ext cx="13273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rgbClr val="45413C"/>
                  </a:solidFill>
                  <a:latin typeface="Jumble" panose="02000503000000020004" pitchFamily="2" charset="0"/>
                </a:rPr>
                <a:t>Bee</a:t>
              </a:r>
              <a:endParaRPr lang="zh-CN" altLang="en-US" sz="4800">
                <a:solidFill>
                  <a:srgbClr val="45413C"/>
                </a:solidFill>
                <a:latin typeface="Jumble" panose="02000503000000020004" pitchFamily="2" charset="0"/>
              </a:endParaRPr>
            </a:p>
          </p:txBody>
        </p:sp>
      </p:grpSp>
      <p:pic>
        <p:nvPicPr>
          <p:cNvPr id="14" name="图形 13">
            <a:extLst>
              <a:ext uri="{FF2B5EF4-FFF2-40B4-BE49-F238E27FC236}">
                <a16:creationId xmlns:a16="http://schemas.microsoft.com/office/drawing/2014/main" id="{B5425E01-9CD1-769C-74A3-D71923754E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73267" y="2620900"/>
            <a:ext cx="789344" cy="789344"/>
          </a:xfrm>
          <a:prstGeom prst="rect">
            <a:avLst/>
          </a:prstGeom>
        </p:spPr>
      </p:pic>
      <p:sp>
        <p:nvSpPr>
          <p:cNvPr id="35" name="椭圆 34">
            <a:extLst>
              <a:ext uri="{FF2B5EF4-FFF2-40B4-BE49-F238E27FC236}">
                <a16:creationId xmlns:a16="http://schemas.microsoft.com/office/drawing/2014/main" id="{DF90028B-3D22-5708-6E5C-E01CC973AEC8}"/>
              </a:ext>
            </a:extLst>
          </p:cNvPr>
          <p:cNvSpPr/>
          <p:nvPr/>
        </p:nvSpPr>
        <p:spPr>
          <a:xfrm>
            <a:off x="940900" y="3595209"/>
            <a:ext cx="3070856" cy="2860868"/>
          </a:xfrm>
          <a:custGeom>
            <a:avLst/>
            <a:gdLst>
              <a:gd name="connsiteX0" fmla="*/ 0 w 2336800"/>
              <a:gd name="connsiteY0" fmla="*/ 1168400 h 2336800"/>
              <a:gd name="connsiteX1" fmla="*/ 1168400 w 2336800"/>
              <a:gd name="connsiteY1" fmla="*/ 0 h 2336800"/>
              <a:gd name="connsiteX2" fmla="*/ 2336800 w 2336800"/>
              <a:gd name="connsiteY2" fmla="*/ 1168400 h 2336800"/>
              <a:gd name="connsiteX3" fmla="*/ 1168400 w 2336800"/>
              <a:gd name="connsiteY3" fmla="*/ 2336800 h 2336800"/>
              <a:gd name="connsiteX4" fmla="*/ 0 w 2336800"/>
              <a:gd name="connsiteY4" fmla="*/ 1168400 h 2336800"/>
              <a:gd name="connsiteX0" fmla="*/ 0 w 2368702"/>
              <a:gd name="connsiteY0" fmla="*/ 1239613 h 2408013"/>
              <a:gd name="connsiteX1" fmla="*/ 1168400 w 2368702"/>
              <a:gd name="connsiteY1" fmla="*/ 71213 h 2408013"/>
              <a:gd name="connsiteX2" fmla="*/ 2057400 w 2368702"/>
              <a:gd name="connsiteY2" fmla="*/ 249013 h 2408013"/>
              <a:gd name="connsiteX3" fmla="*/ 2336800 w 2368702"/>
              <a:gd name="connsiteY3" fmla="*/ 1239613 h 2408013"/>
              <a:gd name="connsiteX4" fmla="*/ 1168400 w 2368702"/>
              <a:gd name="connsiteY4" fmla="*/ 2408013 h 2408013"/>
              <a:gd name="connsiteX5" fmla="*/ 0 w 2368702"/>
              <a:gd name="connsiteY5" fmla="*/ 1239613 h 2408013"/>
              <a:gd name="connsiteX0" fmla="*/ 0 w 2535707"/>
              <a:gd name="connsiteY0" fmla="*/ 1239613 h 2495752"/>
              <a:gd name="connsiteX1" fmla="*/ 1168400 w 2535707"/>
              <a:gd name="connsiteY1" fmla="*/ 71213 h 2495752"/>
              <a:gd name="connsiteX2" fmla="*/ 2057400 w 2535707"/>
              <a:gd name="connsiteY2" fmla="*/ 249013 h 2495752"/>
              <a:gd name="connsiteX3" fmla="*/ 2336800 w 2535707"/>
              <a:gd name="connsiteY3" fmla="*/ 1239613 h 2495752"/>
              <a:gd name="connsiteX4" fmla="*/ 2476500 w 2535707"/>
              <a:gd name="connsiteY4" fmla="*/ 2281014 h 2495752"/>
              <a:gd name="connsiteX5" fmla="*/ 1168400 w 2535707"/>
              <a:gd name="connsiteY5" fmla="*/ 2408013 h 2495752"/>
              <a:gd name="connsiteX6" fmla="*/ 0 w 2535707"/>
              <a:gd name="connsiteY6" fmla="*/ 1239613 h 2495752"/>
              <a:gd name="connsiteX0" fmla="*/ 69794 w 2605501"/>
              <a:gd name="connsiteY0" fmla="*/ 1239613 h 2434669"/>
              <a:gd name="connsiteX1" fmla="*/ 1238194 w 2605501"/>
              <a:gd name="connsiteY1" fmla="*/ 71213 h 2434669"/>
              <a:gd name="connsiteX2" fmla="*/ 2127194 w 2605501"/>
              <a:gd name="connsiteY2" fmla="*/ 249013 h 2434669"/>
              <a:gd name="connsiteX3" fmla="*/ 2406594 w 2605501"/>
              <a:gd name="connsiteY3" fmla="*/ 1239613 h 2434669"/>
              <a:gd name="connsiteX4" fmla="*/ 2546294 w 2605501"/>
              <a:gd name="connsiteY4" fmla="*/ 2281014 h 2434669"/>
              <a:gd name="connsiteX5" fmla="*/ 1238194 w 2605501"/>
              <a:gd name="connsiteY5" fmla="*/ 2408013 h 2434669"/>
              <a:gd name="connsiteX6" fmla="*/ 252488 w 2605501"/>
              <a:gd name="connsiteY6" fmla="*/ 2069764 h 2434669"/>
              <a:gd name="connsiteX7" fmla="*/ 69794 w 2605501"/>
              <a:gd name="connsiteY7" fmla="*/ 1239613 h 2434669"/>
              <a:gd name="connsiteX0" fmla="*/ 8776 w 2544483"/>
              <a:gd name="connsiteY0" fmla="*/ 1175433 h 2370489"/>
              <a:gd name="connsiteX1" fmla="*/ 331170 w 2544483"/>
              <a:gd name="connsiteY1" fmla="*/ 289349 h 2370489"/>
              <a:gd name="connsiteX2" fmla="*/ 1177176 w 2544483"/>
              <a:gd name="connsiteY2" fmla="*/ 7033 h 2370489"/>
              <a:gd name="connsiteX3" fmla="*/ 2066176 w 2544483"/>
              <a:gd name="connsiteY3" fmla="*/ 184833 h 2370489"/>
              <a:gd name="connsiteX4" fmla="*/ 2345576 w 2544483"/>
              <a:gd name="connsiteY4" fmla="*/ 1175433 h 2370489"/>
              <a:gd name="connsiteX5" fmla="*/ 2485276 w 2544483"/>
              <a:gd name="connsiteY5" fmla="*/ 2216834 h 2370489"/>
              <a:gd name="connsiteX6" fmla="*/ 1177176 w 2544483"/>
              <a:gd name="connsiteY6" fmla="*/ 2343833 h 2370489"/>
              <a:gd name="connsiteX7" fmla="*/ 191470 w 2544483"/>
              <a:gd name="connsiteY7" fmla="*/ 2005584 h 2370489"/>
              <a:gd name="connsiteX8" fmla="*/ 8776 w 2544483"/>
              <a:gd name="connsiteY8" fmla="*/ 1175433 h 237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4483" h="2370489">
                <a:moveTo>
                  <a:pt x="8776" y="1175433"/>
                </a:moveTo>
                <a:cubicBezTo>
                  <a:pt x="32059" y="889394"/>
                  <a:pt x="136437" y="484082"/>
                  <a:pt x="331170" y="289349"/>
                </a:cubicBezTo>
                <a:cubicBezTo>
                  <a:pt x="525903" y="94616"/>
                  <a:pt x="888008" y="24452"/>
                  <a:pt x="1177176" y="7033"/>
                </a:cubicBezTo>
                <a:cubicBezTo>
                  <a:pt x="1466344" y="-10386"/>
                  <a:pt x="1871443" y="-9900"/>
                  <a:pt x="2066176" y="184833"/>
                </a:cubicBezTo>
                <a:cubicBezTo>
                  <a:pt x="2260909" y="379566"/>
                  <a:pt x="2360393" y="900266"/>
                  <a:pt x="2345576" y="1175433"/>
                </a:cubicBezTo>
                <a:cubicBezTo>
                  <a:pt x="2330759" y="1450600"/>
                  <a:pt x="2680009" y="2022101"/>
                  <a:pt x="2485276" y="2216834"/>
                </a:cubicBezTo>
                <a:cubicBezTo>
                  <a:pt x="2290543" y="2411567"/>
                  <a:pt x="1559477" y="2379041"/>
                  <a:pt x="1177176" y="2343833"/>
                </a:cubicBezTo>
                <a:cubicBezTo>
                  <a:pt x="794875" y="2308625"/>
                  <a:pt x="386203" y="2200317"/>
                  <a:pt x="191470" y="2005584"/>
                </a:cubicBezTo>
                <a:cubicBezTo>
                  <a:pt x="-3263" y="1810851"/>
                  <a:pt x="-14507" y="1461472"/>
                  <a:pt x="8776" y="1175433"/>
                </a:cubicBezTo>
                <a:close/>
              </a:path>
            </a:pathLst>
          </a:cu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4">
            <a:extLst>
              <a:ext uri="{FF2B5EF4-FFF2-40B4-BE49-F238E27FC236}">
                <a16:creationId xmlns:a16="http://schemas.microsoft.com/office/drawing/2014/main" id="{B6C65D76-7564-041D-453D-F29CBD72F3C5}"/>
              </a:ext>
            </a:extLst>
          </p:cNvPr>
          <p:cNvSpPr/>
          <p:nvPr/>
        </p:nvSpPr>
        <p:spPr>
          <a:xfrm flipV="1">
            <a:off x="4732087" y="3601313"/>
            <a:ext cx="2910663" cy="2848660"/>
          </a:xfrm>
          <a:custGeom>
            <a:avLst/>
            <a:gdLst>
              <a:gd name="connsiteX0" fmla="*/ 0 w 2336800"/>
              <a:gd name="connsiteY0" fmla="*/ 1168400 h 2336800"/>
              <a:gd name="connsiteX1" fmla="*/ 1168400 w 2336800"/>
              <a:gd name="connsiteY1" fmla="*/ 0 h 2336800"/>
              <a:gd name="connsiteX2" fmla="*/ 2336800 w 2336800"/>
              <a:gd name="connsiteY2" fmla="*/ 1168400 h 2336800"/>
              <a:gd name="connsiteX3" fmla="*/ 1168400 w 2336800"/>
              <a:gd name="connsiteY3" fmla="*/ 2336800 h 2336800"/>
              <a:gd name="connsiteX4" fmla="*/ 0 w 2336800"/>
              <a:gd name="connsiteY4" fmla="*/ 1168400 h 2336800"/>
              <a:gd name="connsiteX0" fmla="*/ 0 w 2368702"/>
              <a:gd name="connsiteY0" fmla="*/ 1239613 h 2408013"/>
              <a:gd name="connsiteX1" fmla="*/ 1168400 w 2368702"/>
              <a:gd name="connsiteY1" fmla="*/ 71213 h 2408013"/>
              <a:gd name="connsiteX2" fmla="*/ 2057400 w 2368702"/>
              <a:gd name="connsiteY2" fmla="*/ 249013 h 2408013"/>
              <a:gd name="connsiteX3" fmla="*/ 2336800 w 2368702"/>
              <a:gd name="connsiteY3" fmla="*/ 1239613 h 2408013"/>
              <a:gd name="connsiteX4" fmla="*/ 1168400 w 2368702"/>
              <a:gd name="connsiteY4" fmla="*/ 2408013 h 2408013"/>
              <a:gd name="connsiteX5" fmla="*/ 0 w 2368702"/>
              <a:gd name="connsiteY5" fmla="*/ 1239613 h 2408013"/>
              <a:gd name="connsiteX0" fmla="*/ 0 w 2535707"/>
              <a:gd name="connsiteY0" fmla="*/ 1239613 h 2495752"/>
              <a:gd name="connsiteX1" fmla="*/ 1168400 w 2535707"/>
              <a:gd name="connsiteY1" fmla="*/ 71213 h 2495752"/>
              <a:gd name="connsiteX2" fmla="*/ 2057400 w 2535707"/>
              <a:gd name="connsiteY2" fmla="*/ 249013 h 2495752"/>
              <a:gd name="connsiteX3" fmla="*/ 2336800 w 2535707"/>
              <a:gd name="connsiteY3" fmla="*/ 1239613 h 2495752"/>
              <a:gd name="connsiteX4" fmla="*/ 2476500 w 2535707"/>
              <a:gd name="connsiteY4" fmla="*/ 2281014 h 2495752"/>
              <a:gd name="connsiteX5" fmla="*/ 1168400 w 2535707"/>
              <a:gd name="connsiteY5" fmla="*/ 2408013 h 2495752"/>
              <a:gd name="connsiteX6" fmla="*/ 0 w 2535707"/>
              <a:gd name="connsiteY6" fmla="*/ 1239613 h 2495752"/>
              <a:gd name="connsiteX0" fmla="*/ 69794 w 2605501"/>
              <a:gd name="connsiteY0" fmla="*/ 1239613 h 2434669"/>
              <a:gd name="connsiteX1" fmla="*/ 1238194 w 2605501"/>
              <a:gd name="connsiteY1" fmla="*/ 71213 h 2434669"/>
              <a:gd name="connsiteX2" fmla="*/ 2127194 w 2605501"/>
              <a:gd name="connsiteY2" fmla="*/ 249013 h 2434669"/>
              <a:gd name="connsiteX3" fmla="*/ 2406594 w 2605501"/>
              <a:gd name="connsiteY3" fmla="*/ 1239613 h 2434669"/>
              <a:gd name="connsiteX4" fmla="*/ 2546294 w 2605501"/>
              <a:gd name="connsiteY4" fmla="*/ 2281014 h 2434669"/>
              <a:gd name="connsiteX5" fmla="*/ 1238194 w 2605501"/>
              <a:gd name="connsiteY5" fmla="*/ 2408013 h 2434669"/>
              <a:gd name="connsiteX6" fmla="*/ 252488 w 2605501"/>
              <a:gd name="connsiteY6" fmla="*/ 2069764 h 2434669"/>
              <a:gd name="connsiteX7" fmla="*/ 69794 w 2605501"/>
              <a:gd name="connsiteY7" fmla="*/ 1239613 h 2434669"/>
              <a:gd name="connsiteX0" fmla="*/ 8776 w 2544483"/>
              <a:gd name="connsiteY0" fmla="*/ 1175433 h 2370489"/>
              <a:gd name="connsiteX1" fmla="*/ 331170 w 2544483"/>
              <a:gd name="connsiteY1" fmla="*/ 289349 h 2370489"/>
              <a:gd name="connsiteX2" fmla="*/ 1177176 w 2544483"/>
              <a:gd name="connsiteY2" fmla="*/ 7033 h 2370489"/>
              <a:gd name="connsiteX3" fmla="*/ 2066176 w 2544483"/>
              <a:gd name="connsiteY3" fmla="*/ 184833 h 2370489"/>
              <a:gd name="connsiteX4" fmla="*/ 2345576 w 2544483"/>
              <a:gd name="connsiteY4" fmla="*/ 1175433 h 2370489"/>
              <a:gd name="connsiteX5" fmla="*/ 2485276 w 2544483"/>
              <a:gd name="connsiteY5" fmla="*/ 2216834 h 2370489"/>
              <a:gd name="connsiteX6" fmla="*/ 1177176 w 2544483"/>
              <a:gd name="connsiteY6" fmla="*/ 2343833 h 2370489"/>
              <a:gd name="connsiteX7" fmla="*/ 191470 w 2544483"/>
              <a:gd name="connsiteY7" fmla="*/ 2005584 h 2370489"/>
              <a:gd name="connsiteX8" fmla="*/ 8776 w 2544483"/>
              <a:gd name="connsiteY8" fmla="*/ 1175433 h 2370489"/>
              <a:gd name="connsiteX0" fmla="*/ 8776 w 2551603"/>
              <a:gd name="connsiteY0" fmla="*/ 1170165 h 2365221"/>
              <a:gd name="connsiteX1" fmla="*/ 331170 w 2551603"/>
              <a:gd name="connsiteY1" fmla="*/ 284081 h 2365221"/>
              <a:gd name="connsiteX2" fmla="*/ 1177176 w 2551603"/>
              <a:gd name="connsiteY2" fmla="*/ 1765 h 2365221"/>
              <a:gd name="connsiteX3" fmla="*/ 2066176 w 2551603"/>
              <a:gd name="connsiteY3" fmla="*/ 179565 h 2365221"/>
              <a:gd name="connsiteX4" fmla="*/ 2177228 w 2551603"/>
              <a:gd name="connsiteY4" fmla="*/ 880731 h 2365221"/>
              <a:gd name="connsiteX5" fmla="*/ 2345576 w 2551603"/>
              <a:gd name="connsiteY5" fmla="*/ 1170165 h 2365221"/>
              <a:gd name="connsiteX6" fmla="*/ 2485276 w 2551603"/>
              <a:gd name="connsiteY6" fmla="*/ 2211566 h 2365221"/>
              <a:gd name="connsiteX7" fmla="*/ 1177176 w 2551603"/>
              <a:gd name="connsiteY7" fmla="*/ 2338565 h 2365221"/>
              <a:gd name="connsiteX8" fmla="*/ 191470 w 2551603"/>
              <a:gd name="connsiteY8" fmla="*/ 2000316 h 2365221"/>
              <a:gd name="connsiteX9" fmla="*/ 8776 w 2551603"/>
              <a:gd name="connsiteY9" fmla="*/ 1170165 h 2365221"/>
              <a:gd name="connsiteX0" fmla="*/ 8776 w 2560627"/>
              <a:gd name="connsiteY0" fmla="*/ 1170165 h 2365221"/>
              <a:gd name="connsiteX1" fmla="*/ 331170 w 2560627"/>
              <a:gd name="connsiteY1" fmla="*/ 284081 h 2365221"/>
              <a:gd name="connsiteX2" fmla="*/ 1177176 w 2560627"/>
              <a:gd name="connsiteY2" fmla="*/ 1765 h 2365221"/>
              <a:gd name="connsiteX3" fmla="*/ 2066176 w 2560627"/>
              <a:gd name="connsiteY3" fmla="*/ 179565 h 2365221"/>
              <a:gd name="connsiteX4" fmla="*/ 2177228 w 2560627"/>
              <a:gd name="connsiteY4" fmla="*/ 880731 h 2365221"/>
              <a:gd name="connsiteX5" fmla="*/ 2398192 w 2560627"/>
              <a:gd name="connsiteY5" fmla="*/ 1412196 h 2365221"/>
              <a:gd name="connsiteX6" fmla="*/ 2485276 w 2560627"/>
              <a:gd name="connsiteY6" fmla="*/ 2211566 h 2365221"/>
              <a:gd name="connsiteX7" fmla="*/ 1177176 w 2560627"/>
              <a:gd name="connsiteY7" fmla="*/ 2338565 h 2365221"/>
              <a:gd name="connsiteX8" fmla="*/ 191470 w 2560627"/>
              <a:gd name="connsiteY8" fmla="*/ 2000316 h 2365221"/>
              <a:gd name="connsiteX9" fmla="*/ 8776 w 2560627"/>
              <a:gd name="connsiteY9" fmla="*/ 1170165 h 2365221"/>
              <a:gd name="connsiteX0" fmla="*/ 8776 w 2405870"/>
              <a:gd name="connsiteY0" fmla="*/ 1170165 h 2338899"/>
              <a:gd name="connsiteX1" fmla="*/ 331170 w 2405870"/>
              <a:gd name="connsiteY1" fmla="*/ 284081 h 2338899"/>
              <a:gd name="connsiteX2" fmla="*/ 1177176 w 2405870"/>
              <a:gd name="connsiteY2" fmla="*/ 1765 h 2338899"/>
              <a:gd name="connsiteX3" fmla="*/ 2066176 w 2405870"/>
              <a:gd name="connsiteY3" fmla="*/ 179565 h 2338899"/>
              <a:gd name="connsiteX4" fmla="*/ 2177228 w 2405870"/>
              <a:gd name="connsiteY4" fmla="*/ 880731 h 2338899"/>
              <a:gd name="connsiteX5" fmla="*/ 2398192 w 2405870"/>
              <a:gd name="connsiteY5" fmla="*/ 1412196 h 2338899"/>
              <a:gd name="connsiteX6" fmla="*/ 2106444 w 2405870"/>
              <a:gd name="connsiteY6" fmla="*/ 2043197 h 2338899"/>
              <a:gd name="connsiteX7" fmla="*/ 1177176 w 2405870"/>
              <a:gd name="connsiteY7" fmla="*/ 2338565 h 2338899"/>
              <a:gd name="connsiteX8" fmla="*/ 191470 w 2405870"/>
              <a:gd name="connsiteY8" fmla="*/ 2000316 h 2338899"/>
              <a:gd name="connsiteX9" fmla="*/ 8776 w 2405870"/>
              <a:gd name="connsiteY9" fmla="*/ 1170165 h 2338899"/>
              <a:gd name="connsiteX0" fmla="*/ 8776 w 2490415"/>
              <a:gd name="connsiteY0" fmla="*/ 1170165 h 2338899"/>
              <a:gd name="connsiteX1" fmla="*/ 331170 w 2490415"/>
              <a:gd name="connsiteY1" fmla="*/ 284081 h 2338899"/>
              <a:gd name="connsiteX2" fmla="*/ 1177176 w 2490415"/>
              <a:gd name="connsiteY2" fmla="*/ 1765 h 2338899"/>
              <a:gd name="connsiteX3" fmla="*/ 2066176 w 2490415"/>
              <a:gd name="connsiteY3" fmla="*/ 179565 h 2338899"/>
              <a:gd name="connsiteX4" fmla="*/ 2482398 w 2490415"/>
              <a:gd name="connsiteY4" fmla="*/ 870208 h 2338899"/>
              <a:gd name="connsiteX5" fmla="*/ 2398192 w 2490415"/>
              <a:gd name="connsiteY5" fmla="*/ 1412196 h 2338899"/>
              <a:gd name="connsiteX6" fmla="*/ 2106444 w 2490415"/>
              <a:gd name="connsiteY6" fmla="*/ 2043197 h 2338899"/>
              <a:gd name="connsiteX7" fmla="*/ 1177176 w 2490415"/>
              <a:gd name="connsiteY7" fmla="*/ 2338565 h 2338899"/>
              <a:gd name="connsiteX8" fmla="*/ 191470 w 2490415"/>
              <a:gd name="connsiteY8" fmla="*/ 2000316 h 2338899"/>
              <a:gd name="connsiteX9" fmla="*/ 8776 w 2490415"/>
              <a:gd name="connsiteY9" fmla="*/ 1170165 h 2338899"/>
              <a:gd name="connsiteX0" fmla="*/ 22026 w 2503665"/>
              <a:gd name="connsiteY0" fmla="*/ 1175092 h 2343826"/>
              <a:gd name="connsiteX1" fmla="*/ 533836 w 2503665"/>
              <a:gd name="connsiteY1" fmla="*/ 415285 h 2343826"/>
              <a:gd name="connsiteX2" fmla="*/ 1190426 w 2503665"/>
              <a:gd name="connsiteY2" fmla="*/ 6692 h 2343826"/>
              <a:gd name="connsiteX3" fmla="*/ 2079426 w 2503665"/>
              <a:gd name="connsiteY3" fmla="*/ 184492 h 2343826"/>
              <a:gd name="connsiteX4" fmla="*/ 2495648 w 2503665"/>
              <a:gd name="connsiteY4" fmla="*/ 875135 h 2343826"/>
              <a:gd name="connsiteX5" fmla="*/ 2411442 w 2503665"/>
              <a:gd name="connsiteY5" fmla="*/ 1417123 h 2343826"/>
              <a:gd name="connsiteX6" fmla="*/ 2119694 w 2503665"/>
              <a:gd name="connsiteY6" fmla="*/ 2048124 h 2343826"/>
              <a:gd name="connsiteX7" fmla="*/ 1190426 w 2503665"/>
              <a:gd name="connsiteY7" fmla="*/ 2343492 h 2343826"/>
              <a:gd name="connsiteX8" fmla="*/ 204720 w 2503665"/>
              <a:gd name="connsiteY8" fmla="*/ 2005243 h 2343826"/>
              <a:gd name="connsiteX9" fmla="*/ 22026 w 2503665"/>
              <a:gd name="connsiteY9" fmla="*/ 1175092 h 2343826"/>
              <a:gd name="connsiteX0" fmla="*/ 22026 w 2411748"/>
              <a:gd name="connsiteY0" fmla="*/ 1191640 h 2360374"/>
              <a:gd name="connsiteX1" fmla="*/ 533836 w 2411748"/>
              <a:gd name="connsiteY1" fmla="*/ 431833 h 2360374"/>
              <a:gd name="connsiteX2" fmla="*/ 1190426 w 2411748"/>
              <a:gd name="connsiteY2" fmla="*/ 23240 h 2360374"/>
              <a:gd name="connsiteX3" fmla="*/ 2079426 w 2411748"/>
              <a:gd name="connsiteY3" fmla="*/ 201040 h 2360374"/>
              <a:gd name="connsiteX4" fmla="*/ 2411442 w 2411748"/>
              <a:gd name="connsiteY4" fmla="*/ 1433671 h 2360374"/>
              <a:gd name="connsiteX5" fmla="*/ 2119694 w 2411748"/>
              <a:gd name="connsiteY5" fmla="*/ 2064672 h 2360374"/>
              <a:gd name="connsiteX6" fmla="*/ 1190426 w 2411748"/>
              <a:gd name="connsiteY6" fmla="*/ 2360040 h 2360374"/>
              <a:gd name="connsiteX7" fmla="*/ 204720 w 2411748"/>
              <a:gd name="connsiteY7" fmla="*/ 2021791 h 2360374"/>
              <a:gd name="connsiteX8" fmla="*/ 22026 w 2411748"/>
              <a:gd name="connsiteY8" fmla="*/ 1191640 h 236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1748" h="2360374">
                <a:moveTo>
                  <a:pt x="22026" y="1191640"/>
                </a:moveTo>
                <a:cubicBezTo>
                  <a:pt x="76879" y="926647"/>
                  <a:pt x="339103" y="626566"/>
                  <a:pt x="533836" y="431833"/>
                </a:cubicBezTo>
                <a:cubicBezTo>
                  <a:pt x="728569" y="237100"/>
                  <a:pt x="932828" y="61705"/>
                  <a:pt x="1190426" y="23240"/>
                </a:cubicBezTo>
                <a:cubicBezTo>
                  <a:pt x="1448024" y="-15225"/>
                  <a:pt x="1875923" y="-34032"/>
                  <a:pt x="2079426" y="201040"/>
                </a:cubicBezTo>
                <a:cubicBezTo>
                  <a:pt x="2282929" y="436112"/>
                  <a:pt x="2404731" y="1123066"/>
                  <a:pt x="2411442" y="1433671"/>
                </a:cubicBezTo>
                <a:cubicBezTo>
                  <a:pt x="2418153" y="1744276"/>
                  <a:pt x="2314427" y="1869939"/>
                  <a:pt x="2119694" y="2064672"/>
                </a:cubicBezTo>
                <a:cubicBezTo>
                  <a:pt x="1924961" y="2259405"/>
                  <a:pt x="1509588" y="2367187"/>
                  <a:pt x="1190426" y="2360040"/>
                </a:cubicBezTo>
                <a:cubicBezTo>
                  <a:pt x="871264" y="2352893"/>
                  <a:pt x="399453" y="2216524"/>
                  <a:pt x="204720" y="2021791"/>
                </a:cubicBezTo>
                <a:cubicBezTo>
                  <a:pt x="9987" y="1827058"/>
                  <a:pt x="-32827" y="1456633"/>
                  <a:pt x="22026" y="1191640"/>
                </a:cubicBezTo>
                <a:close/>
              </a:path>
            </a:pathLst>
          </a:cu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4">
            <a:extLst>
              <a:ext uri="{FF2B5EF4-FFF2-40B4-BE49-F238E27FC236}">
                <a16:creationId xmlns:a16="http://schemas.microsoft.com/office/drawing/2014/main" id="{96AFDC8F-DD99-36F1-8590-F12866B3AC29}"/>
              </a:ext>
            </a:extLst>
          </p:cNvPr>
          <p:cNvSpPr/>
          <p:nvPr/>
        </p:nvSpPr>
        <p:spPr>
          <a:xfrm flipV="1">
            <a:off x="8363081" y="3697575"/>
            <a:ext cx="2888020" cy="2656136"/>
          </a:xfrm>
          <a:custGeom>
            <a:avLst/>
            <a:gdLst>
              <a:gd name="connsiteX0" fmla="*/ 0 w 2336800"/>
              <a:gd name="connsiteY0" fmla="*/ 1168400 h 2336800"/>
              <a:gd name="connsiteX1" fmla="*/ 1168400 w 2336800"/>
              <a:gd name="connsiteY1" fmla="*/ 0 h 2336800"/>
              <a:gd name="connsiteX2" fmla="*/ 2336800 w 2336800"/>
              <a:gd name="connsiteY2" fmla="*/ 1168400 h 2336800"/>
              <a:gd name="connsiteX3" fmla="*/ 1168400 w 2336800"/>
              <a:gd name="connsiteY3" fmla="*/ 2336800 h 2336800"/>
              <a:gd name="connsiteX4" fmla="*/ 0 w 2336800"/>
              <a:gd name="connsiteY4" fmla="*/ 1168400 h 2336800"/>
              <a:gd name="connsiteX0" fmla="*/ 0 w 2368702"/>
              <a:gd name="connsiteY0" fmla="*/ 1239613 h 2408013"/>
              <a:gd name="connsiteX1" fmla="*/ 1168400 w 2368702"/>
              <a:gd name="connsiteY1" fmla="*/ 71213 h 2408013"/>
              <a:gd name="connsiteX2" fmla="*/ 2057400 w 2368702"/>
              <a:gd name="connsiteY2" fmla="*/ 249013 h 2408013"/>
              <a:gd name="connsiteX3" fmla="*/ 2336800 w 2368702"/>
              <a:gd name="connsiteY3" fmla="*/ 1239613 h 2408013"/>
              <a:gd name="connsiteX4" fmla="*/ 1168400 w 2368702"/>
              <a:gd name="connsiteY4" fmla="*/ 2408013 h 2408013"/>
              <a:gd name="connsiteX5" fmla="*/ 0 w 2368702"/>
              <a:gd name="connsiteY5" fmla="*/ 1239613 h 2408013"/>
              <a:gd name="connsiteX0" fmla="*/ 0 w 2535707"/>
              <a:gd name="connsiteY0" fmla="*/ 1239613 h 2495752"/>
              <a:gd name="connsiteX1" fmla="*/ 1168400 w 2535707"/>
              <a:gd name="connsiteY1" fmla="*/ 71213 h 2495752"/>
              <a:gd name="connsiteX2" fmla="*/ 2057400 w 2535707"/>
              <a:gd name="connsiteY2" fmla="*/ 249013 h 2495752"/>
              <a:gd name="connsiteX3" fmla="*/ 2336800 w 2535707"/>
              <a:gd name="connsiteY3" fmla="*/ 1239613 h 2495752"/>
              <a:gd name="connsiteX4" fmla="*/ 2476500 w 2535707"/>
              <a:gd name="connsiteY4" fmla="*/ 2281014 h 2495752"/>
              <a:gd name="connsiteX5" fmla="*/ 1168400 w 2535707"/>
              <a:gd name="connsiteY5" fmla="*/ 2408013 h 2495752"/>
              <a:gd name="connsiteX6" fmla="*/ 0 w 2535707"/>
              <a:gd name="connsiteY6" fmla="*/ 1239613 h 2495752"/>
              <a:gd name="connsiteX0" fmla="*/ 69794 w 2605501"/>
              <a:gd name="connsiteY0" fmla="*/ 1239613 h 2434669"/>
              <a:gd name="connsiteX1" fmla="*/ 1238194 w 2605501"/>
              <a:gd name="connsiteY1" fmla="*/ 71213 h 2434669"/>
              <a:gd name="connsiteX2" fmla="*/ 2127194 w 2605501"/>
              <a:gd name="connsiteY2" fmla="*/ 249013 h 2434669"/>
              <a:gd name="connsiteX3" fmla="*/ 2406594 w 2605501"/>
              <a:gd name="connsiteY3" fmla="*/ 1239613 h 2434669"/>
              <a:gd name="connsiteX4" fmla="*/ 2546294 w 2605501"/>
              <a:gd name="connsiteY4" fmla="*/ 2281014 h 2434669"/>
              <a:gd name="connsiteX5" fmla="*/ 1238194 w 2605501"/>
              <a:gd name="connsiteY5" fmla="*/ 2408013 h 2434669"/>
              <a:gd name="connsiteX6" fmla="*/ 252488 w 2605501"/>
              <a:gd name="connsiteY6" fmla="*/ 2069764 h 2434669"/>
              <a:gd name="connsiteX7" fmla="*/ 69794 w 2605501"/>
              <a:gd name="connsiteY7" fmla="*/ 1239613 h 2434669"/>
              <a:gd name="connsiteX0" fmla="*/ 8776 w 2544483"/>
              <a:gd name="connsiteY0" fmla="*/ 1175433 h 2370489"/>
              <a:gd name="connsiteX1" fmla="*/ 331170 w 2544483"/>
              <a:gd name="connsiteY1" fmla="*/ 289349 h 2370489"/>
              <a:gd name="connsiteX2" fmla="*/ 1177176 w 2544483"/>
              <a:gd name="connsiteY2" fmla="*/ 7033 h 2370489"/>
              <a:gd name="connsiteX3" fmla="*/ 2066176 w 2544483"/>
              <a:gd name="connsiteY3" fmla="*/ 184833 h 2370489"/>
              <a:gd name="connsiteX4" fmla="*/ 2345576 w 2544483"/>
              <a:gd name="connsiteY4" fmla="*/ 1175433 h 2370489"/>
              <a:gd name="connsiteX5" fmla="*/ 2485276 w 2544483"/>
              <a:gd name="connsiteY5" fmla="*/ 2216834 h 2370489"/>
              <a:gd name="connsiteX6" fmla="*/ 1177176 w 2544483"/>
              <a:gd name="connsiteY6" fmla="*/ 2343833 h 2370489"/>
              <a:gd name="connsiteX7" fmla="*/ 191470 w 2544483"/>
              <a:gd name="connsiteY7" fmla="*/ 2005584 h 2370489"/>
              <a:gd name="connsiteX8" fmla="*/ 8776 w 2544483"/>
              <a:gd name="connsiteY8" fmla="*/ 1175433 h 2370489"/>
              <a:gd name="connsiteX0" fmla="*/ 8776 w 2551603"/>
              <a:gd name="connsiteY0" fmla="*/ 1170165 h 2365221"/>
              <a:gd name="connsiteX1" fmla="*/ 331170 w 2551603"/>
              <a:gd name="connsiteY1" fmla="*/ 284081 h 2365221"/>
              <a:gd name="connsiteX2" fmla="*/ 1177176 w 2551603"/>
              <a:gd name="connsiteY2" fmla="*/ 1765 h 2365221"/>
              <a:gd name="connsiteX3" fmla="*/ 2066176 w 2551603"/>
              <a:gd name="connsiteY3" fmla="*/ 179565 h 2365221"/>
              <a:gd name="connsiteX4" fmla="*/ 2177228 w 2551603"/>
              <a:gd name="connsiteY4" fmla="*/ 880731 h 2365221"/>
              <a:gd name="connsiteX5" fmla="*/ 2345576 w 2551603"/>
              <a:gd name="connsiteY5" fmla="*/ 1170165 h 2365221"/>
              <a:gd name="connsiteX6" fmla="*/ 2485276 w 2551603"/>
              <a:gd name="connsiteY6" fmla="*/ 2211566 h 2365221"/>
              <a:gd name="connsiteX7" fmla="*/ 1177176 w 2551603"/>
              <a:gd name="connsiteY7" fmla="*/ 2338565 h 2365221"/>
              <a:gd name="connsiteX8" fmla="*/ 191470 w 2551603"/>
              <a:gd name="connsiteY8" fmla="*/ 2000316 h 2365221"/>
              <a:gd name="connsiteX9" fmla="*/ 8776 w 2551603"/>
              <a:gd name="connsiteY9" fmla="*/ 1170165 h 2365221"/>
              <a:gd name="connsiteX0" fmla="*/ 8776 w 2560627"/>
              <a:gd name="connsiteY0" fmla="*/ 1170165 h 2365221"/>
              <a:gd name="connsiteX1" fmla="*/ 331170 w 2560627"/>
              <a:gd name="connsiteY1" fmla="*/ 284081 h 2365221"/>
              <a:gd name="connsiteX2" fmla="*/ 1177176 w 2560627"/>
              <a:gd name="connsiteY2" fmla="*/ 1765 h 2365221"/>
              <a:gd name="connsiteX3" fmla="*/ 2066176 w 2560627"/>
              <a:gd name="connsiteY3" fmla="*/ 179565 h 2365221"/>
              <a:gd name="connsiteX4" fmla="*/ 2177228 w 2560627"/>
              <a:gd name="connsiteY4" fmla="*/ 880731 h 2365221"/>
              <a:gd name="connsiteX5" fmla="*/ 2398192 w 2560627"/>
              <a:gd name="connsiteY5" fmla="*/ 1412196 h 2365221"/>
              <a:gd name="connsiteX6" fmla="*/ 2485276 w 2560627"/>
              <a:gd name="connsiteY6" fmla="*/ 2211566 h 2365221"/>
              <a:gd name="connsiteX7" fmla="*/ 1177176 w 2560627"/>
              <a:gd name="connsiteY7" fmla="*/ 2338565 h 2365221"/>
              <a:gd name="connsiteX8" fmla="*/ 191470 w 2560627"/>
              <a:gd name="connsiteY8" fmla="*/ 2000316 h 2365221"/>
              <a:gd name="connsiteX9" fmla="*/ 8776 w 2560627"/>
              <a:gd name="connsiteY9" fmla="*/ 1170165 h 2365221"/>
              <a:gd name="connsiteX0" fmla="*/ 8776 w 2405870"/>
              <a:gd name="connsiteY0" fmla="*/ 1170165 h 2338899"/>
              <a:gd name="connsiteX1" fmla="*/ 331170 w 2405870"/>
              <a:gd name="connsiteY1" fmla="*/ 284081 h 2338899"/>
              <a:gd name="connsiteX2" fmla="*/ 1177176 w 2405870"/>
              <a:gd name="connsiteY2" fmla="*/ 1765 h 2338899"/>
              <a:gd name="connsiteX3" fmla="*/ 2066176 w 2405870"/>
              <a:gd name="connsiteY3" fmla="*/ 179565 h 2338899"/>
              <a:gd name="connsiteX4" fmla="*/ 2177228 w 2405870"/>
              <a:gd name="connsiteY4" fmla="*/ 880731 h 2338899"/>
              <a:gd name="connsiteX5" fmla="*/ 2398192 w 2405870"/>
              <a:gd name="connsiteY5" fmla="*/ 1412196 h 2338899"/>
              <a:gd name="connsiteX6" fmla="*/ 2106444 w 2405870"/>
              <a:gd name="connsiteY6" fmla="*/ 2043197 h 2338899"/>
              <a:gd name="connsiteX7" fmla="*/ 1177176 w 2405870"/>
              <a:gd name="connsiteY7" fmla="*/ 2338565 h 2338899"/>
              <a:gd name="connsiteX8" fmla="*/ 191470 w 2405870"/>
              <a:gd name="connsiteY8" fmla="*/ 2000316 h 2338899"/>
              <a:gd name="connsiteX9" fmla="*/ 8776 w 2405870"/>
              <a:gd name="connsiteY9" fmla="*/ 1170165 h 2338899"/>
              <a:gd name="connsiteX0" fmla="*/ 8776 w 2490415"/>
              <a:gd name="connsiteY0" fmla="*/ 1170165 h 2338899"/>
              <a:gd name="connsiteX1" fmla="*/ 331170 w 2490415"/>
              <a:gd name="connsiteY1" fmla="*/ 284081 h 2338899"/>
              <a:gd name="connsiteX2" fmla="*/ 1177176 w 2490415"/>
              <a:gd name="connsiteY2" fmla="*/ 1765 h 2338899"/>
              <a:gd name="connsiteX3" fmla="*/ 2066176 w 2490415"/>
              <a:gd name="connsiteY3" fmla="*/ 179565 h 2338899"/>
              <a:gd name="connsiteX4" fmla="*/ 2482398 w 2490415"/>
              <a:gd name="connsiteY4" fmla="*/ 870208 h 2338899"/>
              <a:gd name="connsiteX5" fmla="*/ 2398192 w 2490415"/>
              <a:gd name="connsiteY5" fmla="*/ 1412196 h 2338899"/>
              <a:gd name="connsiteX6" fmla="*/ 2106444 w 2490415"/>
              <a:gd name="connsiteY6" fmla="*/ 2043197 h 2338899"/>
              <a:gd name="connsiteX7" fmla="*/ 1177176 w 2490415"/>
              <a:gd name="connsiteY7" fmla="*/ 2338565 h 2338899"/>
              <a:gd name="connsiteX8" fmla="*/ 191470 w 2490415"/>
              <a:gd name="connsiteY8" fmla="*/ 2000316 h 2338899"/>
              <a:gd name="connsiteX9" fmla="*/ 8776 w 2490415"/>
              <a:gd name="connsiteY9" fmla="*/ 1170165 h 2338899"/>
              <a:gd name="connsiteX0" fmla="*/ 22026 w 2503665"/>
              <a:gd name="connsiteY0" fmla="*/ 1175092 h 2343826"/>
              <a:gd name="connsiteX1" fmla="*/ 533836 w 2503665"/>
              <a:gd name="connsiteY1" fmla="*/ 415285 h 2343826"/>
              <a:gd name="connsiteX2" fmla="*/ 1190426 w 2503665"/>
              <a:gd name="connsiteY2" fmla="*/ 6692 h 2343826"/>
              <a:gd name="connsiteX3" fmla="*/ 2079426 w 2503665"/>
              <a:gd name="connsiteY3" fmla="*/ 184492 h 2343826"/>
              <a:gd name="connsiteX4" fmla="*/ 2495648 w 2503665"/>
              <a:gd name="connsiteY4" fmla="*/ 875135 h 2343826"/>
              <a:gd name="connsiteX5" fmla="*/ 2411442 w 2503665"/>
              <a:gd name="connsiteY5" fmla="*/ 1417123 h 2343826"/>
              <a:gd name="connsiteX6" fmla="*/ 2119694 w 2503665"/>
              <a:gd name="connsiteY6" fmla="*/ 2048124 h 2343826"/>
              <a:gd name="connsiteX7" fmla="*/ 1190426 w 2503665"/>
              <a:gd name="connsiteY7" fmla="*/ 2343492 h 2343826"/>
              <a:gd name="connsiteX8" fmla="*/ 204720 w 2503665"/>
              <a:gd name="connsiteY8" fmla="*/ 2005243 h 2343826"/>
              <a:gd name="connsiteX9" fmla="*/ 22026 w 2503665"/>
              <a:gd name="connsiteY9" fmla="*/ 1175092 h 2343826"/>
              <a:gd name="connsiteX0" fmla="*/ 22026 w 2411748"/>
              <a:gd name="connsiteY0" fmla="*/ 1191640 h 2360374"/>
              <a:gd name="connsiteX1" fmla="*/ 533836 w 2411748"/>
              <a:gd name="connsiteY1" fmla="*/ 431833 h 2360374"/>
              <a:gd name="connsiteX2" fmla="*/ 1190426 w 2411748"/>
              <a:gd name="connsiteY2" fmla="*/ 23240 h 2360374"/>
              <a:gd name="connsiteX3" fmla="*/ 2079426 w 2411748"/>
              <a:gd name="connsiteY3" fmla="*/ 201040 h 2360374"/>
              <a:gd name="connsiteX4" fmla="*/ 2411442 w 2411748"/>
              <a:gd name="connsiteY4" fmla="*/ 1433671 h 2360374"/>
              <a:gd name="connsiteX5" fmla="*/ 2119694 w 2411748"/>
              <a:gd name="connsiteY5" fmla="*/ 2064672 h 2360374"/>
              <a:gd name="connsiteX6" fmla="*/ 1190426 w 2411748"/>
              <a:gd name="connsiteY6" fmla="*/ 2360040 h 2360374"/>
              <a:gd name="connsiteX7" fmla="*/ 204720 w 2411748"/>
              <a:gd name="connsiteY7" fmla="*/ 2021791 h 2360374"/>
              <a:gd name="connsiteX8" fmla="*/ 22026 w 2411748"/>
              <a:gd name="connsiteY8" fmla="*/ 1191640 h 2360374"/>
              <a:gd name="connsiteX0" fmla="*/ 3264 w 2392986"/>
              <a:gd name="connsiteY0" fmla="*/ 1183068 h 2351802"/>
              <a:gd name="connsiteX1" fmla="*/ 241473 w 2392986"/>
              <a:gd name="connsiteY1" fmla="*/ 307506 h 2351802"/>
              <a:gd name="connsiteX2" fmla="*/ 1171664 w 2392986"/>
              <a:gd name="connsiteY2" fmla="*/ 14668 h 2351802"/>
              <a:gd name="connsiteX3" fmla="*/ 2060664 w 2392986"/>
              <a:gd name="connsiteY3" fmla="*/ 192468 h 2351802"/>
              <a:gd name="connsiteX4" fmla="*/ 2392680 w 2392986"/>
              <a:gd name="connsiteY4" fmla="*/ 1425099 h 2351802"/>
              <a:gd name="connsiteX5" fmla="*/ 2100932 w 2392986"/>
              <a:gd name="connsiteY5" fmla="*/ 2056100 h 2351802"/>
              <a:gd name="connsiteX6" fmla="*/ 1171664 w 2392986"/>
              <a:gd name="connsiteY6" fmla="*/ 2351468 h 2351802"/>
              <a:gd name="connsiteX7" fmla="*/ 185958 w 2392986"/>
              <a:gd name="connsiteY7" fmla="*/ 2013219 h 2351802"/>
              <a:gd name="connsiteX8" fmla="*/ 3264 w 2392986"/>
              <a:gd name="connsiteY8" fmla="*/ 1183068 h 2351802"/>
              <a:gd name="connsiteX0" fmla="*/ 3264 w 2392986"/>
              <a:gd name="connsiteY0" fmla="*/ 1102153 h 2270887"/>
              <a:gd name="connsiteX1" fmla="*/ 241473 w 2392986"/>
              <a:gd name="connsiteY1" fmla="*/ 226591 h 2270887"/>
              <a:gd name="connsiteX2" fmla="*/ 1182187 w 2392986"/>
              <a:gd name="connsiteY2" fmla="*/ 102122 h 2270887"/>
              <a:gd name="connsiteX3" fmla="*/ 2060664 w 2392986"/>
              <a:gd name="connsiteY3" fmla="*/ 111553 h 2270887"/>
              <a:gd name="connsiteX4" fmla="*/ 2392680 w 2392986"/>
              <a:gd name="connsiteY4" fmla="*/ 1344184 h 2270887"/>
              <a:gd name="connsiteX5" fmla="*/ 2100932 w 2392986"/>
              <a:gd name="connsiteY5" fmla="*/ 1975185 h 2270887"/>
              <a:gd name="connsiteX6" fmla="*/ 1171664 w 2392986"/>
              <a:gd name="connsiteY6" fmla="*/ 2270553 h 2270887"/>
              <a:gd name="connsiteX7" fmla="*/ 185958 w 2392986"/>
              <a:gd name="connsiteY7" fmla="*/ 1932304 h 2270887"/>
              <a:gd name="connsiteX8" fmla="*/ 3264 w 2392986"/>
              <a:gd name="connsiteY8" fmla="*/ 1102153 h 2270887"/>
              <a:gd name="connsiteX0" fmla="*/ 3264 w 2392986"/>
              <a:gd name="connsiteY0" fmla="*/ 1032116 h 2200850"/>
              <a:gd name="connsiteX1" fmla="*/ 241473 w 2392986"/>
              <a:gd name="connsiteY1" fmla="*/ 156554 h 2200850"/>
              <a:gd name="connsiteX2" fmla="*/ 1182187 w 2392986"/>
              <a:gd name="connsiteY2" fmla="*/ 32085 h 2200850"/>
              <a:gd name="connsiteX3" fmla="*/ 2113280 w 2392986"/>
              <a:gd name="connsiteY3" fmla="*/ 430871 h 2200850"/>
              <a:gd name="connsiteX4" fmla="*/ 2392680 w 2392986"/>
              <a:gd name="connsiteY4" fmla="*/ 1274147 h 2200850"/>
              <a:gd name="connsiteX5" fmla="*/ 2100932 w 2392986"/>
              <a:gd name="connsiteY5" fmla="*/ 1905148 h 2200850"/>
              <a:gd name="connsiteX6" fmla="*/ 1171664 w 2392986"/>
              <a:gd name="connsiteY6" fmla="*/ 2200516 h 2200850"/>
              <a:gd name="connsiteX7" fmla="*/ 185958 w 2392986"/>
              <a:gd name="connsiteY7" fmla="*/ 1862267 h 2200850"/>
              <a:gd name="connsiteX8" fmla="*/ 3264 w 2392986"/>
              <a:gd name="connsiteY8" fmla="*/ 1032116 h 220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2986" h="2200850">
                <a:moveTo>
                  <a:pt x="3264" y="1032116"/>
                </a:moveTo>
                <a:cubicBezTo>
                  <a:pt x="12516" y="747831"/>
                  <a:pt x="46740" y="351287"/>
                  <a:pt x="241473" y="156554"/>
                </a:cubicBezTo>
                <a:cubicBezTo>
                  <a:pt x="436206" y="-38179"/>
                  <a:pt x="870219" y="-13634"/>
                  <a:pt x="1182187" y="32085"/>
                </a:cubicBezTo>
                <a:cubicBezTo>
                  <a:pt x="1494155" y="77804"/>
                  <a:pt x="1909777" y="195799"/>
                  <a:pt x="2113280" y="430871"/>
                </a:cubicBezTo>
                <a:cubicBezTo>
                  <a:pt x="2316783" y="665943"/>
                  <a:pt x="2385969" y="963542"/>
                  <a:pt x="2392680" y="1274147"/>
                </a:cubicBezTo>
                <a:cubicBezTo>
                  <a:pt x="2399391" y="1584752"/>
                  <a:pt x="2295665" y="1710415"/>
                  <a:pt x="2100932" y="1905148"/>
                </a:cubicBezTo>
                <a:cubicBezTo>
                  <a:pt x="1906199" y="2099881"/>
                  <a:pt x="1490826" y="2207663"/>
                  <a:pt x="1171664" y="2200516"/>
                </a:cubicBezTo>
                <a:cubicBezTo>
                  <a:pt x="852502" y="2193369"/>
                  <a:pt x="380691" y="2057000"/>
                  <a:pt x="185958" y="1862267"/>
                </a:cubicBezTo>
                <a:cubicBezTo>
                  <a:pt x="-8775" y="1667534"/>
                  <a:pt x="-5988" y="1316401"/>
                  <a:pt x="3264" y="1032116"/>
                </a:cubicBezTo>
                <a:close/>
              </a:path>
            </a:pathLst>
          </a:cu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74A89CC-69FB-D3CF-D403-DFF4FB3EF05F}"/>
              </a:ext>
            </a:extLst>
          </p:cNvPr>
          <p:cNvSpPr txBox="1"/>
          <p:nvPr/>
        </p:nvSpPr>
        <p:spPr>
          <a:xfrm>
            <a:off x="1272520" y="4113258"/>
            <a:ext cx="2407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45413C"/>
                </a:solidFill>
                <a:latin typeface="Jumble" panose="02000503000000020004" pitchFamily="2" charset="0"/>
              </a:rPr>
              <a:t>Power Your Point One</a:t>
            </a:r>
            <a:endParaRPr lang="zh-CN" altLang="en-US" sz="2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BE48894-75B0-0F6E-91F7-641BB1BE5ED8}"/>
              </a:ext>
            </a:extLst>
          </p:cNvPr>
          <p:cNvSpPr txBox="1"/>
          <p:nvPr/>
        </p:nvSpPr>
        <p:spPr>
          <a:xfrm>
            <a:off x="4983610" y="4113258"/>
            <a:ext cx="2407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45413C"/>
                </a:solidFill>
                <a:latin typeface="Jumble" panose="02000503000000020004" pitchFamily="2" charset="0"/>
              </a:rPr>
              <a:t>Power Your Point Two</a:t>
            </a:r>
            <a:endParaRPr lang="zh-CN" altLang="en-US" sz="2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A61DDEA-E6F8-1F5F-EEB9-D584EE9C039D}"/>
              </a:ext>
            </a:extLst>
          </p:cNvPr>
          <p:cNvSpPr txBox="1"/>
          <p:nvPr/>
        </p:nvSpPr>
        <p:spPr>
          <a:xfrm>
            <a:off x="8603283" y="4113258"/>
            <a:ext cx="2407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45413C"/>
                </a:solidFill>
                <a:latin typeface="Jumble" panose="02000503000000020004" pitchFamily="2" charset="0"/>
              </a:rPr>
              <a:t>Power Your Point Three</a:t>
            </a:r>
            <a:endParaRPr lang="zh-CN" altLang="en-US" sz="2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EBE9879-F749-FEA1-AE5E-233D3E366AC0}"/>
              </a:ext>
            </a:extLst>
          </p:cNvPr>
          <p:cNvSpPr txBox="1"/>
          <p:nvPr/>
        </p:nvSpPr>
        <p:spPr>
          <a:xfrm>
            <a:off x="1385785" y="4854871"/>
            <a:ext cx="2181087" cy="1156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959921A-7492-DBD9-1757-DE35D539C693}"/>
              </a:ext>
            </a:extLst>
          </p:cNvPr>
          <p:cNvSpPr txBox="1"/>
          <p:nvPr/>
        </p:nvSpPr>
        <p:spPr>
          <a:xfrm>
            <a:off x="5096875" y="4854871"/>
            <a:ext cx="2181087" cy="879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</a:t>
            </a:r>
            <a:endParaRPr lang="zh-CN" altLang="en-US" sz="12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CF7813A-7019-87C0-6DA1-DD502AFE877F}"/>
              </a:ext>
            </a:extLst>
          </p:cNvPr>
          <p:cNvSpPr txBox="1"/>
          <p:nvPr/>
        </p:nvSpPr>
        <p:spPr>
          <a:xfrm>
            <a:off x="8716548" y="4854871"/>
            <a:ext cx="2181087" cy="1156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45" name="图形 44">
            <a:extLst>
              <a:ext uri="{FF2B5EF4-FFF2-40B4-BE49-F238E27FC236}">
                <a16:creationId xmlns:a16="http://schemas.microsoft.com/office/drawing/2014/main" id="{71B313EF-7CB6-ED92-4F2F-35B5898FC5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1597172" y="1898937"/>
            <a:ext cx="1758313" cy="1758313"/>
          </a:xfrm>
          <a:prstGeom prst="rect">
            <a:avLst/>
          </a:prstGeom>
        </p:spPr>
      </p:pic>
      <p:pic>
        <p:nvPicPr>
          <p:cNvPr id="67" name="图形 66">
            <a:extLst>
              <a:ext uri="{FF2B5EF4-FFF2-40B4-BE49-F238E27FC236}">
                <a16:creationId xmlns:a16="http://schemas.microsoft.com/office/drawing/2014/main" id="{315C647F-D5D3-E703-1096-AFE46E7E7D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451101" y="586290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865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8A461C9-3C93-18BE-B2DD-DB5EB2B4EA6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88DA6D-7C6E-DFBD-349C-4DE5D5243434}"/>
              </a:ext>
            </a:extLst>
          </p:cNvPr>
          <p:cNvSpPr txBox="1"/>
          <p:nvPr/>
        </p:nvSpPr>
        <p:spPr>
          <a:xfrm>
            <a:off x="942489" y="627218"/>
            <a:ext cx="4844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45413C"/>
                </a:solidFill>
                <a:latin typeface="Jumble" panose="02000503000000020004" pitchFamily="2" charset="0"/>
              </a:rPr>
              <a:t>HoneyBee</a:t>
            </a:r>
            <a:endParaRPr lang="zh-CN" altLang="en-US" sz="48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882900B-F5AD-774B-339B-8AAC9AD7D429}"/>
              </a:ext>
            </a:extLst>
          </p:cNvPr>
          <p:cNvSpPr/>
          <p:nvPr/>
        </p:nvSpPr>
        <p:spPr>
          <a:xfrm>
            <a:off x="880704" y="1433501"/>
            <a:ext cx="4111558" cy="1090360"/>
          </a:xfrm>
          <a:custGeom>
            <a:avLst/>
            <a:gdLst>
              <a:gd name="connsiteX0" fmla="*/ 445114 w 3175867"/>
              <a:gd name="connsiteY0" fmla="*/ 824541 h 842220"/>
              <a:gd name="connsiteX1" fmla="*/ 614 w 3175867"/>
              <a:gd name="connsiteY1" fmla="*/ 367341 h 842220"/>
              <a:gd name="connsiteX2" fmla="*/ 534014 w 3175867"/>
              <a:gd name="connsiteY2" fmla="*/ 11741 h 842220"/>
              <a:gd name="connsiteX3" fmla="*/ 1448414 w 3175867"/>
              <a:gd name="connsiteY3" fmla="*/ 87941 h 842220"/>
              <a:gd name="connsiteX4" fmla="*/ 2451714 w 3175867"/>
              <a:gd name="connsiteY4" fmla="*/ 113341 h 842220"/>
              <a:gd name="connsiteX5" fmla="*/ 3086714 w 3175867"/>
              <a:gd name="connsiteY5" fmla="*/ 253041 h 842220"/>
              <a:gd name="connsiteX6" fmla="*/ 3086714 w 3175867"/>
              <a:gd name="connsiteY6" fmla="*/ 697541 h 842220"/>
              <a:gd name="connsiteX7" fmla="*/ 2299314 w 3175867"/>
              <a:gd name="connsiteY7" fmla="*/ 748341 h 842220"/>
              <a:gd name="connsiteX8" fmla="*/ 1219814 w 3175867"/>
              <a:gd name="connsiteY8" fmla="*/ 748341 h 842220"/>
              <a:gd name="connsiteX9" fmla="*/ 445114 w 3175867"/>
              <a:gd name="connsiteY9" fmla="*/ 824541 h 84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5867" h="842220">
                <a:moveTo>
                  <a:pt x="445114" y="824541"/>
                </a:moveTo>
                <a:cubicBezTo>
                  <a:pt x="241914" y="761041"/>
                  <a:pt x="-14203" y="502808"/>
                  <a:pt x="614" y="367341"/>
                </a:cubicBezTo>
                <a:cubicBezTo>
                  <a:pt x="15431" y="231874"/>
                  <a:pt x="292714" y="58308"/>
                  <a:pt x="534014" y="11741"/>
                </a:cubicBezTo>
                <a:cubicBezTo>
                  <a:pt x="775314" y="-34826"/>
                  <a:pt x="1128797" y="71008"/>
                  <a:pt x="1448414" y="87941"/>
                </a:cubicBezTo>
                <a:cubicBezTo>
                  <a:pt x="1768031" y="104874"/>
                  <a:pt x="2178664" y="85824"/>
                  <a:pt x="2451714" y="113341"/>
                </a:cubicBezTo>
                <a:cubicBezTo>
                  <a:pt x="2724764" y="140858"/>
                  <a:pt x="2980881" y="155674"/>
                  <a:pt x="3086714" y="253041"/>
                </a:cubicBezTo>
                <a:cubicBezTo>
                  <a:pt x="3192547" y="350408"/>
                  <a:pt x="3217947" y="614991"/>
                  <a:pt x="3086714" y="697541"/>
                </a:cubicBezTo>
                <a:cubicBezTo>
                  <a:pt x="2955481" y="780091"/>
                  <a:pt x="2610464" y="739874"/>
                  <a:pt x="2299314" y="748341"/>
                </a:cubicBezTo>
                <a:cubicBezTo>
                  <a:pt x="1988164" y="756808"/>
                  <a:pt x="1528847" y="735641"/>
                  <a:pt x="1219814" y="748341"/>
                </a:cubicBezTo>
                <a:cubicBezTo>
                  <a:pt x="910781" y="761041"/>
                  <a:pt x="648314" y="888041"/>
                  <a:pt x="445114" y="824541"/>
                </a:cubicBezTo>
                <a:close/>
              </a:path>
            </a:pathLst>
          </a:cu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1144FF-3BC7-88C8-B2B4-63C34BA1E3CC}"/>
              </a:ext>
            </a:extLst>
          </p:cNvPr>
          <p:cNvSpPr txBox="1"/>
          <p:nvPr/>
        </p:nvSpPr>
        <p:spPr>
          <a:xfrm>
            <a:off x="942489" y="1711008"/>
            <a:ext cx="515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45413C"/>
                </a:solidFill>
                <a:latin typeface="Jumble" panose="02000503000000020004" pitchFamily="2" charset="0"/>
              </a:rPr>
              <a:t>powerpointtemplet</a:t>
            </a:r>
            <a:endParaRPr lang="zh-CN" altLang="en-US" sz="32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9" name="椭圆 34">
            <a:extLst>
              <a:ext uri="{FF2B5EF4-FFF2-40B4-BE49-F238E27FC236}">
                <a16:creationId xmlns:a16="http://schemas.microsoft.com/office/drawing/2014/main" id="{A4B4762A-CF2B-E3BF-CF6F-6FE8E5432CA4}"/>
              </a:ext>
            </a:extLst>
          </p:cNvPr>
          <p:cNvSpPr/>
          <p:nvPr/>
        </p:nvSpPr>
        <p:spPr>
          <a:xfrm flipH="1">
            <a:off x="1731847" y="3404159"/>
            <a:ext cx="298810" cy="278378"/>
          </a:xfrm>
          <a:custGeom>
            <a:avLst/>
            <a:gdLst>
              <a:gd name="connsiteX0" fmla="*/ 0 w 2336800"/>
              <a:gd name="connsiteY0" fmla="*/ 1168400 h 2336800"/>
              <a:gd name="connsiteX1" fmla="*/ 1168400 w 2336800"/>
              <a:gd name="connsiteY1" fmla="*/ 0 h 2336800"/>
              <a:gd name="connsiteX2" fmla="*/ 2336800 w 2336800"/>
              <a:gd name="connsiteY2" fmla="*/ 1168400 h 2336800"/>
              <a:gd name="connsiteX3" fmla="*/ 1168400 w 2336800"/>
              <a:gd name="connsiteY3" fmla="*/ 2336800 h 2336800"/>
              <a:gd name="connsiteX4" fmla="*/ 0 w 2336800"/>
              <a:gd name="connsiteY4" fmla="*/ 1168400 h 2336800"/>
              <a:gd name="connsiteX0" fmla="*/ 0 w 2368702"/>
              <a:gd name="connsiteY0" fmla="*/ 1239613 h 2408013"/>
              <a:gd name="connsiteX1" fmla="*/ 1168400 w 2368702"/>
              <a:gd name="connsiteY1" fmla="*/ 71213 h 2408013"/>
              <a:gd name="connsiteX2" fmla="*/ 2057400 w 2368702"/>
              <a:gd name="connsiteY2" fmla="*/ 249013 h 2408013"/>
              <a:gd name="connsiteX3" fmla="*/ 2336800 w 2368702"/>
              <a:gd name="connsiteY3" fmla="*/ 1239613 h 2408013"/>
              <a:gd name="connsiteX4" fmla="*/ 1168400 w 2368702"/>
              <a:gd name="connsiteY4" fmla="*/ 2408013 h 2408013"/>
              <a:gd name="connsiteX5" fmla="*/ 0 w 2368702"/>
              <a:gd name="connsiteY5" fmla="*/ 1239613 h 2408013"/>
              <a:gd name="connsiteX0" fmla="*/ 0 w 2535707"/>
              <a:gd name="connsiteY0" fmla="*/ 1239613 h 2495752"/>
              <a:gd name="connsiteX1" fmla="*/ 1168400 w 2535707"/>
              <a:gd name="connsiteY1" fmla="*/ 71213 h 2495752"/>
              <a:gd name="connsiteX2" fmla="*/ 2057400 w 2535707"/>
              <a:gd name="connsiteY2" fmla="*/ 249013 h 2495752"/>
              <a:gd name="connsiteX3" fmla="*/ 2336800 w 2535707"/>
              <a:gd name="connsiteY3" fmla="*/ 1239613 h 2495752"/>
              <a:gd name="connsiteX4" fmla="*/ 2476500 w 2535707"/>
              <a:gd name="connsiteY4" fmla="*/ 2281014 h 2495752"/>
              <a:gd name="connsiteX5" fmla="*/ 1168400 w 2535707"/>
              <a:gd name="connsiteY5" fmla="*/ 2408013 h 2495752"/>
              <a:gd name="connsiteX6" fmla="*/ 0 w 2535707"/>
              <a:gd name="connsiteY6" fmla="*/ 1239613 h 2495752"/>
              <a:gd name="connsiteX0" fmla="*/ 69794 w 2605501"/>
              <a:gd name="connsiteY0" fmla="*/ 1239613 h 2434669"/>
              <a:gd name="connsiteX1" fmla="*/ 1238194 w 2605501"/>
              <a:gd name="connsiteY1" fmla="*/ 71213 h 2434669"/>
              <a:gd name="connsiteX2" fmla="*/ 2127194 w 2605501"/>
              <a:gd name="connsiteY2" fmla="*/ 249013 h 2434669"/>
              <a:gd name="connsiteX3" fmla="*/ 2406594 w 2605501"/>
              <a:gd name="connsiteY3" fmla="*/ 1239613 h 2434669"/>
              <a:gd name="connsiteX4" fmla="*/ 2546294 w 2605501"/>
              <a:gd name="connsiteY4" fmla="*/ 2281014 h 2434669"/>
              <a:gd name="connsiteX5" fmla="*/ 1238194 w 2605501"/>
              <a:gd name="connsiteY5" fmla="*/ 2408013 h 2434669"/>
              <a:gd name="connsiteX6" fmla="*/ 252488 w 2605501"/>
              <a:gd name="connsiteY6" fmla="*/ 2069764 h 2434669"/>
              <a:gd name="connsiteX7" fmla="*/ 69794 w 2605501"/>
              <a:gd name="connsiteY7" fmla="*/ 1239613 h 2434669"/>
              <a:gd name="connsiteX0" fmla="*/ 8776 w 2544483"/>
              <a:gd name="connsiteY0" fmla="*/ 1175433 h 2370489"/>
              <a:gd name="connsiteX1" fmla="*/ 331170 w 2544483"/>
              <a:gd name="connsiteY1" fmla="*/ 289349 h 2370489"/>
              <a:gd name="connsiteX2" fmla="*/ 1177176 w 2544483"/>
              <a:gd name="connsiteY2" fmla="*/ 7033 h 2370489"/>
              <a:gd name="connsiteX3" fmla="*/ 2066176 w 2544483"/>
              <a:gd name="connsiteY3" fmla="*/ 184833 h 2370489"/>
              <a:gd name="connsiteX4" fmla="*/ 2345576 w 2544483"/>
              <a:gd name="connsiteY4" fmla="*/ 1175433 h 2370489"/>
              <a:gd name="connsiteX5" fmla="*/ 2485276 w 2544483"/>
              <a:gd name="connsiteY5" fmla="*/ 2216834 h 2370489"/>
              <a:gd name="connsiteX6" fmla="*/ 1177176 w 2544483"/>
              <a:gd name="connsiteY6" fmla="*/ 2343833 h 2370489"/>
              <a:gd name="connsiteX7" fmla="*/ 191470 w 2544483"/>
              <a:gd name="connsiteY7" fmla="*/ 2005584 h 2370489"/>
              <a:gd name="connsiteX8" fmla="*/ 8776 w 2544483"/>
              <a:gd name="connsiteY8" fmla="*/ 1175433 h 237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4483" h="2370489">
                <a:moveTo>
                  <a:pt x="8776" y="1175433"/>
                </a:moveTo>
                <a:cubicBezTo>
                  <a:pt x="32059" y="889394"/>
                  <a:pt x="136437" y="484082"/>
                  <a:pt x="331170" y="289349"/>
                </a:cubicBezTo>
                <a:cubicBezTo>
                  <a:pt x="525903" y="94616"/>
                  <a:pt x="888008" y="24452"/>
                  <a:pt x="1177176" y="7033"/>
                </a:cubicBezTo>
                <a:cubicBezTo>
                  <a:pt x="1466344" y="-10386"/>
                  <a:pt x="1871443" y="-9900"/>
                  <a:pt x="2066176" y="184833"/>
                </a:cubicBezTo>
                <a:cubicBezTo>
                  <a:pt x="2260909" y="379566"/>
                  <a:pt x="2360393" y="900266"/>
                  <a:pt x="2345576" y="1175433"/>
                </a:cubicBezTo>
                <a:cubicBezTo>
                  <a:pt x="2330759" y="1450600"/>
                  <a:pt x="2680009" y="2022101"/>
                  <a:pt x="2485276" y="2216834"/>
                </a:cubicBezTo>
                <a:cubicBezTo>
                  <a:pt x="2290543" y="2411567"/>
                  <a:pt x="1559477" y="2379041"/>
                  <a:pt x="1177176" y="2343833"/>
                </a:cubicBezTo>
                <a:cubicBezTo>
                  <a:pt x="794875" y="2308625"/>
                  <a:pt x="386203" y="2200317"/>
                  <a:pt x="191470" y="2005584"/>
                </a:cubicBezTo>
                <a:cubicBezTo>
                  <a:pt x="-3263" y="1810851"/>
                  <a:pt x="-14507" y="1461472"/>
                  <a:pt x="8776" y="1175433"/>
                </a:cubicBezTo>
                <a:close/>
              </a:path>
            </a:pathLst>
          </a:cu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34">
            <a:extLst>
              <a:ext uri="{FF2B5EF4-FFF2-40B4-BE49-F238E27FC236}">
                <a16:creationId xmlns:a16="http://schemas.microsoft.com/office/drawing/2014/main" id="{55F8E3A7-B821-7F05-D860-C695E948F57C}"/>
              </a:ext>
            </a:extLst>
          </p:cNvPr>
          <p:cNvSpPr/>
          <p:nvPr/>
        </p:nvSpPr>
        <p:spPr>
          <a:xfrm flipH="1" flipV="1">
            <a:off x="1739640" y="4512001"/>
            <a:ext cx="283224" cy="277190"/>
          </a:xfrm>
          <a:custGeom>
            <a:avLst/>
            <a:gdLst>
              <a:gd name="connsiteX0" fmla="*/ 0 w 2336800"/>
              <a:gd name="connsiteY0" fmla="*/ 1168400 h 2336800"/>
              <a:gd name="connsiteX1" fmla="*/ 1168400 w 2336800"/>
              <a:gd name="connsiteY1" fmla="*/ 0 h 2336800"/>
              <a:gd name="connsiteX2" fmla="*/ 2336800 w 2336800"/>
              <a:gd name="connsiteY2" fmla="*/ 1168400 h 2336800"/>
              <a:gd name="connsiteX3" fmla="*/ 1168400 w 2336800"/>
              <a:gd name="connsiteY3" fmla="*/ 2336800 h 2336800"/>
              <a:gd name="connsiteX4" fmla="*/ 0 w 2336800"/>
              <a:gd name="connsiteY4" fmla="*/ 1168400 h 2336800"/>
              <a:gd name="connsiteX0" fmla="*/ 0 w 2368702"/>
              <a:gd name="connsiteY0" fmla="*/ 1239613 h 2408013"/>
              <a:gd name="connsiteX1" fmla="*/ 1168400 w 2368702"/>
              <a:gd name="connsiteY1" fmla="*/ 71213 h 2408013"/>
              <a:gd name="connsiteX2" fmla="*/ 2057400 w 2368702"/>
              <a:gd name="connsiteY2" fmla="*/ 249013 h 2408013"/>
              <a:gd name="connsiteX3" fmla="*/ 2336800 w 2368702"/>
              <a:gd name="connsiteY3" fmla="*/ 1239613 h 2408013"/>
              <a:gd name="connsiteX4" fmla="*/ 1168400 w 2368702"/>
              <a:gd name="connsiteY4" fmla="*/ 2408013 h 2408013"/>
              <a:gd name="connsiteX5" fmla="*/ 0 w 2368702"/>
              <a:gd name="connsiteY5" fmla="*/ 1239613 h 2408013"/>
              <a:gd name="connsiteX0" fmla="*/ 0 w 2535707"/>
              <a:gd name="connsiteY0" fmla="*/ 1239613 h 2495752"/>
              <a:gd name="connsiteX1" fmla="*/ 1168400 w 2535707"/>
              <a:gd name="connsiteY1" fmla="*/ 71213 h 2495752"/>
              <a:gd name="connsiteX2" fmla="*/ 2057400 w 2535707"/>
              <a:gd name="connsiteY2" fmla="*/ 249013 h 2495752"/>
              <a:gd name="connsiteX3" fmla="*/ 2336800 w 2535707"/>
              <a:gd name="connsiteY3" fmla="*/ 1239613 h 2495752"/>
              <a:gd name="connsiteX4" fmla="*/ 2476500 w 2535707"/>
              <a:gd name="connsiteY4" fmla="*/ 2281014 h 2495752"/>
              <a:gd name="connsiteX5" fmla="*/ 1168400 w 2535707"/>
              <a:gd name="connsiteY5" fmla="*/ 2408013 h 2495752"/>
              <a:gd name="connsiteX6" fmla="*/ 0 w 2535707"/>
              <a:gd name="connsiteY6" fmla="*/ 1239613 h 2495752"/>
              <a:gd name="connsiteX0" fmla="*/ 69794 w 2605501"/>
              <a:gd name="connsiteY0" fmla="*/ 1239613 h 2434669"/>
              <a:gd name="connsiteX1" fmla="*/ 1238194 w 2605501"/>
              <a:gd name="connsiteY1" fmla="*/ 71213 h 2434669"/>
              <a:gd name="connsiteX2" fmla="*/ 2127194 w 2605501"/>
              <a:gd name="connsiteY2" fmla="*/ 249013 h 2434669"/>
              <a:gd name="connsiteX3" fmla="*/ 2406594 w 2605501"/>
              <a:gd name="connsiteY3" fmla="*/ 1239613 h 2434669"/>
              <a:gd name="connsiteX4" fmla="*/ 2546294 w 2605501"/>
              <a:gd name="connsiteY4" fmla="*/ 2281014 h 2434669"/>
              <a:gd name="connsiteX5" fmla="*/ 1238194 w 2605501"/>
              <a:gd name="connsiteY5" fmla="*/ 2408013 h 2434669"/>
              <a:gd name="connsiteX6" fmla="*/ 252488 w 2605501"/>
              <a:gd name="connsiteY6" fmla="*/ 2069764 h 2434669"/>
              <a:gd name="connsiteX7" fmla="*/ 69794 w 2605501"/>
              <a:gd name="connsiteY7" fmla="*/ 1239613 h 2434669"/>
              <a:gd name="connsiteX0" fmla="*/ 8776 w 2544483"/>
              <a:gd name="connsiteY0" fmla="*/ 1175433 h 2370489"/>
              <a:gd name="connsiteX1" fmla="*/ 331170 w 2544483"/>
              <a:gd name="connsiteY1" fmla="*/ 289349 h 2370489"/>
              <a:gd name="connsiteX2" fmla="*/ 1177176 w 2544483"/>
              <a:gd name="connsiteY2" fmla="*/ 7033 h 2370489"/>
              <a:gd name="connsiteX3" fmla="*/ 2066176 w 2544483"/>
              <a:gd name="connsiteY3" fmla="*/ 184833 h 2370489"/>
              <a:gd name="connsiteX4" fmla="*/ 2345576 w 2544483"/>
              <a:gd name="connsiteY4" fmla="*/ 1175433 h 2370489"/>
              <a:gd name="connsiteX5" fmla="*/ 2485276 w 2544483"/>
              <a:gd name="connsiteY5" fmla="*/ 2216834 h 2370489"/>
              <a:gd name="connsiteX6" fmla="*/ 1177176 w 2544483"/>
              <a:gd name="connsiteY6" fmla="*/ 2343833 h 2370489"/>
              <a:gd name="connsiteX7" fmla="*/ 191470 w 2544483"/>
              <a:gd name="connsiteY7" fmla="*/ 2005584 h 2370489"/>
              <a:gd name="connsiteX8" fmla="*/ 8776 w 2544483"/>
              <a:gd name="connsiteY8" fmla="*/ 1175433 h 2370489"/>
              <a:gd name="connsiteX0" fmla="*/ 8776 w 2551603"/>
              <a:gd name="connsiteY0" fmla="*/ 1170165 h 2365221"/>
              <a:gd name="connsiteX1" fmla="*/ 331170 w 2551603"/>
              <a:gd name="connsiteY1" fmla="*/ 284081 h 2365221"/>
              <a:gd name="connsiteX2" fmla="*/ 1177176 w 2551603"/>
              <a:gd name="connsiteY2" fmla="*/ 1765 h 2365221"/>
              <a:gd name="connsiteX3" fmla="*/ 2066176 w 2551603"/>
              <a:gd name="connsiteY3" fmla="*/ 179565 h 2365221"/>
              <a:gd name="connsiteX4" fmla="*/ 2177228 w 2551603"/>
              <a:gd name="connsiteY4" fmla="*/ 880731 h 2365221"/>
              <a:gd name="connsiteX5" fmla="*/ 2345576 w 2551603"/>
              <a:gd name="connsiteY5" fmla="*/ 1170165 h 2365221"/>
              <a:gd name="connsiteX6" fmla="*/ 2485276 w 2551603"/>
              <a:gd name="connsiteY6" fmla="*/ 2211566 h 2365221"/>
              <a:gd name="connsiteX7" fmla="*/ 1177176 w 2551603"/>
              <a:gd name="connsiteY7" fmla="*/ 2338565 h 2365221"/>
              <a:gd name="connsiteX8" fmla="*/ 191470 w 2551603"/>
              <a:gd name="connsiteY8" fmla="*/ 2000316 h 2365221"/>
              <a:gd name="connsiteX9" fmla="*/ 8776 w 2551603"/>
              <a:gd name="connsiteY9" fmla="*/ 1170165 h 2365221"/>
              <a:gd name="connsiteX0" fmla="*/ 8776 w 2560627"/>
              <a:gd name="connsiteY0" fmla="*/ 1170165 h 2365221"/>
              <a:gd name="connsiteX1" fmla="*/ 331170 w 2560627"/>
              <a:gd name="connsiteY1" fmla="*/ 284081 h 2365221"/>
              <a:gd name="connsiteX2" fmla="*/ 1177176 w 2560627"/>
              <a:gd name="connsiteY2" fmla="*/ 1765 h 2365221"/>
              <a:gd name="connsiteX3" fmla="*/ 2066176 w 2560627"/>
              <a:gd name="connsiteY3" fmla="*/ 179565 h 2365221"/>
              <a:gd name="connsiteX4" fmla="*/ 2177228 w 2560627"/>
              <a:gd name="connsiteY4" fmla="*/ 880731 h 2365221"/>
              <a:gd name="connsiteX5" fmla="*/ 2398192 w 2560627"/>
              <a:gd name="connsiteY5" fmla="*/ 1412196 h 2365221"/>
              <a:gd name="connsiteX6" fmla="*/ 2485276 w 2560627"/>
              <a:gd name="connsiteY6" fmla="*/ 2211566 h 2365221"/>
              <a:gd name="connsiteX7" fmla="*/ 1177176 w 2560627"/>
              <a:gd name="connsiteY7" fmla="*/ 2338565 h 2365221"/>
              <a:gd name="connsiteX8" fmla="*/ 191470 w 2560627"/>
              <a:gd name="connsiteY8" fmla="*/ 2000316 h 2365221"/>
              <a:gd name="connsiteX9" fmla="*/ 8776 w 2560627"/>
              <a:gd name="connsiteY9" fmla="*/ 1170165 h 2365221"/>
              <a:gd name="connsiteX0" fmla="*/ 8776 w 2405870"/>
              <a:gd name="connsiteY0" fmla="*/ 1170165 h 2338899"/>
              <a:gd name="connsiteX1" fmla="*/ 331170 w 2405870"/>
              <a:gd name="connsiteY1" fmla="*/ 284081 h 2338899"/>
              <a:gd name="connsiteX2" fmla="*/ 1177176 w 2405870"/>
              <a:gd name="connsiteY2" fmla="*/ 1765 h 2338899"/>
              <a:gd name="connsiteX3" fmla="*/ 2066176 w 2405870"/>
              <a:gd name="connsiteY3" fmla="*/ 179565 h 2338899"/>
              <a:gd name="connsiteX4" fmla="*/ 2177228 w 2405870"/>
              <a:gd name="connsiteY4" fmla="*/ 880731 h 2338899"/>
              <a:gd name="connsiteX5" fmla="*/ 2398192 w 2405870"/>
              <a:gd name="connsiteY5" fmla="*/ 1412196 h 2338899"/>
              <a:gd name="connsiteX6" fmla="*/ 2106444 w 2405870"/>
              <a:gd name="connsiteY6" fmla="*/ 2043197 h 2338899"/>
              <a:gd name="connsiteX7" fmla="*/ 1177176 w 2405870"/>
              <a:gd name="connsiteY7" fmla="*/ 2338565 h 2338899"/>
              <a:gd name="connsiteX8" fmla="*/ 191470 w 2405870"/>
              <a:gd name="connsiteY8" fmla="*/ 2000316 h 2338899"/>
              <a:gd name="connsiteX9" fmla="*/ 8776 w 2405870"/>
              <a:gd name="connsiteY9" fmla="*/ 1170165 h 2338899"/>
              <a:gd name="connsiteX0" fmla="*/ 8776 w 2490415"/>
              <a:gd name="connsiteY0" fmla="*/ 1170165 h 2338899"/>
              <a:gd name="connsiteX1" fmla="*/ 331170 w 2490415"/>
              <a:gd name="connsiteY1" fmla="*/ 284081 h 2338899"/>
              <a:gd name="connsiteX2" fmla="*/ 1177176 w 2490415"/>
              <a:gd name="connsiteY2" fmla="*/ 1765 h 2338899"/>
              <a:gd name="connsiteX3" fmla="*/ 2066176 w 2490415"/>
              <a:gd name="connsiteY3" fmla="*/ 179565 h 2338899"/>
              <a:gd name="connsiteX4" fmla="*/ 2482398 w 2490415"/>
              <a:gd name="connsiteY4" fmla="*/ 870208 h 2338899"/>
              <a:gd name="connsiteX5" fmla="*/ 2398192 w 2490415"/>
              <a:gd name="connsiteY5" fmla="*/ 1412196 h 2338899"/>
              <a:gd name="connsiteX6" fmla="*/ 2106444 w 2490415"/>
              <a:gd name="connsiteY6" fmla="*/ 2043197 h 2338899"/>
              <a:gd name="connsiteX7" fmla="*/ 1177176 w 2490415"/>
              <a:gd name="connsiteY7" fmla="*/ 2338565 h 2338899"/>
              <a:gd name="connsiteX8" fmla="*/ 191470 w 2490415"/>
              <a:gd name="connsiteY8" fmla="*/ 2000316 h 2338899"/>
              <a:gd name="connsiteX9" fmla="*/ 8776 w 2490415"/>
              <a:gd name="connsiteY9" fmla="*/ 1170165 h 2338899"/>
              <a:gd name="connsiteX0" fmla="*/ 22026 w 2503665"/>
              <a:gd name="connsiteY0" fmla="*/ 1175092 h 2343826"/>
              <a:gd name="connsiteX1" fmla="*/ 533836 w 2503665"/>
              <a:gd name="connsiteY1" fmla="*/ 415285 h 2343826"/>
              <a:gd name="connsiteX2" fmla="*/ 1190426 w 2503665"/>
              <a:gd name="connsiteY2" fmla="*/ 6692 h 2343826"/>
              <a:gd name="connsiteX3" fmla="*/ 2079426 w 2503665"/>
              <a:gd name="connsiteY3" fmla="*/ 184492 h 2343826"/>
              <a:gd name="connsiteX4" fmla="*/ 2495648 w 2503665"/>
              <a:gd name="connsiteY4" fmla="*/ 875135 h 2343826"/>
              <a:gd name="connsiteX5" fmla="*/ 2411442 w 2503665"/>
              <a:gd name="connsiteY5" fmla="*/ 1417123 h 2343826"/>
              <a:gd name="connsiteX6" fmla="*/ 2119694 w 2503665"/>
              <a:gd name="connsiteY6" fmla="*/ 2048124 h 2343826"/>
              <a:gd name="connsiteX7" fmla="*/ 1190426 w 2503665"/>
              <a:gd name="connsiteY7" fmla="*/ 2343492 h 2343826"/>
              <a:gd name="connsiteX8" fmla="*/ 204720 w 2503665"/>
              <a:gd name="connsiteY8" fmla="*/ 2005243 h 2343826"/>
              <a:gd name="connsiteX9" fmla="*/ 22026 w 2503665"/>
              <a:gd name="connsiteY9" fmla="*/ 1175092 h 2343826"/>
              <a:gd name="connsiteX0" fmla="*/ 22026 w 2411748"/>
              <a:gd name="connsiteY0" fmla="*/ 1191640 h 2360374"/>
              <a:gd name="connsiteX1" fmla="*/ 533836 w 2411748"/>
              <a:gd name="connsiteY1" fmla="*/ 431833 h 2360374"/>
              <a:gd name="connsiteX2" fmla="*/ 1190426 w 2411748"/>
              <a:gd name="connsiteY2" fmla="*/ 23240 h 2360374"/>
              <a:gd name="connsiteX3" fmla="*/ 2079426 w 2411748"/>
              <a:gd name="connsiteY3" fmla="*/ 201040 h 2360374"/>
              <a:gd name="connsiteX4" fmla="*/ 2411442 w 2411748"/>
              <a:gd name="connsiteY4" fmla="*/ 1433671 h 2360374"/>
              <a:gd name="connsiteX5" fmla="*/ 2119694 w 2411748"/>
              <a:gd name="connsiteY5" fmla="*/ 2064672 h 2360374"/>
              <a:gd name="connsiteX6" fmla="*/ 1190426 w 2411748"/>
              <a:gd name="connsiteY6" fmla="*/ 2360040 h 2360374"/>
              <a:gd name="connsiteX7" fmla="*/ 204720 w 2411748"/>
              <a:gd name="connsiteY7" fmla="*/ 2021791 h 2360374"/>
              <a:gd name="connsiteX8" fmla="*/ 22026 w 2411748"/>
              <a:gd name="connsiteY8" fmla="*/ 1191640 h 236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1748" h="2360374">
                <a:moveTo>
                  <a:pt x="22026" y="1191640"/>
                </a:moveTo>
                <a:cubicBezTo>
                  <a:pt x="76879" y="926647"/>
                  <a:pt x="339103" y="626566"/>
                  <a:pt x="533836" y="431833"/>
                </a:cubicBezTo>
                <a:cubicBezTo>
                  <a:pt x="728569" y="237100"/>
                  <a:pt x="932828" y="61705"/>
                  <a:pt x="1190426" y="23240"/>
                </a:cubicBezTo>
                <a:cubicBezTo>
                  <a:pt x="1448024" y="-15225"/>
                  <a:pt x="1875923" y="-34032"/>
                  <a:pt x="2079426" y="201040"/>
                </a:cubicBezTo>
                <a:cubicBezTo>
                  <a:pt x="2282929" y="436112"/>
                  <a:pt x="2404731" y="1123066"/>
                  <a:pt x="2411442" y="1433671"/>
                </a:cubicBezTo>
                <a:cubicBezTo>
                  <a:pt x="2418153" y="1744276"/>
                  <a:pt x="2314427" y="1869939"/>
                  <a:pt x="2119694" y="2064672"/>
                </a:cubicBezTo>
                <a:cubicBezTo>
                  <a:pt x="1924961" y="2259405"/>
                  <a:pt x="1509588" y="2367187"/>
                  <a:pt x="1190426" y="2360040"/>
                </a:cubicBezTo>
                <a:cubicBezTo>
                  <a:pt x="871264" y="2352893"/>
                  <a:pt x="399453" y="2216524"/>
                  <a:pt x="204720" y="2021791"/>
                </a:cubicBezTo>
                <a:cubicBezTo>
                  <a:pt x="9987" y="1827058"/>
                  <a:pt x="-32827" y="1456633"/>
                  <a:pt x="22026" y="1191640"/>
                </a:cubicBezTo>
                <a:close/>
              </a:path>
            </a:pathLst>
          </a:cu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34">
            <a:extLst>
              <a:ext uri="{FF2B5EF4-FFF2-40B4-BE49-F238E27FC236}">
                <a16:creationId xmlns:a16="http://schemas.microsoft.com/office/drawing/2014/main" id="{125AFF30-4BD9-FD3F-BC00-94DBD241659D}"/>
              </a:ext>
            </a:extLst>
          </p:cNvPr>
          <p:cNvSpPr/>
          <p:nvPr/>
        </p:nvSpPr>
        <p:spPr>
          <a:xfrm flipH="1" flipV="1">
            <a:off x="1740742" y="5613757"/>
            <a:ext cx="281020" cy="258456"/>
          </a:xfrm>
          <a:custGeom>
            <a:avLst/>
            <a:gdLst>
              <a:gd name="connsiteX0" fmla="*/ 0 w 2336800"/>
              <a:gd name="connsiteY0" fmla="*/ 1168400 h 2336800"/>
              <a:gd name="connsiteX1" fmla="*/ 1168400 w 2336800"/>
              <a:gd name="connsiteY1" fmla="*/ 0 h 2336800"/>
              <a:gd name="connsiteX2" fmla="*/ 2336800 w 2336800"/>
              <a:gd name="connsiteY2" fmla="*/ 1168400 h 2336800"/>
              <a:gd name="connsiteX3" fmla="*/ 1168400 w 2336800"/>
              <a:gd name="connsiteY3" fmla="*/ 2336800 h 2336800"/>
              <a:gd name="connsiteX4" fmla="*/ 0 w 2336800"/>
              <a:gd name="connsiteY4" fmla="*/ 1168400 h 2336800"/>
              <a:gd name="connsiteX0" fmla="*/ 0 w 2368702"/>
              <a:gd name="connsiteY0" fmla="*/ 1239613 h 2408013"/>
              <a:gd name="connsiteX1" fmla="*/ 1168400 w 2368702"/>
              <a:gd name="connsiteY1" fmla="*/ 71213 h 2408013"/>
              <a:gd name="connsiteX2" fmla="*/ 2057400 w 2368702"/>
              <a:gd name="connsiteY2" fmla="*/ 249013 h 2408013"/>
              <a:gd name="connsiteX3" fmla="*/ 2336800 w 2368702"/>
              <a:gd name="connsiteY3" fmla="*/ 1239613 h 2408013"/>
              <a:gd name="connsiteX4" fmla="*/ 1168400 w 2368702"/>
              <a:gd name="connsiteY4" fmla="*/ 2408013 h 2408013"/>
              <a:gd name="connsiteX5" fmla="*/ 0 w 2368702"/>
              <a:gd name="connsiteY5" fmla="*/ 1239613 h 2408013"/>
              <a:gd name="connsiteX0" fmla="*/ 0 w 2535707"/>
              <a:gd name="connsiteY0" fmla="*/ 1239613 h 2495752"/>
              <a:gd name="connsiteX1" fmla="*/ 1168400 w 2535707"/>
              <a:gd name="connsiteY1" fmla="*/ 71213 h 2495752"/>
              <a:gd name="connsiteX2" fmla="*/ 2057400 w 2535707"/>
              <a:gd name="connsiteY2" fmla="*/ 249013 h 2495752"/>
              <a:gd name="connsiteX3" fmla="*/ 2336800 w 2535707"/>
              <a:gd name="connsiteY3" fmla="*/ 1239613 h 2495752"/>
              <a:gd name="connsiteX4" fmla="*/ 2476500 w 2535707"/>
              <a:gd name="connsiteY4" fmla="*/ 2281014 h 2495752"/>
              <a:gd name="connsiteX5" fmla="*/ 1168400 w 2535707"/>
              <a:gd name="connsiteY5" fmla="*/ 2408013 h 2495752"/>
              <a:gd name="connsiteX6" fmla="*/ 0 w 2535707"/>
              <a:gd name="connsiteY6" fmla="*/ 1239613 h 2495752"/>
              <a:gd name="connsiteX0" fmla="*/ 69794 w 2605501"/>
              <a:gd name="connsiteY0" fmla="*/ 1239613 h 2434669"/>
              <a:gd name="connsiteX1" fmla="*/ 1238194 w 2605501"/>
              <a:gd name="connsiteY1" fmla="*/ 71213 h 2434669"/>
              <a:gd name="connsiteX2" fmla="*/ 2127194 w 2605501"/>
              <a:gd name="connsiteY2" fmla="*/ 249013 h 2434669"/>
              <a:gd name="connsiteX3" fmla="*/ 2406594 w 2605501"/>
              <a:gd name="connsiteY3" fmla="*/ 1239613 h 2434669"/>
              <a:gd name="connsiteX4" fmla="*/ 2546294 w 2605501"/>
              <a:gd name="connsiteY4" fmla="*/ 2281014 h 2434669"/>
              <a:gd name="connsiteX5" fmla="*/ 1238194 w 2605501"/>
              <a:gd name="connsiteY5" fmla="*/ 2408013 h 2434669"/>
              <a:gd name="connsiteX6" fmla="*/ 252488 w 2605501"/>
              <a:gd name="connsiteY6" fmla="*/ 2069764 h 2434669"/>
              <a:gd name="connsiteX7" fmla="*/ 69794 w 2605501"/>
              <a:gd name="connsiteY7" fmla="*/ 1239613 h 2434669"/>
              <a:gd name="connsiteX0" fmla="*/ 8776 w 2544483"/>
              <a:gd name="connsiteY0" fmla="*/ 1175433 h 2370489"/>
              <a:gd name="connsiteX1" fmla="*/ 331170 w 2544483"/>
              <a:gd name="connsiteY1" fmla="*/ 289349 h 2370489"/>
              <a:gd name="connsiteX2" fmla="*/ 1177176 w 2544483"/>
              <a:gd name="connsiteY2" fmla="*/ 7033 h 2370489"/>
              <a:gd name="connsiteX3" fmla="*/ 2066176 w 2544483"/>
              <a:gd name="connsiteY3" fmla="*/ 184833 h 2370489"/>
              <a:gd name="connsiteX4" fmla="*/ 2345576 w 2544483"/>
              <a:gd name="connsiteY4" fmla="*/ 1175433 h 2370489"/>
              <a:gd name="connsiteX5" fmla="*/ 2485276 w 2544483"/>
              <a:gd name="connsiteY5" fmla="*/ 2216834 h 2370489"/>
              <a:gd name="connsiteX6" fmla="*/ 1177176 w 2544483"/>
              <a:gd name="connsiteY6" fmla="*/ 2343833 h 2370489"/>
              <a:gd name="connsiteX7" fmla="*/ 191470 w 2544483"/>
              <a:gd name="connsiteY7" fmla="*/ 2005584 h 2370489"/>
              <a:gd name="connsiteX8" fmla="*/ 8776 w 2544483"/>
              <a:gd name="connsiteY8" fmla="*/ 1175433 h 2370489"/>
              <a:gd name="connsiteX0" fmla="*/ 8776 w 2551603"/>
              <a:gd name="connsiteY0" fmla="*/ 1170165 h 2365221"/>
              <a:gd name="connsiteX1" fmla="*/ 331170 w 2551603"/>
              <a:gd name="connsiteY1" fmla="*/ 284081 h 2365221"/>
              <a:gd name="connsiteX2" fmla="*/ 1177176 w 2551603"/>
              <a:gd name="connsiteY2" fmla="*/ 1765 h 2365221"/>
              <a:gd name="connsiteX3" fmla="*/ 2066176 w 2551603"/>
              <a:gd name="connsiteY3" fmla="*/ 179565 h 2365221"/>
              <a:gd name="connsiteX4" fmla="*/ 2177228 w 2551603"/>
              <a:gd name="connsiteY4" fmla="*/ 880731 h 2365221"/>
              <a:gd name="connsiteX5" fmla="*/ 2345576 w 2551603"/>
              <a:gd name="connsiteY5" fmla="*/ 1170165 h 2365221"/>
              <a:gd name="connsiteX6" fmla="*/ 2485276 w 2551603"/>
              <a:gd name="connsiteY6" fmla="*/ 2211566 h 2365221"/>
              <a:gd name="connsiteX7" fmla="*/ 1177176 w 2551603"/>
              <a:gd name="connsiteY7" fmla="*/ 2338565 h 2365221"/>
              <a:gd name="connsiteX8" fmla="*/ 191470 w 2551603"/>
              <a:gd name="connsiteY8" fmla="*/ 2000316 h 2365221"/>
              <a:gd name="connsiteX9" fmla="*/ 8776 w 2551603"/>
              <a:gd name="connsiteY9" fmla="*/ 1170165 h 2365221"/>
              <a:gd name="connsiteX0" fmla="*/ 8776 w 2560627"/>
              <a:gd name="connsiteY0" fmla="*/ 1170165 h 2365221"/>
              <a:gd name="connsiteX1" fmla="*/ 331170 w 2560627"/>
              <a:gd name="connsiteY1" fmla="*/ 284081 h 2365221"/>
              <a:gd name="connsiteX2" fmla="*/ 1177176 w 2560627"/>
              <a:gd name="connsiteY2" fmla="*/ 1765 h 2365221"/>
              <a:gd name="connsiteX3" fmla="*/ 2066176 w 2560627"/>
              <a:gd name="connsiteY3" fmla="*/ 179565 h 2365221"/>
              <a:gd name="connsiteX4" fmla="*/ 2177228 w 2560627"/>
              <a:gd name="connsiteY4" fmla="*/ 880731 h 2365221"/>
              <a:gd name="connsiteX5" fmla="*/ 2398192 w 2560627"/>
              <a:gd name="connsiteY5" fmla="*/ 1412196 h 2365221"/>
              <a:gd name="connsiteX6" fmla="*/ 2485276 w 2560627"/>
              <a:gd name="connsiteY6" fmla="*/ 2211566 h 2365221"/>
              <a:gd name="connsiteX7" fmla="*/ 1177176 w 2560627"/>
              <a:gd name="connsiteY7" fmla="*/ 2338565 h 2365221"/>
              <a:gd name="connsiteX8" fmla="*/ 191470 w 2560627"/>
              <a:gd name="connsiteY8" fmla="*/ 2000316 h 2365221"/>
              <a:gd name="connsiteX9" fmla="*/ 8776 w 2560627"/>
              <a:gd name="connsiteY9" fmla="*/ 1170165 h 2365221"/>
              <a:gd name="connsiteX0" fmla="*/ 8776 w 2405870"/>
              <a:gd name="connsiteY0" fmla="*/ 1170165 h 2338899"/>
              <a:gd name="connsiteX1" fmla="*/ 331170 w 2405870"/>
              <a:gd name="connsiteY1" fmla="*/ 284081 h 2338899"/>
              <a:gd name="connsiteX2" fmla="*/ 1177176 w 2405870"/>
              <a:gd name="connsiteY2" fmla="*/ 1765 h 2338899"/>
              <a:gd name="connsiteX3" fmla="*/ 2066176 w 2405870"/>
              <a:gd name="connsiteY3" fmla="*/ 179565 h 2338899"/>
              <a:gd name="connsiteX4" fmla="*/ 2177228 w 2405870"/>
              <a:gd name="connsiteY4" fmla="*/ 880731 h 2338899"/>
              <a:gd name="connsiteX5" fmla="*/ 2398192 w 2405870"/>
              <a:gd name="connsiteY5" fmla="*/ 1412196 h 2338899"/>
              <a:gd name="connsiteX6" fmla="*/ 2106444 w 2405870"/>
              <a:gd name="connsiteY6" fmla="*/ 2043197 h 2338899"/>
              <a:gd name="connsiteX7" fmla="*/ 1177176 w 2405870"/>
              <a:gd name="connsiteY7" fmla="*/ 2338565 h 2338899"/>
              <a:gd name="connsiteX8" fmla="*/ 191470 w 2405870"/>
              <a:gd name="connsiteY8" fmla="*/ 2000316 h 2338899"/>
              <a:gd name="connsiteX9" fmla="*/ 8776 w 2405870"/>
              <a:gd name="connsiteY9" fmla="*/ 1170165 h 2338899"/>
              <a:gd name="connsiteX0" fmla="*/ 8776 w 2490415"/>
              <a:gd name="connsiteY0" fmla="*/ 1170165 h 2338899"/>
              <a:gd name="connsiteX1" fmla="*/ 331170 w 2490415"/>
              <a:gd name="connsiteY1" fmla="*/ 284081 h 2338899"/>
              <a:gd name="connsiteX2" fmla="*/ 1177176 w 2490415"/>
              <a:gd name="connsiteY2" fmla="*/ 1765 h 2338899"/>
              <a:gd name="connsiteX3" fmla="*/ 2066176 w 2490415"/>
              <a:gd name="connsiteY3" fmla="*/ 179565 h 2338899"/>
              <a:gd name="connsiteX4" fmla="*/ 2482398 w 2490415"/>
              <a:gd name="connsiteY4" fmla="*/ 870208 h 2338899"/>
              <a:gd name="connsiteX5" fmla="*/ 2398192 w 2490415"/>
              <a:gd name="connsiteY5" fmla="*/ 1412196 h 2338899"/>
              <a:gd name="connsiteX6" fmla="*/ 2106444 w 2490415"/>
              <a:gd name="connsiteY6" fmla="*/ 2043197 h 2338899"/>
              <a:gd name="connsiteX7" fmla="*/ 1177176 w 2490415"/>
              <a:gd name="connsiteY7" fmla="*/ 2338565 h 2338899"/>
              <a:gd name="connsiteX8" fmla="*/ 191470 w 2490415"/>
              <a:gd name="connsiteY8" fmla="*/ 2000316 h 2338899"/>
              <a:gd name="connsiteX9" fmla="*/ 8776 w 2490415"/>
              <a:gd name="connsiteY9" fmla="*/ 1170165 h 2338899"/>
              <a:gd name="connsiteX0" fmla="*/ 22026 w 2503665"/>
              <a:gd name="connsiteY0" fmla="*/ 1175092 h 2343826"/>
              <a:gd name="connsiteX1" fmla="*/ 533836 w 2503665"/>
              <a:gd name="connsiteY1" fmla="*/ 415285 h 2343826"/>
              <a:gd name="connsiteX2" fmla="*/ 1190426 w 2503665"/>
              <a:gd name="connsiteY2" fmla="*/ 6692 h 2343826"/>
              <a:gd name="connsiteX3" fmla="*/ 2079426 w 2503665"/>
              <a:gd name="connsiteY3" fmla="*/ 184492 h 2343826"/>
              <a:gd name="connsiteX4" fmla="*/ 2495648 w 2503665"/>
              <a:gd name="connsiteY4" fmla="*/ 875135 h 2343826"/>
              <a:gd name="connsiteX5" fmla="*/ 2411442 w 2503665"/>
              <a:gd name="connsiteY5" fmla="*/ 1417123 h 2343826"/>
              <a:gd name="connsiteX6" fmla="*/ 2119694 w 2503665"/>
              <a:gd name="connsiteY6" fmla="*/ 2048124 h 2343826"/>
              <a:gd name="connsiteX7" fmla="*/ 1190426 w 2503665"/>
              <a:gd name="connsiteY7" fmla="*/ 2343492 h 2343826"/>
              <a:gd name="connsiteX8" fmla="*/ 204720 w 2503665"/>
              <a:gd name="connsiteY8" fmla="*/ 2005243 h 2343826"/>
              <a:gd name="connsiteX9" fmla="*/ 22026 w 2503665"/>
              <a:gd name="connsiteY9" fmla="*/ 1175092 h 2343826"/>
              <a:gd name="connsiteX0" fmla="*/ 22026 w 2411748"/>
              <a:gd name="connsiteY0" fmla="*/ 1191640 h 2360374"/>
              <a:gd name="connsiteX1" fmla="*/ 533836 w 2411748"/>
              <a:gd name="connsiteY1" fmla="*/ 431833 h 2360374"/>
              <a:gd name="connsiteX2" fmla="*/ 1190426 w 2411748"/>
              <a:gd name="connsiteY2" fmla="*/ 23240 h 2360374"/>
              <a:gd name="connsiteX3" fmla="*/ 2079426 w 2411748"/>
              <a:gd name="connsiteY3" fmla="*/ 201040 h 2360374"/>
              <a:gd name="connsiteX4" fmla="*/ 2411442 w 2411748"/>
              <a:gd name="connsiteY4" fmla="*/ 1433671 h 2360374"/>
              <a:gd name="connsiteX5" fmla="*/ 2119694 w 2411748"/>
              <a:gd name="connsiteY5" fmla="*/ 2064672 h 2360374"/>
              <a:gd name="connsiteX6" fmla="*/ 1190426 w 2411748"/>
              <a:gd name="connsiteY6" fmla="*/ 2360040 h 2360374"/>
              <a:gd name="connsiteX7" fmla="*/ 204720 w 2411748"/>
              <a:gd name="connsiteY7" fmla="*/ 2021791 h 2360374"/>
              <a:gd name="connsiteX8" fmla="*/ 22026 w 2411748"/>
              <a:gd name="connsiteY8" fmla="*/ 1191640 h 2360374"/>
              <a:gd name="connsiteX0" fmla="*/ 3264 w 2392986"/>
              <a:gd name="connsiteY0" fmla="*/ 1183068 h 2351802"/>
              <a:gd name="connsiteX1" fmla="*/ 241473 w 2392986"/>
              <a:gd name="connsiteY1" fmla="*/ 307506 h 2351802"/>
              <a:gd name="connsiteX2" fmla="*/ 1171664 w 2392986"/>
              <a:gd name="connsiteY2" fmla="*/ 14668 h 2351802"/>
              <a:gd name="connsiteX3" fmla="*/ 2060664 w 2392986"/>
              <a:gd name="connsiteY3" fmla="*/ 192468 h 2351802"/>
              <a:gd name="connsiteX4" fmla="*/ 2392680 w 2392986"/>
              <a:gd name="connsiteY4" fmla="*/ 1425099 h 2351802"/>
              <a:gd name="connsiteX5" fmla="*/ 2100932 w 2392986"/>
              <a:gd name="connsiteY5" fmla="*/ 2056100 h 2351802"/>
              <a:gd name="connsiteX6" fmla="*/ 1171664 w 2392986"/>
              <a:gd name="connsiteY6" fmla="*/ 2351468 h 2351802"/>
              <a:gd name="connsiteX7" fmla="*/ 185958 w 2392986"/>
              <a:gd name="connsiteY7" fmla="*/ 2013219 h 2351802"/>
              <a:gd name="connsiteX8" fmla="*/ 3264 w 2392986"/>
              <a:gd name="connsiteY8" fmla="*/ 1183068 h 2351802"/>
              <a:gd name="connsiteX0" fmla="*/ 3264 w 2392986"/>
              <a:gd name="connsiteY0" fmla="*/ 1102153 h 2270887"/>
              <a:gd name="connsiteX1" fmla="*/ 241473 w 2392986"/>
              <a:gd name="connsiteY1" fmla="*/ 226591 h 2270887"/>
              <a:gd name="connsiteX2" fmla="*/ 1182187 w 2392986"/>
              <a:gd name="connsiteY2" fmla="*/ 102122 h 2270887"/>
              <a:gd name="connsiteX3" fmla="*/ 2060664 w 2392986"/>
              <a:gd name="connsiteY3" fmla="*/ 111553 h 2270887"/>
              <a:gd name="connsiteX4" fmla="*/ 2392680 w 2392986"/>
              <a:gd name="connsiteY4" fmla="*/ 1344184 h 2270887"/>
              <a:gd name="connsiteX5" fmla="*/ 2100932 w 2392986"/>
              <a:gd name="connsiteY5" fmla="*/ 1975185 h 2270887"/>
              <a:gd name="connsiteX6" fmla="*/ 1171664 w 2392986"/>
              <a:gd name="connsiteY6" fmla="*/ 2270553 h 2270887"/>
              <a:gd name="connsiteX7" fmla="*/ 185958 w 2392986"/>
              <a:gd name="connsiteY7" fmla="*/ 1932304 h 2270887"/>
              <a:gd name="connsiteX8" fmla="*/ 3264 w 2392986"/>
              <a:gd name="connsiteY8" fmla="*/ 1102153 h 2270887"/>
              <a:gd name="connsiteX0" fmla="*/ 3264 w 2392986"/>
              <a:gd name="connsiteY0" fmla="*/ 1032116 h 2200850"/>
              <a:gd name="connsiteX1" fmla="*/ 241473 w 2392986"/>
              <a:gd name="connsiteY1" fmla="*/ 156554 h 2200850"/>
              <a:gd name="connsiteX2" fmla="*/ 1182187 w 2392986"/>
              <a:gd name="connsiteY2" fmla="*/ 32085 h 2200850"/>
              <a:gd name="connsiteX3" fmla="*/ 2113280 w 2392986"/>
              <a:gd name="connsiteY3" fmla="*/ 430871 h 2200850"/>
              <a:gd name="connsiteX4" fmla="*/ 2392680 w 2392986"/>
              <a:gd name="connsiteY4" fmla="*/ 1274147 h 2200850"/>
              <a:gd name="connsiteX5" fmla="*/ 2100932 w 2392986"/>
              <a:gd name="connsiteY5" fmla="*/ 1905148 h 2200850"/>
              <a:gd name="connsiteX6" fmla="*/ 1171664 w 2392986"/>
              <a:gd name="connsiteY6" fmla="*/ 2200516 h 2200850"/>
              <a:gd name="connsiteX7" fmla="*/ 185958 w 2392986"/>
              <a:gd name="connsiteY7" fmla="*/ 1862267 h 2200850"/>
              <a:gd name="connsiteX8" fmla="*/ 3264 w 2392986"/>
              <a:gd name="connsiteY8" fmla="*/ 1032116 h 220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2986" h="2200850">
                <a:moveTo>
                  <a:pt x="3264" y="1032116"/>
                </a:moveTo>
                <a:cubicBezTo>
                  <a:pt x="12516" y="747831"/>
                  <a:pt x="46740" y="351287"/>
                  <a:pt x="241473" y="156554"/>
                </a:cubicBezTo>
                <a:cubicBezTo>
                  <a:pt x="436206" y="-38179"/>
                  <a:pt x="870219" y="-13634"/>
                  <a:pt x="1182187" y="32085"/>
                </a:cubicBezTo>
                <a:cubicBezTo>
                  <a:pt x="1494155" y="77804"/>
                  <a:pt x="1909777" y="195799"/>
                  <a:pt x="2113280" y="430871"/>
                </a:cubicBezTo>
                <a:cubicBezTo>
                  <a:pt x="2316783" y="665943"/>
                  <a:pt x="2385969" y="963542"/>
                  <a:pt x="2392680" y="1274147"/>
                </a:cubicBezTo>
                <a:cubicBezTo>
                  <a:pt x="2399391" y="1584752"/>
                  <a:pt x="2295665" y="1710415"/>
                  <a:pt x="2100932" y="1905148"/>
                </a:cubicBezTo>
                <a:cubicBezTo>
                  <a:pt x="1906199" y="2099881"/>
                  <a:pt x="1490826" y="2207663"/>
                  <a:pt x="1171664" y="2200516"/>
                </a:cubicBezTo>
                <a:cubicBezTo>
                  <a:pt x="852502" y="2193369"/>
                  <a:pt x="380691" y="2057000"/>
                  <a:pt x="185958" y="1862267"/>
                </a:cubicBezTo>
                <a:cubicBezTo>
                  <a:pt x="-8775" y="1667534"/>
                  <a:pt x="-5988" y="1316401"/>
                  <a:pt x="3264" y="1032116"/>
                </a:cubicBezTo>
                <a:close/>
              </a:path>
            </a:pathLst>
          </a:cu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DF7023B-A3D4-C269-A80B-9525264B8915}"/>
              </a:ext>
            </a:extLst>
          </p:cNvPr>
          <p:cNvSpPr txBox="1"/>
          <p:nvPr/>
        </p:nvSpPr>
        <p:spPr>
          <a:xfrm>
            <a:off x="2234868" y="3241887"/>
            <a:ext cx="5571069" cy="60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senectus et netus et malesuada fames ac turpis egestas</a:t>
            </a:r>
            <a:endParaRPr lang="zh-CN" altLang="en-US" sz="12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E756614-F0CD-2DCE-471C-CA1819E99EF5}"/>
              </a:ext>
            </a:extLst>
          </p:cNvPr>
          <p:cNvSpPr txBox="1"/>
          <p:nvPr/>
        </p:nvSpPr>
        <p:spPr>
          <a:xfrm>
            <a:off x="2234868" y="4349135"/>
            <a:ext cx="5571069" cy="60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BCC849A-CCE8-27CE-DE25-4C110976ACDA}"/>
              </a:ext>
            </a:extLst>
          </p:cNvPr>
          <p:cNvSpPr txBox="1"/>
          <p:nvPr/>
        </p:nvSpPr>
        <p:spPr>
          <a:xfrm>
            <a:off x="2237092" y="5441524"/>
            <a:ext cx="5571069" cy="60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morbi tristique senectus et netus et malesuada fames ac turpis egestas</a:t>
            </a:r>
            <a:endParaRPr lang="zh-CN" altLang="en-US" sz="12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D1E7903-BC02-2E28-80A4-CD341812660B}"/>
              </a:ext>
            </a:extLst>
          </p:cNvPr>
          <p:cNvGrpSpPr/>
          <p:nvPr/>
        </p:nvGrpSpPr>
        <p:grpSpPr>
          <a:xfrm flipH="1">
            <a:off x="880720" y="3252723"/>
            <a:ext cx="646917" cy="448780"/>
            <a:chOff x="5772090" y="3634476"/>
            <a:chExt cx="1616835" cy="1121631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31A7A9C-E914-9904-1576-9473B8189C03}"/>
                </a:ext>
              </a:extLst>
            </p:cNvPr>
            <p:cNvSpPr/>
            <p:nvPr/>
          </p:nvSpPr>
          <p:spPr>
            <a:xfrm>
              <a:off x="6645413" y="3900477"/>
              <a:ext cx="743512" cy="608383"/>
            </a:xfrm>
            <a:custGeom>
              <a:avLst/>
              <a:gdLst>
                <a:gd name="connsiteX0" fmla="*/ 743513 w 743512"/>
                <a:gd name="connsiteY0" fmla="*/ 349372 h 608383"/>
                <a:gd name="connsiteX1" fmla="*/ 301961 w 743512"/>
                <a:gd name="connsiteY1" fmla="*/ 608384 h 608383"/>
                <a:gd name="connsiteX2" fmla="*/ 0 w 743512"/>
                <a:gd name="connsiteY2" fmla="*/ 306386 h 608383"/>
                <a:gd name="connsiteX3" fmla="*/ 301961 w 743512"/>
                <a:gd name="connsiteY3" fmla="*/ 4388 h 608383"/>
                <a:gd name="connsiteX4" fmla="*/ 743513 w 743512"/>
                <a:gd name="connsiteY4" fmla="*/ 349372 h 60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512" h="608383">
                  <a:moveTo>
                    <a:pt x="743513" y="349372"/>
                  </a:moveTo>
                  <a:cubicBezTo>
                    <a:pt x="743513" y="516139"/>
                    <a:pt x="468765" y="608384"/>
                    <a:pt x="301961" y="608384"/>
                  </a:cubicBezTo>
                  <a:cubicBezTo>
                    <a:pt x="135186" y="608364"/>
                    <a:pt x="0" y="473161"/>
                    <a:pt x="0" y="306386"/>
                  </a:cubicBezTo>
                  <a:cubicBezTo>
                    <a:pt x="0" y="139616"/>
                    <a:pt x="136893" y="28238"/>
                    <a:pt x="301961" y="4388"/>
                  </a:cubicBezTo>
                  <a:cubicBezTo>
                    <a:pt x="564767" y="-33567"/>
                    <a:pt x="743513" y="182568"/>
                    <a:pt x="743513" y="349372"/>
                  </a:cubicBezTo>
                  <a:close/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EB1C325-0235-F0BA-397E-103DCE4E4865}"/>
                </a:ext>
              </a:extLst>
            </p:cNvPr>
            <p:cNvSpPr/>
            <p:nvPr/>
          </p:nvSpPr>
          <p:spPr>
            <a:xfrm>
              <a:off x="6645413" y="3900227"/>
              <a:ext cx="699747" cy="317657"/>
            </a:xfrm>
            <a:custGeom>
              <a:avLst/>
              <a:gdLst>
                <a:gd name="connsiteX0" fmla="*/ 147420 w 699747"/>
                <a:gd name="connsiteY0" fmla="*/ 243593 h 317657"/>
                <a:gd name="connsiteX1" fmla="*/ 191503 w 699747"/>
                <a:gd name="connsiteY1" fmla="*/ 249440 h 317657"/>
                <a:gd name="connsiteX2" fmla="*/ 422663 w 699747"/>
                <a:gd name="connsiteY2" fmla="*/ 139584 h 317657"/>
                <a:gd name="connsiteX3" fmla="*/ 699747 w 699747"/>
                <a:gd name="connsiteY3" fmla="*/ 198692 h 317657"/>
                <a:gd name="connsiteX4" fmla="*/ 301961 w 699747"/>
                <a:gd name="connsiteY4" fmla="*/ 4531 h 317657"/>
                <a:gd name="connsiteX5" fmla="*/ 0 w 699747"/>
                <a:gd name="connsiteY5" fmla="*/ 306529 h 317657"/>
                <a:gd name="connsiteX6" fmla="*/ 565 w 699747"/>
                <a:gd name="connsiteY6" fmla="*/ 317658 h 317657"/>
                <a:gd name="connsiteX7" fmla="*/ 147420 w 699747"/>
                <a:gd name="connsiteY7" fmla="*/ 243593 h 31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9747" h="317657">
                  <a:moveTo>
                    <a:pt x="147420" y="243593"/>
                  </a:moveTo>
                  <a:cubicBezTo>
                    <a:pt x="162304" y="243630"/>
                    <a:pt x="177123" y="245596"/>
                    <a:pt x="191503" y="249440"/>
                  </a:cubicBezTo>
                  <a:cubicBezTo>
                    <a:pt x="254157" y="188077"/>
                    <a:pt x="335517" y="149411"/>
                    <a:pt x="422663" y="139584"/>
                  </a:cubicBezTo>
                  <a:cubicBezTo>
                    <a:pt x="519137" y="125035"/>
                    <a:pt x="617608" y="146042"/>
                    <a:pt x="699747" y="198692"/>
                  </a:cubicBezTo>
                  <a:cubicBezTo>
                    <a:pt x="620665" y="57299"/>
                    <a:pt x="462083" y="-20107"/>
                    <a:pt x="301961" y="4531"/>
                  </a:cubicBezTo>
                  <a:cubicBezTo>
                    <a:pt x="136893" y="28381"/>
                    <a:pt x="0" y="139761"/>
                    <a:pt x="0" y="306529"/>
                  </a:cubicBezTo>
                  <a:cubicBezTo>
                    <a:pt x="0" y="310286"/>
                    <a:pt x="425" y="313937"/>
                    <a:pt x="565" y="317658"/>
                  </a:cubicBezTo>
                  <a:cubicBezTo>
                    <a:pt x="35817" y="272053"/>
                    <a:pt x="89795" y="244831"/>
                    <a:pt x="147420" y="243593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CF14C36-2CED-6A53-7104-1623F1D30952}"/>
                </a:ext>
              </a:extLst>
            </p:cNvPr>
            <p:cNvSpPr/>
            <p:nvPr/>
          </p:nvSpPr>
          <p:spPr>
            <a:xfrm>
              <a:off x="6855060" y="3905998"/>
              <a:ext cx="423939" cy="585674"/>
            </a:xfrm>
            <a:custGeom>
              <a:avLst/>
              <a:gdLst>
                <a:gd name="connsiteX0" fmla="*/ 0 w 423939"/>
                <a:gd name="connsiteY0" fmla="*/ 22466 h 585674"/>
                <a:gd name="connsiteX1" fmla="*/ 229601 w 423939"/>
                <a:gd name="connsiteY1" fmla="*/ 531279 h 585674"/>
                <a:gd name="connsiteX2" fmla="*/ 232363 w 423939"/>
                <a:gd name="connsiteY2" fmla="*/ 585675 h 585674"/>
                <a:gd name="connsiteX3" fmla="*/ 218048 w 423939"/>
                <a:gd name="connsiteY3" fmla="*/ 0 h 585674"/>
                <a:gd name="connsiteX4" fmla="*/ 422131 w 423939"/>
                <a:gd name="connsiteY4" fmla="*/ 484290 h 585674"/>
                <a:gd name="connsiteX5" fmla="*/ 423939 w 423939"/>
                <a:gd name="connsiteY5" fmla="*/ 508635 h 58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3939" h="585674">
                  <a:moveTo>
                    <a:pt x="0" y="22466"/>
                  </a:moveTo>
                  <a:cubicBezTo>
                    <a:pt x="141539" y="150432"/>
                    <a:pt x="213123" y="341404"/>
                    <a:pt x="229601" y="531279"/>
                  </a:cubicBezTo>
                  <a:cubicBezTo>
                    <a:pt x="231159" y="549352"/>
                    <a:pt x="232293" y="567532"/>
                    <a:pt x="232363" y="585675"/>
                  </a:cubicBezTo>
                  <a:moveTo>
                    <a:pt x="218048" y="0"/>
                  </a:moveTo>
                  <a:cubicBezTo>
                    <a:pt x="342751" y="127114"/>
                    <a:pt x="406682" y="306250"/>
                    <a:pt x="422131" y="484290"/>
                  </a:cubicBezTo>
                  <a:cubicBezTo>
                    <a:pt x="422840" y="492393"/>
                    <a:pt x="423444" y="500507"/>
                    <a:pt x="423939" y="508635"/>
                  </a:cubicBezTo>
                </a:path>
              </a:pathLst>
            </a:custGeom>
            <a:noFill/>
            <a:ln w="12700" cap="rnd">
              <a:solidFill>
                <a:srgbClr val="FFE5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440E973-9D7E-79EF-6ED9-AE9AAE819488}"/>
                </a:ext>
              </a:extLst>
            </p:cNvPr>
            <p:cNvSpPr/>
            <p:nvPr/>
          </p:nvSpPr>
          <p:spPr>
            <a:xfrm>
              <a:off x="6645413" y="3900477"/>
              <a:ext cx="743512" cy="608383"/>
            </a:xfrm>
            <a:custGeom>
              <a:avLst/>
              <a:gdLst>
                <a:gd name="connsiteX0" fmla="*/ 743513 w 743512"/>
                <a:gd name="connsiteY0" fmla="*/ 349372 h 608383"/>
                <a:gd name="connsiteX1" fmla="*/ 301961 w 743512"/>
                <a:gd name="connsiteY1" fmla="*/ 608384 h 608383"/>
                <a:gd name="connsiteX2" fmla="*/ 0 w 743512"/>
                <a:gd name="connsiteY2" fmla="*/ 306386 h 608383"/>
                <a:gd name="connsiteX3" fmla="*/ 301961 w 743512"/>
                <a:gd name="connsiteY3" fmla="*/ 4388 h 608383"/>
                <a:gd name="connsiteX4" fmla="*/ 743513 w 743512"/>
                <a:gd name="connsiteY4" fmla="*/ 349372 h 60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512" h="608383">
                  <a:moveTo>
                    <a:pt x="743513" y="349372"/>
                  </a:moveTo>
                  <a:cubicBezTo>
                    <a:pt x="743513" y="516139"/>
                    <a:pt x="468765" y="608384"/>
                    <a:pt x="301961" y="608384"/>
                  </a:cubicBezTo>
                  <a:cubicBezTo>
                    <a:pt x="135186" y="608364"/>
                    <a:pt x="0" y="473161"/>
                    <a:pt x="0" y="306386"/>
                  </a:cubicBezTo>
                  <a:cubicBezTo>
                    <a:pt x="0" y="139616"/>
                    <a:pt x="136893" y="28238"/>
                    <a:pt x="301961" y="4388"/>
                  </a:cubicBezTo>
                  <a:cubicBezTo>
                    <a:pt x="564767" y="-33567"/>
                    <a:pt x="743513" y="182568"/>
                    <a:pt x="743513" y="349372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F56DD3D-A6DC-4F86-EB75-829080046088}"/>
                </a:ext>
              </a:extLst>
            </p:cNvPr>
            <p:cNvSpPr/>
            <p:nvPr/>
          </p:nvSpPr>
          <p:spPr>
            <a:xfrm>
              <a:off x="6467798" y="4012805"/>
              <a:ext cx="413909" cy="531776"/>
            </a:xfrm>
            <a:custGeom>
              <a:avLst/>
              <a:gdLst>
                <a:gd name="connsiteX0" fmla="*/ 0 w 413909"/>
                <a:gd name="connsiteY0" fmla="*/ 265888 h 531776"/>
                <a:gd name="connsiteX1" fmla="*/ 206955 w 413909"/>
                <a:gd name="connsiteY1" fmla="*/ 531776 h 531776"/>
                <a:gd name="connsiteX2" fmla="*/ 413910 w 413909"/>
                <a:gd name="connsiteY2" fmla="*/ 265888 h 531776"/>
                <a:gd name="connsiteX3" fmla="*/ 206955 w 413909"/>
                <a:gd name="connsiteY3" fmla="*/ 0 h 531776"/>
                <a:gd name="connsiteX4" fmla="*/ 0 w 413909"/>
                <a:gd name="connsiteY4" fmla="*/ 265888 h 5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909" h="531776">
                  <a:moveTo>
                    <a:pt x="0" y="265888"/>
                  </a:moveTo>
                  <a:cubicBezTo>
                    <a:pt x="0" y="412734"/>
                    <a:pt x="92658" y="531776"/>
                    <a:pt x="206955" y="531776"/>
                  </a:cubicBezTo>
                  <a:cubicBezTo>
                    <a:pt x="321255" y="531776"/>
                    <a:pt x="413910" y="412734"/>
                    <a:pt x="413910" y="265888"/>
                  </a:cubicBezTo>
                  <a:cubicBezTo>
                    <a:pt x="413910" y="119042"/>
                    <a:pt x="321255" y="0"/>
                    <a:pt x="206955" y="0"/>
                  </a:cubicBezTo>
                  <a:cubicBezTo>
                    <a:pt x="92658" y="0"/>
                    <a:pt x="0" y="119042"/>
                    <a:pt x="0" y="265888"/>
                  </a:cubicBezTo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4083BCC-B57A-D11D-A4AE-29C7D3A8130C}"/>
                </a:ext>
              </a:extLst>
            </p:cNvPr>
            <p:cNvSpPr/>
            <p:nvPr/>
          </p:nvSpPr>
          <p:spPr>
            <a:xfrm>
              <a:off x="6468119" y="4012805"/>
              <a:ext cx="382404" cy="520045"/>
            </a:xfrm>
            <a:custGeom>
              <a:avLst/>
              <a:gdLst>
                <a:gd name="connsiteX0" fmla="*/ 115951 w 382404"/>
                <a:gd name="connsiteY0" fmla="*/ 387582 h 520045"/>
                <a:gd name="connsiteX1" fmla="*/ 325032 w 382404"/>
                <a:gd name="connsiteY1" fmla="*/ 131015 h 520045"/>
                <a:gd name="connsiteX2" fmla="*/ 369115 w 382404"/>
                <a:gd name="connsiteY2" fmla="*/ 136862 h 520045"/>
                <a:gd name="connsiteX3" fmla="*/ 382404 w 382404"/>
                <a:gd name="connsiteY3" fmla="*/ 125449 h 520045"/>
                <a:gd name="connsiteX4" fmla="*/ 206955 w 382404"/>
                <a:gd name="connsiteY4" fmla="*/ 0 h 520045"/>
                <a:gd name="connsiteX5" fmla="*/ 0 w 382404"/>
                <a:gd name="connsiteY5" fmla="*/ 265781 h 520045"/>
                <a:gd name="connsiteX6" fmla="*/ 146427 w 382404"/>
                <a:gd name="connsiteY6" fmla="*/ 520045 h 520045"/>
                <a:gd name="connsiteX7" fmla="*/ 115951 w 382404"/>
                <a:gd name="connsiteY7" fmla="*/ 387582 h 52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404" h="520045">
                  <a:moveTo>
                    <a:pt x="115951" y="387582"/>
                  </a:moveTo>
                  <a:cubicBezTo>
                    <a:pt x="115951" y="245832"/>
                    <a:pt x="209506" y="131015"/>
                    <a:pt x="325032" y="131015"/>
                  </a:cubicBezTo>
                  <a:cubicBezTo>
                    <a:pt x="339919" y="131051"/>
                    <a:pt x="354735" y="133017"/>
                    <a:pt x="369115" y="136862"/>
                  </a:cubicBezTo>
                  <a:cubicBezTo>
                    <a:pt x="373087" y="132680"/>
                    <a:pt x="378152" y="129383"/>
                    <a:pt x="382404" y="125449"/>
                  </a:cubicBezTo>
                  <a:cubicBezTo>
                    <a:pt x="353011" y="53297"/>
                    <a:pt x="284738" y="4480"/>
                    <a:pt x="206955" y="0"/>
                  </a:cubicBezTo>
                  <a:cubicBezTo>
                    <a:pt x="92633" y="0"/>
                    <a:pt x="0" y="119070"/>
                    <a:pt x="0" y="265781"/>
                  </a:cubicBezTo>
                  <a:cubicBezTo>
                    <a:pt x="0" y="385560"/>
                    <a:pt x="61661" y="486771"/>
                    <a:pt x="146427" y="520045"/>
                  </a:cubicBezTo>
                  <a:cubicBezTo>
                    <a:pt x="126250" y="478811"/>
                    <a:pt x="115822" y="433488"/>
                    <a:pt x="115951" y="387582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8EEC40E-9A8E-421E-DF28-DEB6D7B8E13E}"/>
                </a:ext>
              </a:extLst>
            </p:cNvPr>
            <p:cNvSpPr/>
            <p:nvPr/>
          </p:nvSpPr>
          <p:spPr>
            <a:xfrm>
              <a:off x="6467798" y="4012805"/>
              <a:ext cx="413909" cy="531776"/>
            </a:xfrm>
            <a:custGeom>
              <a:avLst/>
              <a:gdLst>
                <a:gd name="connsiteX0" fmla="*/ 0 w 413909"/>
                <a:gd name="connsiteY0" fmla="*/ 265888 h 531776"/>
                <a:gd name="connsiteX1" fmla="*/ 206955 w 413909"/>
                <a:gd name="connsiteY1" fmla="*/ 531776 h 531776"/>
                <a:gd name="connsiteX2" fmla="*/ 413910 w 413909"/>
                <a:gd name="connsiteY2" fmla="*/ 265888 h 531776"/>
                <a:gd name="connsiteX3" fmla="*/ 206955 w 413909"/>
                <a:gd name="connsiteY3" fmla="*/ 0 h 531776"/>
                <a:gd name="connsiteX4" fmla="*/ 0 w 413909"/>
                <a:gd name="connsiteY4" fmla="*/ 265888 h 5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909" h="531776">
                  <a:moveTo>
                    <a:pt x="0" y="265888"/>
                  </a:moveTo>
                  <a:cubicBezTo>
                    <a:pt x="0" y="412734"/>
                    <a:pt x="92658" y="531776"/>
                    <a:pt x="206955" y="531776"/>
                  </a:cubicBezTo>
                  <a:cubicBezTo>
                    <a:pt x="321255" y="531776"/>
                    <a:pt x="413910" y="412734"/>
                    <a:pt x="413910" y="265888"/>
                  </a:cubicBezTo>
                  <a:cubicBezTo>
                    <a:pt x="413910" y="119042"/>
                    <a:pt x="321255" y="0"/>
                    <a:pt x="206955" y="0"/>
                  </a:cubicBezTo>
                  <a:cubicBezTo>
                    <a:pt x="92658" y="0"/>
                    <a:pt x="0" y="119042"/>
                    <a:pt x="0" y="265888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4AF59B7-D496-5250-EB82-C9B035478087}"/>
                </a:ext>
              </a:extLst>
            </p:cNvPr>
            <p:cNvSpPr/>
            <p:nvPr/>
          </p:nvSpPr>
          <p:spPr>
            <a:xfrm>
              <a:off x="5902220" y="4237977"/>
              <a:ext cx="1250976" cy="518130"/>
            </a:xfrm>
            <a:custGeom>
              <a:avLst/>
              <a:gdLst>
                <a:gd name="connsiteX0" fmla="*/ 779162 w 1250976"/>
                <a:gd name="connsiteY0" fmla="*/ 169853 h 518130"/>
                <a:gd name="connsiteX1" fmla="*/ 824095 w 1250976"/>
                <a:gd name="connsiteY1" fmla="*/ 518130 h 518130"/>
                <a:gd name="connsiteX2" fmla="*/ 856841 w 1250976"/>
                <a:gd name="connsiteY2" fmla="*/ 123784 h 518130"/>
                <a:gd name="connsiteX3" fmla="*/ 945896 w 1250976"/>
                <a:gd name="connsiteY3" fmla="*/ 493892 h 518130"/>
                <a:gd name="connsiteX4" fmla="*/ 1250976 w 1250976"/>
                <a:gd name="connsiteY4" fmla="*/ 420643 h 518130"/>
                <a:gd name="connsiteX5" fmla="*/ 1041577 w 1250976"/>
                <a:gd name="connsiteY5" fmla="*/ 0 h 518130"/>
                <a:gd name="connsiteX6" fmla="*/ 913116 w 1250976"/>
                <a:gd name="connsiteY6" fmla="*/ 67649 h 518130"/>
                <a:gd name="connsiteX7" fmla="*/ 37135 w 1250976"/>
                <a:gd name="connsiteY7" fmla="*/ 349059 h 518130"/>
                <a:gd name="connsiteX8" fmla="*/ 3222 w 1250976"/>
                <a:gd name="connsiteY8" fmla="*/ 447469 h 518130"/>
                <a:gd name="connsiteX9" fmla="*/ 309970 w 1250976"/>
                <a:gd name="connsiteY9" fmla="*/ 425534 h 518130"/>
                <a:gd name="connsiteX10" fmla="*/ 285729 w 1250976"/>
                <a:gd name="connsiteY10" fmla="*/ 518130 h 51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0976" h="518130">
                  <a:moveTo>
                    <a:pt x="779162" y="169853"/>
                  </a:moveTo>
                  <a:lnTo>
                    <a:pt x="824095" y="518130"/>
                  </a:lnTo>
                  <a:moveTo>
                    <a:pt x="856841" y="123784"/>
                  </a:moveTo>
                  <a:lnTo>
                    <a:pt x="945896" y="493892"/>
                  </a:lnTo>
                  <a:moveTo>
                    <a:pt x="1250976" y="420643"/>
                  </a:moveTo>
                  <a:lnTo>
                    <a:pt x="1041577" y="0"/>
                  </a:lnTo>
                  <a:lnTo>
                    <a:pt x="913116" y="67649"/>
                  </a:lnTo>
                  <a:moveTo>
                    <a:pt x="37135" y="349059"/>
                  </a:moveTo>
                  <a:cubicBezTo>
                    <a:pt x="6744" y="371821"/>
                    <a:pt x="-6694" y="410816"/>
                    <a:pt x="3222" y="447469"/>
                  </a:cubicBezTo>
                  <a:moveTo>
                    <a:pt x="309970" y="425534"/>
                  </a:moveTo>
                  <a:cubicBezTo>
                    <a:pt x="323312" y="458359"/>
                    <a:pt x="313446" y="496052"/>
                    <a:pt x="285729" y="518130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8BCA6B0-4891-B45B-A767-252864066C99}"/>
                </a:ext>
              </a:extLst>
            </p:cNvPr>
            <p:cNvSpPr/>
            <p:nvPr/>
          </p:nvSpPr>
          <p:spPr>
            <a:xfrm>
              <a:off x="5772090" y="3812038"/>
              <a:ext cx="921835" cy="851649"/>
            </a:xfrm>
            <a:custGeom>
              <a:avLst/>
              <a:gdLst>
                <a:gd name="connsiteX0" fmla="*/ 921836 w 921835"/>
                <a:gd name="connsiteY0" fmla="*/ 372675 h 851649"/>
                <a:gd name="connsiteX1" fmla="*/ 507217 w 921835"/>
                <a:gd name="connsiteY1" fmla="*/ 157 h 851649"/>
                <a:gd name="connsiteX2" fmla="*/ 116944 w 921835"/>
                <a:gd name="connsiteY2" fmla="*/ 247120 h 851649"/>
                <a:gd name="connsiteX3" fmla="*/ 53617 w 921835"/>
                <a:gd name="connsiteY3" fmla="*/ 363780 h 851649"/>
                <a:gd name="connsiteX4" fmla="*/ 0 w 921835"/>
                <a:gd name="connsiteY4" fmla="*/ 519103 h 851649"/>
                <a:gd name="connsiteX5" fmla="*/ 460687 w 921835"/>
                <a:gd name="connsiteY5" fmla="*/ 851650 h 851649"/>
                <a:gd name="connsiteX6" fmla="*/ 921836 w 921835"/>
                <a:gd name="connsiteY6" fmla="*/ 519103 h 85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835" h="851649">
                  <a:moveTo>
                    <a:pt x="921836" y="372675"/>
                  </a:moveTo>
                  <a:cubicBezTo>
                    <a:pt x="921836" y="166961"/>
                    <a:pt x="736143" y="157"/>
                    <a:pt x="507217" y="157"/>
                  </a:cubicBezTo>
                  <a:cubicBezTo>
                    <a:pt x="339032" y="-4461"/>
                    <a:pt x="184776" y="93152"/>
                    <a:pt x="116944" y="247120"/>
                  </a:cubicBezTo>
                  <a:cubicBezTo>
                    <a:pt x="100892" y="288548"/>
                    <a:pt x="79611" y="327751"/>
                    <a:pt x="53617" y="363780"/>
                  </a:cubicBezTo>
                  <a:cubicBezTo>
                    <a:pt x="19436" y="408403"/>
                    <a:pt x="625" y="462898"/>
                    <a:pt x="0" y="519103"/>
                  </a:cubicBezTo>
                  <a:cubicBezTo>
                    <a:pt x="0" y="702776"/>
                    <a:pt x="206353" y="851650"/>
                    <a:pt x="460687" y="851650"/>
                  </a:cubicBezTo>
                  <a:cubicBezTo>
                    <a:pt x="715021" y="851650"/>
                    <a:pt x="921836" y="702776"/>
                    <a:pt x="921836" y="519103"/>
                  </a:cubicBezTo>
                  <a:close/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25D3A96-647C-C7BC-E07E-06981EEACF70}"/>
                </a:ext>
              </a:extLst>
            </p:cNvPr>
            <p:cNvSpPr/>
            <p:nvPr/>
          </p:nvSpPr>
          <p:spPr>
            <a:xfrm>
              <a:off x="5871811" y="3812041"/>
              <a:ext cx="822007" cy="446523"/>
            </a:xfrm>
            <a:custGeom>
              <a:avLst/>
              <a:gdLst>
                <a:gd name="connsiteX0" fmla="*/ 359655 w 822007"/>
                <a:gd name="connsiteY0" fmla="*/ 139778 h 446523"/>
                <a:gd name="connsiteX1" fmla="*/ 822008 w 822007"/>
                <a:gd name="connsiteY1" fmla="*/ 446523 h 446523"/>
                <a:gd name="connsiteX2" fmla="*/ 822008 w 822007"/>
                <a:gd name="connsiteY2" fmla="*/ 372672 h 446523"/>
                <a:gd name="connsiteX3" fmla="*/ 407389 w 822007"/>
                <a:gd name="connsiteY3" fmla="*/ 154 h 446523"/>
                <a:gd name="connsiteX4" fmla="*/ 17223 w 822007"/>
                <a:gd name="connsiteY4" fmla="*/ 247117 h 446523"/>
                <a:gd name="connsiteX5" fmla="*/ 0 w 822007"/>
                <a:gd name="connsiteY5" fmla="*/ 284363 h 446523"/>
                <a:gd name="connsiteX6" fmla="*/ 359655 w 822007"/>
                <a:gd name="connsiteY6" fmla="*/ 139778 h 446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2007" h="446523">
                  <a:moveTo>
                    <a:pt x="359655" y="139778"/>
                  </a:moveTo>
                  <a:cubicBezTo>
                    <a:pt x="577278" y="139778"/>
                    <a:pt x="761269" y="268947"/>
                    <a:pt x="822008" y="446523"/>
                  </a:cubicBezTo>
                  <a:lnTo>
                    <a:pt x="822008" y="372672"/>
                  </a:lnTo>
                  <a:cubicBezTo>
                    <a:pt x="822008" y="166921"/>
                    <a:pt x="636315" y="154"/>
                    <a:pt x="407389" y="154"/>
                  </a:cubicBezTo>
                  <a:cubicBezTo>
                    <a:pt x="239244" y="-4419"/>
                    <a:pt x="85040" y="93186"/>
                    <a:pt x="17223" y="247117"/>
                  </a:cubicBezTo>
                  <a:cubicBezTo>
                    <a:pt x="12155" y="259841"/>
                    <a:pt x="5883" y="271923"/>
                    <a:pt x="0" y="284363"/>
                  </a:cubicBezTo>
                  <a:cubicBezTo>
                    <a:pt x="95967" y="190377"/>
                    <a:pt x="225339" y="138369"/>
                    <a:pt x="359655" y="139778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FC86A44-0E67-4F26-56D3-6ECD14B0D2DF}"/>
                </a:ext>
              </a:extLst>
            </p:cNvPr>
            <p:cNvSpPr/>
            <p:nvPr/>
          </p:nvSpPr>
          <p:spPr>
            <a:xfrm>
              <a:off x="5772090" y="3812038"/>
              <a:ext cx="921835" cy="851649"/>
            </a:xfrm>
            <a:custGeom>
              <a:avLst/>
              <a:gdLst>
                <a:gd name="connsiteX0" fmla="*/ 921836 w 921835"/>
                <a:gd name="connsiteY0" fmla="*/ 372675 h 851649"/>
                <a:gd name="connsiteX1" fmla="*/ 507217 w 921835"/>
                <a:gd name="connsiteY1" fmla="*/ 157 h 851649"/>
                <a:gd name="connsiteX2" fmla="*/ 116944 w 921835"/>
                <a:gd name="connsiteY2" fmla="*/ 247120 h 851649"/>
                <a:gd name="connsiteX3" fmla="*/ 53617 w 921835"/>
                <a:gd name="connsiteY3" fmla="*/ 363780 h 851649"/>
                <a:gd name="connsiteX4" fmla="*/ 0 w 921835"/>
                <a:gd name="connsiteY4" fmla="*/ 519103 h 851649"/>
                <a:gd name="connsiteX5" fmla="*/ 460687 w 921835"/>
                <a:gd name="connsiteY5" fmla="*/ 851650 h 851649"/>
                <a:gd name="connsiteX6" fmla="*/ 921836 w 921835"/>
                <a:gd name="connsiteY6" fmla="*/ 519103 h 85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835" h="851649">
                  <a:moveTo>
                    <a:pt x="921836" y="372675"/>
                  </a:moveTo>
                  <a:cubicBezTo>
                    <a:pt x="921836" y="166961"/>
                    <a:pt x="736143" y="157"/>
                    <a:pt x="507217" y="157"/>
                  </a:cubicBezTo>
                  <a:cubicBezTo>
                    <a:pt x="339032" y="-4461"/>
                    <a:pt x="184776" y="93152"/>
                    <a:pt x="116944" y="247120"/>
                  </a:cubicBezTo>
                  <a:cubicBezTo>
                    <a:pt x="100892" y="288548"/>
                    <a:pt x="79611" y="327751"/>
                    <a:pt x="53617" y="363780"/>
                  </a:cubicBezTo>
                  <a:cubicBezTo>
                    <a:pt x="19436" y="408403"/>
                    <a:pt x="625" y="462898"/>
                    <a:pt x="0" y="519103"/>
                  </a:cubicBezTo>
                  <a:cubicBezTo>
                    <a:pt x="0" y="702776"/>
                    <a:pt x="206353" y="851650"/>
                    <a:pt x="460687" y="851650"/>
                  </a:cubicBezTo>
                  <a:cubicBezTo>
                    <a:pt x="715021" y="851650"/>
                    <a:pt x="921836" y="702776"/>
                    <a:pt x="921836" y="519103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F434493-101A-8BAF-5F3B-EC8418A19A38}"/>
                </a:ext>
              </a:extLst>
            </p:cNvPr>
            <p:cNvSpPr/>
            <p:nvPr/>
          </p:nvSpPr>
          <p:spPr>
            <a:xfrm>
              <a:off x="6019019" y="3634476"/>
              <a:ext cx="525113" cy="358129"/>
            </a:xfrm>
            <a:custGeom>
              <a:avLst/>
              <a:gdLst>
                <a:gd name="connsiteX0" fmla="*/ 117368 w 525113"/>
                <a:gd name="connsiteY0" fmla="*/ 311282 h 358129"/>
                <a:gd name="connsiteX1" fmla="*/ 84378 w 525113"/>
                <a:gd name="connsiteY1" fmla="*/ 145294 h 358129"/>
                <a:gd name="connsiteX2" fmla="*/ 0 w 525113"/>
                <a:gd name="connsiteY2" fmla="*/ 0 h 358129"/>
                <a:gd name="connsiteX3" fmla="*/ 347678 w 525113"/>
                <a:gd name="connsiteY3" fmla="*/ 358130 h 358129"/>
                <a:gd name="connsiteX4" fmla="*/ 413308 w 525113"/>
                <a:gd name="connsiteY4" fmla="*/ 202205 h 358129"/>
                <a:gd name="connsiteX5" fmla="*/ 525113 w 525113"/>
                <a:gd name="connsiteY5" fmla="*/ 76933 h 35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113" h="358129">
                  <a:moveTo>
                    <a:pt x="117368" y="311282"/>
                  </a:moveTo>
                  <a:cubicBezTo>
                    <a:pt x="111521" y="255052"/>
                    <a:pt x="100477" y="199485"/>
                    <a:pt x="84378" y="145294"/>
                  </a:cubicBezTo>
                  <a:cubicBezTo>
                    <a:pt x="68167" y="90858"/>
                    <a:pt x="39246" y="41057"/>
                    <a:pt x="0" y="0"/>
                  </a:cubicBezTo>
                  <a:moveTo>
                    <a:pt x="347678" y="358130"/>
                  </a:moveTo>
                  <a:cubicBezTo>
                    <a:pt x="364714" y="304248"/>
                    <a:pt x="386682" y="252051"/>
                    <a:pt x="413308" y="202205"/>
                  </a:cubicBezTo>
                  <a:cubicBezTo>
                    <a:pt x="440131" y="152184"/>
                    <a:pt x="478451" y="109249"/>
                    <a:pt x="525113" y="76933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C24540E-1BEC-1248-A37C-BE2301C90982}"/>
                </a:ext>
              </a:extLst>
            </p:cNvPr>
            <p:cNvSpPr/>
            <p:nvPr/>
          </p:nvSpPr>
          <p:spPr>
            <a:xfrm>
              <a:off x="5866673" y="4350668"/>
              <a:ext cx="70875" cy="70875"/>
            </a:xfrm>
            <a:custGeom>
              <a:avLst/>
              <a:gdLst>
                <a:gd name="connsiteX0" fmla="*/ 0 w 70875"/>
                <a:gd name="connsiteY0" fmla="*/ 35438 h 70875"/>
                <a:gd name="connsiteX1" fmla="*/ 35438 w 70875"/>
                <a:gd name="connsiteY1" fmla="*/ 70875 h 70875"/>
                <a:gd name="connsiteX2" fmla="*/ 70875 w 70875"/>
                <a:gd name="connsiteY2" fmla="*/ 35438 h 70875"/>
                <a:gd name="connsiteX3" fmla="*/ 35438 w 70875"/>
                <a:gd name="connsiteY3" fmla="*/ 0 h 70875"/>
                <a:gd name="connsiteX4" fmla="*/ 0 w 70875"/>
                <a:gd name="connsiteY4" fmla="*/ 35438 h 7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5" h="70875">
                  <a:moveTo>
                    <a:pt x="0" y="35438"/>
                  </a:moveTo>
                  <a:cubicBezTo>
                    <a:pt x="0" y="55010"/>
                    <a:pt x="15866" y="70875"/>
                    <a:pt x="35438" y="70875"/>
                  </a:cubicBezTo>
                  <a:cubicBezTo>
                    <a:pt x="55009" y="70875"/>
                    <a:pt x="70875" y="55010"/>
                    <a:pt x="70875" y="35438"/>
                  </a:cubicBezTo>
                  <a:cubicBezTo>
                    <a:pt x="70875" y="15865"/>
                    <a:pt x="55009" y="0"/>
                    <a:pt x="35438" y="0"/>
                  </a:cubicBezTo>
                  <a:cubicBezTo>
                    <a:pt x="15866" y="0"/>
                    <a:pt x="0" y="15865"/>
                    <a:pt x="0" y="35438"/>
                  </a:cubicBezTo>
                </a:path>
              </a:pathLst>
            </a:custGeom>
            <a:solidFill>
              <a:srgbClr val="45413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969B7AD-C9A4-3D26-84F3-035854CCC338}"/>
                </a:ext>
              </a:extLst>
            </p:cNvPr>
            <p:cNvSpPr/>
            <p:nvPr/>
          </p:nvSpPr>
          <p:spPr>
            <a:xfrm>
              <a:off x="6321124" y="4495996"/>
              <a:ext cx="70875" cy="70875"/>
            </a:xfrm>
            <a:custGeom>
              <a:avLst/>
              <a:gdLst>
                <a:gd name="connsiteX0" fmla="*/ 0 w 70875"/>
                <a:gd name="connsiteY0" fmla="*/ 35437 h 70875"/>
                <a:gd name="connsiteX1" fmla="*/ 35438 w 70875"/>
                <a:gd name="connsiteY1" fmla="*/ 70875 h 70875"/>
                <a:gd name="connsiteX2" fmla="*/ 70875 w 70875"/>
                <a:gd name="connsiteY2" fmla="*/ 35437 h 70875"/>
                <a:gd name="connsiteX3" fmla="*/ 35438 w 70875"/>
                <a:gd name="connsiteY3" fmla="*/ 0 h 70875"/>
                <a:gd name="connsiteX4" fmla="*/ 0 w 70875"/>
                <a:gd name="connsiteY4" fmla="*/ 35437 h 7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5" h="70875">
                  <a:moveTo>
                    <a:pt x="0" y="35437"/>
                  </a:moveTo>
                  <a:cubicBezTo>
                    <a:pt x="0" y="55010"/>
                    <a:pt x="15865" y="70875"/>
                    <a:pt x="35438" y="70875"/>
                  </a:cubicBezTo>
                  <a:cubicBezTo>
                    <a:pt x="55010" y="70875"/>
                    <a:pt x="70875" y="55010"/>
                    <a:pt x="70875" y="35437"/>
                  </a:cubicBezTo>
                  <a:cubicBezTo>
                    <a:pt x="70875" y="15868"/>
                    <a:pt x="55010" y="0"/>
                    <a:pt x="35438" y="0"/>
                  </a:cubicBezTo>
                  <a:cubicBezTo>
                    <a:pt x="15865" y="0"/>
                    <a:pt x="0" y="15868"/>
                    <a:pt x="0" y="35437"/>
                  </a:cubicBezTo>
                </a:path>
              </a:pathLst>
            </a:custGeom>
            <a:solidFill>
              <a:srgbClr val="45413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41EB022-0ECF-AB4E-1A95-33CFEC8AFE74}"/>
              </a:ext>
            </a:extLst>
          </p:cNvPr>
          <p:cNvGrpSpPr/>
          <p:nvPr/>
        </p:nvGrpSpPr>
        <p:grpSpPr>
          <a:xfrm flipH="1">
            <a:off x="880720" y="4377391"/>
            <a:ext cx="646917" cy="448780"/>
            <a:chOff x="5772090" y="3634476"/>
            <a:chExt cx="1616835" cy="112163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9C15D4B-0620-274F-9276-09566CD7C61A}"/>
                </a:ext>
              </a:extLst>
            </p:cNvPr>
            <p:cNvSpPr/>
            <p:nvPr/>
          </p:nvSpPr>
          <p:spPr>
            <a:xfrm>
              <a:off x="6645413" y="3900477"/>
              <a:ext cx="743512" cy="608383"/>
            </a:xfrm>
            <a:custGeom>
              <a:avLst/>
              <a:gdLst>
                <a:gd name="connsiteX0" fmla="*/ 743513 w 743512"/>
                <a:gd name="connsiteY0" fmla="*/ 349372 h 608383"/>
                <a:gd name="connsiteX1" fmla="*/ 301961 w 743512"/>
                <a:gd name="connsiteY1" fmla="*/ 608384 h 608383"/>
                <a:gd name="connsiteX2" fmla="*/ 0 w 743512"/>
                <a:gd name="connsiteY2" fmla="*/ 306386 h 608383"/>
                <a:gd name="connsiteX3" fmla="*/ 301961 w 743512"/>
                <a:gd name="connsiteY3" fmla="*/ 4388 h 608383"/>
                <a:gd name="connsiteX4" fmla="*/ 743513 w 743512"/>
                <a:gd name="connsiteY4" fmla="*/ 349372 h 60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512" h="608383">
                  <a:moveTo>
                    <a:pt x="743513" y="349372"/>
                  </a:moveTo>
                  <a:cubicBezTo>
                    <a:pt x="743513" y="516139"/>
                    <a:pt x="468765" y="608384"/>
                    <a:pt x="301961" y="608384"/>
                  </a:cubicBezTo>
                  <a:cubicBezTo>
                    <a:pt x="135186" y="608364"/>
                    <a:pt x="0" y="473161"/>
                    <a:pt x="0" y="306386"/>
                  </a:cubicBezTo>
                  <a:cubicBezTo>
                    <a:pt x="0" y="139616"/>
                    <a:pt x="136893" y="28238"/>
                    <a:pt x="301961" y="4388"/>
                  </a:cubicBezTo>
                  <a:cubicBezTo>
                    <a:pt x="564767" y="-33567"/>
                    <a:pt x="743513" y="182568"/>
                    <a:pt x="743513" y="349372"/>
                  </a:cubicBezTo>
                  <a:close/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CE8B45B-BF87-635F-9385-F3FC81C0319F}"/>
                </a:ext>
              </a:extLst>
            </p:cNvPr>
            <p:cNvSpPr/>
            <p:nvPr/>
          </p:nvSpPr>
          <p:spPr>
            <a:xfrm>
              <a:off x="6645413" y="3900227"/>
              <a:ext cx="699747" cy="317657"/>
            </a:xfrm>
            <a:custGeom>
              <a:avLst/>
              <a:gdLst>
                <a:gd name="connsiteX0" fmla="*/ 147420 w 699747"/>
                <a:gd name="connsiteY0" fmla="*/ 243593 h 317657"/>
                <a:gd name="connsiteX1" fmla="*/ 191503 w 699747"/>
                <a:gd name="connsiteY1" fmla="*/ 249440 h 317657"/>
                <a:gd name="connsiteX2" fmla="*/ 422663 w 699747"/>
                <a:gd name="connsiteY2" fmla="*/ 139584 h 317657"/>
                <a:gd name="connsiteX3" fmla="*/ 699747 w 699747"/>
                <a:gd name="connsiteY3" fmla="*/ 198692 h 317657"/>
                <a:gd name="connsiteX4" fmla="*/ 301961 w 699747"/>
                <a:gd name="connsiteY4" fmla="*/ 4531 h 317657"/>
                <a:gd name="connsiteX5" fmla="*/ 0 w 699747"/>
                <a:gd name="connsiteY5" fmla="*/ 306529 h 317657"/>
                <a:gd name="connsiteX6" fmla="*/ 565 w 699747"/>
                <a:gd name="connsiteY6" fmla="*/ 317658 h 317657"/>
                <a:gd name="connsiteX7" fmla="*/ 147420 w 699747"/>
                <a:gd name="connsiteY7" fmla="*/ 243593 h 31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9747" h="317657">
                  <a:moveTo>
                    <a:pt x="147420" y="243593"/>
                  </a:moveTo>
                  <a:cubicBezTo>
                    <a:pt x="162304" y="243630"/>
                    <a:pt x="177123" y="245596"/>
                    <a:pt x="191503" y="249440"/>
                  </a:cubicBezTo>
                  <a:cubicBezTo>
                    <a:pt x="254157" y="188077"/>
                    <a:pt x="335517" y="149411"/>
                    <a:pt x="422663" y="139584"/>
                  </a:cubicBezTo>
                  <a:cubicBezTo>
                    <a:pt x="519137" y="125035"/>
                    <a:pt x="617608" y="146042"/>
                    <a:pt x="699747" y="198692"/>
                  </a:cubicBezTo>
                  <a:cubicBezTo>
                    <a:pt x="620665" y="57299"/>
                    <a:pt x="462083" y="-20107"/>
                    <a:pt x="301961" y="4531"/>
                  </a:cubicBezTo>
                  <a:cubicBezTo>
                    <a:pt x="136893" y="28381"/>
                    <a:pt x="0" y="139761"/>
                    <a:pt x="0" y="306529"/>
                  </a:cubicBezTo>
                  <a:cubicBezTo>
                    <a:pt x="0" y="310286"/>
                    <a:pt x="425" y="313937"/>
                    <a:pt x="565" y="317658"/>
                  </a:cubicBezTo>
                  <a:cubicBezTo>
                    <a:pt x="35817" y="272053"/>
                    <a:pt x="89795" y="244831"/>
                    <a:pt x="147420" y="243593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02AD8C0-577A-9AD0-11A3-CDB19592A045}"/>
                </a:ext>
              </a:extLst>
            </p:cNvPr>
            <p:cNvSpPr/>
            <p:nvPr/>
          </p:nvSpPr>
          <p:spPr>
            <a:xfrm>
              <a:off x="6855060" y="3905998"/>
              <a:ext cx="423939" cy="585674"/>
            </a:xfrm>
            <a:custGeom>
              <a:avLst/>
              <a:gdLst>
                <a:gd name="connsiteX0" fmla="*/ 0 w 423939"/>
                <a:gd name="connsiteY0" fmla="*/ 22466 h 585674"/>
                <a:gd name="connsiteX1" fmla="*/ 229601 w 423939"/>
                <a:gd name="connsiteY1" fmla="*/ 531279 h 585674"/>
                <a:gd name="connsiteX2" fmla="*/ 232363 w 423939"/>
                <a:gd name="connsiteY2" fmla="*/ 585675 h 585674"/>
                <a:gd name="connsiteX3" fmla="*/ 218048 w 423939"/>
                <a:gd name="connsiteY3" fmla="*/ 0 h 585674"/>
                <a:gd name="connsiteX4" fmla="*/ 422131 w 423939"/>
                <a:gd name="connsiteY4" fmla="*/ 484290 h 585674"/>
                <a:gd name="connsiteX5" fmla="*/ 423939 w 423939"/>
                <a:gd name="connsiteY5" fmla="*/ 508635 h 58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3939" h="585674">
                  <a:moveTo>
                    <a:pt x="0" y="22466"/>
                  </a:moveTo>
                  <a:cubicBezTo>
                    <a:pt x="141539" y="150432"/>
                    <a:pt x="213123" y="341404"/>
                    <a:pt x="229601" y="531279"/>
                  </a:cubicBezTo>
                  <a:cubicBezTo>
                    <a:pt x="231159" y="549352"/>
                    <a:pt x="232293" y="567532"/>
                    <a:pt x="232363" y="585675"/>
                  </a:cubicBezTo>
                  <a:moveTo>
                    <a:pt x="218048" y="0"/>
                  </a:moveTo>
                  <a:cubicBezTo>
                    <a:pt x="342751" y="127114"/>
                    <a:pt x="406682" y="306250"/>
                    <a:pt x="422131" y="484290"/>
                  </a:cubicBezTo>
                  <a:cubicBezTo>
                    <a:pt x="422840" y="492393"/>
                    <a:pt x="423444" y="500507"/>
                    <a:pt x="423939" y="508635"/>
                  </a:cubicBezTo>
                </a:path>
              </a:pathLst>
            </a:custGeom>
            <a:noFill/>
            <a:ln w="12700" cap="rnd">
              <a:solidFill>
                <a:srgbClr val="FFE5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0AF4606-72B8-A6FA-C855-0EE62E8D3B4E}"/>
                </a:ext>
              </a:extLst>
            </p:cNvPr>
            <p:cNvSpPr/>
            <p:nvPr/>
          </p:nvSpPr>
          <p:spPr>
            <a:xfrm>
              <a:off x="6645413" y="3900477"/>
              <a:ext cx="743512" cy="608383"/>
            </a:xfrm>
            <a:custGeom>
              <a:avLst/>
              <a:gdLst>
                <a:gd name="connsiteX0" fmla="*/ 743513 w 743512"/>
                <a:gd name="connsiteY0" fmla="*/ 349372 h 608383"/>
                <a:gd name="connsiteX1" fmla="*/ 301961 w 743512"/>
                <a:gd name="connsiteY1" fmla="*/ 608384 h 608383"/>
                <a:gd name="connsiteX2" fmla="*/ 0 w 743512"/>
                <a:gd name="connsiteY2" fmla="*/ 306386 h 608383"/>
                <a:gd name="connsiteX3" fmla="*/ 301961 w 743512"/>
                <a:gd name="connsiteY3" fmla="*/ 4388 h 608383"/>
                <a:gd name="connsiteX4" fmla="*/ 743513 w 743512"/>
                <a:gd name="connsiteY4" fmla="*/ 349372 h 60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512" h="608383">
                  <a:moveTo>
                    <a:pt x="743513" y="349372"/>
                  </a:moveTo>
                  <a:cubicBezTo>
                    <a:pt x="743513" y="516139"/>
                    <a:pt x="468765" y="608384"/>
                    <a:pt x="301961" y="608384"/>
                  </a:cubicBezTo>
                  <a:cubicBezTo>
                    <a:pt x="135186" y="608364"/>
                    <a:pt x="0" y="473161"/>
                    <a:pt x="0" y="306386"/>
                  </a:cubicBezTo>
                  <a:cubicBezTo>
                    <a:pt x="0" y="139616"/>
                    <a:pt x="136893" y="28238"/>
                    <a:pt x="301961" y="4388"/>
                  </a:cubicBezTo>
                  <a:cubicBezTo>
                    <a:pt x="564767" y="-33567"/>
                    <a:pt x="743513" y="182568"/>
                    <a:pt x="743513" y="349372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14BC1D9-C21D-ED86-FE68-2385AC6B8F34}"/>
                </a:ext>
              </a:extLst>
            </p:cNvPr>
            <p:cNvSpPr/>
            <p:nvPr/>
          </p:nvSpPr>
          <p:spPr>
            <a:xfrm>
              <a:off x="6467798" y="4012805"/>
              <a:ext cx="413909" cy="531776"/>
            </a:xfrm>
            <a:custGeom>
              <a:avLst/>
              <a:gdLst>
                <a:gd name="connsiteX0" fmla="*/ 0 w 413909"/>
                <a:gd name="connsiteY0" fmla="*/ 265888 h 531776"/>
                <a:gd name="connsiteX1" fmla="*/ 206955 w 413909"/>
                <a:gd name="connsiteY1" fmla="*/ 531776 h 531776"/>
                <a:gd name="connsiteX2" fmla="*/ 413910 w 413909"/>
                <a:gd name="connsiteY2" fmla="*/ 265888 h 531776"/>
                <a:gd name="connsiteX3" fmla="*/ 206955 w 413909"/>
                <a:gd name="connsiteY3" fmla="*/ 0 h 531776"/>
                <a:gd name="connsiteX4" fmla="*/ 0 w 413909"/>
                <a:gd name="connsiteY4" fmla="*/ 265888 h 5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909" h="531776">
                  <a:moveTo>
                    <a:pt x="0" y="265888"/>
                  </a:moveTo>
                  <a:cubicBezTo>
                    <a:pt x="0" y="412734"/>
                    <a:pt x="92658" y="531776"/>
                    <a:pt x="206955" y="531776"/>
                  </a:cubicBezTo>
                  <a:cubicBezTo>
                    <a:pt x="321255" y="531776"/>
                    <a:pt x="413910" y="412734"/>
                    <a:pt x="413910" y="265888"/>
                  </a:cubicBezTo>
                  <a:cubicBezTo>
                    <a:pt x="413910" y="119042"/>
                    <a:pt x="321255" y="0"/>
                    <a:pt x="206955" y="0"/>
                  </a:cubicBezTo>
                  <a:cubicBezTo>
                    <a:pt x="92658" y="0"/>
                    <a:pt x="0" y="119042"/>
                    <a:pt x="0" y="265888"/>
                  </a:cubicBezTo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855E933-8E5A-99EB-1459-7BF28F78D867}"/>
                </a:ext>
              </a:extLst>
            </p:cNvPr>
            <p:cNvSpPr/>
            <p:nvPr/>
          </p:nvSpPr>
          <p:spPr>
            <a:xfrm>
              <a:off x="6468119" y="4012805"/>
              <a:ext cx="382404" cy="520045"/>
            </a:xfrm>
            <a:custGeom>
              <a:avLst/>
              <a:gdLst>
                <a:gd name="connsiteX0" fmla="*/ 115951 w 382404"/>
                <a:gd name="connsiteY0" fmla="*/ 387582 h 520045"/>
                <a:gd name="connsiteX1" fmla="*/ 325032 w 382404"/>
                <a:gd name="connsiteY1" fmla="*/ 131015 h 520045"/>
                <a:gd name="connsiteX2" fmla="*/ 369115 w 382404"/>
                <a:gd name="connsiteY2" fmla="*/ 136862 h 520045"/>
                <a:gd name="connsiteX3" fmla="*/ 382404 w 382404"/>
                <a:gd name="connsiteY3" fmla="*/ 125449 h 520045"/>
                <a:gd name="connsiteX4" fmla="*/ 206955 w 382404"/>
                <a:gd name="connsiteY4" fmla="*/ 0 h 520045"/>
                <a:gd name="connsiteX5" fmla="*/ 0 w 382404"/>
                <a:gd name="connsiteY5" fmla="*/ 265781 h 520045"/>
                <a:gd name="connsiteX6" fmla="*/ 146427 w 382404"/>
                <a:gd name="connsiteY6" fmla="*/ 520045 h 520045"/>
                <a:gd name="connsiteX7" fmla="*/ 115951 w 382404"/>
                <a:gd name="connsiteY7" fmla="*/ 387582 h 52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404" h="520045">
                  <a:moveTo>
                    <a:pt x="115951" y="387582"/>
                  </a:moveTo>
                  <a:cubicBezTo>
                    <a:pt x="115951" y="245832"/>
                    <a:pt x="209506" y="131015"/>
                    <a:pt x="325032" y="131015"/>
                  </a:cubicBezTo>
                  <a:cubicBezTo>
                    <a:pt x="339919" y="131051"/>
                    <a:pt x="354735" y="133017"/>
                    <a:pt x="369115" y="136862"/>
                  </a:cubicBezTo>
                  <a:cubicBezTo>
                    <a:pt x="373087" y="132680"/>
                    <a:pt x="378152" y="129383"/>
                    <a:pt x="382404" y="125449"/>
                  </a:cubicBezTo>
                  <a:cubicBezTo>
                    <a:pt x="353011" y="53297"/>
                    <a:pt x="284738" y="4480"/>
                    <a:pt x="206955" y="0"/>
                  </a:cubicBezTo>
                  <a:cubicBezTo>
                    <a:pt x="92633" y="0"/>
                    <a:pt x="0" y="119070"/>
                    <a:pt x="0" y="265781"/>
                  </a:cubicBezTo>
                  <a:cubicBezTo>
                    <a:pt x="0" y="385560"/>
                    <a:pt x="61661" y="486771"/>
                    <a:pt x="146427" y="520045"/>
                  </a:cubicBezTo>
                  <a:cubicBezTo>
                    <a:pt x="126250" y="478811"/>
                    <a:pt x="115822" y="433488"/>
                    <a:pt x="115951" y="387582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A66635A-853E-2778-BC0C-05A4848706CD}"/>
                </a:ext>
              </a:extLst>
            </p:cNvPr>
            <p:cNvSpPr/>
            <p:nvPr/>
          </p:nvSpPr>
          <p:spPr>
            <a:xfrm>
              <a:off x="6467798" y="4012805"/>
              <a:ext cx="413909" cy="531776"/>
            </a:xfrm>
            <a:custGeom>
              <a:avLst/>
              <a:gdLst>
                <a:gd name="connsiteX0" fmla="*/ 0 w 413909"/>
                <a:gd name="connsiteY0" fmla="*/ 265888 h 531776"/>
                <a:gd name="connsiteX1" fmla="*/ 206955 w 413909"/>
                <a:gd name="connsiteY1" fmla="*/ 531776 h 531776"/>
                <a:gd name="connsiteX2" fmla="*/ 413910 w 413909"/>
                <a:gd name="connsiteY2" fmla="*/ 265888 h 531776"/>
                <a:gd name="connsiteX3" fmla="*/ 206955 w 413909"/>
                <a:gd name="connsiteY3" fmla="*/ 0 h 531776"/>
                <a:gd name="connsiteX4" fmla="*/ 0 w 413909"/>
                <a:gd name="connsiteY4" fmla="*/ 265888 h 5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909" h="531776">
                  <a:moveTo>
                    <a:pt x="0" y="265888"/>
                  </a:moveTo>
                  <a:cubicBezTo>
                    <a:pt x="0" y="412734"/>
                    <a:pt x="92658" y="531776"/>
                    <a:pt x="206955" y="531776"/>
                  </a:cubicBezTo>
                  <a:cubicBezTo>
                    <a:pt x="321255" y="531776"/>
                    <a:pt x="413910" y="412734"/>
                    <a:pt x="413910" y="265888"/>
                  </a:cubicBezTo>
                  <a:cubicBezTo>
                    <a:pt x="413910" y="119042"/>
                    <a:pt x="321255" y="0"/>
                    <a:pt x="206955" y="0"/>
                  </a:cubicBezTo>
                  <a:cubicBezTo>
                    <a:pt x="92658" y="0"/>
                    <a:pt x="0" y="119042"/>
                    <a:pt x="0" y="265888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E8C4CC9-883D-F1D8-95E8-A5DB1BEDC6E5}"/>
                </a:ext>
              </a:extLst>
            </p:cNvPr>
            <p:cNvSpPr/>
            <p:nvPr/>
          </p:nvSpPr>
          <p:spPr>
            <a:xfrm>
              <a:off x="5902220" y="4237977"/>
              <a:ext cx="1250976" cy="518130"/>
            </a:xfrm>
            <a:custGeom>
              <a:avLst/>
              <a:gdLst>
                <a:gd name="connsiteX0" fmla="*/ 779162 w 1250976"/>
                <a:gd name="connsiteY0" fmla="*/ 169853 h 518130"/>
                <a:gd name="connsiteX1" fmla="*/ 824095 w 1250976"/>
                <a:gd name="connsiteY1" fmla="*/ 518130 h 518130"/>
                <a:gd name="connsiteX2" fmla="*/ 856841 w 1250976"/>
                <a:gd name="connsiteY2" fmla="*/ 123784 h 518130"/>
                <a:gd name="connsiteX3" fmla="*/ 945896 w 1250976"/>
                <a:gd name="connsiteY3" fmla="*/ 493892 h 518130"/>
                <a:gd name="connsiteX4" fmla="*/ 1250976 w 1250976"/>
                <a:gd name="connsiteY4" fmla="*/ 420643 h 518130"/>
                <a:gd name="connsiteX5" fmla="*/ 1041577 w 1250976"/>
                <a:gd name="connsiteY5" fmla="*/ 0 h 518130"/>
                <a:gd name="connsiteX6" fmla="*/ 913116 w 1250976"/>
                <a:gd name="connsiteY6" fmla="*/ 67649 h 518130"/>
                <a:gd name="connsiteX7" fmla="*/ 37135 w 1250976"/>
                <a:gd name="connsiteY7" fmla="*/ 349059 h 518130"/>
                <a:gd name="connsiteX8" fmla="*/ 3222 w 1250976"/>
                <a:gd name="connsiteY8" fmla="*/ 447469 h 518130"/>
                <a:gd name="connsiteX9" fmla="*/ 309970 w 1250976"/>
                <a:gd name="connsiteY9" fmla="*/ 425534 h 518130"/>
                <a:gd name="connsiteX10" fmla="*/ 285729 w 1250976"/>
                <a:gd name="connsiteY10" fmla="*/ 518130 h 51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0976" h="518130">
                  <a:moveTo>
                    <a:pt x="779162" y="169853"/>
                  </a:moveTo>
                  <a:lnTo>
                    <a:pt x="824095" y="518130"/>
                  </a:lnTo>
                  <a:moveTo>
                    <a:pt x="856841" y="123784"/>
                  </a:moveTo>
                  <a:lnTo>
                    <a:pt x="945896" y="493892"/>
                  </a:lnTo>
                  <a:moveTo>
                    <a:pt x="1250976" y="420643"/>
                  </a:moveTo>
                  <a:lnTo>
                    <a:pt x="1041577" y="0"/>
                  </a:lnTo>
                  <a:lnTo>
                    <a:pt x="913116" y="67649"/>
                  </a:lnTo>
                  <a:moveTo>
                    <a:pt x="37135" y="349059"/>
                  </a:moveTo>
                  <a:cubicBezTo>
                    <a:pt x="6744" y="371821"/>
                    <a:pt x="-6694" y="410816"/>
                    <a:pt x="3222" y="447469"/>
                  </a:cubicBezTo>
                  <a:moveTo>
                    <a:pt x="309970" y="425534"/>
                  </a:moveTo>
                  <a:cubicBezTo>
                    <a:pt x="323312" y="458359"/>
                    <a:pt x="313446" y="496052"/>
                    <a:pt x="285729" y="518130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4B25609-2687-16FF-BCA3-0B79D7B08C5B}"/>
                </a:ext>
              </a:extLst>
            </p:cNvPr>
            <p:cNvSpPr/>
            <p:nvPr/>
          </p:nvSpPr>
          <p:spPr>
            <a:xfrm>
              <a:off x="5772090" y="3812038"/>
              <a:ext cx="921835" cy="851649"/>
            </a:xfrm>
            <a:custGeom>
              <a:avLst/>
              <a:gdLst>
                <a:gd name="connsiteX0" fmla="*/ 921836 w 921835"/>
                <a:gd name="connsiteY0" fmla="*/ 372675 h 851649"/>
                <a:gd name="connsiteX1" fmla="*/ 507217 w 921835"/>
                <a:gd name="connsiteY1" fmla="*/ 157 h 851649"/>
                <a:gd name="connsiteX2" fmla="*/ 116944 w 921835"/>
                <a:gd name="connsiteY2" fmla="*/ 247120 h 851649"/>
                <a:gd name="connsiteX3" fmla="*/ 53617 w 921835"/>
                <a:gd name="connsiteY3" fmla="*/ 363780 h 851649"/>
                <a:gd name="connsiteX4" fmla="*/ 0 w 921835"/>
                <a:gd name="connsiteY4" fmla="*/ 519103 h 851649"/>
                <a:gd name="connsiteX5" fmla="*/ 460687 w 921835"/>
                <a:gd name="connsiteY5" fmla="*/ 851650 h 851649"/>
                <a:gd name="connsiteX6" fmla="*/ 921836 w 921835"/>
                <a:gd name="connsiteY6" fmla="*/ 519103 h 85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835" h="851649">
                  <a:moveTo>
                    <a:pt x="921836" y="372675"/>
                  </a:moveTo>
                  <a:cubicBezTo>
                    <a:pt x="921836" y="166961"/>
                    <a:pt x="736143" y="157"/>
                    <a:pt x="507217" y="157"/>
                  </a:cubicBezTo>
                  <a:cubicBezTo>
                    <a:pt x="339032" y="-4461"/>
                    <a:pt x="184776" y="93152"/>
                    <a:pt x="116944" y="247120"/>
                  </a:cubicBezTo>
                  <a:cubicBezTo>
                    <a:pt x="100892" y="288548"/>
                    <a:pt x="79611" y="327751"/>
                    <a:pt x="53617" y="363780"/>
                  </a:cubicBezTo>
                  <a:cubicBezTo>
                    <a:pt x="19436" y="408403"/>
                    <a:pt x="625" y="462898"/>
                    <a:pt x="0" y="519103"/>
                  </a:cubicBezTo>
                  <a:cubicBezTo>
                    <a:pt x="0" y="702776"/>
                    <a:pt x="206353" y="851650"/>
                    <a:pt x="460687" y="851650"/>
                  </a:cubicBezTo>
                  <a:cubicBezTo>
                    <a:pt x="715021" y="851650"/>
                    <a:pt x="921836" y="702776"/>
                    <a:pt x="921836" y="519103"/>
                  </a:cubicBezTo>
                  <a:close/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67FEFA8-2652-6D2A-EF7D-2D5C597E4E21}"/>
                </a:ext>
              </a:extLst>
            </p:cNvPr>
            <p:cNvSpPr/>
            <p:nvPr/>
          </p:nvSpPr>
          <p:spPr>
            <a:xfrm>
              <a:off x="5871811" y="3812041"/>
              <a:ext cx="822007" cy="446523"/>
            </a:xfrm>
            <a:custGeom>
              <a:avLst/>
              <a:gdLst>
                <a:gd name="connsiteX0" fmla="*/ 359655 w 822007"/>
                <a:gd name="connsiteY0" fmla="*/ 139778 h 446523"/>
                <a:gd name="connsiteX1" fmla="*/ 822008 w 822007"/>
                <a:gd name="connsiteY1" fmla="*/ 446523 h 446523"/>
                <a:gd name="connsiteX2" fmla="*/ 822008 w 822007"/>
                <a:gd name="connsiteY2" fmla="*/ 372672 h 446523"/>
                <a:gd name="connsiteX3" fmla="*/ 407389 w 822007"/>
                <a:gd name="connsiteY3" fmla="*/ 154 h 446523"/>
                <a:gd name="connsiteX4" fmla="*/ 17223 w 822007"/>
                <a:gd name="connsiteY4" fmla="*/ 247117 h 446523"/>
                <a:gd name="connsiteX5" fmla="*/ 0 w 822007"/>
                <a:gd name="connsiteY5" fmla="*/ 284363 h 446523"/>
                <a:gd name="connsiteX6" fmla="*/ 359655 w 822007"/>
                <a:gd name="connsiteY6" fmla="*/ 139778 h 446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2007" h="446523">
                  <a:moveTo>
                    <a:pt x="359655" y="139778"/>
                  </a:moveTo>
                  <a:cubicBezTo>
                    <a:pt x="577278" y="139778"/>
                    <a:pt x="761269" y="268947"/>
                    <a:pt x="822008" y="446523"/>
                  </a:cubicBezTo>
                  <a:lnTo>
                    <a:pt x="822008" y="372672"/>
                  </a:lnTo>
                  <a:cubicBezTo>
                    <a:pt x="822008" y="166921"/>
                    <a:pt x="636315" y="154"/>
                    <a:pt x="407389" y="154"/>
                  </a:cubicBezTo>
                  <a:cubicBezTo>
                    <a:pt x="239244" y="-4419"/>
                    <a:pt x="85040" y="93186"/>
                    <a:pt x="17223" y="247117"/>
                  </a:cubicBezTo>
                  <a:cubicBezTo>
                    <a:pt x="12155" y="259841"/>
                    <a:pt x="5883" y="271923"/>
                    <a:pt x="0" y="284363"/>
                  </a:cubicBezTo>
                  <a:cubicBezTo>
                    <a:pt x="95967" y="190377"/>
                    <a:pt x="225339" y="138369"/>
                    <a:pt x="359655" y="139778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7304701-707E-6AC9-0A87-941A4AFDE688}"/>
                </a:ext>
              </a:extLst>
            </p:cNvPr>
            <p:cNvSpPr/>
            <p:nvPr/>
          </p:nvSpPr>
          <p:spPr>
            <a:xfrm>
              <a:off x="5772090" y="3812038"/>
              <a:ext cx="921835" cy="851649"/>
            </a:xfrm>
            <a:custGeom>
              <a:avLst/>
              <a:gdLst>
                <a:gd name="connsiteX0" fmla="*/ 921836 w 921835"/>
                <a:gd name="connsiteY0" fmla="*/ 372675 h 851649"/>
                <a:gd name="connsiteX1" fmla="*/ 507217 w 921835"/>
                <a:gd name="connsiteY1" fmla="*/ 157 h 851649"/>
                <a:gd name="connsiteX2" fmla="*/ 116944 w 921835"/>
                <a:gd name="connsiteY2" fmla="*/ 247120 h 851649"/>
                <a:gd name="connsiteX3" fmla="*/ 53617 w 921835"/>
                <a:gd name="connsiteY3" fmla="*/ 363780 h 851649"/>
                <a:gd name="connsiteX4" fmla="*/ 0 w 921835"/>
                <a:gd name="connsiteY4" fmla="*/ 519103 h 851649"/>
                <a:gd name="connsiteX5" fmla="*/ 460687 w 921835"/>
                <a:gd name="connsiteY5" fmla="*/ 851650 h 851649"/>
                <a:gd name="connsiteX6" fmla="*/ 921836 w 921835"/>
                <a:gd name="connsiteY6" fmla="*/ 519103 h 85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835" h="851649">
                  <a:moveTo>
                    <a:pt x="921836" y="372675"/>
                  </a:moveTo>
                  <a:cubicBezTo>
                    <a:pt x="921836" y="166961"/>
                    <a:pt x="736143" y="157"/>
                    <a:pt x="507217" y="157"/>
                  </a:cubicBezTo>
                  <a:cubicBezTo>
                    <a:pt x="339032" y="-4461"/>
                    <a:pt x="184776" y="93152"/>
                    <a:pt x="116944" y="247120"/>
                  </a:cubicBezTo>
                  <a:cubicBezTo>
                    <a:pt x="100892" y="288548"/>
                    <a:pt x="79611" y="327751"/>
                    <a:pt x="53617" y="363780"/>
                  </a:cubicBezTo>
                  <a:cubicBezTo>
                    <a:pt x="19436" y="408403"/>
                    <a:pt x="625" y="462898"/>
                    <a:pt x="0" y="519103"/>
                  </a:cubicBezTo>
                  <a:cubicBezTo>
                    <a:pt x="0" y="702776"/>
                    <a:pt x="206353" y="851650"/>
                    <a:pt x="460687" y="851650"/>
                  </a:cubicBezTo>
                  <a:cubicBezTo>
                    <a:pt x="715021" y="851650"/>
                    <a:pt x="921836" y="702776"/>
                    <a:pt x="921836" y="519103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9E2EFE2-8BD9-0867-676C-9015C0B45E26}"/>
                </a:ext>
              </a:extLst>
            </p:cNvPr>
            <p:cNvSpPr/>
            <p:nvPr/>
          </p:nvSpPr>
          <p:spPr>
            <a:xfrm>
              <a:off x="6019019" y="3634476"/>
              <a:ext cx="525113" cy="358129"/>
            </a:xfrm>
            <a:custGeom>
              <a:avLst/>
              <a:gdLst>
                <a:gd name="connsiteX0" fmla="*/ 117368 w 525113"/>
                <a:gd name="connsiteY0" fmla="*/ 311282 h 358129"/>
                <a:gd name="connsiteX1" fmla="*/ 84378 w 525113"/>
                <a:gd name="connsiteY1" fmla="*/ 145294 h 358129"/>
                <a:gd name="connsiteX2" fmla="*/ 0 w 525113"/>
                <a:gd name="connsiteY2" fmla="*/ 0 h 358129"/>
                <a:gd name="connsiteX3" fmla="*/ 347678 w 525113"/>
                <a:gd name="connsiteY3" fmla="*/ 358130 h 358129"/>
                <a:gd name="connsiteX4" fmla="*/ 413308 w 525113"/>
                <a:gd name="connsiteY4" fmla="*/ 202205 h 358129"/>
                <a:gd name="connsiteX5" fmla="*/ 525113 w 525113"/>
                <a:gd name="connsiteY5" fmla="*/ 76933 h 35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113" h="358129">
                  <a:moveTo>
                    <a:pt x="117368" y="311282"/>
                  </a:moveTo>
                  <a:cubicBezTo>
                    <a:pt x="111521" y="255052"/>
                    <a:pt x="100477" y="199485"/>
                    <a:pt x="84378" y="145294"/>
                  </a:cubicBezTo>
                  <a:cubicBezTo>
                    <a:pt x="68167" y="90858"/>
                    <a:pt x="39246" y="41057"/>
                    <a:pt x="0" y="0"/>
                  </a:cubicBezTo>
                  <a:moveTo>
                    <a:pt x="347678" y="358130"/>
                  </a:moveTo>
                  <a:cubicBezTo>
                    <a:pt x="364714" y="304248"/>
                    <a:pt x="386682" y="252051"/>
                    <a:pt x="413308" y="202205"/>
                  </a:cubicBezTo>
                  <a:cubicBezTo>
                    <a:pt x="440131" y="152184"/>
                    <a:pt x="478451" y="109249"/>
                    <a:pt x="525113" y="76933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CB9AC07-B0B2-06D8-BF21-EDE2669940AF}"/>
                </a:ext>
              </a:extLst>
            </p:cNvPr>
            <p:cNvSpPr/>
            <p:nvPr/>
          </p:nvSpPr>
          <p:spPr>
            <a:xfrm>
              <a:off x="5866673" y="4350668"/>
              <a:ext cx="70875" cy="70875"/>
            </a:xfrm>
            <a:custGeom>
              <a:avLst/>
              <a:gdLst>
                <a:gd name="connsiteX0" fmla="*/ 0 w 70875"/>
                <a:gd name="connsiteY0" fmla="*/ 35438 h 70875"/>
                <a:gd name="connsiteX1" fmla="*/ 35438 w 70875"/>
                <a:gd name="connsiteY1" fmla="*/ 70875 h 70875"/>
                <a:gd name="connsiteX2" fmla="*/ 70875 w 70875"/>
                <a:gd name="connsiteY2" fmla="*/ 35438 h 70875"/>
                <a:gd name="connsiteX3" fmla="*/ 35438 w 70875"/>
                <a:gd name="connsiteY3" fmla="*/ 0 h 70875"/>
                <a:gd name="connsiteX4" fmla="*/ 0 w 70875"/>
                <a:gd name="connsiteY4" fmla="*/ 35438 h 7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5" h="70875">
                  <a:moveTo>
                    <a:pt x="0" y="35438"/>
                  </a:moveTo>
                  <a:cubicBezTo>
                    <a:pt x="0" y="55010"/>
                    <a:pt x="15866" y="70875"/>
                    <a:pt x="35438" y="70875"/>
                  </a:cubicBezTo>
                  <a:cubicBezTo>
                    <a:pt x="55009" y="70875"/>
                    <a:pt x="70875" y="55010"/>
                    <a:pt x="70875" y="35438"/>
                  </a:cubicBezTo>
                  <a:cubicBezTo>
                    <a:pt x="70875" y="15865"/>
                    <a:pt x="55009" y="0"/>
                    <a:pt x="35438" y="0"/>
                  </a:cubicBezTo>
                  <a:cubicBezTo>
                    <a:pt x="15866" y="0"/>
                    <a:pt x="0" y="15865"/>
                    <a:pt x="0" y="35438"/>
                  </a:cubicBezTo>
                </a:path>
              </a:pathLst>
            </a:custGeom>
            <a:solidFill>
              <a:srgbClr val="45413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0F02F84-278D-3E76-7BB5-BB361533E90E}"/>
                </a:ext>
              </a:extLst>
            </p:cNvPr>
            <p:cNvSpPr/>
            <p:nvPr/>
          </p:nvSpPr>
          <p:spPr>
            <a:xfrm>
              <a:off x="6321124" y="4495996"/>
              <a:ext cx="70875" cy="70875"/>
            </a:xfrm>
            <a:custGeom>
              <a:avLst/>
              <a:gdLst>
                <a:gd name="connsiteX0" fmla="*/ 0 w 70875"/>
                <a:gd name="connsiteY0" fmla="*/ 35437 h 70875"/>
                <a:gd name="connsiteX1" fmla="*/ 35438 w 70875"/>
                <a:gd name="connsiteY1" fmla="*/ 70875 h 70875"/>
                <a:gd name="connsiteX2" fmla="*/ 70875 w 70875"/>
                <a:gd name="connsiteY2" fmla="*/ 35437 h 70875"/>
                <a:gd name="connsiteX3" fmla="*/ 35438 w 70875"/>
                <a:gd name="connsiteY3" fmla="*/ 0 h 70875"/>
                <a:gd name="connsiteX4" fmla="*/ 0 w 70875"/>
                <a:gd name="connsiteY4" fmla="*/ 35437 h 7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5" h="70875">
                  <a:moveTo>
                    <a:pt x="0" y="35437"/>
                  </a:moveTo>
                  <a:cubicBezTo>
                    <a:pt x="0" y="55010"/>
                    <a:pt x="15865" y="70875"/>
                    <a:pt x="35438" y="70875"/>
                  </a:cubicBezTo>
                  <a:cubicBezTo>
                    <a:pt x="55010" y="70875"/>
                    <a:pt x="70875" y="55010"/>
                    <a:pt x="70875" y="35437"/>
                  </a:cubicBezTo>
                  <a:cubicBezTo>
                    <a:pt x="70875" y="15868"/>
                    <a:pt x="55010" y="0"/>
                    <a:pt x="35438" y="0"/>
                  </a:cubicBezTo>
                  <a:cubicBezTo>
                    <a:pt x="15865" y="0"/>
                    <a:pt x="0" y="15868"/>
                    <a:pt x="0" y="35437"/>
                  </a:cubicBezTo>
                </a:path>
              </a:pathLst>
            </a:custGeom>
            <a:solidFill>
              <a:srgbClr val="45413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95224DB-3F26-A488-ABAE-FF368A0CE7BD}"/>
              </a:ext>
            </a:extLst>
          </p:cNvPr>
          <p:cNvGrpSpPr/>
          <p:nvPr/>
        </p:nvGrpSpPr>
        <p:grpSpPr>
          <a:xfrm flipH="1">
            <a:off x="880720" y="5502059"/>
            <a:ext cx="646917" cy="448780"/>
            <a:chOff x="5772090" y="3634476"/>
            <a:chExt cx="1616835" cy="1121631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814DC9F-97F3-6DE8-501A-221DD84E285A}"/>
                </a:ext>
              </a:extLst>
            </p:cNvPr>
            <p:cNvSpPr/>
            <p:nvPr/>
          </p:nvSpPr>
          <p:spPr>
            <a:xfrm>
              <a:off x="6645413" y="3900477"/>
              <a:ext cx="743512" cy="608383"/>
            </a:xfrm>
            <a:custGeom>
              <a:avLst/>
              <a:gdLst>
                <a:gd name="connsiteX0" fmla="*/ 743513 w 743512"/>
                <a:gd name="connsiteY0" fmla="*/ 349372 h 608383"/>
                <a:gd name="connsiteX1" fmla="*/ 301961 w 743512"/>
                <a:gd name="connsiteY1" fmla="*/ 608384 h 608383"/>
                <a:gd name="connsiteX2" fmla="*/ 0 w 743512"/>
                <a:gd name="connsiteY2" fmla="*/ 306386 h 608383"/>
                <a:gd name="connsiteX3" fmla="*/ 301961 w 743512"/>
                <a:gd name="connsiteY3" fmla="*/ 4388 h 608383"/>
                <a:gd name="connsiteX4" fmla="*/ 743513 w 743512"/>
                <a:gd name="connsiteY4" fmla="*/ 349372 h 60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512" h="608383">
                  <a:moveTo>
                    <a:pt x="743513" y="349372"/>
                  </a:moveTo>
                  <a:cubicBezTo>
                    <a:pt x="743513" y="516139"/>
                    <a:pt x="468765" y="608384"/>
                    <a:pt x="301961" y="608384"/>
                  </a:cubicBezTo>
                  <a:cubicBezTo>
                    <a:pt x="135186" y="608364"/>
                    <a:pt x="0" y="473161"/>
                    <a:pt x="0" y="306386"/>
                  </a:cubicBezTo>
                  <a:cubicBezTo>
                    <a:pt x="0" y="139616"/>
                    <a:pt x="136893" y="28238"/>
                    <a:pt x="301961" y="4388"/>
                  </a:cubicBezTo>
                  <a:cubicBezTo>
                    <a:pt x="564767" y="-33567"/>
                    <a:pt x="743513" y="182568"/>
                    <a:pt x="743513" y="349372"/>
                  </a:cubicBezTo>
                  <a:close/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8D6A07E-B7B9-51B0-6D4A-B257CB7299D2}"/>
                </a:ext>
              </a:extLst>
            </p:cNvPr>
            <p:cNvSpPr/>
            <p:nvPr/>
          </p:nvSpPr>
          <p:spPr>
            <a:xfrm>
              <a:off x="6645413" y="3900227"/>
              <a:ext cx="699747" cy="317657"/>
            </a:xfrm>
            <a:custGeom>
              <a:avLst/>
              <a:gdLst>
                <a:gd name="connsiteX0" fmla="*/ 147420 w 699747"/>
                <a:gd name="connsiteY0" fmla="*/ 243593 h 317657"/>
                <a:gd name="connsiteX1" fmla="*/ 191503 w 699747"/>
                <a:gd name="connsiteY1" fmla="*/ 249440 h 317657"/>
                <a:gd name="connsiteX2" fmla="*/ 422663 w 699747"/>
                <a:gd name="connsiteY2" fmla="*/ 139584 h 317657"/>
                <a:gd name="connsiteX3" fmla="*/ 699747 w 699747"/>
                <a:gd name="connsiteY3" fmla="*/ 198692 h 317657"/>
                <a:gd name="connsiteX4" fmla="*/ 301961 w 699747"/>
                <a:gd name="connsiteY4" fmla="*/ 4531 h 317657"/>
                <a:gd name="connsiteX5" fmla="*/ 0 w 699747"/>
                <a:gd name="connsiteY5" fmla="*/ 306529 h 317657"/>
                <a:gd name="connsiteX6" fmla="*/ 565 w 699747"/>
                <a:gd name="connsiteY6" fmla="*/ 317658 h 317657"/>
                <a:gd name="connsiteX7" fmla="*/ 147420 w 699747"/>
                <a:gd name="connsiteY7" fmla="*/ 243593 h 31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9747" h="317657">
                  <a:moveTo>
                    <a:pt x="147420" y="243593"/>
                  </a:moveTo>
                  <a:cubicBezTo>
                    <a:pt x="162304" y="243630"/>
                    <a:pt x="177123" y="245596"/>
                    <a:pt x="191503" y="249440"/>
                  </a:cubicBezTo>
                  <a:cubicBezTo>
                    <a:pt x="254157" y="188077"/>
                    <a:pt x="335517" y="149411"/>
                    <a:pt x="422663" y="139584"/>
                  </a:cubicBezTo>
                  <a:cubicBezTo>
                    <a:pt x="519137" y="125035"/>
                    <a:pt x="617608" y="146042"/>
                    <a:pt x="699747" y="198692"/>
                  </a:cubicBezTo>
                  <a:cubicBezTo>
                    <a:pt x="620665" y="57299"/>
                    <a:pt x="462083" y="-20107"/>
                    <a:pt x="301961" y="4531"/>
                  </a:cubicBezTo>
                  <a:cubicBezTo>
                    <a:pt x="136893" y="28381"/>
                    <a:pt x="0" y="139761"/>
                    <a:pt x="0" y="306529"/>
                  </a:cubicBezTo>
                  <a:cubicBezTo>
                    <a:pt x="0" y="310286"/>
                    <a:pt x="425" y="313937"/>
                    <a:pt x="565" y="317658"/>
                  </a:cubicBezTo>
                  <a:cubicBezTo>
                    <a:pt x="35817" y="272053"/>
                    <a:pt x="89795" y="244831"/>
                    <a:pt x="147420" y="243593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8387231-B1C9-C0B3-C66A-75506F94FC94}"/>
                </a:ext>
              </a:extLst>
            </p:cNvPr>
            <p:cNvSpPr/>
            <p:nvPr/>
          </p:nvSpPr>
          <p:spPr>
            <a:xfrm>
              <a:off x="6855060" y="3905998"/>
              <a:ext cx="423939" cy="585674"/>
            </a:xfrm>
            <a:custGeom>
              <a:avLst/>
              <a:gdLst>
                <a:gd name="connsiteX0" fmla="*/ 0 w 423939"/>
                <a:gd name="connsiteY0" fmla="*/ 22466 h 585674"/>
                <a:gd name="connsiteX1" fmla="*/ 229601 w 423939"/>
                <a:gd name="connsiteY1" fmla="*/ 531279 h 585674"/>
                <a:gd name="connsiteX2" fmla="*/ 232363 w 423939"/>
                <a:gd name="connsiteY2" fmla="*/ 585675 h 585674"/>
                <a:gd name="connsiteX3" fmla="*/ 218048 w 423939"/>
                <a:gd name="connsiteY3" fmla="*/ 0 h 585674"/>
                <a:gd name="connsiteX4" fmla="*/ 422131 w 423939"/>
                <a:gd name="connsiteY4" fmla="*/ 484290 h 585674"/>
                <a:gd name="connsiteX5" fmla="*/ 423939 w 423939"/>
                <a:gd name="connsiteY5" fmla="*/ 508635 h 58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3939" h="585674">
                  <a:moveTo>
                    <a:pt x="0" y="22466"/>
                  </a:moveTo>
                  <a:cubicBezTo>
                    <a:pt x="141539" y="150432"/>
                    <a:pt x="213123" y="341404"/>
                    <a:pt x="229601" y="531279"/>
                  </a:cubicBezTo>
                  <a:cubicBezTo>
                    <a:pt x="231159" y="549352"/>
                    <a:pt x="232293" y="567532"/>
                    <a:pt x="232363" y="585675"/>
                  </a:cubicBezTo>
                  <a:moveTo>
                    <a:pt x="218048" y="0"/>
                  </a:moveTo>
                  <a:cubicBezTo>
                    <a:pt x="342751" y="127114"/>
                    <a:pt x="406682" y="306250"/>
                    <a:pt x="422131" y="484290"/>
                  </a:cubicBezTo>
                  <a:cubicBezTo>
                    <a:pt x="422840" y="492393"/>
                    <a:pt x="423444" y="500507"/>
                    <a:pt x="423939" y="508635"/>
                  </a:cubicBezTo>
                </a:path>
              </a:pathLst>
            </a:custGeom>
            <a:noFill/>
            <a:ln w="12700" cap="rnd">
              <a:solidFill>
                <a:srgbClr val="FFE5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A1C3BB3-39DF-2697-14F9-2D9BCBEFB58C}"/>
                </a:ext>
              </a:extLst>
            </p:cNvPr>
            <p:cNvSpPr/>
            <p:nvPr/>
          </p:nvSpPr>
          <p:spPr>
            <a:xfrm>
              <a:off x="6645413" y="3900477"/>
              <a:ext cx="743512" cy="608383"/>
            </a:xfrm>
            <a:custGeom>
              <a:avLst/>
              <a:gdLst>
                <a:gd name="connsiteX0" fmla="*/ 743513 w 743512"/>
                <a:gd name="connsiteY0" fmla="*/ 349372 h 608383"/>
                <a:gd name="connsiteX1" fmla="*/ 301961 w 743512"/>
                <a:gd name="connsiteY1" fmla="*/ 608384 h 608383"/>
                <a:gd name="connsiteX2" fmla="*/ 0 w 743512"/>
                <a:gd name="connsiteY2" fmla="*/ 306386 h 608383"/>
                <a:gd name="connsiteX3" fmla="*/ 301961 w 743512"/>
                <a:gd name="connsiteY3" fmla="*/ 4388 h 608383"/>
                <a:gd name="connsiteX4" fmla="*/ 743513 w 743512"/>
                <a:gd name="connsiteY4" fmla="*/ 349372 h 60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512" h="608383">
                  <a:moveTo>
                    <a:pt x="743513" y="349372"/>
                  </a:moveTo>
                  <a:cubicBezTo>
                    <a:pt x="743513" y="516139"/>
                    <a:pt x="468765" y="608384"/>
                    <a:pt x="301961" y="608384"/>
                  </a:cubicBezTo>
                  <a:cubicBezTo>
                    <a:pt x="135186" y="608364"/>
                    <a:pt x="0" y="473161"/>
                    <a:pt x="0" y="306386"/>
                  </a:cubicBezTo>
                  <a:cubicBezTo>
                    <a:pt x="0" y="139616"/>
                    <a:pt x="136893" y="28238"/>
                    <a:pt x="301961" y="4388"/>
                  </a:cubicBezTo>
                  <a:cubicBezTo>
                    <a:pt x="564767" y="-33567"/>
                    <a:pt x="743513" y="182568"/>
                    <a:pt x="743513" y="349372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246ABEA-5E2F-9282-F786-B906B662D975}"/>
                </a:ext>
              </a:extLst>
            </p:cNvPr>
            <p:cNvSpPr/>
            <p:nvPr/>
          </p:nvSpPr>
          <p:spPr>
            <a:xfrm>
              <a:off x="6467798" y="4012805"/>
              <a:ext cx="413909" cy="531776"/>
            </a:xfrm>
            <a:custGeom>
              <a:avLst/>
              <a:gdLst>
                <a:gd name="connsiteX0" fmla="*/ 0 w 413909"/>
                <a:gd name="connsiteY0" fmla="*/ 265888 h 531776"/>
                <a:gd name="connsiteX1" fmla="*/ 206955 w 413909"/>
                <a:gd name="connsiteY1" fmla="*/ 531776 h 531776"/>
                <a:gd name="connsiteX2" fmla="*/ 413910 w 413909"/>
                <a:gd name="connsiteY2" fmla="*/ 265888 h 531776"/>
                <a:gd name="connsiteX3" fmla="*/ 206955 w 413909"/>
                <a:gd name="connsiteY3" fmla="*/ 0 h 531776"/>
                <a:gd name="connsiteX4" fmla="*/ 0 w 413909"/>
                <a:gd name="connsiteY4" fmla="*/ 265888 h 5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909" h="531776">
                  <a:moveTo>
                    <a:pt x="0" y="265888"/>
                  </a:moveTo>
                  <a:cubicBezTo>
                    <a:pt x="0" y="412734"/>
                    <a:pt x="92658" y="531776"/>
                    <a:pt x="206955" y="531776"/>
                  </a:cubicBezTo>
                  <a:cubicBezTo>
                    <a:pt x="321255" y="531776"/>
                    <a:pt x="413910" y="412734"/>
                    <a:pt x="413910" y="265888"/>
                  </a:cubicBezTo>
                  <a:cubicBezTo>
                    <a:pt x="413910" y="119042"/>
                    <a:pt x="321255" y="0"/>
                    <a:pt x="206955" y="0"/>
                  </a:cubicBezTo>
                  <a:cubicBezTo>
                    <a:pt x="92658" y="0"/>
                    <a:pt x="0" y="119042"/>
                    <a:pt x="0" y="265888"/>
                  </a:cubicBezTo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8CA7851-83F5-C9E8-8DF8-198E84FC0299}"/>
                </a:ext>
              </a:extLst>
            </p:cNvPr>
            <p:cNvSpPr/>
            <p:nvPr/>
          </p:nvSpPr>
          <p:spPr>
            <a:xfrm>
              <a:off x="6468119" y="4012805"/>
              <a:ext cx="382404" cy="520045"/>
            </a:xfrm>
            <a:custGeom>
              <a:avLst/>
              <a:gdLst>
                <a:gd name="connsiteX0" fmla="*/ 115951 w 382404"/>
                <a:gd name="connsiteY0" fmla="*/ 387582 h 520045"/>
                <a:gd name="connsiteX1" fmla="*/ 325032 w 382404"/>
                <a:gd name="connsiteY1" fmla="*/ 131015 h 520045"/>
                <a:gd name="connsiteX2" fmla="*/ 369115 w 382404"/>
                <a:gd name="connsiteY2" fmla="*/ 136862 h 520045"/>
                <a:gd name="connsiteX3" fmla="*/ 382404 w 382404"/>
                <a:gd name="connsiteY3" fmla="*/ 125449 h 520045"/>
                <a:gd name="connsiteX4" fmla="*/ 206955 w 382404"/>
                <a:gd name="connsiteY4" fmla="*/ 0 h 520045"/>
                <a:gd name="connsiteX5" fmla="*/ 0 w 382404"/>
                <a:gd name="connsiteY5" fmla="*/ 265781 h 520045"/>
                <a:gd name="connsiteX6" fmla="*/ 146427 w 382404"/>
                <a:gd name="connsiteY6" fmla="*/ 520045 h 520045"/>
                <a:gd name="connsiteX7" fmla="*/ 115951 w 382404"/>
                <a:gd name="connsiteY7" fmla="*/ 387582 h 52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404" h="520045">
                  <a:moveTo>
                    <a:pt x="115951" y="387582"/>
                  </a:moveTo>
                  <a:cubicBezTo>
                    <a:pt x="115951" y="245832"/>
                    <a:pt x="209506" y="131015"/>
                    <a:pt x="325032" y="131015"/>
                  </a:cubicBezTo>
                  <a:cubicBezTo>
                    <a:pt x="339919" y="131051"/>
                    <a:pt x="354735" y="133017"/>
                    <a:pt x="369115" y="136862"/>
                  </a:cubicBezTo>
                  <a:cubicBezTo>
                    <a:pt x="373087" y="132680"/>
                    <a:pt x="378152" y="129383"/>
                    <a:pt x="382404" y="125449"/>
                  </a:cubicBezTo>
                  <a:cubicBezTo>
                    <a:pt x="353011" y="53297"/>
                    <a:pt x="284738" y="4480"/>
                    <a:pt x="206955" y="0"/>
                  </a:cubicBezTo>
                  <a:cubicBezTo>
                    <a:pt x="92633" y="0"/>
                    <a:pt x="0" y="119070"/>
                    <a:pt x="0" y="265781"/>
                  </a:cubicBezTo>
                  <a:cubicBezTo>
                    <a:pt x="0" y="385560"/>
                    <a:pt x="61661" y="486771"/>
                    <a:pt x="146427" y="520045"/>
                  </a:cubicBezTo>
                  <a:cubicBezTo>
                    <a:pt x="126250" y="478811"/>
                    <a:pt x="115822" y="433488"/>
                    <a:pt x="115951" y="387582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A0927B8-F247-D8B2-1F0D-D50F803C38CD}"/>
                </a:ext>
              </a:extLst>
            </p:cNvPr>
            <p:cNvSpPr/>
            <p:nvPr/>
          </p:nvSpPr>
          <p:spPr>
            <a:xfrm>
              <a:off x="6467798" y="4012805"/>
              <a:ext cx="413909" cy="531776"/>
            </a:xfrm>
            <a:custGeom>
              <a:avLst/>
              <a:gdLst>
                <a:gd name="connsiteX0" fmla="*/ 0 w 413909"/>
                <a:gd name="connsiteY0" fmla="*/ 265888 h 531776"/>
                <a:gd name="connsiteX1" fmla="*/ 206955 w 413909"/>
                <a:gd name="connsiteY1" fmla="*/ 531776 h 531776"/>
                <a:gd name="connsiteX2" fmla="*/ 413910 w 413909"/>
                <a:gd name="connsiteY2" fmla="*/ 265888 h 531776"/>
                <a:gd name="connsiteX3" fmla="*/ 206955 w 413909"/>
                <a:gd name="connsiteY3" fmla="*/ 0 h 531776"/>
                <a:gd name="connsiteX4" fmla="*/ 0 w 413909"/>
                <a:gd name="connsiteY4" fmla="*/ 265888 h 5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909" h="531776">
                  <a:moveTo>
                    <a:pt x="0" y="265888"/>
                  </a:moveTo>
                  <a:cubicBezTo>
                    <a:pt x="0" y="412734"/>
                    <a:pt x="92658" y="531776"/>
                    <a:pt x="206955" y="531776"/>
                  </a:cubicBezTo>
                  <a:cubicBezTo>
                    <a:pt x="321255" y="531776"/>
                    <a:pt x="413910" y="412734"/>
                    <a:pt x="413910" y="265888"/>
                  </a:cubicBezTo>
                  <a:cubicBezTo>
                    <a:pt x="413910" y="119042"/>
                    <a:pt x="321255" y="0"/>
                    <a:pt x="206955" y="0"/>
                  </a:cubicBezTo>
                  <a:cubicBezTo>
                    <a:pt x="92658" y="0"/>
                    <a:pt x="0" y="119042"/>
                    <a:pt x="0" y="265888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EC250EB-92EE-B5E3-97C4-6E96865941FF}"/>
                </a:ext>
              </a:extLst>
            </p:cNvPr>
            <p:cNvSpPr/>
            <p:nvPr/>
          </p:nvSpPr>
          <p:spPr>
            <a:xfrm>
              <a:off x="5902220" y="4237977"/>
              <a:ext cx="1250976" cy="518130"/>
            </a:xfrm>
            <a:custGeom>
              <a:avLst/>
              <a:gdLst>
                <a:gd name="connsiteX0" fmla="*/ 779162 w 1250976"/>
                <a:gd name="connsiteY0" fmla="*/ 169853 h 518130"/>
                <a:gd name="connsiteX1" fmla="*/ 824095 w 1250976"/>
                <a:gd name="connsiteY1" fmla="*/ 518130 h 518130"/>
                <a:gd name="connsiteX2" fmla="*/ 856841 w 1250976"/>
                <a:gd name="connsiteY2" fmla="*/ 123784 h 518130"/>
                <a:gd name="connsiteX3" fmla="*/ 945896 w 1250976"/>
                <a:gd name="connsiteY3" fmla="*/ 493892 h 518130"/>
                <a:gd name="connsiteX4" fmla="*/ 1250976 w 1250976"/>
                <a:gd name="connsiteY4" fmla="*/ 420643 h 518130"/>
                <a:gd name="connsiteX5" fmla="*/ 1041577 w 1250976"/>
                <a:gd name="connsiteY5" fmla="*/ 0 h 518130"/>
                <a:gd name="connsiteX6" fmla="*/ 913116 w 1250976"/>
                <a:gd name="connsiteY6" fmla="*/ 67649 h 518130"/>
                <a:gd name="connsiteX7" fmla="*/ 37135 w 1250976"/>
                <a:gd name="connsiteY7" fmla="*/ 349059 h 518130"/>
                <a:gd name="connsiteX8" fmla="*/ 3222 w 1250976"/>
                <a:gd name="connsiteY8" fmla="*/ 447469 h 518130"/>
                <a:gd name="connsiteX9" fmla="*/ 309970 w 1250976"/>
                <a:gd name="connsiteY9" fmla="*/ 425534 h 518130"/>
                <a:gd name="connsiteX10" fmla="*/ 285729 w 1250976"/>
                <a:gd name="connsiteY10" fmla="*/ 518130 h 51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0976" h="518130">
                  <a:moveTo>
                    <a:pt x="779162" y="169853"/>
                  </a:moveTo>
                  <a:lnTo>
                    <a:pt x="824095" y="518130"/>
                  </a:lnTo>
                  <a:moveTo>
                    <a:pt x="856841" y="123784"/>
                  </a:moveTo>
                  <a:lnTo>
                    <a:pt x="945896" y="493892"/>
                  </a:lnTo>
                  <a:moveTo>
                    <a:pt x="1250976" y="420643"/>
                  </a:moveTo>
                  <a:lnTo>
                    <a:pt x="1041577" y="0"/>
                  </a:lnTo>
                  <a:lnTo>
                    <a:pt x="913116" y="67649"/>
                  </a:lnTo>
                  <a:moveTo>
                    <a:pt x="37135" y="349059"/>
                  </a:moveTo>
                  <a:cubicBezTo>
                    <a:pt x="6744" y="371821"/>
                    <a:pt x="-6694" y="410816"/>
                    <a:pt x="3222" y="447469"/>
                  </a:cubicBezTo>
                  <a:moveTo>
                    <a:pt x="309970" y="425534"/>
                  </a:moveTo>
                  <a:cubicBezTo>
                    <a:pt x="323312" y="458359"/>
                    <a:pt x="313446" y="496052"/>
                    <a:pt x="285729" y="518130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C06973F-E50F-2F1B-2F45-130433A2986E}"/>
                </a:ext>
              </a:extLst>
            </p:cNvPr>
            <p:cNvSpPr/>
            <p:nvPr/>
          </p:nvSpPr>
          <p:spPr>
            <a:xfrm>
              <a:off x="5772090" y="3812038"/>
              <a:ext cx="921835" cy="851649"/>
            </a:xfrm>
            <a:custGeom>
              <a:avLst/>
              <a:gdLst>
                <a:gd name="connsiteX0" fmla="*/ 921836 w 921835"/>
                <a:gd name="connsiteY0" fmla="*/ 372675 h 851649"/>
                <a:gd name="connsiteX1" fmla="*/ 507217 w 921835"/>
                <a:gd name="connsiteY1" fmla="*/ 157 h 851649"/>
                <a:gd name="connsiteX2" fmla="*/ 116944 w 921835"/>
                <a:gd name="connsiteY2" fmla="*/ 247120 h 851649"/>
                <a:gd name="connsiteX3" fmla="*/ 53617 w 921835"/>
                <a:gd name="connsiteY3" fmla="*/ 363780 h 851649"/>
                <a:gd name="connsiteX4" fmla="*/ 0 w 921835"/>
                <a:gd name="connsiteY4" fmla="*/ 519103 h 851649"/>
                <a:gd name="connsiteX5" fmla="*/ 460687 w 921835"/>
                <a:gd name="connsiteY5" fmla="*/ 851650 h 851649"/>
                <a:gd name="connsiteX6" fmla="*/ 921836 w 921835"/>
                <a:gd name="connsiteY6" fmla="*/ 519103 h 85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835" h="851649">
                  <a:moveTo>
                    <a:pt x="921836" y="372675"/>
                  </a:moveTo>
                  <a:cubicBezTo>
                    <a:pt x="921836" y="166961"/>
                    <a:pt x="736143" y="157"/>
                    <a:pt x="507217" y="157"/>
                  </a:cubicBezTo>
                  <a:cubicBezTo>
                    <a:pt x="339032" y="-4461"/>
                    <a:pt x="184776" y="93152"/>
                    <a:pt x="116944" y="247120"/>
                  </a:cubicBezTo>
                  <a:cubicBezTo>
                    <a:pt x="100892" y="288548"/>
                    <a:pt x="79611" y="327751"/>
                    <a:pt x="53617" y="363780"/>
                  </a:cubicBezTo>
                  <a:cubicBezTo>
                    <a:pt x="19436" y="408403"/>
                    <a:pt x="625" y="462898"/>
                    <a:pt x="0" y="519103"/>
                  </a:cubicBezTo>
                  <a:cubicBezTo>
                    <a:pt x="0" y="702776"/>
                    <a:pt x="206353" y="851650"/>
                    <a:pt x="460687" y="851650"/>
                  </a:cubicBezTo>
                  <a:cubicBezTo>
                    <a:pt x="715021" y="851650"/>
                    <a:pt x="921836" y="702776"/>
                    <a:pt x="921836" y="519103"/>
                  </a:cubicBezTo>
                  <a:close/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9C23ECA-5ECF-2EB0-01E7-6250A7AD6972}"/>
                </a:ext>
              </a:extLst>
            </p:cNvPr>
            <p:cNvSpPr/>
            <p:nvPr/>
          </p:nvSpPr>
          <p:spPr>
            <a:xfrm>
              <a:off x="5871811" y="3812041"/>
              <a:ext cx="822007" cy="446523"/>
            </a:xfrm>
            <a:custGeom>
              <a:avLst/>
              <a:gdLst>
                <a:gd name="connsiteX0" fmla="*/ 359655 w 822007"/>
                <a:gd name="connsiteY0" fmla="*/ 139778 h 446523"/>
                <a:gd name="connsiteX1" fmla="*/ 822008 w 822007"/>
                <a:gd name="connsiteY1" fmla="*/ 446523 h 446523"/>
                <a:gd name="connsiteX2" fmla="*/ 822008 w 822007"/>
                <a:gd name="connsiteY2" fmla="*/ 372672 h 446523"/>
                <a:gd name="connsiteX3" fmla="*/ 407389 w 822007"/>
                <a:gd name="connsiteY3" fmla="*/ 154 h 446523"/>
                <a:gd name="connsiteX4" fmla="*/ 17223 w 822007"/>
                <a:gd name="connsiteY4" fmla="*/ 247117 h 446523"/>
                <a:gd name="connsiteX5" fmla="*/ 0 w 822007"/>
                <a:gd name="connsiteY5" fmla="*/ 284363 h 446523"/>
                <a:gd name="connsiteX6" fmla="*/ 359655 w 822007"/>
                <a:gd name="connsiteY6" fmla="*/ 139778 h 446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2007" h="446523">
                  <a:moveTo>
                    <a:pt x="359655" y="139778"/>
                  </a:moveTo>
                  <a:cubicBezTo>
                    <a:pt x="577278" y="139778"/>
                    <a:pt x="761269" y="268947"/>
                    <a:pt x="822008" y="446523"/>
                  </a:cubicBezTo>
                  <a:lnTo>
                    <a:pt x="822008" y="372672"/>
                  </a:lnTo>
                  <a:cubicBezTo>
                    <a:pt x="822008" y="166921"/>
                    <a:pt x="636315" y="154"/>
                    <a:pt x="407389" y="154"/>
                  </a:cubicBezTo>
                  <a:cubicBezTo>
                    <a:pt x="239244" y="-4419"/>
                    <a:pt x="85040" y="93186"/>
                    <a:pt x="17223" y="247117"/>
                  </a:cubicBezTo>
                  <a:cubicBezTo>
                    <a:pt x="12155" y="259841"/>
                    <a:pt x="5883" y="271923"/>
                    <a:pt x="0" y="284363"/>
                  </a:cubicBezTo>
                  <a:cubicBezTo>
                    <a:pt x="95967" y="190377"/>
                    <a:pt x="225339" y="138369"/>
                    <a:pt x="359655" y="139778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6F9546E-965A-1B55-F4C4-FC4D800C2DF1}"/>
                </a:ext>
              </a:extLst>
            </p:cNvPr>
            <p:cNvSpPr/>
            <p:nvPr/>
          </p:nvSpPr>
          <p:spPr>
            <a:xfrm>
              <a:off x="5772090" y="3812038"/>
              <a:ext cx="921835" cy="851649"/>
            </a:xfrm>
            <a:custGeom>
              <a:avLst/>
              <a:gdLst>
                <a:gd name="connsiteX0" fmla="*/ 921836 w 921835"/>
                <a:gd name="connsiteY0" fmla="*/ 372675 h 851649"/>
                <a:gd name="connsiteX1" fmla="*/ 507217 w 921835"/>
                <a:gd name="connsiteY1" fmla="*/ 157 h 851649"/>
                <a:gd name="connsiteX2" fmla="*/ 116944 w 921835"/>
                <a:gd name="connsiteY2" fmla="*/ 247120 h 851649"/>
                <a:gd name="connsiteX3" fmla="*/ 53617 w 921835"/>
                <a:gd name="connsiteY3" fmla="*/ 363780 h 851649"/>
                <a:gd name="connsiteX4" fmla="*/ 0 w 921835"/>
                <a:gd name="connsiteY4" fmla="*/ 519103 h 851649"/>
                <a:gd name="connsiteX5" fmla="*/ 460687 w 921835"/>
                <a:gd name="connsiteY5" fmla="*/ 851650 h 851649"/>
                <a:gd name="connsiteX6" fmla="*/ 921836 w 921835"/>
                <a:gd name="connsiteY6" fmla="*/ 519103 h 85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835" h="851649">
                  <a:moveTo>
                    <a:pt x="921836" y="372675"/>
                  </a:moveTo>
                  <a:cubicBezTo>
                    <a:pt x="921836" y="166961"/>
                    <a:pt x="736143" y="157"/>
                    <a:pt x="507217" y="157"/>
                  </a:cubicBezTo>
                  <a:cubicBezTo>
                    <a:pt x="339032" y="-4461"/>
                    <a:pt x="184776" y="93152"/>
                    <a:pt x="116944" y="247120"/>
                  </a:cubicBezTo>
                  <a:cubicBezTo>
                    <a:pt x="100892" y="288548"/>
                    <a:pt x="79611" y="327751"/>
                    <a:pt x="53617" y="363780"/>
                  </a:cubicBezTo>
                  <a:cubicBezTo>
                    <a:pt x="19436" y="408403"/>
                    <a:pt x="625" y="462898"/>
                    <a:pt x="0" y="519103"/>
                  </a:cubicBezTo>
                  <a:cubicBezTo>
                    <a:pt x="0" y="702776"/>
                    <a:pt x="206353" y="851650"/>
                    <a:pt x="460687" y="851650"/>
                  </a:cubicBezTo>
                  <a:cubicBezTo>
                    <a:pt x="715021" y="851650"/>
                    <a:pt x="921836" y="702776"/>
                    <a:pt x="921836" y="519103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11B7AB4-5420-376B-56BE-5B52AECC10C2}"/>
                </a:ext>
              </a:extLst>
            </p:cNvPr>
            <p:cNvSpPr/>
            <p:nvPr/>
          </p:nvSpPr>
          <p:spPr>
            <a:xfrm>
              <a:off x="6019019" y="3634476"/>
              <a:ext cx="525113" cy="358129"/>
            </a:xfrm>
            <a:custGeom>
              <a:avLst/>
              <a:gdLst>
                <a:gd name="connsiteX0" fmla="*/ 117368 w 525113"/>
                <a:gd name="connsiteY0" fmla="*/ 311282 h 358129"/>
                <a:gd name="connsiteX1" fmla="*/ 84378 w 525113"/>
                <a:gd name="connsiteY1" fmla="*/ 145294 h 358129"/>
                <a:gd name="connsiteX2" fmla="*/ 0 w 525113"/>
                <a:gd name="connsiteY2" fmla="*/ 0 h 358129"/>
                <a:gd name="connsiteX3" fmla="*/ 347678 w 525113"/>
                <a:gd name="connsiteY3" fmla="*/ 358130 h 358129"/>
                <a:gd name="connsiteX4" fmla="*/ 413308 w 525113"/>
                <a:gd name="connsiteY4" fmla="*/ 202205 h 358129"/>
                <a:gd name="connsiteX5" fmla="*/ 525113 w 525113"/>
                <a:gd name="connsiteY5" fmla="*/ 76933 h 35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113" h="358129">
                  <a:moveTo>
                    <a:pt x="117368" y="311282"/>
                  </a:moveTo>
                  <a:cubicBezTo>
                    <a:pt x="111521" y="255052"/>
                    <a:pt x="100477" y="199485"/>
                    <a:pt x="84378" y="145294"/>
                  </a:cubicBezTo>
                  <a:cubicBezTo>
                    <a:pt x="68167" y="90858"/>
                    <a:pt x="39246" y="41057"/>
                    <a:pt x="0" y="0"/>
                  </a:cubicBezTo>
                  <a:moveTo>
                    <a:pt x="347678" y="358130"/>
                  </a:moveTo>
                  <a:cubicBezTo>
                    <a:pt x="364714" y="304248"/>
                    <a:pt x="386682" y="252051"/>
                    <a:pt x="413308" y="202205"/>
                  </a:cubicBezTo>
                  <a:cubicBezTo>
                    <a:pt x="440131" y="152184"/>
                    <a:pt x="478451" y="109249"/>
                    <a:pt x="525113" y="76933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009172F-25C5-89C0-72C0-816DFDE3287F}"/>
                </a:ext>
              </a:extLst>
            </p:cNvPr>
            <p:cNvSpPr/>
            <p:nvPr/>
          </p:nvSpPr>
          <p:spPr>
            <a:xfrm>
              <a:off x="5866673" y="4350668"/>
              <a:ext cx="70875" cy="70875"/>
            </a:xfrm>
            <a:custGeom>
              <a:avLst/>
              <a:gdLst>
                <a:gd name="connsiteX0" fmla="*/ 0 w 70875"/>
                <a:gd name="connsiteY0" fmla="*/ 35438 h 70875"/>
                <a:gd name="connsiteX1" fmla="*/ 35438 w 70875"/>
                <a:gd name="connsiteY1" fmla="*/ 70875 h 70875"/>
                <a:gd name="connsiteX2" fmla="*/ 70875 w 70875"/>
                <a:gd name="connsiteY2" fmla="*/ 35438 h 70875"/>
                <a:gd name="connsiteX3" fmla="*/ 35438 w 70875"/>
                <a:gd name="connsiteY3" fmla="*/ 0 h 70875"/>
                <a:gd name="connsiteX4" fmla="*/ 0 w 70875"/>
                <a:gd name="connsiteY4" fmla="*/ 35438 h 7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5" h="70875">
                  <a:moveTo>
                    <a:pt x="0" y="35438"/>
                  </a:moveTo>
                  <a:cubicBezTo>
                    <a:pt x="0" y="55010"/>
                    <a:pt x="15866" y="70875"/>
                    <a:pt x="35438" y="70875"/>
                  </a:cubicBezTo>
                  <a:cubicBezTo>
                    <a:pt x="55009" y="70875"/>
                    <a:pt x="70875" y="55010"/>
                    <a:pt x="70875" y="35438"/>
                  </a:cubicBezTo>
                  <a:cubicBezTo>
                    <a:pt x="70875" y="15865"/>
                    <a:pt x="55009" y="0"/>
                    <a:pt x="35438" y="0"/>
                  </a:cubicBezTo>
                  <a:cubicBezTo>
                    <a:pt x="15866" y="0"/>
                    <a:pt x="0" y="15865"/>
                    <a:pt x="0" y="35438"/>
                  </a:cubicBezTo>
                </a:path>
              </a:pathLst>
            </a:custGeom>
            <a:solidFill>
              <a:srgbClr val="45413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FF79E5D-CABD-9FF4-F804-2379D77DD3BA}"/>
                </a:ext>
              </a:extLst>
            </p:cNvPr>
            <p:cNvSpPr/>
            <p:nvPr/>
          </p:nvSpPr>
          <p:spPr>
            <a:xfrm>
              <a:off x="6321124" y="4495996"/>
              <a:ext cx="70875" cy="70875"/>
            </a:xfrm>
            <a:custGeom>
              <a:avLst/>
              <a:gdLst>
                <a:gd name="connsiteX0" fmla="*/ 0 w 70875"/>
                <a:gd name="connsiteY0" fmla="*/ 35437 h 70875"/>
                <a:gd name="connsiteX1" fmla="*/ 35438 w 70875"/>
                <a:gd name="connsiteY1" fmla="*/ 70875 h 70875"/>
                <a:gd name="connsiteX2" fmla="*/ 70875 w 70875"/>
                <a:gd name="connsiteY2" fmla="*/ 35437 h 70875"/>
                <a:gd name="connsiteX3" fmla="*/ 35438 w 70875"/>
                <a:gd name="connsiteY3" fmla="*/ 0 h 70875"/>
                <a:gd name="connsiteX4" fmla="*/ 0 w 70875"/>
                <a:gd name="connsiteY4" fmla="*/ 35437 h 7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5" h="70875">
                  <a:moveTo>
                    <a:pt x="0" y="35437"/>
                  </a:moveTo>
                  <a:cubicBezTo>
                    <a:pt x="0" y="55010"/>
                    <a:pt x="15865" y="70875"/>
                    <a:pt x="35438" y="70875"/>
                  </a:cubicBezTo>
                  <a:cubicBezTo>
                    <a:pt x="55010" y="70875"/>
                    <a:pt x="70875" y="55010"/>
                    <a:pt x="70875" y="35437"/>
                  </a:cubicBezTo>
                  <a:cubicBezTo>
                    <a:pt x="70875" y="15868"/>
                    <a:pt x="55010" y="0"/>
                    <a:pt x="35438" y="0"/>
                  </a:cubicBezTo>
                  <a:cubicBezTo>
                    <a:pt x="15865" y="0"/>
                    <a:pt x="0" y="15868"/>
                    <a:pt x="0" y="35437"/>
                  </a:cubicBezTo>
                </a:path>
              </a:pathLst>
            </a:custGeom>
            <a:solidFill>
              <a:srgbClr val="45413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1780802-33F1-D2D7-E2DF-A05A9A89615C}"/>
              </a:ext>
            </a:extLst>
          </p:cNvPr>
          <p:cNvGrpSpPr/>
          <p:nvPr/>
        </p:nvGrpSpPr>
        <p:grpSpPr>
          <a:xfrm rot="1305642">
            <a:off x="7901767" y="3189857"/>
            <a:ext cx="1597904" cy="1746626"/>
            <a:chOff x="5234696" y="507658"/>
            <a:chExt cx="1597904" cy="1746626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AEE971D7-2578-5168-4CDF-D4003DF8C447}"/>
                </a:ext>
              </a:extLst>
            </p:cNvPr>
            <p:cNvSpPr/>
            <p:nvPr/>
          </p:nvSpPr>
          <p:spPr>
            <a:xfrm>
              <a:off x="5263182" y="536144"/>
              <a:ext cx="1540932" cy="1540932"/>
            </a:xfrm>
            <a:prstGeom prst="ellipse">
              <a:avLst/>
            </a:pr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7" name="图形 66">
              <a:extLst>
                <a:ext uri="{FF2B5EF4-FFF2-40B4-BE49-F238E27FC236}">
                  <a16:creationId xmlns:a16="http://schemas.microsoft.com/office/drawing/2014/main" id="{64BE0A08-2894-383C-1845-223E55B37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34696" y="507658"/>
              <a:ext cx="1597904" cy="1597904"/>
            </a:xfrm>
            <a:prstGeom prst="rect">
              <a:avLst/>
            </a:prstGeom>
          </p:spPr>
        </p:pic>
        <p:pic>
          <p:nvPicPr>
            <p:cNvPr id="68" name="图形 67">
              <a:extLst>
                <a:ext uri="{FF2B5EF4-FFF2-40B4-BE49-F238E27FC236}">
                  <a16:creationId xmlns:a16="http://schemas.microsoft.com/office/drawing/2014/main" id="{5B586701-ED85-D8F2-3597-8266EF397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369984" y="1483818"/>
              <a:ext cx="770466" cy="770466"/>
            </a:xfrm>
            <a:prstGeom prst="rect">
              <a:avLst/>
            </a:prstGeom>
          </p:spPr>
        </p:pic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182A1EF2-7AAC-01F2-73A5-ADD1D4440A62}"/>
              </a:ext>
            </a:extLst>
          </p:cNvPr>
          <p:cNvGrpSpPr/>
          <p:nvPr/>
        </p:nvGrpSpPr>
        <p:grpSpPr>
          <a:xfrm rot="1305642">
            <a:off x="9310576" y="4040593"/>
            <a:ext cx="2652156" cy="1590712"/>
            <a:chOff x="10410702" y="4537393"/>
            <a:chExt cx="2652156" cy="159071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6B045E2-E8C5-3E34-DD50-A90C81D411D1}"/>
                </a:ext>
              </a:extLst>
            </p:cNvPr>
            <p:cNvSpPr txBox="1"/>
            <p:nvPr/>
          </p:nvSpPr>
          <p:spPr>
            <a:xfrm>
              <a:off x="10410702" y="4537393"/>
              <a:ext cx="26521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>
                  <a:solidFill>
                    <a:srgbClr val="45413C"/>
                  </a:solidFill>
                  <a:latin typeface="Jumble" panose="02000503000000020004" pitchFamily="2" charset="0"/>
                </a:rPr>
                <a:t>Honey</a:t>
              </a:r>
              <a:endParaRPr lang="zh-CN" altLang="en-US" sz="6000">
                <a:solidFill>
                  <a:srgbClr val="45413C"/>
                </a:solidFill>
                <a:latin typeface="Jumble" panose="02000503000000020004" pitchFamily="2" charset="0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52E240A0-746A-5082-71A3-60283CB80F55}"/>
                </a:ext>
              </a:extLst>
            </p:cNvPr>
            <p:cNvGrpSpPr/>
            <p:nvPr/>
          </p:nvGrpSpPr>
          <p:grpSpPr>
            <a:xfrm>
              <a:off x="10966313" y="5297108"/>
              <a:ext cx="1540932" cy="830997"/>
              <a:chOff x="5325534" y="2768802"/>
              <a:chExt cx="1540932" cy="830997"/>
            </a:xfrm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9A86D7B-09CC-BA52-103A-8510F97052AE}"/>
                  </a:ext>
                </a:extLst>
              </p:cNvPr>
              <p:cNvSpPr/>
              <p:nvPr/>
            </p:nvSpPr>
            <p:spPr>
              <a:xfrm>
                <a:off x="5325534" y="2834173"/>
                <a:ext cx="1540932" cy="624054"/>
              </a:xfrm>
              <a:custGeom>
                <a:avLst/>
                <a:gdLst>
                  <a:gd name="connsiteX0" fmla="*/ 445114 w 3175867"/>
                  <a:gd name="connsiteY0" fmla="*/ 824541 h 842220"/>
                  <a:gd name="connsiteX1" fmla="*/ 614 w 3175867"/>
                  <a:gd name="connsiteY1" fmla="*/ 367341 h 842220"/>
                  <a:gd name="connsiteX2" fmla="*/ 534014 w 3175867"/>
                  <a:gd name="connsiteY2" fmla="*/ 11741 h 842220"/>
                  <a:gd name="connsiteX3" fmla="*/ 1448414 w 3175867"/>
                  <a:gd name="connsiteY3" fmla="*/ 87941 h 842220"/>
                  <a:gd name="connsiteX4" fmla="*/ 2451714 w 3175867"/>
                  <a:gd name="connsiteY4" fmla="*/ 113341 h 842220"/>
                  <a:gd name="connsiteX5" fmla="*/ 3086714 w 3175867"/>
                  <a:gd name="connsiteY5" fmla="*/ 253041 h 842220"/>
                  <a:gd name="connsiteX6" fmla="*/ 3086714 w 3175867"/>
                  <a:gd name="connsiteY6" fmla="*/ 697541 h 842220"/>
                  <a:gd name="connsiteX7" fmla="*/ 2299314 w 3175867"/>
                  <a:gd name="connsiteY7" fmla="*/ 748341 h 842220"/>
                  <a:gd name="connsiteX8" fmla="*/ 1219814 w 3175867"/>
                  <a:gd name="connsiteY8" fmla="*/ 748341 h 842220"/>
                  <a:gd name="connsiteX9" fmla="*/ 445114 w 3175867"/>
                  <a:gd name="connsiteY9" fmla="*/ 824541 h 84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75867" h="842220">
                    <a:moveTo>
                      <a:pt x="445114" y="824541"/>
                    </a:moveTo>
                    <a:cubicBezTo>
                      <a:pt x="241914" y="761041"/>
                      <a:pt x="-14203" y="502808"/>
                      <a:pt x="614" y="367341"/>
                    </a:cubicBezTo>
                    <a:cubicBezTo>
                      <a:pt x="15431" y="231874"/>
                      <a:pt x="292714" y="58308"/>
                      <a:pt x="534014" y="11741"/>
                    </a:cubicBezTo>
                    <a:cubicBezTo>
                      <a:pt x="775314" y="-34826"/>
                      <a:pt x="1128797" y="71008"/>
                      <a:pt x="1448414" y="87941"/>
                    </a:cubicBezTo>
                    <a:cubicBezTo>
                      <a:pt x="1768031" y="104874"/>
                      <a:pt x="2178664" y="85824"/>
                      <a:pt x="2451714" y="113341"/>
                    </a:cubicBezTo>
                    <a:cubicBezTo>
                      <a:pt x="2724764" y="140858"/>
                      <a:pt x="2980881" y="155674"/>
                      <a:pt x="3086714" y="253041"/>
                    </a:cubicBezTo>
                    <a:cubicBezTo>
                      <a:pt x="3192547" y="350408"/>
                      <a:pt x="3217947" y="614991"/>
                      <a:pt x="3086714" y="697541"/>
                    </a:cubicBezTo>
                    <a:cubicBezTo>
                      <a:pt x="2955481" y="780091"/>
                      <a:pt x="2610464" y="739874"/>
                      <a:pt x="2299314" y="748341"/>
                    </a:cubicBezTo>
                    <a:cubicBezTo>
                      <a:pt x="1988164" y="756808"/>
                      <a:pt x="1528847" y="735641"/>
                      <a:pt x="1219814" y="748341"/>
                    </a:cubicBezTo>
                    <a:cubicBezTo>
                      <a:pt x="910781" y="761041"/>
                      <a:pt x="648314" y="888041"/>
                      <a:pt x="445114" y="824541"/>
                    </a:cubicBezTo>
                    <a:close/>
                  </a:path>
                </a:pathLst>
              </a:custGeom>
              <a:solidFill>
                <a:srgbClr val="FFE5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14FD2662-4237-0ED0-25EC-17197F73674F}"/>
                  </a:ext>
                </a:extLst>
              </p:cNvPr>
              <p:cNvSpPr txBox="1"/>
              <p:nvPr/>
            </p:nvSpPr>
            <p:spPr>
              <a:xfrm>
                <a:off x="5432335" y="2768802"/>
                <a:ext cx="132733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>
                    <a:solidFill>
                      <a:srgbClr val="45413C"/>
                    </a:solidFill>
                    <a:latin typeface="Jumble" panose="02000503000000020004" pitchFamily="2" charset="0"/>
                  </a:rPr>
                  <a:t>Bee</a:t>
                </a:r>
                <a:endParaRPr lang="zh-CN" altLang="en-US" sz="4800">
                  <a:solidFill>
                    <a:srgbClr val="45413C"/>
                  </a:solidFill>
                  <a:latin typeface="Jumble" panose="02000503000000020004" pitchFamily="2" charset="0"/>
                </a:endParaRPr>
              </a:p>
            </p:txBody>
          </p:sp>
        </p:grpSp>
      </p:grpSp>
      <p:pic>
        <p:nvPicPr>
          <p:cNvPr id="75" name="图形 74">
            <a:extLst>
              <a:ext uri="{FF2B5EF4-FFF2-40B4-BE49-F238E27FC236}">
                <a16:creationId xmlns:a16="http://schemas.microsoft.com/office/drawing/2014/main" id="{25426A21-C0F8-9B79-B215-27D5B5CC3F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85503" y="627218"/>
            <a:ext cx="2279827" cy="2279827"/>
          </a:xfrm>
          <a:prstGeom prst="rect">
            <a:avLst/>
          </a:prstGeom>
        </p:spPr>
      </p:pic>
      <p:pic>
        <p:nvPicPr>
          <p:cNvPr id="76" name="图形 75">
            <a:extLst>
              <a:ext uri="{FF2B5EF4-FFF2-40B4-BE49-F238E27FC236}">
                <a16:creationId xmlns:a16="http://schemas.microsoft.com/office/drawing/2014/main" id="{E8FE50E6-AF2A-8091-FFD6-90FD9D2659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16415" y="4998696"/>
            <a:ext cx="1232086" cy="1232086"/>
          </a:xfrm>
          <a:prstGeom prst="rect">
            <a:avLst/>
          </a:prstGeom>
        </p:spPr>
      </p:pic>
      <p:pic>
        <p:nvPicPr>
          <p:cNvPr id="79" name="图形 78">
            <a:extLst>
              <a:ext uri="{FF2B5EF4-FFF2-40B4-BE49-F238E27FC236}">
                <a16:creationId xmlns:a16="http://schemas.microsoft.com/office/drawing/2014/main" id="{F2345075-543D-5844-6AC8-7195095F19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84942" y="1344433"/>
            <a:ext cx="789344" cy="789344"/>
          </a:xfrm>
          <a:prstGeom prst="rect">
            <a:avLst/>
          </a:prstGeom>
        </p:spPr>
      </p:pic>
      <p:pic>
        <p:nvPicPr>
          <p:cNvPr id="81" name="图形 80">
            <a:extLst>
              <a:ext uri="{FF2B5EF4-FFF2-40B4-BE49-F238E27FC236}">
                <a16:creationId xmlns:a16="http://schemas.microsoft.com/office/drawing/2014/main" id="{5A3EC23A-5472-0ECA-3E66-6EBF68614E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55988" y="1788310"/>
            <a:ext cx="789344" cy="78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377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04D5686-B0BB-77BC-CF20-1F5841FB4E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id="{81A59EC7-2269-8B8C-9779-B04AF7A40F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06000" y="1390505"/>
            <a:ext cx="1980000" cy="1980000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33A489F5-AE3E-2DCC-C980-13B612DE21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4967" y="1390505"/>
            <a:ext cx="1980000" cy="1980000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400E380A-01D5-BFC1-174D-C44B17B33B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27033" y="1390505"/>
            <a:ext cx="1980000" cy="1980000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45ADBB9B-02F4-B822-46BE-DB92E1D0D78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52363" y="956868"/>
            <a:ext cx="867273" cy="867273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DB6A9010-39E8-EBAE-16E3-DD6B969024BD}"/>
              </a:ext>
            </a:extLst>
          </p:cNvPr>
          <p:cNvSpPr txBox="1"/>
          <p:nvPr/>
        </p:nvSpPr>
        <p:spPr>
          <a:xfrm>
            <a:off x="464759" y="3634762"/>
            <a:ext cx="3220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45413C"/>
                </a:solidFill>
                <a:latin typeface="Jumble" panose="02000503000000020004" pitchFamily="2" charset="0"/>
              </a:rPr>
              <a:t>Power Your Point One</a:t>
            </a:r>
            <a:endParaRPr lang="zh-CN" altLang="en-US" sz="2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A62BB64-1D08-33D8-946D-55FD7EF3CB0B}"/>
              </a:ext>
            </a:extLst>
          </p:cNvPr>
          <p:cNvSpPr txBox="1"/>
          <p:nvPr/>
        </p:nvSpPr>
        <p:spPr>
          <a:xfrm>
            <a:off x="4485792" y="3634762"/>
            <a:ext cx="3220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45413C"/>
                </a:solidFill>
                <a:latin typeface="Jumble" panose="02000503000000020004" pitchFamily="2" charset="0"/>
              </a:rPr>
              <a:t>Power Your Point Two</a:t>
            </a:r>
            <a:endParaRPr lang="zh-CN" altLang="en-US" sz="2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4FA4DAD-F5D3-3A11-E7C4-BAAA53342DEC}"/>
              </a:ext>
            </a:extLst>
          </p:cNvPr>
          <p:cNvSpPr txBox="1"/>
          <p:nvPr/>
        </p:nvSpPr>
        <p:spPr>
          <a:xfrm>
            <a:off x="8506825" y="3634762"/>
            <a:ext cx="3220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45413C"/>
                </a:solidFill>
                <a:latin typeface="Jumble" panose="02000503000000020004" pitchFamily="2" charset="0"/>
              </a:rPr>
              <a:t>Power Your Point Three</a:t>
            </a:r>
            <a:endParaRPr lang="zh-CN" altLang="en-US" sz="2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B30DDE1-1EC5-5B60-D64D-BC10DE4FB8A1}"/>
              </a:ext>
            </a:extLst>
          </p:cNvPr>
          <p:cNvGrpSpPr/>
          <p:nvPr/>
        </p:nvGrpSpPr>
        <p:grpSpPr>
          <a:xfrm>
            <a:off x="539539" y="4319400"/>
            <a:ext cx="3070856" cy="1530931"/>
            <a:chOff x="940900" y="4692069"/>
            <a:chExt cx="3070856" cy="1530931"/>
          </a:xfrm>
        </p:grpSpPr>
        <p:sp>
          <p:nvSpPr>
            <p:cNvPr id="22" name="椭圆 34">
              <a:extLst>
                <a:ext uri="{FF2B5EF4-FFF2-40B4-BE49-F238E27FC236}">
                  <a16:creationId xmlns:a16="http://schemas.microsoft.com/office/drawing/2014/main" id="{AEA18874-E7B8-FBD5-9B66-A090F7E6A9F1}"/>
                </a:ext>
              </a:extLst>
            </p:cNvPr>
            <p:cNvSpPr/>
            <p:nvPr/>
          </p:nvSpPr>
          <p:spPr>
            <a:xfrm>
              <a:off x="940900" y="4692069"/>
              <a:ext cx="3070856" cy="1530931"/>
            </a:xfrm>
            <a:custGeom>
              <a:avLst/>
              <a:gdLst>
                <a:gd name="connsiteX0" fmla="*/ 0 w 2336800"/>
                <a:gd name="connsiteY0" fmla="*/ 1168400 h 2336800"/>
                <a:gd name="connsiteX1" fmla="*/ 1168400 w 2336800"/>
                <a:gd name="connsiteY1" fmla="*/ 0 h 2336800"/>
                <a:gd name="connsiteX2" fmla="*/ 2336800 w 2336800"/>
                <a:gd name="connsiteY2" fmla="*/ 1168400 h 2336800"/>
                <a:gd name="connsiteX3" fmla="*/ 1168400 w 2336800"/>
                <a:gd name="connsiteY3" fmla="*/ 2336800 h 2336800"/>
                <a:gd name="connsiteX4" fmla="*/ 0 w 2336800"/>
                <a:gd name="connsiteY4" fmla="*/ 1168400 h 2336800"/>
                <a:gd name="connsiteX0" fmla="*/ 0 w 2368702"/>
                <a:gd name="connsiteY0" fmla="*/ 1239613 h 2408013"/>
                <a:gd name="connsiteX1" fmla="*/ 1168400 w 2368702"/>
                <a:gd name="connsiteY1" fmla="*/ 71213 h 2408013"/>
                <a:gd name="connsiteX2" fmla="*/ 2057400 w 2368702"/>
                <a:gd name="connsiteY2" fmla="*/ 249013 h 2408013"/>
                <a:gd name="connsiteX3" fmla="*/ 2336800 w 2368702"/>
                <a:gd name="connsiteY3" fmla="*/ 1239613 h 2408013"/>
                <a:gd name="connsiteX4" fmla="*/ 1168400 w 2368702"/>
                <a:gd name="connsiteY4" fmla="*/ 2408013 h 2408013"/>
                <a:gd name="connsiteX5" fmla="*/ 0 w 2368702"/>
                <a:gd name="connsiteY5" fmla="*/ 1239613 h 2408013"/>
                <a:gd name="connsiteX0" fmla="*/ 0 w 2535707"/>
                <a:gd name="connsiteY0" fmla="*/ 1239613 h 2495752"/>
                <a:gd name="connsiteX1" fmla="*/ 1168400 w 2535707"/>
                <a:gd name="connsiteY1" fmla="*/ 71213 h 2495752"/>
                <a:gd name="connsiteX2" fmla="*/ 2057400 w 2535707"/>
                <a:gd name="connsiteY2" fmla="*/ 249013 h 2495752"/>
                <a:gd name="connsiteX3" fmla="*/ 2336800 w 2535707"/>
                <a:gd name="connsiteY3" fmla="*/ 1239613 h 2495752"/>
                <a:gd name="connsiteX4" fmla="*/ 2476500 w 2535707"/>
                <a:gd name="connsiteY4" fmla="*/ 2281014 h 2495752"/>
                <a:gd name="connsiteX5" fmla="*/ 1168400 w 2535707"/>
                <a:gd name="connsiteY5" fmla="*/ 2408013 h 2495752"/>
                <a:gd name="connsiteX6" fmla="*/ 0 w 2535707"/>
                <a:gd name="connsiteY6" fmla="*/ 1239613 h 2495752"/>
                <a:gd name="connsiteX0" fmla="*/ 69794 w 2605501"/>
                <a:gd name="connsiteY0" fmla="*/ 1239613 h 2434669"/>
                <a:gd name="connsiteX1" fmla="*/ 1238194 w 2605501"/>
                <a:gd name="connsiteY1" fmla="*/ 71213 h 2434669"/>
                <a:gd name="connsiteX2" fmla="*/ 2127194 w 2605501"/>
                <a:gd name="connsiteY2" fmla="*/ 249013 h 2434669"/>
                <a:gd name="connsiteX3" fmla="*/ 2406594 w 2605501"/>
                <a:gd name="connsiteY3" fmla="*/ 1239613 h 2434669"/>
                <a:gd name="connsiteX4" fmla="*/ 2546294 w 2605501"/>
                <a:gd name="connsiteY4" fmla="*/ 2281014 h 2434669"/>
                <a:gd name="connsiteX5" fmla="*/ 1238194 w 2605501"/>
                <a:gd name="connsiteY5" fmla="*/ 2408013 h 2434669"/>
                <a:gd name="connsiteX6" fmla="*/ 252488 w 2605501"/>
                <a:gd name="connsiteY6" fmla="*/ 2069764 h 2434669"/>
                <a:gd name="connsiteX7" fmla="*/ 69794 w 2605501"/>
                <a:gd name="connsiteY7" fmla="*/ 1239613 h 2434669"/>
                <a:gd name="connsiteX0" fmla="*/ 8776 w 2544483"/>
                <a:gd name="connsiteY0" fmla="*/ 1175433 h 2370489"/>
                <a:gd name="connsiteX1" fmla="*/ 331170 w 2544483"/>
                <a:gd name="connsiteY1" fmla="*/ 289349 h 2370489"/>
                <a:gd name="connsiteX2" fmla="*/ 1177176 w 2544483"/>
                <a:gd name="connsiteY2" fmla="*/ 7033 h 2370489"/>
                <a:gd name="connsiteX3" fmla="*/ 2066176 w 2544483"/>
                <a:gd name="connsiteY3" fmla="*/ 184833 h 2370489"/>
                <a:gd name="connsiteX4" fmla="*/ 2345576 w 2544483"/>
                <a:gd name="connsiteY4" fmla="*/ 1175433 h 2370489"/>
                <a:gd name="connsiteX5" fmla="*/ 2485276 w 2544483"/>
                <a:gd name="connsiteY5" fmla="*/ 2216834 h 2370489"/>
                <a:gd name="connsiteX6" fmla="*/ 1177176 w 2544483"/>
                <a:gd name="connsiteY6" fmla="*/ 2343833 h 2370489"/>
                <a:gd name="connsiteX7" fmla="*/ 191470 w 2544483"/>
                <a:gd name="connsiteY7" fmla="*/ 2005584 h 2370489"/>
                <a:gd name="connsiteX8" fmla="*/ 8776 w 2544483"/>
                <a:gd name="connsiteY8" fmla="*/ 1175433 h 237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4483" h="2370489">
                  <a:moveTo>
                    <a:pt x="8776" y="1175433"/>
                  </a:moveTo>
                  <a:cubicBezTo>
                    <a:pt x="32059" y="889394"/>
                    <a:pt x="136437" y="484082"/>
                    <a:pt x="331170" y="289349"/>
                  </a:cubicBezTo>
                  <a:cubicBezTo>
                    <a:pt x="525903" y="94616"/>
                    <a:pt x="888008" y="24452"/>
                    <a:pt x="1177176" y="7033"/>
                  </a:cubicBezTo>
                  <a:cubicBezTo>
                    <a:pt x="1466344" y="-10386"/>
                    <a:pt x="1871443" y="-9900"/>
                    <a:pt x="2066176" y="184833"/>
                  </a:cubicBezTo>
                  <a:cubicBezTo>
                    <a:pt x="2260909" y="379566"/>
                    <a:pt x="2360393" y="900266"/>
                    <a:pt x="2345576" y="1175433"/>
                  </a:cubicBezTo>
                  <a:cubicBezTo>
                    <a:pt x="2330759" y="1450600"/>
                    <a:pt x="2680009" y="2022101"/>
                    <a:pt x="2485276" y="2216834"/>
                  </a:cubicBezTo>
                  <a:cubicBezTo>
                    <a:pt x="2290543" y="2411567"/>
                    <a:pt x="1559477" y="2379041"/>
                    <a:pt x="1177176" y="2343833"/>
                  </a:cubicBezTo>
                  <a:cubicBezTo>
                    <a:pt x="794875" y="2308625"/>
                    <a:pt x="386203" y="2200317"/>
                    <a:pt x="191470" y="2005584"/>
                  </a:cubicBezTo>
                  <a:cubicBezTo>
                    <a:pt x="-3263" y="1810851"/>
                    <a:pt x="-14507" y="1461472"/>
                    <a:pt x="8776" y="1175433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EC8797-9066-6035-CBEB-192D59A2A912}"/>
                </a:ext>
              </a:extLst>
            </p:cNvPr>
            <p:cNvSpPr txBox="1"/>
            <p:nvPr/>
          </p:nvSpPr>
          <p:spPr>
            <a:xfrm>
              <a:off x="1385785" y="4854871"/>
              <a:ext cx="2181087" cy="1156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altLang="zh-CN" sz="1200" b="1">
                  <a:solidFill>
                    <a:srgbClr val="45413C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senectus et netus et malesuada fames ac turpis egestas</a:t>
              </a:r>
              <a:endParaRPr lang="zh-CN" altLang="en-US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7EE4AB1-0088-CA9F-FCD7-DFF2E0D6CCD2}"/>
              </a:ext>
            </a:extLst>
          </p:cNvPr>
          <p:cNvGrpSpPr/>
          <p:nvPr/>
        </p:nvGrpSpPr>
        <p:grpSpPr>
          <a:xfrm>
            <a:off x="4640669" y="4319399"/>
            <a:ext cx="2910663" cy="1530932"/>
            <a:chOff x="4732087" y="4692066"/>
            <a:chExt cx="2910663" cy="1530932"/>
          </a:xfrm>
        </p:grpSpPr>
        <p:sp>
          <p:nvSpPr>
            <p:cNvPr id="23" name="椭圆 34">
              <a:extLst>
                <a:ext uri="{FF2B5EF4-FFF2-40B4-BE49-F238E27FC236}">
                  <a16:creationId xmlns:a16="http://schemas.microsoft.com/office/drawing/2014/main" id="{6C0635CB-6020-4069-7C93-56FF7664299F}"/>
                </a:ext>
              </a:extLst>
            </p:cNvPr>
            <p:cNvSpPr/>
            <p:nvPr/>
          </p:nvSpPr>
          <p:spPr>
            <a:xfrm flipV="1">
              <a:off x="4732087" y="4692066"/>
              <a:ext cx="2910663" cy="1530932"/>
            </a:xfrm>
            <a:custGeom>
              <a:avLst/>
              <a:gdLst>
                <a:gd name="connsiteX0" fmla="*/ 0 w 2336800"/>
                <a:gd name="connsiteY0" fmla="*/ 1168400 h 2336800"/>
                <a:gd name="connsiteX1" fmla="*/ 1168400 w 2336800"/>
                <a:gd name="connsiteY1" fmla="*/ 0 h 2336800"/>
                <a:gd name="connsiteX2" fmla="*/ 2336800 w 2336800"/>
                <a:gd name="connsiteY2" fmla="*/ 1168400 h 2336800"/>
                <a:gd name="connsiteX3" fmla="*/ 1168400 w 2336800"/>
                <a:gd name="connsiteY3" fmla="*/ 2336800 h 2336800"/>
                <a:gd name="connsiteX4" fmla="*/ 0 w 2336800"/>
                <a:gd name="connsiteY4" fmla="*/ 1168400 h 2336800"/>
                <a:gd name="connsiteX0" fmla="*/ 0 w 2368702"/>
                <a:gd name="connsiteY0" fmla="*/ 1239613 h 2408013"/>
                <a:gd name="connsiteX1" fmla="*/ 1168400 w 2368702"/>
                <a:gd name="connsiteY1" fmla="*/ 71213 h 2408013"/>
                <a:gd name="connsiteX2" fmla="*/ 2057400 w 2368702"/>
                <a:gd name="connsiteY2" fmla="*/ 249013 h 2408013"/>
                <a:gd name="connsiteX3" fmla="*/ 2336800 w 2368702"/>
                <a:gd name="connsiteY3" fmla="*/ 1239613 h 2408013"/>
                <a:gd name="connsiteX4" fmla="*/ 1168400 w 2368702"/>
                <a:gd name="connsiteY4" fmla="*/ 2408013 h 2408013"/>
                <a:gd name="connsiteX5" fmla="*/ 0 w 2368702"/>
                <a:gd name="connsiteY5" fmla="*/ 1239613 h 2408013"/>
                <a:gd name="connsiteX0" fmla="*/ 0 w 2535707"/>
                <a:gd name="connsiteY0" fmla="*/ 1239613 h 2495752"/>
                <a:gd name="connsiteX1" fmla="*/ 1168400 w 2535707"/>
                <a:gd name="connsiteY1" fmla="*/ 71213 h 2495752"/>
                <a:gd name="connsiteX2" fmla="*/ 2057400 w 2535707"/>
                <a:gd name="connsiteY2" fmla="*/ 249013 h 2495752"/>
                <a:gd name="connsiteX3" fmla="*/ 2336800 w 2535707"/>
                <a:gd name="connsiteY3" fmla="*/ 1239613 h 2495752"/>
                <a:gd name="connsiteX4" fmla="*/ 2476500 w 2535707"/>
                <a:gd name="connsiteY4" fmla="*/ 2281014 h 2495752"/>
                <a:gd name="connsiteX5" fmla="*/ 1168400 w 2535707"/>
                <a:gd name="connsiteY5" fmla="*/ 2408013 h 2495752"/>
                <a:gd name="connsiteX6" fmla="*/ 0 w 2535707"/>
                <a:gd name="connsiteY6" fmla="*/ 1239613 h 2495752"/>
                <a:gd name="connsiteX0" fmla="*/ 69794 w 2605501"/>
                <a:gd name="connsiteY0" fmla="*/ 1239613 h 2434669"/>
                <a:gd name="connsiteX1" fmla="*/ 1238194 w 2605501"/>
                <a:gd name="connsiteY1" fmla="*/ 71213 h 2434669"/>
                <a:gd name="connsiteX2" fmla="*/ 2127194 w 2605501"/>
                <a:gd name="connsiteY2" fmla="*/ 249013 h 2434669"/>
                <a:gd name="connsiteX3" fmla="*/ 2406594 w 2605501"/>
                <a:gd name="connsiteY3" fmla="*/ 1239613 h 2434669"/>
                <a:gd name="connsiteX4" fmla="*/ 2546294 w 2605501"/>
                <a:gd name="connsiteY4" fmla="*/ 2281014 h 2434669"/>
                <a:gd name="connsiteX5" fmla="*/ 1238194 w 2605501"/>
                <a:gd name="connsiteY5" fmla="*/ 2408013 h 2434669"/>
                <a:gd name="connsiteX6" fmla="*/ 252488 w 2605501"/>
                <a:gd name="connsiteY6" fmla="*/ 2069764 h 2434669"/>
                <a:gd name="connsiteX7" fmla="*/ 69794 w 2605501"/>
                <a:gd name="connsiteY7" fmla="*/ 1239613 h 2434669"/>
                <a:gd name="connsiteX0" fmla="*/ 8776 w 2544483"/>
                <a:gd name="connsiteY0" fmla="*/ 1175433 h 2370489"/>
                <a:gd name="connsiteX1" fmla="*/ 331170 w 2544483"/>
                <a:gd name="connsiteY1" fmla="*/ 289349 h 2370489"/>
                <a:gd name="connsiteX2" fmla="*/ 1177176 w 2544483"/>
                <a:gd name="connsiteY2" fmla="*/ 7033 h 2370489"/>
                <a:gd name="connsiteX3" fmla="*/ 2066176 w 2544483"/>
                <a:gd name="connsiteY3" fmla="*/ 184833 h 2370489"/>
                <a:gd name="connsiteX4" fmla="*/ 2345576 w 2544483"/>
                <a:gd name="connsiteY4" fmla="*/ 1175433 h 2370489"/>
                <a:gd name="connsiteX5" fmla="*/ 2485276 w 2544483"/>
                <a:gd name="connsiteY5" fmla="*/ 2216834 h 2370489"/>
                <a:gd name="connsiteX6" fmla="*/ 1177176 w 2544483"/>
                <a:gd name="connsiteY6" fmla="*/ 2343833 h 2370489"/>
                <a:gd name="connsiteX7" fmla="*/ 191470 w 2544483"/>
                <a:gd name="connsiteY7" fmla="*/ 2005584 h 2370489"/>
                <a:gd name="connsiteX8" fmla="*/ 8776 w 2544483"/>
                <a:gd name="connsiteY8" fmla="*/ 1175433 h 2370489"/>
                <a:gd name="connsiteX0" fmla="*/ 8776 w 2551603"/>
                <a:gd name="connsiteY0" fmla="*/ 1170165 h 2365221"/>
                <a:gd name="connsiteX1" fmla="*/ 331170 w 2551603"/>
                <a:gd name="connsiteY1" fmla="*/ 284081 h 2365221"/>
                <a:gd name="connsiteX2" fmla="*/ 1177176 w 2551603"/>
                <a:gd name="connsiteY2" fmla="*/ 1765 h 2365221"/>
                <a:gd name="connsiteX3" fmla="*/ 2066176 w 2551603"/>
                <a:gd name="connsiteY3" fmla="*/ 179565 h 2365221"/>
                <a:gd name="connsiteX4" fmla="*/ 2177228 w 2551603"/>
                <a:gd name="connsiteY4" fmla="*/ 880731 h 2365221"/>
                <a:gd name="connsiteX5" fmla="*/ 2345576 w 2551603"/>
                <a:gd name="connsiteY5" fmla="*/ 1170165 h 2365221"/>
                <a:gd name="connsiteX6" fmla="*/ 2485276 w 2551603"/>
                <a:gd name="connsiteY6" fmla="*/ 2211566 h 2365221"/>
                <a:gd name="connsiteX7" fmla="*/ 1177176 w 2551603"/>
                <a:gd name="connsiteY7" fmla="*/ 2338565 h 2365221"/>
                <a:gd name="connsiteX8" fmla="*/ 191470 w 2551603"/>
                <a:gd name="connsiteY8" fmla="*/ 2000316 h 2365221"/>
                <a:gd name="connsiteX9" fmla="*/ 8776 w 2551603"/>
                <a:gd name="connsiteY9" fmla="*/ 1170165 h 2365221"/>
                <a:gd name="connsiteX0" fmla="*/ 8776 w 2560627"/>
                <a:gd name="connsiteY0" fmla="*/ 1170165 h 2365221"/>
                <a:gd name="connsiteX1" fmla="*/ 331170 w 2560627"/>
                <a:gd name="connsiteY1" fmla="*/ 284081 h 2365221"/>
                <a:gd name="connsiteX2" fmla="*/ 1177176 w 2560627"/>
                <a:gd name="connsiteY2" fmla="*/ 1765 h 2365221"/>
                <a:gd name="connsiteX3" fmla="*/ 2066176 w 2560627"/>
                <a:gd name="connsiteY3" fmla="*/ 179565 h 2365221"/>
                <a:gd name="connsiteX4" fmla="*/ 2177228 w 2560627"/>
                <a:gd name="connsiteY4" fmla="*/ 880731 h 2365221"/>
                <a:gd name="connsiteX5" fmla="*/ 2398192 w 2560627"/>
                <a:gd name="connsiteY5" fmla="*/ 1412196 h 2365221"/>
                <a:gd name="connsiteX6" fmla="*/ 2485276 w 2560627"/>
                <a:gd name="connsiteY6" fmla="*/ 2211566 h 2365221"/>
                <a:gd name="connsiteX7" fmla="*/ 1177176 w 2560627"/>
                <a:gd name="connsiteY7" fmla="*/ 2338565 h 2365221"/>
                <a:gd name="connsiteX8" fmla="*/ 191470 w 2560627"/>
                <a:gd name="connsiteY8" fmla="*/ 2000316 h 2365221"/>
                <a:gd name="connsiteX9" fmla="*/ 8776 w 2560627"/>
                <a:gd name="connsiteY9" fmla="*/ 1170165 h 2365221"/>
                <a:gd name="connsiteX0" fmla="*/ 8776 w 2405870"/>
                <a:gd name="connsiteY0" fmla="*/ 1170165 h 2338899"/>
                <a:gd name="connsiteX1" fmla="*/ 331170 w 2405870"/>
                <a:gd name="connsiteY1" fmla="*/ 284081 h 2338899"/>
                <a:gd name="connsiteX2" fmla="*/ 1177176 w 2405870"/>
                <a:gd name="connsiteY2" fmla="*/ 1765 h 2338899"/>
                <a:gd name="connsiteX3" fmla="*/ 2066176 w 2405870"/>
                <a:gd name="connsiteY3" fmla="*/ 179565 h 2338899"/>
                <a:gd name="connsiteX4" fmla="*/ 2177228 w 2405870"/>
                <a:gd name="connsiteY4" fmla="*/ 880731 h 2338899"/>
                <a:gd name="connsiteX5" fmla="*/ 2398192 w 2405870"/>
                <a:gd name="connsiteY5" fmla="*/ 1412196 h 2338899"/>
                <a:gd name="connsiteX6" fmla="*/ 2106444 w 2405870"/>
                <a:gd name="connsiteY6" fmla="*/ 2043197 h 2338899"/>
                <a:gd name="connsiteX7" fmla="*/ 1177176 w 2405870"/>
                <a:gd name="connsiteY7" fmla="*/ 2338565 h 2338899"/>
                <a:gd name="connsiteX8" fmla="*/ 191470 w 2405870"/>
                <a:gd name="connsiteY8" fmla="*/ 2000316 h 2338899"/>
                <a:gd name="connsiteX9" fmla="*/ 8776 w 2405870"/>
                <a:gd name="connsiteY9" fmla="*/ 1170165 h 2338899"/>
                <a:gd name="connsiteX0" fmla="*/ 8776 w 2490415"/>
                <a:gd name="connsiteY0" fmla="*/ 1170165 h 2338899"/>
                <a:gd name="connsiteX1" fmla="*/ 331170 w 2490415"/>
                <a:gd name="connsiteY1" fmla="*/ 284081 h 2338899"/>
                <a:gd name="connsiteX2" fmla="*/ 1177176 w 2490415"/>
                <a:gd name="connsiteY2" fmla="*/ 1765 h 2338899"/>
                <a:gd name="connsiteX3" fmla="*/ 2066176 w 2490415"/>
                <a:gd name="connsiteY3" fmla="*/ 179565 h 2338899"/>
                <a:gd name="connsiteX4" fmla="*/ 2482398 w 2490415"/>
                <a:gd name="connsiteY4" fmla="*/ 870208 h 2338899"/>
                <a:gd name="connsiteX5" fmla="*/ 2398192 w 2490415"/>
                <a:gd name="connsiteY5" fmla="*/ 1412196 h 2338899"/>
                <a:gd name="connsiteX6" fmla="*/ 2106444 w 2490415"/>
                <a:gd name="connsiteY6" fmla="*/ 2043197 h 2338899"/>
                <a:gd name="connsiteX7" fmla="*/ 1177176 w 2490415"/>
                <a:gd name="connsiteY7" fmla="*/ 2338565 h 2338899"/>
                <a:gd name="connsiteX8" fmla="*/ 191470 w 2490415"/>
                <a:gd name="connsiteY8" fmla="*/ 2000316 h 2338899"/>
                <a:gd name="connsiteX9" fmla="*/ 8776 w 2490415"/>
                <a:gd name="connsiteY9" fmla="*/ 1170165 h 2338899"/>
                <a:gd name="connsiteX0" fmla="*/ 22026 w 2503665"/>
                <a:gd name="connsiteY0" fmla="*/ 1175092 h 2343826"/>
                <a:gd name="connsiteX1" fmla="*/ 533836 w 2503665"/>
                <a:gd name="connsiteY1" fmla="*/ 415285 h 2343826"/>
                <a:gd name="connsiteX2" fmla="*/ 1190426 w 2503665"/>
                <a:gd name="connsiteY2" fmla="*/ 6692 h 2343826"/>
                <a:gd name="connsiteX3" fmla="*/ 2079426 w 2503665"/>
                <a:gd name="connsiteY3" fmla="*/ 184492 h 2343826"/>
                <a:gd name="connsiteX4" fmla="*/ 2495648 w 2503665"/>
                <a:gd name="connsiteY4" fmla="*/ 875135 h 2343826"/>
                <a:gd name="connsiteX5" fmla="*/ 2411442 w 2503665"/>
                <a:gd name="connsiteY5" fmla="*/ 1417123 h 2343826"/>
                <a:gd name="connsiteX6" fmla="*/ 2119694 w 2503665"/>
                <a:gd name="connsiteY6" fmla="*/ 2048124 h 2343826"/>
                <a:gd name="connsiteX7" fmla="*/ 1190426 w 2503665"/>
                <a:gd name="connsiteY7" fmla="*/ 2343492 h 2343826"/>
                <a:gd name="connsiteX8" fmla="*/ 204720 w 2503665"/>
                <a:gd name="connsiteY8" fmla="*/ 2005243 h 2343826"/>
                <a:gd name="connsiteX9" fmla="*/ 22026 w 2503665"/>
                <a:gd name="connsiteY9" fmla="*/ 1175092 h 2343826"/>
                <a:gd name="connsiteX0" fmla="*/ 22026 w 2411748"/>
                <a:gd name="connsiteY0" fmla="*/ 1191640 h 2360374"/>
                <a:gd name="connsiteX1" fmla="*/ 533836 w 2411748"/>
                <a:gd name="connsiteY1" fmla="*/ 431833 h 2360374"/>
                <a:gd name="connsiteX2" fmla="*/ 1190426 w 2411748"/>
                <a:gd name="connsiteY2" fmla="*/ 23240 h 2360374"/>
                <a:gd name="connsiteX3" fmla="*/ 2079426 w 2411748"/>
                <a:gd name="connsiteY3" fmla="*/ 201040 h 2360374"/>
                <a:gd name="connsiteX4" fmla="*/ 2411442 w 2411748"/>
                <a:gd name="connsiteY4" fmla="*/ 1433671 h 2360374"/>
                <a:gd name="connsiteX5" fmla="*/ 2119694 w 2411748"/>
                <a:gd name="connsiteY5" fmla="*/ 2064672 h 2360374"/>
                <a:gd name="connsiteX6" fmla="*/ 1190426 w 2411748"/>
                <a:gd name="connsiteY6" fmla="*/ 2360040 h 2360374"/>
                <a:gd name="connsiteX7" fmla="*/ 204720 w 2411748"/>
                <a:gd name="connsiteY7" fmla="*/ 2021791 h 2360374"/>
                <a:gd name="connsiteX8" fmla="*/ 22026 w 2411748"/>
                <a:gd name="connsiteY8" fmla="*/ 1191640 h 2360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1748" h="2360374">
                  <a:moveTo>
                    <a:pt x="22026" y="1191640"/>
                  </a:moveTo>
                  <a:cubicBezTo>
                    <a:pt x="76879" y="926647"/>
                    <a:pt x="339103" y="626566"/>
                    <a:pt x="533836" y="431833"/>
                  </a:cubicBezTo>
                  <a:cubicBezTo>
                    <a:pt x="728569" y="237100"/>
                    <a:pt x="932828" y="61705"/>
                    <a:pt x="1190426" y="23240"/>
                  </a:cubicBezTo>
                  <a:cubicBezTo>
                    <a:pt x="1448024" y="-15225"/>
                    <a:pt x="1875923" y="-34032"/>
                    <a:pt x="2079426" y="201040"/>
                  </a:cubicBezTo>
                  <a:cubicBezTo>
                    <a:pt x="2282929" y="436112"/>
                    <a:pt x="2404731" y="1123066"/>
                    <a:pt x="2411442" y="1433671"/>
                  </a:cubicBezTo>
                  <a:cubicBezTo>
                    <a:pt x="2418153" y="1744276"/>
                    <a:pt x="2314427" y="1869939"/>
                    <a:pt x="2119694" y="2064672"/>
                  </a:cubicBezTo>
                  <a:cubicBezTo>
                    <a:pt x="1924961" y="2259405"/>
                    <a:pt x="1509588" y="2367187"/>
                    <a:pt x="1190426" y="2360040"/>
                  </a:cubicBezTo>
                  <a:cubicBezTo>
                    <a:pt x="871264" y="2352893"/>
                    <a:pt x="399453" y="2216524"/>
                    <a:pt x="204720" y="2021791"/>
                  </a:cubicBezTo>
                  <a:cubicBezTo>
                    <a:pt x="9987" y="1827058"/>
                    <a:pt x="-32827" y="1456633"/>
                    <a:pt x="22026" y="1191640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8180DFA-8E57-19DF-EC58-68C8AA849243}"/>
                </a:ext>
              </a:extLst>
            </p:cNvPr>
            <p:cNvSpPr txBox="1"/>
            <p:nvPr/>
          </p:nvSpPr>
          <p:spPr>
            <a:xfrm>
              <a:off x="5096875" y="4854871"/>
              <a:ext cx="2181087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altLang="zh-CN" sz="1200" b="1">
                  <a:solidFill>
                    <a:srgbClr val="45413C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senectus et netus et malesuada</a:t>
              </a:r>
              <a:endParaRPr lang="zh-CN" altLang="en-US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DF500BA-DC74-6D63-4418-DB271D930167}"/>
              </a:ext>
            </a:extLst>
          </p:cNvPr>
          <p:cNvGrpSpPr/>
          <p:nvPr/>
        </p:nvGrpSpPr>
        <p:grpSpPr>
          <a:xfrm>
            <a:off x="8673023" y="4319399"/>
            <a:ext cx="2888020" cy="1530933"/>
            <a:chOff x="8363081" y="4692065"/>
            <a:chExt cx="2888020" cy="1530933"/>
          </a:xfrm>
        </p:grpSpPr>
        <p:sp>
          <p:nvSpPr>
            <p:cNvPr id="24" name="椭圆 34">
              <a:extLst>
                <a:ext uri="{FF2B5EF4-FFF2-40B4-BE49-F238E27FC236}">
                  <a16:creationId xmlns:a16="http://schemas.microsoft.com/office/drawing/2014/main" id="{1062D617-B1CE-B32E-DE8A-582E7A6A65BD}"/>
                </a:ext>
              </a:extLst>
            </p:cNvPr>
            <p:cNvSpPr/>
            <p:nvPr/>
          </p:nvSpPr>
          <p:spPr>
            <a:xfrm flipV="1">
              <a:off x="8363081" y="4692065"/>
              <a:ext cx="2888020" cy="1530933"/>
            </a:xfrm>
            <a:custGeom>
              <a:avLst/>
              <a:gdLst>
                <a:gd name="connsiteX0" fmla="*/ 0 w 2336800"/>
                <a:gd name="connsiteY0" fmla="*/ 1168400 h 2336800"/>
                <a:gd name="connsiteX1" fmla="*/ 1168400 w 2336800"/>
                <a:gd name="connsiteY1" fmla="*/ 0 h 2336800"/>
                <a:gd name="connsiteX2" fmla="*/ 2336800 w 2336800"/>
                <a:gd name="connsiteY2" fmla="*/ 1168400 h 2336800"/>
                <a:gd name="connsiteX3" fmla="*/ 1168400 w 2336800"/>
                <a:gd name="connsiteY3" fmla="*/ 2336800 h 2336800"/>
                <a:gd name="connsiteX4" fmla="*/ 0 w 2336800"/>
                <a:gd name="connsiteY4" fmla="*/ 1168400 h 2336800"/>
                <a:gd name="connsiteX0" fmla="*/ 0 w 2368702"/>
                <a:gd name="connsiteY0" fmla="*/ 1239613 h 2408013"/>
                <a:gd name="connsiteX1" fmla="*/ 1168400 w 2368702"/>
                <a:gd name="connsiteY1" fmla="*/ 71213 h 2408013"/>
                <a:gd name="connsiteX2" fmla="*/ 2057400 w 2368702"/>
                <a:gd name="connsiteY2" fmla="*/ 249013 h 2408013"/>
                <a:gd name="connsiteX3" fmla="*/ 2336800 w 2368702"/>
                <a:gd name="connsiteY3" fmla="*/ 1239613 h 2408013"/>
                <a:gd name="connsiteX4" fmla="*/ 1168400 w 2368702"/>
                <a:gd name="connsiteY4" fmla="*/ 2408013 h 2408013"/>
                <a:gd name="connsiteX5" fmla="*/ 0 w 2368702"/>
                <a:gd name="connsiteY5" fmla="*/ 1239613 h 2408013"/>
                <a:gd name="connsiteX0" fmla="*/ 0 w 2535707"/>
                <a:gd name="connsiteY0" fmla="*/ 1239613 h 2495752"/>
                <a:gd name="connsiteX1" fmla="*/ 1168400 w 2535707"/>
                <a:gd name="connsiteY1" fmla="*/ 71213 h 2495752"/>
                <a:gd name="connsiteX2" fmla="*/ 2057400 w 2535707"/>
                <a:gd name="connsiteY2" fmla="*/ 249013 h 2495752"/>
                <a:gd name="connsiteX3" fmla="*/ 2336800 w 2535707"/>
                <a:gd name="connsiteY3" fmla="*/ 1239613 h 2495752"/>
                <a:gd name="connsiteX4" fmla="*/ 2476500 w 2535707"/>
                <a:gd name="connsiteY4" fmla="*/ 2281014 h 2495752"/>
                <a:gd name="connsiteX5" fmla="*/ 1168400 w 2535707"/>
                <a:gd name="connsiteY5" fmla="*/ 2408013 h 2495752"/>
                <a:gd name="connsiteX6" fmla="*/ 0 w 2535707"/>
                <a:gd name="connsiteY6" fmla="*/ 1239613 h 2495752"/>
                <a:gd name="connsiteX0" fmla="*/ 69794 w 2605501"/>
                <a:gd name="connsiteY0" fmla="*/ 1239613 h 2434669"/>
                <a:gd name="connsiteX1" fmla="*/ 1238194 w 2605501"/>
                <a:gd name="connsiteY1" fmla="*/ 71213 h 2434669"/>
                <a:gd name="connsiteX2" fmla="*/ 2127194 w 2605501"/>
                <a:gd name="connsiteY2" fmla="*/ 249013 h 2434669"/>
                <a:gd name="connsiteX3" fmla="*/ 2406594 w 2605501"/>
                <a:gd name="connsiteY3" fmla="*/ 1239613 h 2434669"/>
                <a:gd name="connsiteX4" fmla="*/ 2546294 w 2605501"/>
                <a:gd name="connsiteY4" fmla="*/ 2281014 h 2434669"/>
                <a:gd name="connsiteX5" fmla="*/ 1238194 w 2605501"/>
                <a:gd name="connsiteY5" fmla="*/ 2408013 h 2434669"/>
                <a:gd name="connsiteX6" fmla="*/ 252488 w 2605501"/>
                <a:gd name="connsiteY6" fmla="*/ 2069764 h 2434669"/>
                <a:gd name="connsiteX7" fmla="*/ 69794 w 2605501"/>
                <a:gd name="connsiteY7" fmla="*/ 1239613 h 2434669"/>
                <a:gd name="connsiteX0" fmla="*/ 8776 w 2544483"/>
                <a:gd name="connsiteY0" fmla="*/ 1175433 h 2370489"/>
                <a:gd name="connsiteX1" fmla="*/ 331170 w 2544483"/>
                <a:gd name="connsiteY1" fmla="*/ 289349 h 2370489"/>
                <a:gd name="connsiteX2" fmla="*/ 1177176 w 2544483"/>
                <a:gd name="connsiteY2" fmla="*/ 7033 h 2370489"/>
                <a:gd name="connsiteX3" fmla="*/ 2066176 w 2544483"/>
                <a:gd name="connsiteY3" fmla="*/ 184833 h 2370489"/>
                <a:gd name="connsiteX4" fmla="*/ 2345576 w 2544483"/>
                <a:gd name="connsiteY4" fmla="*/ 1175433 h 2370489"/>
                <a:gd name="connsiteX5" fmla="*/ 2485276 w 2544483"/>
                <a:gd name="connsiteY5" fmla="*/ 2216834 h 2370489"/>
                <a:gd name="connsiteX6" fmla="*/ 1177176 w 2544483"/>
                <a:gd name="connsiteY6" fmla="*/ 2343833 h 2370489"/>
                <a:gd name="connsiteX7" fmla="*/ 191470 w 2544483"/>
                <a:gd name="connsiteY7" fmla="*/ 2005584 h 2370489"/>
                <a:gd name="connsiteX8" fmla="*/ 8776 w 2544483"/>
                <a:gd name="connsiteY8" fmla="*/ 1175433 h 2370489"/>
                <a:gd name="connsiteX0" fmla="*/ 8776 w 2551603"/>
                <a:gd name="connsiteY0" fmla="*/ 1170165 h 2365221"/>
                <a:gd name="connsiteX1" fmla="*/ 331170 w 2551603"/>
                <a:gd name="connsiteY1" fmla="*/ 284081 h 2365221"/>
                <a:gd name="connsiteX2" fmla="*/ 1177176 w 2551603"/>
                <a:gd name="connsiteY2" fmla="*/ 1765 h 2365221"/>
                <a:gd name="connsiteX3" fmla="*/ 2066176 w 2551603"/>
                <a:gd name="connsiteY3" fmla="*/ 179565 h 2365221"/>
                <a:gd name="connsiteX4" fmla="*/ 2177228 w 2551603"/>
                <a:gd name="connsiteY4" fmla="*/ 880731 h 2365221"/>
                <a:gd name="connsiteX5" fmla="*/ 2345576 w 2551603"/>
                <a:gd name="connsiteY5" fmla="*/ 1170165 h 2365221"/>
                <a:gd name="connsiteX6" fmla="*/ 2485276 w 2551603"/>
                <a:gd name="connsiteY6" fmla="*/ 2211566 h 2365221"/>
                <a:gd name="connsiteX7" fmla="*/ 1177176 w 2551603"/>
                <a:gd name="connsiteY7" fmla="*/ 2338565 h 2365221"/>
                <a:gd name="connsiteX8" fmla="*/ 191470 w 2551603"/>
                <a:gd name="connsiteY8" fmla="*/ 2000316 h 2365221"/>
                <a:gd name="connsiteX9" fmla="*/ 8776 w 2551603"/>
                <a:gd name="connsiteY9" fmla="*/ 1170165 h 2365221"/>
                <a:gd name="connsiteX0" fmla="*/ 8776 w 2560627"/>
                <a:gd name="connsiteY0" fmla="*/ 1170165 h 2365221"/>
                <a:gd name="connsiteX1" fmla="*/ 331170 w 2560627"/>
                <a:gd name="connsiteY1" fmla="*/ 284081 h 2365221"/>
                <a:gd name="connsiteX2" fmla="*/ 1177176 w 2560627"/>
                <a:gd name="connsiteY2" fmla="*/ 1765 h 2365221"/>
                <a:gd name="connsiteX3" fmla="*/ 2066176 w 2560627"/>
                <a:gd name="connsiteY3" fmla="*/ 179565 h 2365221"/>
                <a:gd name="connsiteX4" fmla="*/ 2177228 w 2560627"/>
                <a:gd name="connsiteY4" fmla="*/ 880731 h 2365221"/>
                <a:gd name="connsiteX5" fmla="*/ 2398192 w 2560627"/>
                <a:gd name="connsiteY5" fmla="*/ 1412196 h 2365221"/>
                <a:gd name="connsiteX6" fmla="*/ 2485276 w 2560627"/>
                <a:gd name="connsiteY6" fmla="*/ 2211566 h 2365221"/>
                <a:gd name="connsiteX7" fmla="*/ 1177176 w 2560627"/>
                <a:gd name="connsiteY7" fmla="*/ 2338565 h 2365221"/>
                <a:gd name="connsiteX8" fmla="*/ 191470 w 2560627"/>
                <a:gd name="connsiteY8" fmla="*/ 2000316 h 2365221"/>
                <a:gd name="connsiteX9" fmla="*/ 8776 w 2560627"/>
                <a:gd name="connsiteY9" fmla="*/ 1170165 h 2365221"/>
                <a:gd name="connsiteX0" fmla="*/ 8776 w 2405870"/>
                <a:gd name="connsiteY0" fmla="*/ 1170165 h 2338899"/>
                <a:gd name="connsiteX1" fmla="*/ 331170 w 2405870"/>
                <a:gd name="connsiteY1" fmla="*/ 284081 h 2338899"/>
                <a:gd name="connsiteX2" fmla="*/ 1177176 w 2405870"/>
                <a:gd name="connsiteY2" fmla="*/ 1765 h 2338899"/>
                <a:gd name="connsiteX3" fmla="*/ 2066176 w 2405870"/>
                <a:gd name="connsiteY3" fmla="*/ 179565 h 2338899"/>
                <a:gd name="connsiteX4" fmla="*/ 2177228 w 2405870"/>
                <a:gd name="connsiteY4" fmla="*/ 880731 h 2338899"/>
                <a:gd name="connsiteX5" fmla="*/ 2398192 w 2405870"/>
                <a:gd name="connsiteY5" fmla="*/ 1412196 h 2338899"/>
                <a:gd name="connsiteX6" fmla="*/ 2106444 w 2405870"/>
                <a:gd name="connsiteY6" fmla="*/ 2043197 h 2338899"/>
                <a:gd name="connsiteX7" fmla="*/ 1177176 w 2405870"/>
                <a:gd name="connsiteY7" fmla="*/ 2338565 h 2338899"/>
                <a:gd name="connsiteX8" fmla="*/ 191470 w 2405870"/>
                <a:gd name="connsiteY8" fmla="*/ 2000316 h 2338899"/>
                <a:gd name="connsiteX9" fmla="*/ 8776 w 2405870"/>
                <a:gd name="connsiteY9" fmla="*/ 1170165 h 2338899"/>
                <a:gd name="connsiteX0" fmla="*/ 8776 w 2490415"/>
                <a:gd name="connsiteY0" fmla="*/ 1170165 h 2338899"/>
                <a:gd name="connsiteX1" fmla="*/ 331170 w 2490415"/>
                <a:gd name="connsiteY1" fmla="*/ 284081 h 2338899"/>
                <a:gd name="connsiteX2" fmla="*/ 1177176 w 2490415"/>
                <a:gd name="connsiteY2" fmla="*/ 1765 h 2338899"/>
                <a:gd name="connsiteX3" fmla="*/ 2066176 w 2490415"/>
                <a:gd name="connsiteY3" fmla="*/ 179565 h 2338899"/>
                <a:gd name="connsiteX4" fmla="*/ 2482398 w 2490415"/>
                <a:gd name="connsiteY4" fmla="*/ 870208 h 2338899"/>
                <a:gd name="connsiteX5" fmla="*/ 2398192 w 2490415"/>
                <a:gd name="connsiteY5" fmla="*/ 1412196 h 2338899"/>
                <a:gd name="connsiteX6" fmla="*/ 2106444 w 2490415"/>
                <a:gd name="connsiteY6" fmla="*/ 2043197 h 2338899"/>
                <a:gd name="connsiteX7" fmla="*/ 1177176 w 2490415"/>
                <a:gd name="connsiteY7" fmla="*/ 2338565 h 2338899"/>
                <a:gd name="connsiteX8" fmla="*/ 191470 w 2490415"/>
                <a:gd name="connsiteY8" fmla="*/ 2000316 h 2338899"/>
                <a:gd name="connsiteX9" fmla="*/ 8776 w 2490415"/>
                <a:gd name="connsiteY9" fmla="*/ 1170165 h 2338899"/>
                <a:gd name="connsiteX0" fmla="*/ 22026 w 2503665"/>
                <a:gd name="connsiteY0" fmla="*/ 1175092 h 2343826"/>
                <a:gd name="connsiteX1" fmla="*/ 533836 w 2503665"/>
                <a:gd name="connsiteY1" fmla="*/ 415285 h 2343826"/>
                <a:gd name="connsiteX2" fmla="*/ 1190426 w 2503665"/>
                <a:gd name="connsiteY2" fmla="*/ 6692 h 2343826"/>
                <a:gd name="connsiteX3" fmla="*/ 2079426 w 2503665"/>
                <a:gd name="connsiteY3" fmla="*/ 184492 h 2343826"/>
                <a:gd name="connsiteX4" fmla="*/ 2495648 w 2503665"/>
                <a:gd name="connsiteY4" fmla="*/ 875135 h 2343826"/>
                <a:gd name="connsiteX5" fmla="*/ 2411442 w 2503665"/>
                <a:gd name="connsiteY5" fmla="*/ 1417123 h 2343826"/>
                <a:gd name="connsiteX6" fmla="*/ 2119694 w 2503665"/>
                <a:gd name="connsiteY6" fmla="*/ 2048124 h 2343826"/>
                <a:gd name="connsiteX7" fmla="*/ 1190426 w 2503665"/>
                <a:gd name="connsiteY7" fmla="*/ 2343492 h 2343826"/>
                <a:gd name="connsiteX8" fmla="*/ 204720 w 2503665"/>
                <a:gd name="connsiteY8" fmla="*/ 2005243 h 2343826"/>
                <a:gd name="connsiteX9" fmla="*/ 22026 w 2503665"/>
                <a:gd name="connsiteY9" fmla="*/ 1175092 h 2343826"/>
                <a:gd name="connsiteX0" fmla="*/ 22026 w 2411748"/>
                <a:gd name="connsiteY0" fmla="*/ 1191640 h 2360374"/>
                <a:gd name="connsiteX1" fmla="*/ 533836 w 2411748"/>
                <a:gd name="connsiteY1" fmla="*/ 431833 h 2360374"/>
                <a:gd name="connsiteX2" fmla="*/ 1190426 w 2411748"/>
                <a:gd name="connsiteY2" fmla="*/ 23240 h 2360374"/>
                <a:gd name="connsiteX3" fmla="*/ 2079426 w 2411748"/>
                <a:gd name="connsiteY3" fmla="*/ 201040 h 2360374"/>
                <a:gd name="connsiteX4" fmla="*/ 2411442 w 2411748"/>
                <a:gd name="connsiteY4" fmla="*/ 1433671 h 2360374"/>
                <a:gd name="connsiteX5" fmla="*/ 2119694 w 2411748"/>
                <a:gd name="connsiteY5" fmla="*/ 2064672 h 2360374"/>
                <a:gd name="connsiteX6" fmla="*/ 1190426 w 2411748"/>
                <a:gd name="connsiteY6" fmla="*/ 2360040 h 2360374"/>
                <a:gd name="connsiteX7" fmla="*/ 204720 w 2411748"/>
                <a:gd name="connsiteY7" fmla="*/ 2021791 h 2360374"/>
                <a:gd name="connsiteX8" fmla="*/ 22026 w 2411748"/>
                <a:gd name="connsiteY8" fmla="*/ 1191640 h 2360374"/>
                <a:gd name="connsiteX0" fmla="*/ 3264 w 2392986"/>
                <a:gd name="connsiteY0" fmla="*/ 1183068 h 2351802"/>
                <a:gd name="connsiteX1" fmla="*/ 241473 w 2392986"/>
                <a:gd name="connsiteY1" fmla="*/ 307506 h 2351802"/>
                <a:gd name="connsiteX2" fmla="*/ 1171664 w 2392986"/>
                <a:gd name="connsiteY2" fmla="*/ 14668 h 2351802"/>
                <a:gd name="connsiteX3" fmla="*/ 2060664 w 2392986"/>
                <a:gd name="connsiteY3" fmla="*/ 192468 h 2351802"/>
                <a:gd name="connsiteX4" fmla="*/ 2392680 w 2392986"/>
                <a:gd name="connsiteY4" fmla="*/ 1425099 h 2351802"/>
                <a:gd name="connsiteX5" fmla="*/ 2100932 w 2392986"/>
                <a:gd name="connsiteY5" fmla="*/ 2056100 h 2351802"/>
                <a:gd name="connsiteX6" fmla="*/ 1171664 w 2392986"/>
                <a:gd name="connsiteY6" fmla="*/ 2351468 h 2351802"/>
                <a:gd name="connsiteX7" fmla="*/ 185958 w 2392986"/>
                <a:gd name="connsiteY7" fmla="*/ 2013219 h 2351802"/>
                <a:gd name="connsiteX8" fmla="*/ 3264 w 2392986"/>
                <a:gd name="connsiteY8" fmla="*/ 1183068 h 2351802"/>
                <a:gd name="connsiteX0" fmla="*/ 3264 w 2392986"/>
                <a:gd name="connsiteY0" fmla="*/ 1102153 h 2270887"/>
                <a:gd name="connsiteX1" fmla="*/ 241473 w 2392986"/>
                <a:gd name="connsiteY1" fmla="*/ 226591 h 2270887"/>
                <a:gd name="connsiteX2" fmla="*/ 1182187 w 2392986"/>
                <a:gd name="connsiteY2" fmla="*/ 102122 h 2270887"/>
                <a:gd name="connsiteX3" fmla="*/ 2060664 w 2392986"/>
                <a:gd name="connsiteY3" fmla="*/ 111553 h 2270887"/>
                <a:gd name="connsiteX4" fmla="*/ 2392680 w 2392986"/>
                <a:gd name="connsiteY4" fmla="*/ 1344184 h 2270887"/>
                <a:gd name="connsiteX5" fmla="*/ 2100932 w 2392986"/>
                <a:gd name="connsiteY5" fmla="*/ 1975185 h 2270887"/>
                <a:gd name="connsiteX6" fmla="*/ 1171664 w 2392986"/>
                <a:gd name="connsiteY6" fmla="*/ 2270553 h 2270887"/>
                <a:gd name="connsiteX7" fmla="*/ 185958 w 2392986"/>
                <a:gd name="connsiteY7" fmla="*/ 1932304 h 2270887"/>
                <a:gd name="connsiteX8" fmla="*/ 3264 w 2392986"/>
                <a:gd name="connsiteY8" fmla="*/ 1102153 h 2270887"/>
                <a:gd name="connsiteX0" fmla="*/ 3264 w 2392986"/>
                <a:gd name="connsiteY0" fmla="*/ 1032116 h 2200850"/>
                <a:gd name="connsiteX1" fmla="*/ 241473 w 2392986"/>
                <a:gd name="connsiteY1" fmla="*/ 156554 h 2200850"/>
                <a:gd name="connsiteX2" fmla="*/ 1182187 w 2392986"/>
                <a:gd name="connsiteY2" fmla="*/ 32085 h 2200850"/>
                <a:gd name="connsiteX3" fmla="*/ 2113280 w 2392986"/>
                <a:gd name="connsiteY3" fmla="*/ 430871 h 2200850"/>
                <a:gd name="connsiteX4" fmla="*/ 2392680 w 2392986"/>
                <a:gd name="connsiteY4" fmla="*/ 1274147 h 2200850"/>
                <a:gd name="connsiteX5" fmla="*/ 2100932 w 2392986"/>
                <a:gd name="connsiteY5" fmla="*/ 1905148 h 2200850"/>
                <a:gd name="connsiteX6" fmla="*/ 1171664 w 2392986"/>
                <a:gd name="connsiteY6" fmla="*/ 2200516 h 2200850"/>
                <a:gd name="connsiteX7" fmla="*/ 185958 w 2392986"/>
                <a:gd name="connsiteY7" fmla="*/ 1862267 h 2200850"/>
                <a:gd name="connsiteX8" fmla="*/ 3264 w 2392986"/>
                <a:gd name="connsiteY8" fmla="*/ 1032116 h 220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2986" h="2200850">
                  <a:moveTo>
                    <a:pt x="3264" y="1032116"/>
                  </a:moveTo>
                  <a:cubicBezTo>
                    <a:pt x="12516" y="747831"/>
                    <a:pt x="46740" y="351287"/>
                    <a:pt x="241473" y="156554"/>
                  </a:cubicBezTo>
                  <a:cubicBezTo>
                    <a:pt x="436206" y="-38179"/>
                    <a:pt x="870219" y="-13634"/>
                    <a:pt x="1182187" y="32085"/>
                  </a:cubicBezTo>
                  <a:cubicBezTo>
                    <a:pt x="1494155" y="77804"/>
                    <a:pt x="1909777" y="195799"/>
                    <a:pt x="2113280" y="430871"/>
                  </a:cubicBezTo>
                  <a:cubicBezTo>
                    <a:pt x="2316783" y="665943"/>
                    <a:pt x="2385969" y="963542"/>
                    <a:pt x="2392680" y="1274147"/>
                  </a:cubicBezTo>
                  <a:cubicBezTo>
                    <a:pt x="2399391" y="1584752"/>
                    <a:pt x="2295665" y="1710415"/>
                    <a:pt x="2100932" y="1905148"/>
                  </a:cubicBezTo>
                  <a:cubicBezTo>
                    <a:pt x="1906199" y="2099881"/>
                    <a:pt x="1490826" y="2207663"/>
                    <a:pt x="1171664" y="2200516"/>
                  </a:cubicBezTo>
                  <a:cubicBezTo>
                    <a:pt x="852502" y="2193369"/>
                    <a:pt x="380691" y="2057000"/>
                    <a:pt x="185958" y="1862267"/>
                  </a:cubicBezTo>
                  <a:cubicBezTo>
                    <a:pt x="-8775" y="1667534"/>
                    <a:pt x="-5988" y="1316401"/>
                    <a:pt x="3264" y="1032116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243804A-A306-E847-0015-99A8BB15C80F}"/>
                </a:ext>
              </a:extLst>
            </p:cNvPr>
            <p:cNvSpPr txBox="1"/>
            <p:nvPr/>
          </p:nvSpPr>
          <p:spPr>
            <a:xfrm>
              <a:off x="8716548" y="4854871"/>
              <a:ext cx="2181087" cy="1156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altLang="zh-CN" sz="1200" b="1">
                  <a:solidFill>
                    <a:srgbClr val="45413C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senectus et netus et malesuada fames ac turpis egestas</a:t>
              </a:r>
              <a:endParaRPr lang="zh-CN" altLang="en-US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pic>
        <p:nvPicPr>
          <p:cNvPr id="33" name="图形 32">
            <a:extLst>
              <a:ext uri="{FF2B5EF4-FFF2-40B4-BE49-F238E27FC236}">
                <a16:creationId xmlns:a16="http://schemas.microsoft.com/office/drawing/2014/main" id="{D45980ED-3E77-0661-2720-0EE1992E99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287202" y="5060662"/>
            <a:ext cx="1147165" cy="1147165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92A42875-A56B-AF09-4323-00E681DC255F}"/>
              </a:ext>
            </a:extLst>
          </p:cNvPr>
          <p:cNvGrpSpPr/>
          <p:nvPr/>
        </p:nvGrpSpPr>
        <p:grpSpPr>
          <a:xfrm>
            <a:off x="2558365" y="1310781"/>
            <a:ext cx="723420" cy="609613"/>
            <a:chOff x="9755220" y="3352055"/>
            <a:chExt cx="1620959" cy="136595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D272A6B-9F32-375A-CB44-3DA10CBFCDDC}"/>
                </a:ext>
              </a:extLst>
            </p:cNvPr>
            <p:cNvSpPr/>
            <p:nvPr/>
          </p:nvSpPr>
          <p:spPr>
            <a:xfrm>
              <a:off x="9790896" y="3352055"/>
              <a:ext cx="1087084" cy="996891"/>
            </a:xfrm>
            <a:custGeom>
              <a:avLst/>
              <a:gdLst>
                <a:gd name="connsiteX0" fmla="*/ 938146 w 1087084"/>
                <a:gd name="connsiteY0" fmla="*/ 49949 h 996891"/>
                <a:gd name="connsiteX1" fmla="*/ 680763 w 1087084"/>
                <a:gd name="connsiteY1" fmla="*/ 147723 h 996891"/>
                <a:gd name="connsiteX2" fmla="*/ 258067 w 1087084"/>
                <a:gd name="connsiteY2" fmla="*/ 18091 h 996891"/>
                <a:gd name="connsiteX3" fmla="*/ 33321 w 1087084"/>
                <a:gd name="connsiteY3" fmla="*/ 631160 h 996891"/>
                <a:gd name="connsiteX4" fmla="*/ 586145 w 1087084"/>
                <a:gd name="connsiteY4" fmla="*/ 978766 h 996891"/>
                <a:gd name="connsiteX5" fmla="*/ 824037 w 1087084"/>
                <a:gd name="connsiteY5" fmla="*/ 709441 h 996891"/>
                <a:gd name="connsiteX6" fmla="*/ 1062852 w 1087084"/>
                <a:gd name="connsiteY6" fmla="*/ 455708 h 996891"/>
                <a:gd name="connsiteX7" fmla="*/ 938146 w 1087084"/>
                <a:gd name="connsiteY7" fmla="*/ 49949 h 996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7084" h="996891">
                  <a:moveTo>
                    <a:pt x="938146" y="49949"/>
                  </a:moveTo>
                  <a:cubicBezTo>
                    <a:pt x="851431" y="21139"/>
                    <a:pt x="753871" y="62565"/>
                    <a:pt x="680763" y="147723"/>
                  </a:cubicBezTo>
                  <a:cubicBezTo>
                    <a:pt x="564173" y="24115"/>
                    <a:pt x="403642" y="-31592"/>
                    <a:pt x="258067" y="18091"/>
                  </a:cubicBezTo>
                  <a:cubicBezTo>
                    <a:pt x="43350" y="91447"/>
                    <a:pt x="-57328" y="365981"/>
                    <a:pt x="33321" y="631160"/>
                  </a:cubicBezTo>
                  <a:cubicBezTo>
                    <a:pt x="123970" y="896340"/>
                    <a:pt x="371467" y="1052088"/>
                    <a:pt x="586145" y="978766"/>
                  </a:cubicBezTo>
                  <a:cubicBezTo>
                    <a:pt x="705198" y="933996"/>
                    <a:pt x="794309" y="833112"/>
                    <a:pt x="824037" y="709441"/>
                  </a:cubicBezTo>
                  <a:cubicBezTo>
                    <a:pt x="922908" y="685664"/>
                    <a:pt x="1018378" y="589662"/>
                    <a:pt x="1062852" y="455708"/>
                  </a:cubicBezTo>
                  <a:cubicBezTo>
                    <a:pt x="1123059" y="274412"/>
                    <a:pt x="1067209" y="92794"/>
                    <a:pt x="938146" y="49949"/>
                  </a:cubicBezTo>
                  <a:close/>
                </a:path>
              </a:pathLst>
            </a:custGeom>
            <a:solidFill>
              <a:srgbClr val="6DD627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7F0E93-524C-D068-567D-357E4F1819AB}"/>
                </a:ext>
              </a:extLst>
            </p:cNvPr>
            <p:cNvSpPr/>
            <p:nvPr/>
          </p:nvSpPr>
          <p:spPr>
            <a:xfrm>
              <a:off x="9791363" y="3352055"/>
              <a:ext cx="1086305" cy="612094"/>
            </a:xfrm>
            <a:custGeom>
              <a:avLst/>
              <a:gdLst>
                <a:gd name="connsiteX0" fmla="*/ 283362 w 1086305"/>
                <a:gd name="connsiteY0" fmla="*/ 149953 h 612094"/>
                <a:gd name="connsiteX1" fmla="*/ 706025 w 1086305"/>
                <a:gd name="connsiteY1" fmla="*/ 279550 h 612094"/>
                <a:gd name="connsiteX2" fmla="*/ 963442 w 1086305"/>
                <a:gd name="connsiteY2" fmla="*/ 181776 h 612094"/>
                <a:gd name="connsiteX3" fmla="*/ 1086306 w 1086305"/>
                <a:gd name="connsiteY3" fmla="*/ 304143 h 612094"/>
                <a:gd name="connsiteX4" fmla="*/ 937679 w 1086305"/>
                <a:gd name="connsiteY4" fmla="*/ 49949 h 612094"/>
                <a:gd name="connsiteX5" fmla="*/ 680296 w 1086305"/>
                <a:gd name="connsiteY5" fmla="*/ 147723 h 612094"/>
                <a:gd name="connsiteX6" fmla="*/ 257600 w 1086305"/>
                <a:gd name="connsiteY6" fmla="*/ 18091 h 612094"/>
                <a:gd name="connsiteX7" fmla="*/ 27184 w 1086305"/>
                <a:gd name="connsiteY7" fmla="*/ 612094 h 612094"/>
                <a:gd name="connsiteX8" fmla="*/ 283362 w 1086305"/>
                <a:gd name="connsiteY8" fmla="*/ 149953 h 61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6305" h="612094">
                  <a:moveTo>
                    <a:pt x="283362" y="149953"/>
                  </a:moveTo>
                  <a:cubicBezTo>
                    <a:pt x="428903" y="100340"/>
                    <a:pt x="589435" y="155977"/>
                    <a:pt x="706025" y="279550"/>
                  </a:cubicBezTo>
                  <a:cubicBezTo>
                    <a:pt x="779062" y="194500"/>
                    <a:pt x="876693" y="153002"/>
                    <a:pt x="963442" y="181776"/>
                  </a:cubicBezTo>
                  <a:cubicBezTo>
                    <a:pt x="1020293" y="202676"/>
                    <a:pt x="1065175" y="247375"/>
                    <a:pt x="1086306" y="304143"/>
                  </a:cubicBezTo>
                  <a:cubicBezTo>
                    <a:pt x="1084567" y="182415"/>
                    <a:pt x="1030030" y="80532"/>
                    <a:pt x="937679" y="49949"/>
                  </a:cubicBezTo>
                  <a:cubicBezTo>
                    <a:pt x="850964" y="21139"/>
                    <a:pt x="753404" y="62565"/>
                    <a:pt x="680296" y="147723"/>
                  </a:cubicBezTo>
                  <a:cubicBezTo>
                    <a:pt x="563673" y="24115"/>
                    <a:pt x="403175" y="-31592"/>
                    <a:pt x="257600" y="18091"/>
                  </a:cubicBezTo>
                  <a:cubicBezTo>
                    <a:pt x="48021" y="89709"/>
                    <a:pt x="-52338" y="352906"/>
                    <a:pt x="27184" y="612094"/>
                  </a:cubicBezTo>
                  <a:cubicBezTo>
                    <a:pt x="10457" y="400673"/>
                    <a:pt x="109434" y="209347"/>
                    <a:pt x="283362" y="149953"/>
                  </a:cubicBezTo>
                  <a:close/>
                </a:path>
              </a:pathLst>
            </a:custGeom>
            <a:solidFill>
              <a:srgbClr val="6DD627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E642E53-F9DF-944A-960D-D28B2569CECF}"/>
                </a:ext>
              </a:extLst>
            </p:cNvPr>
            <p:cNvSpPr/>
            <p:nvPr/>
          </p:nvSpPr>
          <p:spPr>
            <a:xfrm>
              <a:off x="9790896" y="3352055"/>
              <a:ext cx="1087084" cy="996891"/>
            </a:xfrm>
            <a:custGeom>
              <a:avLst/>
              <a:gdLst>
                <a:gd name="connsiteX0" fmla="*/ 938146 w 1087084"/>
                <a:gd name="connsiteY0" fmla="*/ 49949 h 996891"/>
                <a:gd name="connsiteX1" fmla="*/ 680763 w 1087084"/>
                <a:gd name="connsiteY1" fmla="*/ 147723 h 996891"/>
                <a:gd name="connsiteX2" fmla="*/ 258067 w 1087084"/>
                <a:gd name="connsiteY2" fmla="*/ 18091 h 996891"/>
                <a:gd name="connsiteX3" fmla="*/ 33321 w 1087084"/>
                <a:gd name="connsiteY3" fmla="*/ 631160 h 996891"/>
                <a:gd name="connsiteX4" fmla="*/ 586145 w 1087084"/>
                <a:gd name="connsiteY4" fmla="*/ 978766 h 996891"/>
                <a:gd name="connsiteX5" fmla="*/ 824037 w 1087084"/>
                <a:gd name="connsiteY5" fmla="*/ 709441 h 996891"/>
                <a:gd name="connsiteX6" fmla="*/ 1062852 w 1087084"/>
                <a:gd name="connsiteY6" fmla="*/ 455708 h 996891"/>
                <a:gd name="connsiteX7" fmla="*/ 938146 w 1087084"/>
                <a:gd name="connsiteY7" fmla="*/ 49949 h 996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7084" h="996891">
                  <a:moveTo>
                    <a:pt x="938146" y="49949"/>
                  </a:moveTo>
                  <a:cubicBezTo>
                    <a:pt x="851431" y="21139"/>
                    <a:pt x="753871" y="62565"/>
                    <a:pt x="680763" y="147723"/>
                  </a:cubicBezTo>
                  <a:cubicBezTo>
                    <a:pt x="564173" y="24115"/>
                    <a:pt x="403642" y="-31592"/>
                    <a:pt x="258067" y="18091"/>
                  </a:cubicBezTo>
                  <a:cubicBezTo>
                    <a:pt x="43350" y="91447"/>
                    <a:pt x="-57328" y="365981"/>
                    <a:pt x="33321" y="631160"/>
                  </a:cubicBezTo>
                  <a:cubicBezTo>
                    <a:pt x="123970" y="896340"/>
                    <a:pt x="371467" y="1052088"/>
                    <a:pt x="586145" y="978766"/>
                  </a:cubicBezTo>
                  <a:cubicBezTo>
                    <a:pt x="705198" y="933996"/>
                    <a:pt x="794309" y="833112"/>
                    <a:pt x="824037" y="709441"/>
                  </a:cubicBezTo>
                  <a:cubicBezTo>
                    <a:pt x="922908" y="685664"/>
                    <a:pt x="1018378" y="589662"/>
                    <a:pt x="1062852" y="455708"/>
                  </a:cubicBezTo>
                  <a:cubicBezTo>
                    <a:pt x="1123059" y="274412"/>
                    <a:pt x="1067209" y="92794"/>
                    <a:pt x="938146" y="49949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343B315-4B09-6DAB-C9F7-C953154DACE6}"/>
                </a:ext>
              </a:extLst>
            </p:cNvPr>
            <p:cNvSpPr/>
            <p:nvPr/>
          </p:nvSpPr>
          <p:spPr>
            <a:xfrm>
              <a:off x="10149868" y="3390500"/>
              <a:ext cx="1226311" cy="1077754"/>
            </a:xfrm>
            <a:custGeom>
              <a:avLst/>
              <a:gdLst>
                <a:gd name="connsiteX0" fmla="*/ 1189692 w 1226311"/>
                <a:gd name="connsiteY0" fmla="*/ 479492 h 1077754"/>
                <a:gd name="connsiteX1" fmla="*/ 903286 w 1226311"/>
                <a:gd name="connsiteY1" fmla="*/ 399898 h 1077754"/>
                <a:gd name="connsiteX2" fmla="*/ 618546 w 1226311"/>
                <a:gd name="connsiteY2" fmla="*/ 16819 h 1077754"/>
                <a:gd name="connsiteX3" fmla="*/ 30922 w 1226311"/>
                <a:gd name="connsiteY3" fmla="*/ 406420 h 1077754"/>
                <a:gd name="connsiteX4" fmla="*/ 289616 w 1226311"/>
                <a:gd name="connsiteY4" fmla="*/ 1062295 h 1077754"/>
                <a:gd name="connsiteX5" fmla="*/ 668797 w 1226311"/>
                <a:gd name="connsiteY5" fmla="*/ 980046 h 1077754"/>
                <a:gd name="connsiteX6" fmla="*/ 1038765 w 1226311"/>
                <a:gd name="connsiteY6" fmla="*/ 912113 h 1077754"/>
                <a:gd name="connsiteX7" fmla="*/ 1189692 w 1226311"/>
                <a:gd name="connsiteY7" fmla="*/ 479492 h 1077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6311" h="1077754">
                  <a:moveTo>
                    <a:pt x="1189692" y="479492"/>
                  </a:moveTo>
                  <a:cubicBezTo>
                    <a:pt x="1132674" y="398942"/>
                    <a:pt x="1021257" y="372541"/>
                    <a:pt x="903286" y="399898"/>
                  </a:cubicBezTo>
                  <a:cubicBezTo>
                    <a:pt x="880890" y="217820"/>
                    <a:pt x="776952" y="66786"/>
                    <a:pt x="618546" y="16819"/>
                  </a:cubicBezTo>
                  <a:cubicBezTo>
                    <a:pt x="384870" y="-56714"/>
                    <a:pt x="121605" y="117709"/>
                    <a:pt x="30922" y="406420"/>
                  </a:cubicBezTo>
                  <a:cubicBezTo>
                    <a:pt x="-59764" y="695129"/>
                    <a:pt x="55728" y="988762"/>
                    <a:pt x="289616" y="1062295"/>
                  </a:cubicBezTo>
                  <a:cubicBezTo>
                    <a:pt x="421826" y="1099468"/>
                    <a:pt x="563868" y="1068657"/>
                    <a:pt x="668797" y="980046"/>
                  </a:cubicBezTo>
                  <a:cubicBezTo>
                    <a:pt x="770005" y="1022571"/>
                    <a:pt x="914413" y="1000176"/>
                    <a:pt x="1038765" y="912113"/>
                  </a:cubicBezTo>
                  <a:cubicBezTo>
                    <a:pt x="1206949" y="792970"/>
                    <a:pt x="1274528" y="599271"/>
                    <a:pt x="1189692" y="479492"/>
                  </a:cubicBezTo>
                  <a:close/>
                </a:path>
              </a:pathLst>
            </a:custGeom>
            <a:solidFill>
              <a:srgbClr val="6DD627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0DF33CD-C236-53E9-ED0A-14ACC10DC410}"/>
                </a:ext>
              </a:extLst>
            </p:cNvPr>
            <p:cNvSpPr/>
            <p:nvPr/>
          </p:nvSpPr>
          <p:spPr>
            <a:xfrm>
              <a:off x="10232777" y="3390533"/>
              <a:ext cx="1143306" cy="826853"/>
            </a:xfrm>
            <a:custGeom>
              <a:avLst/>
              <a:gdLst>
                <a:gd name="connsiteX0" fmla="*/ 1106783 w 1143306"/>
                <a:gd name="connsiteY0" fmla="*/ 479459 h 826853"/>
                <a:gd name="connsiteX1" fmla="*/ 820378 w 1143306"/>
                <a:gd name="connsiteY1" fmla="*/ 399866 h 826853"/>
                <a:gd name="connsiteX2" fmla="*/ 535601 w 1143306"/>
                <a:gd name="connsiteY2" fmla="*/ 16787 h 826853"/>
                <a:gd name="connsiteX3" fmla="*/ 0 w 1143306"/>
                <a:gd name="connsiteY3" fmla="*/ 285473 h 826853"/>
                <a:gd name="connsiteX4" fmla="*/ 475959 w 1143306"/>
                <a:gd name="connsiteY4" fmla="*/ 106764 h 826853"/>
                <a:gd name="connsiteX5" fmla="*/ 754712 w 1143306"/>
                <a:gd name="connsiteY5" fmla="*/ 451427 h 826853"/>
                <a:gd name="connsiteX6" fmla="*/ 796883 w 1143306"/>
                <a:gd name="connsiteY6" fmla="*/ 483110 h 826853"/>
                <a:gd name="connsiteX7" fmla="*/ 1047108 w 1143306"/>
                <a:gd name="connsiteY7" fmla="*/ 569400 h 826853"/>
                <a:gd name="connsiteX8" fmla="*/ 1049020 w 1143306"/>
                <a:gd name="connsiteY8" fmla="*/ 826854 h 826853"/>
                <a:gd name="connsiteX9" fmla="*/ 1106783 w 1143306"/>
                <a:gd name="connsiteY9" fmla="*/ 479459 h 82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306" h="826853">
                  <a:moveTo>
                    <a:pt x="1106783" y="479459"/>
                  </a:moveTo>
                  <a:cubicBezTo>
                    <a:pt x="1049766" y="398946"/>
                    <a:pt x="938348" y="372508"/>
                    <a:pt x="820378" y="399866"/>
                  </a:cubicBezTo>
                  <a:cubicBezTo>
                    <a:pt x="797982" y="217787"/>
                    <a:pt x="694044" y="66753"/>
                    <a:pt x="535601" y="16787"/>
                  </a:cubicBezTo>
                  <a:cubicBezTo>
                    <a:pt x="336867" y="-45761"/>
                    <a:pt x="117191" y="71467"/>
                    <a:pt x="0" y="285473"/>
                  </a:cubicBezTo>
                  <a:cubicBezTo>
                    <a:pt x="123463" y="130293"/>
                    <a:pt x="307207" y="53641"/>
                    <a:pt x="475959" y="106764"/>
                  </a:cubicBezTo>
                  <a:cubicBezTo>
                    <a:pt x="623098" y="153080"/>
                    <a:pt x="723243" y="286750"/>
                    <a:pt x="754712" y="451427"/>
                  </a:cubicBezTo>
                  <a:cubicBezTo>
                    <a:pt x="758019" y="471576"/>
                    <a:pt x="776610" y="485543"/>
                    <a:pt x="796883" y="483110"/>
                  </a:cubicBezTo>
                  <a:cubicBezTo>
                    <a:pt x="901032" y="468507"/>
                    <a:pt x="995971" y="497285"/>
                    <a:pt x="1047108" y="569400"/>
                  </a:cubicBezTo>
                  <a:cubicBezTo>
                    <a:pt x="1096931" y="639777"/>
                    <a:pt x="1093849" y="735566"/>
                    <a:pt x="1049020" y="826854"/>
                  </a:cubicBezTo>
                  <a:cubicBezTo>
                    <a:pt x="1145624" y="713454"/>
                    <a:pt x="1173513" y="573616"/>
                    <a:pt x="1106783" y="479459"/>
                  </a:cubicBezTo>
                  <a:close/>
                </a:path>
              </a:pathLst>
            </a:custGeom>
            <a:solidFill>
              <a:srgbClr val="9CEB60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00E2A61-9DEF-4140-932B-F7B521A8FCEE}"/>
                </a:ext>
              </a:extLst>
            </p:cNvPr>
            <p:cNvSpPr/>
            <p:nvPr/>
          </p:nvSpPr>
          <p:spPr>
            <a:xfrm>
              <a:off x="10149868" y="3390500"/>
              <a:ext cx="1226311" cy="1077754"/>
            </a:xfrm>
            <a:custGeom>
              <a:avLst/>
              <a:gdLst>
                <a:gd name="connsiteX0" fmla="*/ 1189692 w 1226311"/>
                <a:gd name="connsiteY0" fmla="*/ 479492 h 1077754"/>
                <a:gd name="connsiteX1" fmla="*/ 903286 w 1226311"/>
                <a:gd name="connsiteY1" fmla="*/ 399898 h 1077754"/>
                <a:gd name="connsiteX2" fmla="*/ 618546 w 1226311"/>
                <a:gd name="connsiteY2" fmla="*/ 16819 h 1077754"/>
                <a:gd name="connsiteX3" fmla="*/ 30922 w 1226311"/>
                <a:gd name="connsiteY3" fmla="*/ 406420 h 1077754"/>
                <a:gd name="connsiteX4" fmla="*/ 289616 w 1226311"/>
                <a:gd name="connsiteY4" fmla="*/ 1062295 h 1077754"/>
                <a:gd name="connsiteX5" fmla="*/ 668797 w 1226311"/>
                <a:gd name="connsiteY5" fmla="*/ 980046 h 1077754"/>
                <a:gd name="connsiteX6" fmla="*/ 1038765 w 1226311"/>
                <a:gd name="connsiteY6" fmla="*/ 912113 h 1077754"/>
                <a:gd name="connsiteX7" fmla="*/ 1189692 w 1226311"/>
                <a:gd name="connsiteY7" fmla="*/ 479492 h 1077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6311" h="1077754">
                  <a:moveTo>
                    <a:pt x="1189692" y="479492"/>
                  </a:moveTo>
                  <a:cubicBezTo>
                    <a:pt x="1132674" y="398942"/>
                    <a:pt x="1021257" y="372541"/>
                    <a:pt x="903286" y="399898"/>
                  </a:cubicBezTo>
                  <a:cubicBezTo>
                    <a:pt x="880890" y="217820"/>
                    <a:pt x="776952" y="66786"/>
                    <a:pt x="618546" y="16819"/>
                  </a:cubicBezTo>
                  <a:cubicBezTo>
                    <a:pt x="384870" y="-56714"/>
                    <a:pt x="121605" y="117709"/>
                    <a:pt x="30922" y="406420"/>
                  </a:cubicBezTo>
                  <a:cubicBezTo>
                    <a:pt x="-59764" y="695129"/>
                    <a:pt x="55728" y="988762"/>
                    <a:pt x="289616" y="1062295"/>
                  </a:cubicBezTo>
                  <a:cubicBezTo>
                    <a:pt x="421826" y="1099468"/>
                    <a:pt x="563868" y="1068657"/>
                    <a:pt x="668797" y="980046"/>
                  </a:cubicBezTo>
                  <a:cubicBezTo>
                    <a:pt x="770005" y="1022571"/>
                    <a:pt x="914413" y="1000176"/>
                    <a:pt x="1038765" y="912113"/>
                  </a:cubicBezTo>
                  <a:cubicBezTo>
                    <a:pt x="1206949" y="792970"/>
                    <a:pt x="1274528" y="599271"/>
                    <a:pt x="1189692" y="479492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14C216B-07AF-18D9-E3A5-8971811DEAF3}"/>
                </a:ext>
              </a:extLst>
            </p:cNvPr>
            <p:cNvSpPr/>
            <p:nvPr/>
          </p:nvSpPr>
          <p:spPr>
            <a:xfrm>
              <a:off x="10300365" y="3573041"/>
              <a:ext cx="575440" cy="634989"/>
            </a:xfrm>
            <a:custGeom>
              <a:avLst/>
              <a:gdLst>
                <a:gd name="connsiteX0" fmla="*/ 463336 w 575440"/>
                <a:gd name="connsiteY0" fmla="*/ 34252 h 634989"/>
                <a:gd name="connsiteX1" fmla="*/ 60375 w 575440"/>
                <a:gd name="connsiteY1" fmla="*/ 171927 h 634989"/>
                <a:gd name="connsiteX2" fmla="*/ 111050 w 575440"/>
                <a:gd name="connsiteY2" fmla="*/ 594733 h 634989"/>
                <a:gd name="connsiteX3" fmla="*/ 463336 w 575440"/>
                <a:gd name="connsiteY3" fmla="*/ 34252 h 63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5440" h="634989">
                  <a:moveTo>
                    <a:pt x="463336" y="34252"/>
                  </a:moveTo>
                  <a:cubicBezTo>
                    <a:pt x="338064" y="-44490"/>
                    <a:pt x="157651" y="17135"/>
                    <a:pt x="60375" y="171927"/>
                  </a:cubicBezTo>
                  <a:cubicBezTo>
                    <a:pt x="-36901" y="326718"/>
                    <a:pt x="-14221" y="515988"/>
                    <a:pt x="111050" y="594733"/>
                  </a:cubicBezTo>
                  <a:cubicBezTo>
                    <a:pt x="422973" y="790736"/>
                    <a:pt x="754030" y="216969"/>
                    <a:pt x="463336" y="34252"/>
                  </a:cubicBezTo>
                  <a:close/>
                </a:path>
              </a:pathLst>
            </a:custGeom>
            <a:solidFill>
              <a:srgbClr val="FFF48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53F6457-411E-CD53-8CD9-1BC94FDC9106}"/>
                </a:ext>
              </a:extLst>
            </p:cNvPr>
            <p:cNvSpPr/>
            <p:nvPr/>
          </p:nvSpPr>
          <p:spPr>
            <a:xfrm>
              <a:off x="10389634" y="3671480"/>
              <a:ext cx="397134" cy="438255"/>
            </a:xfrm>
            <a:custGeom>
              <a:avLst/>
              <a:gdLst>
                <a:gd name="connsiteX0" fmla="*/ 319777 w 397134"/>
                <a:gd name="connsiteY0" fmla="*/ 23628 h 438255"/>
                <a:gd name="connsiteX1" fmla="*/ 41663 w 397134"/>
                <a:gd name="connsiteY1" fmla="*/ 118671 h 438255"/>
                <a:gd name="connsiteX2" fmla="*/ 76639 w 397134"/>
                <a:gd name="connsiteY2" fmla="*/ 410463 h 438255"/>
                <a:gd name="connsiteX3" fmla="*/ 319777 w 397134"/>
                <a:gd name="connsiteY3" fmla="*/ 23628 h 438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134" h="438255">
                  <a:moveTo>
                    <a:pt x="319777" y="23628"/>
                  </a:moveTo>
                  <a:cubicBezTo>
                    <a:pt x="233309" y="-30698"/>
                    <a:pt x="108780" y="11827"/>
                    <a:pt x="41663" y="118671"/>
                  </a:cubicBezTo>
                  <a:cubicBezTo>
                    <a:pt x="-25455" y="225515"/>
                    <a:pt x="-9829" y="356103"/>
                    <a:pt x="76639" y="410463"/>
                  </a:cubicBezTo>
                  <a:cubicBezTo>
                    <a:pt x="291888" y="545764"/>
                    <a:pt x="520387" y="149749"/>
                    <a:pt x="319777" y="23628"/>
                  </a:cubicBezTo>
                  <a:close/>
                </a:path>
              </a:pathLst>
            </a:custGeom>
            <a:solidFill>
              <a:srgbClr val="FF866E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60A992A-36FB-6C3F-EEBB-74EA0F4936DC}"/>
                </a:ext>
              </a:extLst>
            </p:cNvPr>
            <p:cNvSpPr/>
            <p:nvPr/>
          </p:nvSpPr>
          <p:spPr>
            <a:xfrm>
              <a:off x="10861935" y="3932417"/>
              <a:ext cx="382337" cy="378394"/>
            </a:xfrm>
            <a:custGeom>
              <a:avLst/>
              <a:gdLst>
                <a:gd name="connsiteX0" fmla="*/ 343387 w 382337"/>
                <a:gd name="connsiteY0" fmla="*/ 46970 h 378394"/>
                <a:gd name="connsiteX1" fmla="*/ 77181 w 382337"/>
                <a:gd name="connsiteY1" fmla="*/ 62953 h 378394"/>
                <a:gd name="connsiteX2" fmla="*/ 37314 w 382337"/>
                <a:gd name="connsiteY2" fmla="*/ 326642 h 378394"/>
                <a:gd name="connsiteX3" fmla="*/ 343387 w 382337"/>
                <a:gd name="connsiteY3" fmla="*/ 46970 h 37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337" h="378394">
                  <a:moveTo>
                    <a:pt x="343387" y="46970"/>
                  </a:moveTo>
                  <a:cubicBezTo>
                    <a:pt x="280877" y="-21425"/>
                    <a:pt x="161700" y="-14301"/>
                    <a:pt x="77181" y="62953"/>
                  </a:cubicBezTo>
                  <a:cubicBezTo>
                    <a:pt x="-7337" y="140207"/>
                    <a:pt x="-25196" y="258214"/>
                    <a:pt x="37314" y="326642"/>
                  </a:cubicBezTo>
                  <a:cubicBezTo>
                    <a:pt x="192921" y="496956"/>
                    <a:pt x="488434" y="205730"/>
                    <a:pt x="343387" y="46970"/>
                  </a:cubicBezTo>
                  <a:close/>
                </a:path>
              </a:pathLst>
            </a:custGeom>
            <a:solidFill>
              <a:srgbClr val="FFF48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DC9E85F-F527-4857-F8FC-0A055DE2C147}"/>
                </a:ext>
              </a:extLst>
            </p:cNvPr>
            <p:cNvSpPr/>
            <p:nvPr/>
          </p:nvSpPr>
          <p:spPr>
            <a:xfrm>
              <a:off x="10919813" y="3989868"/>
              <a:ext cx="266078" cy="263323"/>
            </a:xfrm>
            <a:custGeom>
              <a:avLst/>
              <a:gdLst>
                <a:gd name="connsiteX0" fmla="*/ 238979 w 266078"/>
                <a:gd name="connsiteY0" fmla="*/ 32646 h 263323"/>
                <a:gd name="connsiteX1" fmla="*/ 53714 w 266078"/>
                <a:gd name="connsiteY1" fmla="*/ 43775 h 263323"/>
                <a:gd name="connsiteX2" fmla="*/ 25966 w 266078"/>
                <a:gd name="connsiteY2" fmla="*/ 227305 h 263323"/>
                <a:gd name="connsiteX3" fmla="*/ 238979 w 266078"/>
                <a:gd name="connsiteY3" fmla="*/ 32646 h 26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078" h="263323">
                  <a:moveTo>
                    <a:pt x="238979" y="32646"/>
                  </a:moveTo>
                  <a:cubicBezTo>
                    <a:pt x="195464" y="-14947"/>
                    <a:pt x="112503" y="-9879"/>
                    <a:pt x="53714" y="43775"/>
                  </a:cubicBezTo>
                  <a:cubicBezTo>
                    <a:pt x="-5079" y="97426"/>
                    <a:pt x="-17552" y="179818"/>
                    <a:pt x="25966" y="227305"/>
                  </a:cubicBezTo>
                  <a:cubicBezTo>
                    <a:pt x="134261" y="345843"/>
                    <a:pt x="339905" y="143140"/>
                    <a:pt x="238979" y="32646"/>
                  </a:cubicBezTo>
                  <a:close/>
                </a:path>
              </a:pathLst>
            </a:custGeom>
            <a:solidFill>
              <a:srgbClr val="FF866E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2C4841B-C1E6-3B29-CBA8-991241502352}"/>
                </a:ext>
              </a:extLst>
            </p:cNvPr>
            <p:cNvSpPr/>
            <p:nvPr/>
          </p:nvSpPr>
          <p:spPr>
            <a:xfrm>
              <a:off x="10109922" y="4407773"/>
              <a:ext cx="501613" cy="310236"/>
            </a:xfrm>
            <a:custGeom>
              <a:avLst/>
              <a:gdLst>
                <a:gd name="connsiteX0" fmla="*/ 418 w 501613"/>
                <a:gd name="connsiteY0" fmla="*/ 136949 h 310236"/>
                <a:gd name="connsiteX1" fmla="*/ 249684 w 501613"/>
                <a:gd name="connsiteY1" fmla="*/ 1578 h 310236"/>
                <a:gd name="connsiteX2" fmla="*/ 501291 w 501613"/>
                <a:gd name="connsiteY2" fmla="*/ 166823 h 310236"/>
                <a:gd name="connsiteX3" fmla="*/ 225978 w 501613"/>
                <a:gd name="connsiteY3" fmla="*/ 308784 h 310236"/>
                <a:gd name="connsiteX4" fmla="*/ 418 w 501613"/>
                <a:gd name="connsiteY4" fmla="*/ 136949 h 31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1613" h="310236">
                  <a:moveTo>
                    <a:pt x="418" y="136949"/>
                  </a:moveTo>
                  <a:cubicBezTo>
                    <a:pt x="6937" y="52110"/>
                    <a:pt x="87170" y="-10896"/>
                    <a:pt x="249684" y="1578"/>
                  </a:cubicBezTo>
                  <a:cubicBezTo>
                    <a:pt x="412202" y="14051"/>
                    <a:pt x="507917" y="81984"/>
                    <a:pt x="501291" y="166823"/>
                  </a:cubicBezTo>
                  <a:cubicBezTo>
                    <a:pt x="494664" y="251660"/>
                    <a:pt x="388492" y="321258"/>
                    <a:pt x="225978" y="308784"/>
                  </a:cubicBezTo>
                  <a:cubicBezTo>
                    <a:pt x="63460" y="296311"/>
                    <a:pt x="-6104" y="221785"/>
                    <a:pt x="418" y="136949"/>
                  </a:cubicBezTo>
                  <a:close/>
                </a:path>
              </a:pathLst>
            </a:custGeom>
            <a:solidFill>
              <a:srgbClr val="FFDCD1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3ECF76C-772E-68A0-5BC9-F2F5836F4A55}"/>
                </a:ext>
              </a:extLst>
            </p:cNvPr>
            <p:cNvSpPr/>
            <p:nvPr/>
          </p:nvSpPr>
          <p:spPr>
            <a:xfrm>
              <a:off x="10109927" y="4407881"/>
              <a:ext cx="377065" cy="309101"/>
            </a:xfrm>
            <a:custGeom>
              <a:avLst/>
              <a:gdLst>
                <a:gd name="connsiteX0" fmla="*/ 413 w 377065"/>
                <a:gd name="connsiteY0" fmla="*/ 136841 h 309101"/>
                <a:gd name="connsiteX1" fmla="*/ 226080 w 377065"/>
                <a:gd name="connsiteY1" fmla="*/ 308677 h 309101"/>
                <a:gd name="connsiteX2" fmla="*/ 235752 w 377065"/>
                <a:gd name="connsiteY2" fmla="*/ 309101 h 309101"/>
                <a:gd name="connsiteX3" fmla="*/ 368749 w 377065"/>
                <a:gd name="connsiteY3" fmla="*/ 124826 h 309101"/>
                <a:gd name="connsiteX4" fmla="*/ 376616 w 377065"/>
                <a:gd name="connsiteY4" fmla="*/ 26808 h 309101"/>
                <a:gd name="connsiteX5" fmla="*/ 249646 w 377065"/>
                <a:gd name="connsiteY5" fmla="*/ 1611 h 309101"/>
                <a:gd name="connsiteX6" fmla="*/ 413 w 377065"/>
                <a:gd name="connsiteY6" fmla="*/ 136841 h 30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065" h="309101">
                  <a:moveTo>
                    <a:pt x="413" y="136841"/>
                  </a:moveTo>
                  <a:cubicBezTo>
                    <a:pt x="-6072" y="221678"/>
                    <a:pt x="63562" y="296310"/>
                    <a:pt x="226080" y="308677"/>
                  </a:cubicBezTo>
                  <a:cubicBezTo>
                    <a:pt x="229373" y="308924"/>
                    <a:pt x="232529" y="308924"/>
                    <a:pt x="235752" y="309101"/>
                  </a:cubicBezTo>
                  <a:cubicBezTo>
                    <a:pt x="302779" y="267755"/>
                    <a:pt x="350623" y="201464"/>
                    <a:pt x="368749" y="124826"/>
                  </a:cubicBezTo>
                  <a:cubicBezTo>
                    <a:pt x="375564" y="92626"/>
                    <a:pt x="378208" y="59683"/>
                    <a:pt x="376616" y="26808"/>
                  </a:cubicBezTo>
                  <a:cubicBezTo>
                    <a:pt x="335573" y="12906"/>
                    <a:pt x="292888" y="4435"/>
                    <a:pt x="249646" y="1611"/>
                  </a:cubicBezTo>
                  <a:cubicBezTo>
                    <a:pt x="87128" y="-11003"/>
                    <a:pt x="6933" y="52002"/>
                    <a:pt x="413" y="136841"/>
                  </a:cubicBezTo>
                  <a:close/>
                </a:path>
              </a:pathLst>
            </a:custGeom>
            <a:solidFill>
              <a:srgbClr val="FFCEBF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02AF2FE-B607-F291-31BA-7276624BE062}"/>
                </a:ext>
              </a:extLst>
            </p:cNvPr>
            <p:cNvSpPr/>
            <p:nvPr/>
          </p:nvSpPr>
          <p:spPr>
            <a:xfrm>
              <a:off x="10109922" y="4407773"/>
              <a:ext cx="501613" cy="310236"/>
            </a:xfrm>
            <a:custGeom>
              <a:avLst/>
              <a:gdLst>
                <a:gd name="connsiteX0" fmla="*/ 418 w 501613"/>
                <a:gd name="connsiteY0" fmla="*/ 136949 h 310236"/>
                <a:gd name="connsiteX1" fmla="*/ 249684 w 501613"/>
                <a:gd name="connsiteY1" fmla="*/ 1578 h 310236"/>
                <a:gd name="connsiteX2" fmla="*/ 501291 w 501613"/>
                <a:gd name="connsiteY2" fmla="*/ 166823 h 310236"/>
                <a:gd name="connsiteX3" fmla="*/ 225978 w 501613"/>
                <a:gd name="connsiteY3" fmla="*/ 308784 h 310236"/>
                <a:gd name="connsiteX4" fmla="*/ 418 w 501613"/>
                <a:gd name="connsiteY4" fmla="*/ 136949 h 31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1613" h="310236">
                  <a:moveTo>
                    <a:pt x="418" y="136949"/>
                  </a:moveTo>
                  <a:cubicBezTo>
                    <a:pt x="6937" y="52110"/>
                    <a:pt x="87170" y="-10896"/>
                    <a:pt x="249684" y="1578"/>
                  </a:cubicBezTo>
                  <a:cubicBezTo>
                    <a:pt x="412202" y="14051"/>
                    <a:pt x="507917" y="81984"/>
                    <a:pt x="501291" y="166823"/>
                  </a:cubicBezTo>
                  <a:cubicBezTo>
                    <a:pt x="494664" y="251660"/>
                    <a:pt x="388492" y="321258"/>
                    <a:pt x="225978" y="308784"/>
                  </a:cubicBezTo>
                  <a:cubicBezTo>
                    <a:pt x="63460" y="296311"/>
                    <a:pt x="-6104" y="221785"/>
                    <a:pt x="418" y="136949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CDF0677-23E8-EDE2-EB2F-898640B4B879}"/>
                </a:ext>
              </a:extLst>
            </p:cNvPr>
            <p:cNvSpPr/>
            <p:nvPr/>
          </p:nvSpPr>
          <p:spPr>
            <a:xfrm>
              <a:off x="9755220" y="3949794"/>
              <a:ext cx="661578" cy="758047"/>
            </a:xfrm>
            <a:custGeom>
              <a:avLst/>
              <a:gdLst>
                <a:gd name="connsiteX0" fmla="*/ 406929 w 661578"/>
                <a:gd name="connsiteY0" fmla="*/ 226448 h 758047"/>
                <a:gd name="connsiteX1" fmla="*/ 386870 w 661578"/>
                <a:gd name="connsiteY1" fmla="*/ 106740 h 758047"/>
                <a:gd name="connsiteX2" fmla="*/ 380719 w 661578"/>
                <a:gd name="connsiteY2" fmla="*/ 15888 h 758047"/>
                <a:gd name="connsiteX3" fmla="*/ 289864 w 661578"/>
                <a:gd name="connsiteY3" fmla="*/ 22042 h 758047"/>
                <a:gd name="connsiteX4" fmla="*/ 296018 w 661578"/>
                <a:gd name="connsiteY4" fmla="*/ 112894 h 758047"/>
                <a:gd name="connsiteX5" fmla="*/ 323083 w 661578"/>
                <a:gd name="connsiteY5" fmla="*/ 126939 h 758047"/>
                <a:gd name="connsiteX6" fmla="*/ 325209 w 661578"/>
                <a:gd name="connsiteY6" fmla="*/ 127223 h 758047"/>
                <a:gd name="connsiteX7" fmla="*/ 341760 w 661578"/>
                <a:gd name="connsiteY7" fmla="*/ 219147 h 758047"/>
                <a:gd name="connsiteX8" fmla="*/ 316954 w 661578"/>
                <a:gd name="connsiteY8" fmla="*/ 218512 h 758047"/>
                <a:gd name="connsiteX9" fmla="*/ 174282 w 661578"/>
                <a:gd name="connsiteY9" fmla="*/ 241403 h 758047"/>
                <a:gd name="connsiteX10" fmla="*/ 121763 w 661578"/>
                <a:gd name="connsiteY10" fmla="*/ 117903 h 758047"/>
                <a:gd name="connsiteX11" fmla="*/ 129205 w 661578"/>
                <a:gd name="connsiteY11" fmla="*/ 88456 h 758047"/>
                <a:gd name="connsiteX12" fmla="*/ 64638 w 661578"/>
                <a:gd name="connsiteY12" fmla="*/ 23816 h 758047"/>
                <a:gd name="connsiteX13" fmla="*/ 0 w 661578"/>
                <a:gd name="connsiteY13" fmla="*/ 88383 h 758047"/>
                <a:gd name="connsiteX14" fmla="*/ 64567 w 661578"/>
                <a:gd name="connsiteY14" fmla="*/ 153023 h 758047"/>
                <a:gd name="connsiteX15" fmla="*/ 64603 w 661578"/>
                <a:gd name="connsiteY15" fmla="*/ 153023 h 758047"/>
                <a:gd name="connsiteX16" fmla="*/ 66729 w 661578"/>
                <a:gd name="connsiteY16" fmla="*/ 152809 h 758047"/>
                <a:gd name="connsiteX17" fmla="*/ 114676 w 661578"/>
                <a:gd name="connsiteY17" fmla="*/ 269505 h 758047"/>
                <a:gd name="connsiteX18" fmla="*/ 5245 w 661578"/>
                <a:gd name="connsiteY18" fmla="*/ 546910 h 758047"/>
                <a:gd name="connsiteX19" fmla="*/ 329782 w 661578"/>
                <a:gd name="connsiteY19" fmla="*/ 758048 h 758047"/>
                <a:gd name="connsiteX20" fmla="*/ 654319 w 661578"/>
                <a:gd name="connsiteY20" fmla="*/ 546910 h 758047"/>
                <a:gd name="connsiteX21" fmla="*/ 406929 w 661578"/>
                <a:gd name="connsiteY21" fmla="*/ 226448 h 758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61578" h="758047">
                  <a:moveTo>
                    <a:pt x="406929" y="226448"/>
                  </a:moveTo>
                  <a:cubicBezTo>
                    <a:pt x="404676" y="185929"/>
                    <a:pt x="397949" y="145783"/>
                    <a:pt x="386870" y="106740"/>
                  </a:cubicBezTo>
                  <a:cubicBezTo>
                    <a:pt x="410262" y="79954"/>
                    <a:pt x="407505" y="39277"/>
                    <a:pt x="380719" y="15888"/>
                  </a:cubicBezTo>
                  <a:cubicBezTo>
                    <a:pt x="353930" y="-7501"/>
                    <a:pt x="313256" y="-4747"/>
                    <a:pt x="289864" y="22042"/>
                  </a:cubicBezTo>
                  <a:cubicBezTo>
                    <a:pt x="266475" y="48828"/>
                    <a:pt x="269232" y="89505"/>
                    <a:pt x="296018" y="112894"/>
                  </a:cubicBezTo>
                  <a:cubicBezTo>
                    <a:pt x="303786" y="119675"/>
                    <a:pt x="313067" y="124493"/>
                    <a:pt x="323083" y="126939"/>
                  </a:cubicBezTo>
                  <a:cubicBezTo>
                    <a:pt x="323791" y="126939"/>
                    <a:pt x="324466" y="126939"/>
                    <a:pt x="325209" y="127223"/>
                  </a:cubicBezTo>
                  <a:cubicBezTo>
                    <a:pt x="333579" y="157284"/>
                    <a:pt x="339119" y="188058"/>
                    <a:pt x="341760" y="219147"/>
                  </a:cubicBezTo>
                  <a:cubicBezTo>
                    <a:pt x="333497" y="218742"/>
                    <a:pt x="325226" y="218531"/>
                    <a:pt x="316954" y="218512"/>
                  </a:cubicBezTo>
                  <a:cubicBezTo>
                    <a:pt x="268450" y="218090"/>
                    <a:pt x="220218" y="225830"/>
                    <a:pt x="174282" y="241403"/>
                  </a:cubicBezTo>
                  <a:cubicBezTo>
                    <a:pt x="161885" y="198247"/>
                    <a:pt x="144248" y="156772"/>
                    <a:pt x="121763" y="117903"/>
                  </a:cubicBezTo>
                  <a:cubicBezTo>
                    <a:pt x="126588" y="108833"/>
                    <a:pt x="129142" y="98727"/>
                    <a:pt x="129205" y="88456"/>
                  </a:cubicBezTo>
                  <a:cubicBezTo>
                    <a:pt x="129225" y="52777"/>
                    <a:pt x="100317" y="23836"/>
                    <a:pt x="64638" y="23816"/>
                  </a:cubicBezTo>
                  <a:cubicBezTo>
                    <a:pt x="28959" y="23797"/>
                    <a:pt x="20" y="52706"/>
                    <a:pt x="0" y="88383"/>
                  </a:cubicBezTo>
                  <a:cubicBezTo>
                    <a:pt x="-20" y="124062"/>
                    <a:pt x="28888" y="153003"/>
                    <a:pt x="64567" y="153023"/>
                  </a:cubicBezTo>
                  <a:cubicBezTo>
                    <a:pt x="64579" y="153023"/>
                    <a:pt x="64591" y="153023"/>
                    <a:pt x="64603" y="153023"/>
                  </a:cubicBezTo>
                  <a:cubicBezTo>
                    <a:pt x="65347" y="153023"/>
                    <a:pt x="66020" y="153023"/>
                    <a:pt x="66729" y="152809"/>
                  </a:cubicBezTo>
                  <a:cubicBezTo>
                    <a:pt x="87674" y="189478"/>
                    <a:pt x="103790" y="228701"/>
                    <a:pt x="114676" y="269505"/>
                  </a:cubicBezTo>
                  <a:cubicBezTo>
                    <a:pt x="33985" y="319402"/>
                    <a:pt x="-15699" y="408206"/>
                    <a:pt x="5245" y="546910"/>
                  </a:cubicBezTo>
                  <a:cubicBezTo>
                    <a:pt x="22645" y="662223"/>
                    <a:pt x="150539" y="758048"/>
                    <a:pt x="329782" y="758048"/>
                  </a:cubicBezTo>
                  <a:cubicBezTo>
                    <a:pt x="509025" y="758048"/>
                    <a:pt x="630680" y="661089"/>
                    <a:pt x="654319" y="546910"/>
                  </a:cubicBezTo>
                  <a:cubicBezTo>
                    <a:pt x="695072" y="350125"/>
                    <a:pt x="557645" y="253204"/>
                    <a:pt x="406929" y="226448"/>
                  </a:cubicBezTo>
                  <a:close/>
                </a:path>
              </a:pathLst>
            </a:custGeom>
            <a:solidFill>
              <a:srgbClr val="FFDCD1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281CE3A-75B2-12A7-3C9E-460F9EFEFF0A}"/>
                </a:ext>
              </a:extLst>
            </p:cNvPr>
            <p:cNvSpPr/>
            <p:nvPr/>
          </p:nvSpPr>
          <p:spPr>
            <a:xfrm>
              <a:off x="9755220" y="3949864"/>
              <a:ext cx="661465" cy="513104"/>
            </a:xfrm>
            <a:custGeom>
              <a:avLst/>
              <a:gdLst>
                <a:gd name="connsiteX0" fmla="*/ 64425 w 661465"/>
                <a:gd name="connsiteY0" fmla="*/ 152952 h 513104"/>
                <a:gd name="connsiteX1" fmla="*/ 66516 w 661465"/>
                <a:gd name="connsiteY1" fmla="*/ 152739 h 513104"/>
                <a:gd name="connsiteX2" fmla="*/ 114676 w 661465"/>
                <a:gd name="connsiteY2" fmla="*/ 269435 h 513104"/>
                <a:gd name="connsiteX3" fmla="*/ 5032 w 661465"/>
                <a:gd name="connsiteY3" fmla="*/ 431598 h 513104"/>
                <a:gd name="connsiteX4" fmla="*/ 300155 w 661465"/>
                <a:gd name="connsiteY4" fmla="*/ 307567 h 513104"/>
                <a:gd name="connsiteX5" fmla="*/ 659598 w 661465"/>
                <a:gd name="connsiteY5" fmla="*/ 513104 h 513104"/>
                <a:gd name="connsiteX6" fmla="*/ 406929 w 661465"/>
                <a:gd name="connsiteY6" fmla="*/ 226449 h 513104"/>
                <a:gd name="connsiteX7" fmla="*/ 386870 w 661465"/>
                <a:gd name="connsiteY7" fmla="*/ 106740 h 513104"/>
                <a:gd name="connsiteX8" fmla="*/ 380719 w 661465"/>
                <a:gd name="connsiteY8" fmla="*/ 15888 h 513104"/>
                <a:gd name="connsiteX9" fmla="*/ 289864 w 661465"/>
                <a:gd name="connsiteY9" fmla="*/ 22042 h 513104"/>
                <a:gd name="connsiteX10" fmla="*/ 296018 w 661465"/>
                <a:gd name="connsiteY10" fmla="*/ 112894 h 513104"/>
                <a:gd name="connsiteX11" fmla="*/ 323082 w 661465"/>
                <a:gd name="connsiteY11" fmla="*/ 126939 h 513104"/>
                <a:gd name="connsiteX12" fmla="*/ 325209 w 661465"/>
                <a:gd name="connsiteY12" fmla="*/ 127260 h 513104"/>
                <a:gd name="connsiteX13" fmla="*/ 341760 w 661465"/>
                <a:gd name="connsiteY13" fmla="*/ 219150 h 513104"/>
                <a:gd name="connsiteX14" fmla="*/ 316954 w 661465"/>
                <a:gd name="connsiteY14" fmla="*/ 218512 h 513104"/>
                <a:gd name="connsiteX15" fmla="*/ 174281 w 661465"/>
                <a:gd name="connsiteY15" fmla="*/ 241403 h 513104"/>
                <a:gd name="connsiteX16" fmla="*/ 121763 w 661465"/>
                <a:gd name="connsiteY16" fmla="*/ 117903 h 513104"/>
                <a:gd name="connsiteX17" fmla="*/ 129205 w 661465"/>
                <a:gd name="connsiteY17" fmla="*/ 88456 h 513104"/>
                <a:gd name="connsiteX18" fmla="*/ 64708 w 661465"/>
                <a:gd name="connsiteY18" fmla="*/ 23746 h 513104"/>
                <a:gd name="connsiteX19" fmla="*/ 0 w 661465"/>
                <a:gd name="connsiteY19" fmla="*/ 88242 h 513104"/>
                <a:gd name="connsiteX20" fmla="*/ 64425 w 661465"/>
                <a:gd name="connsiteY20" fmla="*/ 152952 h 51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61465" h="513104">
                  <a:moveTo>
                    <a:pt x="64425" y="152952"/>
                  </a:moveTo>
                  <a:cubicBezTo>
                    <a:pt x="65134" y="152952"/>
                    <a:pt x="65807" y="152952"/>
                    <a:pt x="66516" y="152739"/>
                  </a:cubicBezTo>
                  <a:cubicBezTo>
                    <a:pt x="87535" y="189397"/>
                    <a:pt x="103723" y="228622"/>
                    <a:pt x="114676" y="269435"/>
                  </a:cubicBezTo>
                  <a:cubicBezTo>
                    <a:pt x="55935" y="304605"/>
                    <a:pt x="15787" y="363983"/>
                    <a:pt x="5032" y="431598"/>
                  </a:cubicBezTo>
                  <a:cubicBezTo>
                    <a:pt x="81373" y="350283"/>
                    <a:pt x="188645" y="305198"/>
                    <a:pt x="300155" y="307567"/>
                  </a:cubicBezTo>
                  <a:cubicBezTo>
                    <a:pt x="487974" y="303137"/>
                    <a:pt x="626748" y="395201"/>
                    <a:pt x="659598" y="513104"/>
                  </a:cubicBezTo>
                  <a:cubicBezTo>
                    <a:pt x="678664" y="338963"/>
                    <a:pt x="548749" y="251609"/>
                    <a:pt x="406929" y="226449"/>
                  </a:cubicBezTo>
                  <a:cubicBezTo>
                    <a:pt x="404676" y="185929"/>
                    <a:pt x="397948" y="145783"/>
                    <a:pt x="386870" y="106740"/>
                  </a:cubicBezTo>
                  <a:cubicBezTo>
                    <a:pt x="410261" y="79954"/>
                    <a:pt x="407505" y="39277"/>
                    <a:pt x="380719" y="15888"/>
                  </a:cubicBezTo>
                  <a:cubicBezTo>
                    <a:pt x="353930" y="-7501"/>
                    <a:pt x="313256" y="-4747"/>
                    <a:pt x="289864" y="22042"/>
                  </a:cubicBezTo>
                  <a:cubicBezTo>
                    <a:pt x="266475" y="48828"/>
                    <a:pt x="269231" y="89505"/>
                    <a:pt x="296018" y="112894"/>
                  </a:cubicBezTo>
                  <a:cubicBezTo>
                    <a:pt x="303786" y="119675"/>
                    <a:pt x="313067" y="124492"/>
                    <a:pt x="323082" y="126939"/>
                  </a:cubicBezTo>
                  <a:cubicBezTo>
                    <a:pt x="323791" y="126939"/>
                    <a:pt x="324500" y="126939"/>
                    <a:pt x="325209" y="127260"/>
                  </a:cubicBezTo>
                  <a:cubicBezTo>
                    <a:pt x="333579" y="157306"/>
                    <a:pt x="339119" y="188069"/>
                    <a:pt x="341760" y="219150"/>
                  </a:cubicBezTo>
                  <a:cubicBezTo>
                    <a:pt x="333497" y="218742"/>
                    <a:pt x="325226" y="218531"/>
                    <a:pt x="316954" y="218512"/>
                  </a:cubicBezTo>
                  <a:cubicBezTo>
                    <a:pt x="268450" y="218109"/>
                    <a:pt x="220224" y="225847"/>
                    <a:pt x="174281" y="241403"/>
                  </a:cubicBezTo>
                  <a:cubicBezTo>
                    <a:pt x="161885" y="198248"/>
                    <a:pt x="144247" y="156772"/>
                    <a:pt x="121763" y="117903"/>
                  </a:cubicBezTo>
                  <a:cubicBezTo>
                    <a:pt x="126588" y="108833"/>
                    <a:pt x="129142" y="98730"/>
                    <a:pt x="129205" y="88456"/>
                  </a:cubicBezTo>
                  <a:cubicBezTo>
                    <a:pt x="129263" y="52777"/>
                    <a:pt x="100387" y="23805"/>
                    <a:pt x="64708" y="23746"/>
                  </a:cubicBezTo>
                  <a:cubicBezTo>
                    <a:pt x="29030" y="23690"/>
                    <a:pt x="59" y="52566"/>
                    <a:pt x="0" y="88242"/>
                  </a:cubicBezTo>
                  <a:cubicBezTo>
                    <a:pt x="-59" y="123893"/>
                    <a:pt x="28774" y="152854"/>
                    <a:pt x="64425" y="152952"/>
                  </a:cubicBezTo>
                  <a:close/>
                </a:path>
              </a:pathLst>
            </a:custGeom>
            <a:solidFill>
              <a:srgbClr val="FFE8E0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C3C1A07-E185-8901-3074-7201831BDF59}"/>
                </a:ext>
              </a:extLst>
            </p:cNvPr>
            <p:cNvSpPr/>
            <p:nvPr/>
          </p:nvSpPr>
          <p:spPr>
            <a:xfrm>
              <a:off x="9755220" y="3949794"/>
              <a:ext cx="661578" cy="758047"/>
            </a:xfrm>
            <a:custGeom>
              <a:avLst/>
              <a:gdLst>
                <a:gd name="connsiteX0" fmla="*/ 406929 w 661578"/>
                <a:gd name="connsiteY0" fmla="*/ 226448 h 758047"/>
                <a:gd name="connsiteX1" fmla="*/ 386870 w 661578"/>
                <a:gd name="connsiteY1" fmla="*/ 106740 h 758047"/>
                <a:gd name="connsiteX2" fmla="*/ 380719 w 661578"/>
                <a:gd name="connsiteY2" fmla="*/ 15888 h 758047"/>
                <a:gd name="connsiteX3" fmla="*/ 289864 w 661578"/>
                <a:gd name="connsiteY3" fmla="*/ 22042 h 758047"/>
                <a:gd name="connsiteX4" fmla="*/ 296018 w 661578"/>
                <a:gd name="connsiteY4" fmla="*/ 112894 h 758047"/>
                <a:gd name="connsiteX5" fmla="*/ 323083 w 661578"/>
                <a:gd name="connsiteY5" fmla="*/ 126939 h 758047"/>
                <a:gd name="connsiteX6" fmla="*/ 325209 w 661578"/>
                <a:gd name="connsiteY6" fmla="*/ 127223 h 758047"/>
                <a:gd name="connsiteX7" fmla="*/ 341760 w 661578"/>
                <a:gd name="connsiteY7" fmla="*/ 219147 h 758047"/>
                <a:gd name="connsiteX8" fmla="*/ 316954 w 661578"/>
                <a:gd name="connsiteY8" fmla="*/ 218512 h 758047"/>
                <a:gd name="connsiteX9" fmla="*/ 174282 w 661578"/>
                <a:gd name="connsiteY9" fmla="*/ 241403 h 758047"/>
                <a:gd name="connsiteX10" fmla="*/ 121763 w 661578"/>
                <a:gd name="connsiteY10" fmla="*/ 117903 h 758047"/>
                <a:gd name="connsiteX11" fmla="*/ 129205 w 661578"/>
                <a:gd name="connsiteY11" fmla="*/ 88456 h 758047"/>
                <a:gd name="connsiteX12" fmla="*/ 64638 w 661578"/>
                <a:gd name="connsiteY12" fmla="*/ 23816 h 758047"/>
                <a:gd name="connsiteX13" fmla="*/ 0 w 661578"/>
                <a:gd name="connsiteY13" fmla="*/ 88383 h 758047"/>
                <a:gd name="connsiteX14" fmla="*/ 64567 w 661578"/>
                <a:gd name="connsiteY14" fmla="*/ 153023 h 758047"/>
                <a:gd name="connsiteX15" fmla="*/ 64603 w 661578"/>
                <a:gd name="connsiteY15" fmla="*/ 153023 h 758047"/>
                <a:gd name="connsiteX16" fmla="*/ 66729 w 661578"/>
                <a:gd name="connsiteY16" fmla="*/ 152809 h 758047"/>
                <a:gd name="connsiteX17" fmla="*/ 114676 w 661578"/>
                <a:gd name="connsiteY17" fmla="*/ 269505 h 758047"/>
                <a:gd name="connsiteX18" fmla="*/ 5245 w 661578"/>
                <a:gd name="connsiteY18" fmla="*/ 546910 h 758047"/>
                <a:gd name="connsiteX19" fmla="*/ 329782 w 661578"/>
                <a:gd name="connsiteY19" fmla="*/ 758048 h 758047"/>
                <a:gd name="connsiteX20" fmla="*/ 654319 w 661578"/>
                <a:gd name="connsiteY20" fmla="*/ 546910 h 758047"/>
                <a:gd name="connsiteX21" fmla="*/ 406929 w 661578"/>
                <a:gd name="connsiteY21" fmla="*/ 226448 h 758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61578" h="758047">
                  <a:moveTo>
                    <a:pt x="406929" y="226448"/>
                  </a:moveTo>
                  <a:cubicBezTo>
                    <a:pt x="404676" y="185929"/>
                    <a:pt x="397949" y="145783"/>
                    <a:pt x="386870" y="106740"/>
                  </a:cubicBezTo>
                  <a:cubicBezTo>
                    <a:pt x="410262" y="79954"/>
                    <a:pt x="407505" y="39277"/>
                    <a:pt x="380719" y="15888"/>
                  </a:cubicBezTo>
                  <a:cubicBezTo>
                    <a:pt x="353930" y="-7501"/>
                    <a:pt x="313256" y="-4747"/>
                    <a:pt x="289864" y="22042"/>
                  </a:cubicBezTo>
                  <a:cubicBezTo>
                    <a:pt x="266475" y="48828"/>
                    <a:pt x="269232" y="89505"/>
                    <a:pt x="296018" y="112894"/>
                  </a:cubicBezTo>
                  <a:cubicBezTo>
                    <a:pt x="303786" y="119675"/>
                    <a:pt x="313067" y="124493"/>
                    <a:pt x="323083" y="126939"/>
                  </a:cubicBezTo>
                  <a:cubicBezTo>
                    <a:pt x="323791" y="126939"/>
                    <a:pt x="324466" y="126939"/>
                    <a:pt x="325209" y="127223"/>
                  </a:cubicBezTo>
                  <a:cubicBezTo>
                    <a:pt x="333579" y="157284"/>
                    <a:pt x="339119" y="188058"/>
                    <a:pt x="341760" y="219147"/>
                  </a:cubicBezTo>
                  <a:cubicBezTo>
                    <a:pt x="333497" y="218742"/>
                    <a:pt x="325226" y="218531"/>
                    <a:pt x="316954" y="218512"/>
                  </a:cubicBezTo>
                  <a:cubicBezTo>
                    <a:pt x="268450" y="218090"/>
                    <a:pt x="220218" y="225830"/>
                    <a:pt x="174282" y="241403"/>
                  </a:cubicBezTo>
                  <a:cubicBezTo>
                    <a:pt x="161885" y="198247"/>
                    <a:pt x="144248" y="156772"/>
                    <a:pt x="121763" y="117903"/>
                  </a:cubicBezTo>
                  <a:cubicBezTo>
                    <a:pt x="126588" y="108833"/>
                    <a:pt x="129142" y="98727"/>
                    <a:pt x="129205" y="88456"/>
                  </a:cubicBezTo>
                  <a:cubicBezTo>
                    <a:pt x="129225" y="52777"/>
                    <a:pt x="100317" y="23836"/>
                    <a:pt x="64638" y="23816"/>
                  </a:cubicBezTo>
                  <a:cubicBezTo>
                    <a:pt x="28959" y="23797"/>
                    <a:pt x="20" y="52706"/>
                    <a:pt x="0" y="88383"/>
                  </a:cubicBezTo>
                  <a:cubicBezTo>
                    <a:pt x="-20" y="124062"/>
                    <a:pt x="28888" y="153003"/>
                    <a:pt x="64567" y="153023"/>
                  </a:cubicBezTo>
                  <a:cubicBezTo>
                    <a:pt x="64579" y="153023"/>
                    <a:pt x="64591" y="153023"/>
                    <a:pt x="64603" y="153023"/>
                  </a:cubicBezTo>
                  <a:cubicBezTo>
                    <a:pt x="65347" y="153023"/>
                    <a:pt x="66020" y="153023"/>
                    <a:pt x="66729" y="152809"/>
                  </a:cubicBezTo>
                  <a:cubicBezTo>
                    <a:pt x="87674" y="189478"/>
                    <a:pt x="103790" y="228701"/>
                    <a:pt x="114676" y="269505"/>
                  </a:cubicBezTo>
                  <a:cubicBezTo>
                    <a:pt x="33985" y="319402"/>
                    <a:pt x="-15699" y="408206"/>
                    <a:pt x="5245" y="546910"/>
                  </a:cubicBezTo>
                  <a:cubicBezTo>
                    <a:pt x="22645" y="662223"/>
                    <a:pt x="150539" y="758048"/>
                    <a:pt x="329782" y="758048"/>
                  </a:cubicBezTo>
                  <a:cubicBezTo>
                    <a:pt x="509025" y="758048"/>
                    <a:pt x="630680" y="661089"/>
                    <a:pt x="654319" y="546910"/>
                  </a:cubicBezTo>
                  <a:cubicBezTo>
                    <a:pt x="695072" y="350125"/>
                    <a:pt x="557645" y="253204"/>
                    <a:pt x="406929" y="226448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D6D5D05-4D04-07F7-AFD2-397A0BFEA69E}"/>
                </a:ext>
              </a:extLst>
            </p:cNvPr>
            <p:cNvSpPr/>
            <p:nvPr/>
          </p:nvSpPr>
          <p:spPr>
            <a:xfrm>
              <a:off x="10193087" y="4482740"/>
              <a:ext cx="70875" cy="70875"/>
            </a:xfrm>
            <a:custGeom>
              <a:avLst/>
              <a:gdLst>
                <a:gd name="connsiteX0" fmla="*/ 0 w 70875"/>
                <a:gd name="connsiteY0" fmla="*/ 35437 h 70875"/>
                <a:gd name="connsiteX1" fmla="*/ 35438 w 70875"/>
                <a:gd name="connsiteY1" fmla="*/ 70875 h 70875"/>
                <a:gd name="connsiteX2" fmla="*/ 70875 w 70875"/>
                <a:gd name="connsiteY2" fmla="*/ 35437 h 70875"/>
                <a:gd name="connsiteX3" fmla="*/ 35438 w 70875"/>
                <a:gd name="connsiteY3" fmla="*/ 0 h 70875"/>
                <a:gd name="connsiteX4" fmla="*/ 0 w 70875"/>
                <a:gd name="connsiteY4" fmla="*/ 35437 h 7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5" h="70875">
                  <a:moveTo>
                    <a:pt x="0" y="35437"/>
                  </a:moveTo>
                  <a:cubicBezTo>
                    <a:pt x="0" y="55010"/>
                    <a:pt x="15865" y="70875"/>
                    <a:pt x="35438" y="70875"/>
                  </a:cubicBezTo>
                  <a:cubicBezTo>
                    <a:pt x="55010" y="70875"/>
                    <a:pt x="70875" y="55010"/>
                    <a:pt x="70875" y="35437"/>
                  </a:cubicBezTo>
                  <a:cubicBezTo>
                    <a:pt x="70875" y="15868"/>
                    <a:pt x="55010" y="0"/>
                    <a:pt x="35438" y="0"/>
                  </a:cubicBezTo>
                  <a:cubicBezTo>
                    <a:pt x="15865" y="0"/>
                    <a:pt x="0" y="15868"/>
                    <a:pt x="0" y="35437"/>
                  </a:cubicBezTo>
                </a:path>
              </a:pathLst>
            </a:custGeom>
            <a:solidFill>
              <a:srgbClr val="45413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439C1A6-A162-DAEE-456F-FF5A208FD346}"/>
                </a:ext>
              </a:extLst>
            </p:cNvPr>
            <p:cNvSpPr/>
            <p:nvPr/>
          </p:nvSpPr>
          <p:spPr>
            <a:xfrm>
              <a:off x="9876062" y="4482740"/>
              <a:ext cx="70874" cy="70875"/>
            </a:xfrm>
            <a:custGeom>
              <a:avLst/>
              <a:gdLst>
                <a:gd name="connsiteX0" fmla="*/ 0 w 70874"/>
                <a:gd name="connsiteY0" fmla="*/ 35437 h 70875"/>
                <a:gd name="connsiteX1" fmla="*/ 35437 w 70874"/>
                <a:gd name="connsiteY1" fmla="*/ 70875 h 70875"/>
                <a:gd name="connsiteX2" fmla="*/ 70875 w 70874"/>
                <a:gd name="connsiteY2" fmla="*/ 35437 h 70875"/>
                <a:gd name="connsiteX3" fmla="*/ 35437 w 70874"/>
                <a:gd name="connsiteY3" fmla="*/ 0 h 70875"/>
                <a:gd name="connsiteX4" fmla="*/ 0 w 70874"/>
                <a:gd name="connsiteY4" fmla="*/ 35437 h 7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4" h="70875">
                  <a:moveTo>
                    <a:pt x="0" y="35437"/>
                  </a:moveTo>
                  <a:cubicBezTo>
                    <a:pt x="0" y="55010"/>
                    <a:pt x="15866" y="70875"/>
                    <a:pt x="35437" y="70875"/>
                  </a:cubicBezTo>
                  <a:cubicBezTo>
                    <a:pt x="55009" y="70875"/>
                    <a:pt x="70875" y="55010"/>
                    <a:pt x="70875" y="35437"/>
                  </a:cubicBezTo>
                  <a:cubicBezTo>
                    <a:pt x="70875" y="15868"/>
                    <a:pt x="55009" y="0"/>
                    <a:pt x="35437" y="0"/>
                  </a:cubicBezTo>
                  <a:cubicBezTo>
                    <a:pt x="15866" y="0"/>
                    <a:pt x="0" y="15868"/>
                    <a:pt x="0" y="35437"/>
                  </a:cubicBezTo>
                </a:path>
              </a:pathLst>
            </a:custGeom>
            <a:solidFill>
              <a:srgbClr val="45413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64FDB59-27D6-DED8-D033-1B413F5C59B9}"/>
                </a:ext>
              </a:extLst>
            </p:cNvPr>
            <p:cNvSpPr/>
            <p:nvPr/>
          </p:nvSpPr>
          <p:spPr>
            <a:xfrm>
              <a:off x="10007889" y="4587140"/>
              <a:ext cx="93166" cy="21262"/>
            </a:xfrm>
            <a:custGeom>
              <a:avLst/>
              <a:gdLst>
                <a:gd name="connsiteX0" fmla="*/ 0 w 93166"/>
                <a:gd name="connsiteY0" fmla="*/ 0 h 21262"/>
                <a:gd name="connsiteX1" fmla="*/ 47098 w 93166"/>
                <a:gd name="connsiteY1" fmla="*/ 21263 h 21262"/>
                <a:gd name="connsiteX2" fmla="*/ 93167 w 93166"/>
                <a:gd name="connsiteY2" fmla="*/ 0 h 2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6" h="21262">
                  <a:moveTo>
                    <a:pt x="0" y="0"/>
                  </a:moveTo>
                  <a:cubicBezTo>
                    <a:pt x="11897" y="13551"/>
                    <a:pt x="29064" y="21305"/>
                    <a:pt x="47098" y="21263"/>
                  </a:cubicBezTo>
                  <a:cubicBezTo>
                    <a:pt x="64792" y="21113"/>
                    <a:pt x="81571" y="13371"/>
                    <a:pt x="93167" y="0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54" name="图形 53">
            <a:extLst>
              <a:ext uri="{FF2B5EF4-FFF2-40B4-BE49-F238E27FC236}">
                <a16:creationId xmlns:a16="http://schemas.microsoft.com/office/drawing/2014/main" id="{99E6ADCF-5F14-C574-3BCD-51ADF3AC727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445441" y="172404"/>
            <a:ext cx="1162098" cy="116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98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B91921C-4915-02E3-4A9A-91AB651CDB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id="{86C4D575-91BB-B2AE-ECA1-10715C9BAE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46394" y="1820694"/>
            <a:ext cx="3216612" cy="321661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墨迹 3">
                <a:extLst>
                  <a:ext uri="{FF2B5EF4-FFF2-40B4-BE49-F238E27FC236}">
                    <a16:creationId xmlns:a16="http://schemas.microsoft.com/office/drawing/2014/main" id="{20DB5D98-4181-7D61-B7BE-1DC8412DC4F5}"/>
                  </a:ext>
                </a:extLst>
              </p14:cNvPr>
              <p14:cNvContentPartPr/>
              <p14:nvPr/>
            </p14:nvContentPartPr>
            <p14:xfrm>
              <a:off x="6828970" y="1102925"/>
              <a:ext cx="2938320" cy="1096200"/>
            </p14:xfrm>
          </p:contentPart>
        </mc:Choice>
        <mc:Fallback xmlns="">
          <p:pic>
            <p:nvPicPr>
              <p:cNvPr id="4" name="墨迹 3">
                <a:extLst>
                  <a:ext uri="{FF2B5EF4-FFF2-40B4-BE49-F238E27FC236}">
                    <a16:creationId xmlns:a16="http://schemas.microsoft.com/office/drawing/2014/main" id="{20DB5D98-4181-7D61-B7BE-1DC8412DC4F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09890" y="1084205"/>
                <a:ext cx="2976120" cy="113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墨迹 4">
                <a:extLst>
                  <a:ext uri="{FF2B5EF4-FFF2-40B4-BE49-F238E27FC236}">
                    <a16:creationId xmlns:a16="http://schemas.microsoft.com/office/drawing/2014/main" id="{3E44DB74-6CAE-FBD4-3515-F89ABABABDBD}"/>
                  </a:ext>
                </a:extLst>
              </p14:cNvPr>
              <p14:cNvContentPartPr/>
              <p14:nvPr/>
            </p14:nvContentPartPr>
            <p14:xfrm>
              <a:off x="1813810" y="4283165"/>
              <a:ext cx="2660760" cy="472680"/>
            </p14:xfrm>
          </p:contentPart>
        </mc:Choice>
        <mc:Fallback xmlns="">
          <p:pic>
            <p:nvPicPr>
              <p:cNvPr id="5" name="墨迹 4">
                <a:extLst>
                  <a:ext uri="{FF2B5EF4-FFF2-40B4-BE49-F238E27FC236}">
                    <a16:creationId xmlns:a16="http://schemas.microsoft.com/office/drawing/2014/main" id="{3E44DB74-6CAE-FBD4-3515-F89ABABABDB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94730" y="4264085"/>
                <a:ext cx="2698560" cy="51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墨迹 5">
                <a:extLst>
                  <a:ext uri="{FF2B5EF4-FFF2-40B4-BE49-F238E27FC236}">
                    <a16:creationId xmlns:a16="http://schemas.microsoft.com/office/drawing/2014/main" id="{AEF47FC5-A0AA-F7A1-24F1-68A478BF2A52}"/>
                  </a:ext>
                </a:extLst>
              </p14:cNvPr>
              <p14:cNvContentPartPr/>
              <p14:nvPr/>
            </p14:nvContentPartPr>
            <p14:xfrm>
              <a:off x="7236850" y="4813085"/>
              <a:ext cx="2323800" cy="995760"/>
            </p14:xfrm>
          </p:contentPart>
        </mc:Choice>
        <mc:Fallback xmlns="">
          <p:pic>
            <p:nvPicPr>
              <p:cNvPr id="6" name="墨迹 5">
                <a:extLst>
                  <a:ext uri="{FF2B5EF4-FFF2-40B4-BE49-F238E27FC236}">
                    <a16:creationId xmlns:a16="http://schemas.microsoft.com/office/drawing/2014/main" id="{AEF47FC5-A0AA-F7A1-24F1-68A478BF2A5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218130" y="4794365"/>
                <a:ext cx="2361600" cy="1033560"/>
              </a:xfrm>
              <a:prstGeom prst="rect">
                <a:avLst/>
              </a:prstGeom>
            </p:spPr>
          </p:pic>
        </mc:Fallback>
      </mc:AlternateContent>
      <p:grpSp>
        <p:nvGrpSpPr>
          <p:cNvPr id="8" name="组合 7">
            <a:extLst>
              <a:ext uri="{FF2B5EF4-FFF2-40B4-BE49-F238E27FC236}">
                <a16:creationId xmlns:a16="http://schemas.microsoft.com/office/drawing/2014/main" id="{D3DE0EF8-89BD-0CFB-5EEA-9FBAA5267A36}"/>
              </a:ext>
            </a:extLst>
          </p:cNvPr>
          <p:cNvGrpSpPr/>
          <p:nvPr/>
        </p:nvGrpSpPr>
        <p:grpSpPr>
          <a:xfrm>
            <a:off x="891063" y="4730445"/>
            <a:ext cx="2846194" cy="1530931"/>
            <a:chOff x="940900" y="4692069"/>
            <a:chExt cx="3070856" cy="1530931"/>
          </a:xfrm>
        </p:grpSpPr>
        <p:sp>
          <p:nvSpPr>
            <p:cNvPr id="9" name="椭圆 34">
              <a:extLst>
                <a:ext uri="{FF2B5EF4-FFF2-40B4-BE49-F238E27FC236}">
                  <a16:creationId xmlns:a16="http://schemas.microsoft.com/office/drawing/2014/main" id="{C4BE371E-BBA3-07E7-F781-14F2128CC153}"/>
                </a:ext>
              </a:extLst>
            </p:cNvPr>
            <p:cNvSpPr/>
            <p:nvPr/>
          </p:nvSpPr>
          <p:spPr>
            <a:xfrm>
              <a:off x="940900" y="4692069"/>
              <a:ext cx="3070856" cy="1530931"/>
            </a:xfrm>
            <a:custGeom>
              <a:avLst/>
              <a:gdLst>
                <a:gd name="connsiteX0" fmla="*/ 0 w 2336800"/>
                <a:gd name="connsiteY0" fmla="*/ 1168400 h 2336800"/>
                <a:gd name="connsiteX1" fmla="*/ 1168400 w 2336800"/>
                <a:gd name="connsiteY1" fmla="*/ 0 h 2336800"/>
                <a:gd name="connsiteX2" fmla="*/ 2336800 w 2336800"/>
                <a:gd name="connsiteY2" fmla="*/ 1168400 h 2336800"/>
                <a:gd name="connsiteX3" fmla="*/ 1168400 w 2336800"/>
                <a:gd name="connsiteY3" fmla="*/ 2336800 h 2336800"/>
                <a:gd name="connsiteX4" fmla="*/ 0 w 2336800"/>
                <a:gd name="connsiteY4" fmla="*/ 1168400 h 2336800"/>
                <a:gd name="connsiteX0" fmla="*/ 0 w 2368702"/>
                <a:gd name="connsiteY0" fmla="*/ 1239613 h 2408013"/>
                <a:gd name="connsiteX1" fmla="*/ 1168400 w 2368702"/>
                <a:gd name="connsiteY1" fmla="*/ 71213 h 2408013"/>
                <a:gd name="connsiteX2" fmla="*/ 2057400 w 2368702"/>
                <a:gd name="connsiteY2" fmla="*/ 249013 h 2408013"/>
                <a:gd name="connsiteX3" fmla="*/ 2336800 w 2368702"/>
                <a:gd name="connsiteY3" fmla="*/ 1239613 h 2408013"/>
                <a:gd name="connsiteX4" fmla="*/ 1168400 w 2368702"/>
                <a:gd name="connsiteY4" fmla="*/ 2408013 h 2408013"/>
                <a:gd name="connsiteX5" fmla="*/ 0 w 2368702"/>
                <a:gd name="connsiteY5" fmla="*/ 1239613 h 2408013"/>
                <a:gd name="connsiteX0" fmla="*/ 0 w 2535707"/>
                <a:gd name="connsiteY0" fmla="*/ 1239613 h 2495752"/>
                <a:gd name="connsiteX1" fmla="*/ 1168400 w 2535707"/>
                <a:gd name="connsiteY1" fmla="*/ 71213 h 2495752"/>
                <a:gd name="connsiteX2" fmla="*/ 2057400 w 2535707"/>
                <a:gd name="connsiteY2" fmla="*/ 249013 h 2495752"/>
                <a:gd name="connsiteX3" fmla="*/ 2336800 w 2535707"/>
                <a:gd name="connsiteY3" fmla="*/ 1239613 h 2495752"/>
                <a:gd name="connsiteX4" fmla="*/ 2476500 w 2535707"/>
                <a:gd name="connsiteY4" fmla="*/ 2281014 h 2495752"/>
                <a:gd name="connsiteX5" fmla="*/ 1168400 w 2535707"/>
                <a:gd name="connsiteY5" fmla="*/ 2408013 h 2495752"/>
                <a:gd name="connsiteX6" fmla="*/ 0 w 2535707"/>
                <a:gd name="connsiteY6" fmla="*/ 1239613 h 2495752"/>
                <a:gd name="connsiteX0" fmla="*/ 69794 w 2605501"/>
                <a:gd name="connsiteY0" fmla="*/ 1239613 h 2434669"/>
                <a:gd name="connsiteX1" fmla="*/ 1238194 w 2605501"/>
                <a:gd name="connsiteY1" fmla="*/ 71213 h 2434669"/>
                <a:gd name="connsiteX2" fmla="*/ 2127194 w 2605501"/>
                <a:gd name="connsiteY2" fmla="*/ 249013 h 2434669"/>
                <a:gd name="connsiteX3" fmla="*/ 2406594 w 2605501"/>
                <a:gd name="connsiteY3" fmla="*/ 1239613 h 2434669"/>
                <a:gd name="connsiteX4" fmla="*/ 2546294 w 2605501"/>
                <a:gd name="connsiteY4" fmla="*/ 2281014 h 2434669"/>
                <a:gd name="connsiteX5" fmla="*/ 1238194 w 2605501"/>
                <a:gd name="connsiteY5" fmla="*/ 2408013 h 2434669"/>
                <a:gd name="connsiteX6" fmla="*/ 252488 w 2605501"/>
                <a:gd name="connsiteY6" fmla="*/ 2069764 h 2434669"/>
                <a:gd name="connsiteX7" fmla="*/ 69794 w 2605501"/>
                <a:gd name="connsiteY7" fmla="*/ 1239613 h 2434669"/>
                <a:gd name="connsiteX0" fmla="*/ 8776 w 2544483"/>
                <a:gd name="connsiteY0" fmla="*/ 1175433 h 2370489"/>
                <a:gd name="connsiteX1" fmla="*/ 331170 w 2544483"/>
                <a:gd name="connsiteY1" fmla="*/ 289349 h 2370489"/>
                <a:gd name="connsiteX2" fmla="*/ 1177176 w 2544483"/>
                <a:gd name="connsiteY2" fmla="*/ 7033 h 2370489"/>
                <a:gd name="connsiteX3" fmla="*/ 2066176 w 2544483"/>
                <a:gd name="connsiteY3" fmla="*/ 184833 h 2370489"/>
                <a:gd name="connsiteX4" fmla="*/ 2345576 w 2544483"/>
                <a:gd name="connsiteY4" fmla="*/ 1175433 h 2370489"/>
                <a:gd name="connsiteX5" fmla="*/ 2485276 w 2544483"/>
                <a:gd name="connsiteY5" fmla="*/ 2216834 h 2370489"/>
                <a:gd name="connsiteX6" fmla="*/ 1177176 w 2544483"/>
                <a:gd name="connsiteY6" fmla="*/ 2343833 h 2370489"/>
                <a:gd name="connsiteX7" fmla="*/ 191470 w 2544483"/>
                <a:gd name="connsiteY7" fmla="*/ 2005584 h 2370489"/>
                <a:gd name="connsiteX8" fmla="*/ 8776 w 2544483"/>
                <a:gd name="connsiteY8" fmla="*/ 1175433 h 237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4483" h="2370489">
                  <a:moveTo>
                    <a:pt x="8776" y="1175433"/>
                  </a:moveTo>
                  <a:cubicBezTo>
                    <a:pt x="32059" y="889394"/>
                    <a:pt x="136437" y="484082"/>
                    <a:pt x="331170" y="289349"/>
                  </a:cubicBezTo>
                  <a:cubicBezTo>
                    <a:pt x="525903" y="94616"/>
                    <a:pt x="888008" y="24452"/>
                    <a:pt x="1177176" y="7033"/>
                  </a:cubicBezTo>
                  <a:cubicBezTo>
                    <a:pt x="1466344" y="-10386"/>
                    <a:pt x="1871443" y="-9900"/>
                    <a:pt x="2066176" y="184833"/>
                  </a:cubicBezTo>
                  <a:cubicBezTo>
                    <a:pt x="2260909" y="379566"/>
                    <a:pt x="2360393" y="900266"/>
                    <a:pt x="2345576" y="1175433"/>
                  </a:cubicBezTo>
                  <a:cubicBezTo>
                    <a:pt x="2330759" y="1450600"/>
                    <a:pt x="2680009" y="2022101"/>
                    <a:pt x="2485276" y="2216834"/>
                  </a:cubicBezTo>
                  <a:cubicBezTo>
                    <a:pt x="2290543" y="2411567"/>
                    <a:pt x="1559477" y="2379041"/>
                    <a:pt x="1177176" y="2343833"/>
                  </a:cubicBezTo>
                  <a:cubicBezTo>
                    <a:pt x="794875" y="2308625"/>
                    <a:pt x="386203" y="2200317"/>
                    <a:pt x="191470" y="2005584"/>
                  </a:cubicBezTo>
                  <a:cubicBezTo>
                    <a:pt x="-3263" y="1810851"/>
                    <a:pt x="-14507" y="1461472"/>
                    <a:pt x="8776" y="1175433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F9E4677-FD17-918B-1383-397413B63953}"/>
                </a:ext>
              </a:extLst>
            </p:cNvPr>
            <p:cNvSpPr txBox="1"/>
            <p:nvPr/>
          </p:nvSpPr>
          <p:spPr>
            <a:xfrm>
              <a:off x="1262681" y="4879074"/>
              <a:ext cx="2427293" cy="1156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altLang="zh-CN" sz="1200" b="1">
                  <a:solidFill>
                    <a:srgbClr val="45413C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habitant morbi tristique senectus et netus et malesuada fames ac turpis egestas</a:t>
              </a:r>
              <a:endParaRPr lang="zh-CN" altLang="en-US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3DC1B78-9154-6D12-BC9A-BAC8B7FF5166}"/>
              </a:ext>
            </a:extLst>
          </p:cNvPr>
          <p:cNvGrpSpPr/>
          <p:nvPr/>
        </p:nvGrpSpPr>
        <p:grpSpPr>
          <a:xfrm>
            <a:off x="8454743" y="3553933"/>
            <a:ext cx="2697722" cy="1530932"/>
            <a:chOff x="4732087" y="4692066"/>
            <a:chExt cx="2910663" cy="1530932"/>
          </a:xfrm>
        </p:grpSpPr>
        <p:sp>
          <p:nvSpPr>
            <p:cNvPr id="12" name="椭圆 34">
              <a:extLst>
                <a:ext uri="{FF2B5EF4-FFF2-40B4-BE49-F238E27FC236}">
                  <a16:creationId xmlns:a16="http://schemas.microsoft.com/office/drawing/2014/main" id="{64999B4D-CD1E-6170-F1A0-572377661C2A}"/>
                </a:ext>
              </a:extLst>
            </p:cNvPr>
            <p:cNvSpPr/>
            <p:nvPr/>
          </p:nvSpPr>
          <p:spPr>
            <a:xfrm flipV="1">
              <a:off x="4732087" y="4692066"/>
              <a:ext cx="2910663" cy="1530932"/>
            </a:xfrm>
            <a:custGeom>
              <a:avLst/>
              <a:gdLst>
                <a:gd name="connsiteX0" fmla="*/ 0 w 2336800"/>
                <a:gd name="connsiteY0" fmla="*/ 1168400 h 2336800"/>
                <a:gd name="connsiteX1" fmla="*/ 1168400 w 2336800"/>
                <a:gd name="connsiteY1" fmla="*/ 0 h 2336800"/>
                <a:gd name="connsiteX2" fmla="*/ 2336800 w 2336800"/>
                <a:gd name="connsiteY2" fmla="*/ 1168400 h 2336800"/>
                <a:gd name="connsiteX3" fmla="*/ 1168400 w 2336800"/>
                <a:gd name="connsiteY3" fmla="*/ 2336800 h 2336800"/>
                <a:gd name="connsiteX4" fmla="*/ 0 w 2336800"/>
                <a:gd name="connsiteY4" fmla="*/ 1168400 h 2336800"/>
                <a:gd name="connsiteX0" fmla="*/ 0 w 2368702"/>
                <a:gd name="connsiteY0" fmla="*/ 1239613 h 2408013"/>
                <a:gd name="connsiteX1" fmla="*/ 1168400 w 2368702"/>
                <a:gd name="connsiteY1" fmla="*/ 71213 h 2408013"/>
                <a:gd name="connsiteX2" fmla="*/ 2057400 w 2368702"/>
                <a:gd name="connsiteY2" fmla="*/ 249013 h 2408013"/>
                <a:gd name="connsiteX3" fmla="*/ 2336800 w 2368702"/>
                <a:gd name="connsiteY3" fmla="*/ 1239613 h 2408013"/>
                <a:gd name="connsiteX4" fmla="*/ 1168400 w 2368702"/>
                <a:gd name="connsiteY4" fmla="*/ 2408013 h 2408013"/>
                <a:gd name="connsiteX5" fmla="*/ 0 w 2368702"/>
                <a:gd name="connsiteY5" fmla="*/ 1239613 h 2408013"/>
                <a:gd name="connsiteX0" fmla="*/ 0 w 2535707"/>
                <a:gd name="connsiteY0" fmla="*/ 1239613 h 2495752"/>
                <a:gd name="connsiteX1" fmla="*/ 1168400 w 2535707"/>
                <a:gd name="connsiteY1" fmla="*/ 71213 h 2495752"/>
                <a:gd name="connsiteX2" fmla="*/ 2057400 w 2535707"/>
                <a:gd name="connsiteY2" fmla="*/ 249013 h 2495752"/>
                <a:gd name="connsiteX3" fmla="*/ 2336800 w 2535707"/>
                <a:gd name="connsiteY3" fmla="*/ 1239613 h 2495752"/>
                <a:gd name="connsiteX4" fmla="*/ 2476500 w 2535707"/>
                <a:gd name="connsiteY4" fmla="*/ 2281014 h 2495752"/>
                <a:gd name="connsiteX5" fmla="*/ 1168400 w 2535707"/>
                <a:gd name="connsiteY5" fmla="*/ 2408013 h 2495752"/>
                <a:gd name="connsiteX6" fmla="*/ 0 w 2535707"/>
                <a:gd name="connsiteY6" fmla="*/ 1239613 h 2495752"/>
                <a:gd name="connsiteX0" fmla="*/ 69794 w 2605501"/>
                <a:gd name="connsiteY0" fmla="*/ 1239613 h 2434669"/>
                <a:gd name="connsiteX1" fmla="*/ 1238194 w 2605501"/>
                <a:gd name="connsiteY1" fmla="*/ 71213 h 2434669"/>
                <a:gd name="connsiteX2" fmla="*/ 2127194 w 2605501"/>
                <a:gd name="connsiteY2" fmla="*/ 249013 h 2434669"/>
                <a:gd name="connsiteX3" fmla="*/ 2406594 w 2605501"/>
                <a:gd name="connsiteY3" fmla="*/ 1239613 h 2434669"/>
                <a:gd name="connsiteX4" fmla="*/ 2546294 w 2605501"/>
                <a:gd name="connsiteY4" fmla="*/ 2281014 h 2434669"/>
                <a:gd name="connsiteX5" fmla="*/ 1238194 w 2605501"/>
                <a:gd name="connsiteY5" fmla="*/ 2408013 h 2434669"/>
                <a:gd name="connsiteX6" fmla="*/ 252488 w 2605501"/>
                <a:gd name="connsiteY6" fmla="*/ 2069764 h 2434669"/>
                <a:gd name="connsiteX7" fmla="*/ 69794 w 2605501"/>
                <a:gd name="connsiteY7" fmla="*/ 1239613 h 2434669"/>
                <a:gd name="connsiteX0" fmla="*/ 8776 w 2544483"/>
                <a:gd name="connsiteY0" fmla="*/ 1175433 h 2370489"/>
                <a:gd name="connsiteX1" fmla="*/ 331170 w 2544483"/>
                <a:gd name="connsiteY1" fmla="*/ 289349 h 2370489"/>
                <a:gd name="connsiteX2" fmla="*/ 1177176 w 2544483"/>
                <a:gd name="connsiteY2" fmla="*/ 7033 h 2370489"/>
                <a:gd name="connsiteX3" fmla="*/ 2066176 w 2544483"/>
                <a:gd name="connsiteY3" fmla="*/ 184833 h 2370489"/>
                <a:gd name="connsiteX4" fmla="*/ 2345576 w 2544483"/>
                <a:gd name="connsiteY4" fmla="*/ 1175433 h 2370489"/>
                <a:gd name="connsiteX5" fmla="*/ 2485276 w 2544483"/>
                <a:gd name="connsiteY5" fmla="*/ 2216834 h 2370489"/>
                <a:gd name="connsiteX6" fmla="*/ 1177176 w 2544483"/>
                <a:gd name="connsiteY6" fmla="*/ 2343833 h 2370489"/>
                <a:gd name="connsiteX7" fmla="*/ 191470 w 2544483"/>
                <a:gd name="connsiteY7" fmla="*/ 2005584 h 2370489"/>
                <a:gd name="connsiteX8" fmla="*/ 8776 w 2544483"/>
                <a:gd name="connsiteY8" fmla="*/ 1175433 h 2370489"/>
                <a:gd name="connsiteX0" fmla="*/ 8776 w 2551603"/>
                <a:gd name="connsiteY0" fmla="*/ 1170165 h 2365221"/>
                <a:gd name="connsiteX1" fmla="*/ 331170 w 2551603"/>
                <a:gd name="connsiteY1" fmla="*/ 284081 h 2365221"/>
                <a:gd name="connsiteX2" fmla="*/ 1177176 w 2551603"/>
                <a:gd name="connsiteY2" fmla="*/ 1765 h 2365221"/>
                <a:gd name="connsiteX3" fmla="*/ 2066176 w 2551603"/>
                <a:gd name="connsiteY3" fmla="*/ 179565 h 2365221"/>
                <a:gd name="connsiteX4" fmla="*/ 2177228 w 2551603"/>
                <a:gd name="connsiteY4" fmla="*/ 880731 h 2365221"/>
                <a:gd name="connsiteX5" fmla="*/ 2345576 w 2551603"/>
                <a:gd name="connsiteY5" fmla="*/ 1170165 h 2365221"/>
                <a:gd name="connsiteX6" fmla="*/ 2485276 w 2551603"/>
                <a:gd name="connsiteY6" fmla="*/ 2211566 h 2365221"/>
                <a:gd name="connsiteX7" fmla="*/ 1177176 w 2551603"/>
                <a:gd name="connsiteY7" fmla="*/ 2338565 h 2365221"/>
                <a:gd name="connsiteX8" fmla="*/ 191470 w 2551603"/>
                <a:gd name="connsiteY8" fmla="*/ 2000316 h 2365221"/>
                <a:gd name="connsiteX9" fmla="*/ 8776 w 2551603"/>
                <a:gd name="connsiteY9" fmla="*/ 1170165 h 2365221"/>
                <a:gd name="connsiteX0" fmla="*/ 8776 w 2560627"/>
                <a:gd name="connsiteY0" fmla="*/ 1170165 h 2365221"/>
                <a:gd name="connsiteX1" fmla="*/ 331170 w 2560627"/>
                <a:gd name="connsiteY1" fmla="*/ 284081 h 2365221"/>
                <a:gd name="connsiteX2" fmla="*/ 1177176 w 2560627"/>
                <a:gd name="connsiteY2" fmla="*/ 1765 h 2365221"/>
                <a:gd name="connsiteX3" fmla="*/ 2066176 w 2560627"/>
                <a:gd name="connsiteY3" fmla="*/ 179565 h 2365221"/>
                <a:gd name="connsiteX4" fmla="*/ 2177228 w 2560627"/>
                <a:gd name="connsiteY4" fmla="*/ 880731 h 2365221"/>
                <a:gd name="connsiteX5" fmla="*/ 2398192 w 2560627"/>
                <a:gd name="connsiteY5" fmla="*/ 1412196 h 2365221"/>
                <a:gd name="connsiteX6" fmla="*/ 2485276 w 2560627"/>
                <a:gd name="connsiteY6" fmla="*/ 2211566 h 2365221"/>
                <a:gd name="connsiteX7" fmla="*/ 1177176 w 2560627"/>
                <a:gd name="connsiteY7" fmla="*/ 2338565 h 2365221"/>
                <a:gd name="connsiteX8" fmla="*/ 191470 w 2560627"/>
                <a:gd name="connsiteY8" fmla="*/ 2000316 h 2365221"/>
                <a:gd name="connsiteX9" fmla="*/ 8776 w 2560627"/>
                <a:gd name="connsiteY9" fmla="*/ 1170165 h 2365221"/>
                <a:gd name="connsiteX0" fmla="*/ 8776 w 2405870"/>
                <a:gd name="connsiteY0" fmla="*/ 1170165 h 2338899"/>
                <a:gd name="connsiteX1" fmla="*/ 331170 w 2405870"/>
                <a:gd name="connsiteY1" fmla="*/ 284081 h 2338899"/>
                <a:gd name="connsiteX2" fmla="*/ 1177176 w 2405870"/>
                <a:gd name="connsiteY2" fmla="*/ 1765 h 2338899"/>
                <a:gd name="connsiteX3" fmla="*/ 2066176 w 2405870"/>
                <a:gd name="connsiteY3" fmla="*/ 179565 h 2338899"/>
                <a:gd name="connsiteX4" fmla="*/ 2177228 w 2405870"/>
                <a:gd name="connsiteY4" fmla="*/ 880731 h 2338899"/>
                <a:gd name="connsiteX5" fmla="*/ 2398192 w 2405870"/>
                <a:gd name="connsiteY5" fmla="*/ 1412196 h 2338899"/>
                <a:gd name="connsiteX6" fmla="*/ 2106444 w 2405870"/>
                <a:gd name="connsiteY6" fmla="*/ 2043197 h 2338899"/>
                <a:gd name="connsiteX7" fmla="*/ 1177176 w 2405870"/>
                <a:gd name="connsiteY7" fmla="*/ 2338565 h 2338899"/>
                <a:gd name="connsiteX8" fmla="*/ 191470 w 2405870"/>
                <a:gd name="connsiteY8" fmla="*/ 2000316 h 2338899"/>
                <a:gd name="connsiteX9" fmla="*/ 8776 w 2405870"/>
                <a:gd name="connsiteY9" fmla="*/ 1170165 h 2338899"/>
                <a:gd name="connsiteX0" fmla="*/ 8776 w 2490415"/>
                <a:gd name="connsiteY0" fmla="*/ 1170165 h 2338899"/>
                <a:gd name="connsiteX1" fmla="*/ 331170 w 2490415"/>
                <a:gd name="connsiteY1" fmla="*/ 284081 h 2338899"/>
                <a:gd name="connsiteX2" fmla="*/ 1177176 w 2490415"/>
                <a:gd name="connsiteY2" fmla="*/ 1765 h 2338899"/>
                <a:gd name="connsiteX3" fmla="*/ 2066176 w 2490415"/>
                <a:gd name="connsiteY3" fmla="*/ 179565 h 2338899"/>
                <a:gd name="connsiteX4" fmla="*/ 2482398 w 2490415"/>
                <a:gd name="connsiteY4" fmla="*/ 870208 h 2338899"/>
                <a:gd name="connsiteX5" fmla="*/ 2398192 w 2490415"/>
                <a:gd name="connsiteY5" fmla="*/ 1412196 h 2338899"/>
                <a:gd name="connsiteX6" fmla="*/ 2106444 w 2490415"/>
                <a:gd name="connsiteY6" fmla="*/ 2043197 h 2338899"/>
                <a:gd name="connsiteX7" fmla="*/ 1177176 w 2490415"/>
                <a:gd name="connsiteY7" fmla="*/ 2338565 h 2338899"/>
                <a:gd name="connsiteX8" fmla="*/ 191470 w 2490415"/>
                <a:gd name="connsiteY8" fmla="*/ 2000316 h 2338899"/>
                <a:gd name="connsiteX9" fmla="*/ 8776 w 2490415"/>
                <a:gd name="connsiteY9" fmla="*/ 1170165 h 2338899"/>
                <a:gd name="connsiteX0" fmla="*/ 22026 w 2503665"/>
                <a:gd name="connsiteY0" fmla="*/ 1175092 h 2343826"/>
                <a:gd name="connsiteX1" fmla="*/ 533836 w 2503665"/>
                <a:gd name="connsiteY1" fmla="*/ 415285 h 2343826"/>
                <a:gd name="connsiteX2" fmla="*/ 1190426 w 2503665"/>
                <a:gd name="connsiteY2" fmla="*/ 6692 h 2343826"/>
                <a:gd name="connsiteX3" fmla="*/ 2079426 w 2503665"/>
                <a:gd name="connsiteY3" fmla="*/ 184492 h 2343826"/>
                <a:gd name="connsiteX4" fmla="*/ 2495648 w 2503665"/>
                <a:gd name="connsiteY4" fmla="*/ 875135 h 2343826"/>
                <a:gd name="connsiteX5" fmla="*/ 2411442 w 2503665"/>
                <a:gd name="connsiteY5" fmla="*/ 1417123 h 2343826"/>
                <a:gd name="connsiteX6" fmla="*/ 2119694 w 2503665"/>
                <a:gd name="connsiteY6" fmla="*/ 2048124 h 2343826"/>
                <a:gd name="connsiteX7" fmla="*/ 1190426 w 2503665"/>
                <a:gd name="connsiteY7" fmla="*/ 2343492 h 2343826"/>
                <a:gd name="connsiteX8" fmla="*/ 204720 w 2503665"/>
                <a:gd name="connsiteY8" fmla="*/ 2005243 h 2343826"/>
                <a:gd name="connsiteX9" fmla="*/ 22026 w 2503665"/>
                <a:gd name="connsiteY9" fmla="*/ 1175092 h 2343826"/>
                <a:gd name="connsiteX0" fmla="*/ 22026 w 2411748"/>
                <a:gd name="connsiteY0" fmla="*/ 1191640 h 2360374"/>
                <a:gd name="connsiteX1" fmla="*/ 533836 w 2411748"/>
                <a:gd name="connsiteY1" fmla="*/ 431833 h 2360374"/>
                <a:gd name="connsiteX2" fmla="*/ 1190426 w 2411748"/>
                <a:gd name="connsiteY2" fmla="*/ 23240 h 2360374"/>
                <a:gd name="connsiteX3" fmla="*/ 2079426 w 2411748"/>
                <a:gd name="connsiteY3" fmla="*/ 201040 h 2360374"/>
                <a:gd name="connsiteX4" fmla="*/ 2411442 w 2411748"/>
                <a:gd name="connsiteY4" fmla="*/ 1433671 h 2360374"/>
                <a:gd name="connsiteX5" fmla="*/ 2119694 w 2411748"/>
                <a:gd name="connsiteY5" fmla="*/ 2064672 h 2360374"/>
                <a:gd name="connsiteX6" fmla="*/ 1190426 w 2411748"/>
                <a:gd name="connsiteY6" fmla="*/ 2360040 h 2360374"/>
                <a:gd name="connsiteX7" fmla="*/ 204720 w 2411748"/>
                <a:gd name="connsiteY7" fmla="*/ 2021791 h 2360374"/>
                <a:gd name="connsiteX8" fmla="*/ 22026 w 2411748"/>
                <a:gd name="connsiteY8" fmla="*/ 1191640 h 2360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1748" h="2360374">
                  <a:moveTo>
                    <a:pt x="22026" y="1191640"/>
                  </a:moveTo>
                  <a:cubicBezTo>
                    <a:pt x="76879" y="926647"/>
                    <a:pt x="339103" y="626566"/>
                    <a:pt x="533836" y="431833"/>
                  </a:cubicBezTo>
                  <a:cubicBezTo>
                    <a:pt x="728569" y="237100"/>
                    <a:pt x="932828" y="61705"/>
                    <a:pt x="1190426" y="23240"/>
                  </a:cubicBezTo>
                  <a:cubicBezTo>
                    <a:pt x="1448024" y="-15225"/>
                    <a:pt x="1875923" y="-34032"/>
                    <a:pt x="2079426" y="201040"/>
                  </a:cubicBezTo>
                  <a:cubicBezTo>
                    <a:pt x="2282929" y="436112"/>
                    <a:pt x="2404731" y="1123066"/>
                    <a:pt x="2411442" y="1433671"/>
                  </a:cubicBezTo>
                  <a:cubicBezTo>
                    <a:pt x="2418153" y="1744276"/>
                    <a:pt x="2314427" y="1869939"/>
                    <a:pt x="2119694" y="2064672"/>
                  </a:cubicBezTo>
                  <a:cubicBezTo>
                    <a:pt x="1924961" y="2259405"/>
                    <a:pt x="1509588" y="2367187"/>
                    <a:pt x="1190426" y="2360040"/>
                  </a:cubicBezTo>
                  <a:cubicBezTo>
                    <a:pt x="871264" y="2352893"/>
                    <a:pt x="399453" y="2216524"/>
                    <a:pt x="204720" y="2021791"/>
                  </a:cubicBezTo>
                  <a:cubicBezTo>
                    <a:pt x="9987" y="1827058"/>
                    <a:pt x="-32827" y="1456633"/>
                    <a:pt x="22026" y="1191640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3F3B95C-C135-8865-1F99-1A2F4946B97D}"/>
                </a:ext>
              </a:extLst>
            </p:cNvPr>
            <p:cNvSpPr txBox="1"/>
            <p:nvPr/>
          </p:nvSpPr>
          <p:spPr>
            <a:xfrm>
              <a:off x="5096876" y="5017572"/>
              <a:ext cx="2181087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altLang="zh-CN" sz="1200" b="1">
                  <a:solidFill>
                    <a:srgbClr val="45413C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senectus et netus et</a:t>
              </a:r>
              <a:endParaRPr lang="zh-CN" altLang="en-US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EA9628E-B144-C991-6168-58505B894F3B}"/>
              </a:ext>
            </a:extLst>
          </p:cNvPr>
          <p:cNvGrpSpPr/>
          <p:nvPr/>
        </p:nvGrpSpPr>
        <p:grpSpPr>
          <a:xfrm>
            <a:off x="9149263" y="1161878"/>
            <a:ext cx="2676734" cy="1530933"/>
            <a:chOff x="8363081" y="4692065"/>
            <a:chExt cx="2888020" cy="1530933"/>
          </a:xfrm>
        </p:grpSpPr>
        <p:sp>
          <p:nvSpPr>
            <p:cNvPr id="15" name="椭圆 34">
              <a:extLst>
                <a:ext uri="{FF2B5EF4-FFF2-40B4-BE49-F238E27FC236}">
                  <a16:creationId xmlns:a16="http://schemas.microsoft.com/office/drawing/2014/main" id="{D52825F6-9FAA-362B-F8C8-26CBE3C23F90}"/>
                </a:ext>
              </a:extLst>
            </p:cNvPr>
            <p:cNvSpPr/>
            <p:nvPr/>
          </p:nvSpPr>
          <p:spPr>
            <a:xfrm flipV="1">
              <a:off x="8363081" y="4692065"/>
              <a:ext cx="2888020" cy="1530933"/>
            </a:xfrm>
            <a:custGeom>
              <a:avLst/>
              <a:gdLst>
                <a:gd name="connsiteX0" fmla="*/ 0 w 2336800"/>
                <a:gd name="connsiteY0" fmla="*/ 1168400 h 2336800"/>
                <a:gd name="connsiteX1" fmla="*/ 1168400 w 2336800"/>
                <a:gd name="connsiteY1" fmla="*/ 0 h 2336800"/>
                <a:gd name="connsiteX2" fmla="*/ 2336800 w 2336800"/>
                <a:gd name="connsiteY2" fmla="*/ 1168400 h 2336800"/>
                <a:gd name="connsiteX3" fmla="*/ 1168400 w 2336800"/>
                <a:gd name="connsiteY3" fmla="*/ 2336800 h 2336800"/>
                <a:gd name="connsiteX4" fmla="*/ 0 w 2336800"/>
                <a:gd name="connsiteY4" fmla="*/ 1168400 h 2336800"/>
                <a:gd name="connsiteX0" fmla="*/ 0 w 2368702"/>
                <a:gd name="connsiteY0" fmla="*/ 1239613 h 2408013"/>
                <a:gd name="connsiteX1" fmla="*/ 1168400 w 2368702"/>
                <a:gd name="connsiteY1" fmla="*/ 71213 h 2408013"/>
                <a:gd name="connsiteX2" fmla="*/ 2057400 w 2368702"/>
                <a:gd name="connsiteY2" fmla="*/ 249013 h 2408013"/>
                <a:gd name="connsiteX3" fmla="*/ 2336800 w 2368702"/>
                <a:gd name="connsiteY3" fmla="*/ 1239613 h 2408013"/>
                <a:gd name="connsiteX4" fmla="*/ 1168400 w 2368702"/>
                <a:gd name="connsiteY4" fmla="*/ 2408013 h 2408013"/>
                <a:gd name="connsiteX5" fmla="*/ 0 w 2368702"/>
                <a:gd name="connsiteY5" fmla="*/ 1239613 h 2408013"/>
                <a:gd name="connsiteX0" fmla="*/ 0 w 2535707"/>
                <a:gd name="connsiteY0" fmla="*/ 1239613 h 2495752"/>
                <a:gd name="connsiteX1" fmla="*/ 1168400 w 2535707"/>
                <a:gd name="connsiteY1" fmla="*/ 71213 h 2495752"/>
                <a:gd name="connsiteX2" fmla="*/ 2057400 w 2535707"/>
                <a:gd name="connsiteY2" fmla="*/ 249013 h 2495752"/>
                <a:gd name="connsiteX3" fmla="*/ 2336800 w 2535707"/>
                <a:gd name="connsiteY3" fmla="*/ 1239613 h 2495752"/>
                <a:gd name="connsiteX4" fmla="*/ 2476500 w 2535707"/>
                <a:gd name="connsiteY4" fmla="*/ 2281014 h 2495752"/>
                <a:gd name="connsiteX5" fmla="*/ 1168400 w 2535707"/>
                <a:gd name="connsiteY5" fmla="*/ 2408013 h 2495752"/>
                <a:gd name="connsiteX6" fmla="*/ 0 w 2535707"/>
                <a:gd name="connsiteY6" fmla="*/ 1239613 h 2495752"/>
                <a:gd name="connsiteX0" fmla="*/ 69794 w 2605501"/>
                <a:gd name="connsiteY0" fmla="*/ 1239613 h 2434669"/>
                <a:gd name="connsiteX1" fmla="*/ 1238194 w 2605501"/>
                <a:gd name="connsiteY1" fmla="*/ 71213 h 2434669"/>
                <a:gd name="connsiteX2" fmla="*/ 2127194 w 2605501"/>
                <a:gd name="connsiteY2" fmla="*/ 249013 h 2434669"/>
                <a:gd name="connsiteX3" fmla="*/ 2406594 w 2605501"/>
                <a:gd name="connsiteY3" fmla="*/ 1239613 h 2434669"/>
                <a:gd name="connsiteX4" fmla="*/ 2546294 w 2605501"/>
                <a:gd name="connsiteY4" fmla="*/ 2281014 h 2434669"/>
                <a:gd name="connsiteX5" fmla="*/ 1238194 w 2605501"/>
                <a:gd name="connsiteY5" fmla="*/ 2408013 h 2434669"/>
                <a:gd name="connsiteX6" fmla="*/ 252488 w 2605501"/>
                <a:gd name="connsiteY6" fmla="*/ 2069764 h 2434669"/>
                <a:gd name="connsiteX7" fmla="*/ 69794 w 2605501"/>
                <a:gd name="connsiteY7" fmla="*/ 1239613 h 2434669"/>
                <a:gd name="connsiteX0" fmla="*/ 8776 w 2544483"/>
                <a:gd name="connsiteY0" fmla="*/ 1175433 h 2370489"/>
                <a:gd name="connsiteX1" fmla="*/ 331170 w 2544483"/>
                <a:gd name="connsiteY1" fmla="*/ 289349 h 2370489"/>
                <a:gd name="connsiteX2" fmla="*/ 1177176 w 2544483"/>
                <a:gd name="connsiteY2" fmla="*/ 7033 h 2370489"/>
                <a:gd name="connsiteX3" fmla="*/ 2066176 w 2544483"/>
                <a:gd name="connsiteY3" fmla="*/ 184833 h 2370489"/>
                <a:gd name="connsiteX4" fmla="*/ 2345576 w 2544483"/>
                <a:gd name="connsiteY4" fmla="*/ 1175433 h 2370489"/>
                <a:gd name="connsiteX5" fmla="*/ 2485276 w 2544483"/>
                <a:gd name="connsiteY5" fmla="*/ 2216834 h 2370489"/>
                <a:gd name="connsiteX6" fmla="*/ 1177176 w 2544483"/>
                <a:gd name="connsiteY6" fmla="*/ 2343833 h 2370489"/>
                <a:gd name="connsiteX7" fmla="*/ 191470 w 2544483"/>
                <a:gd name="connsiteY7" fmla="*/ 2005584 h 2370489"/>
                <a:gd name="connsiteX8" fmla="*/ 8776 w 2544483"/>
                <a:gd name="connsiteY8" fmla="*/ 1175433 h 2370489"/>
                <a:gd name="connsiteX0" fmla="*/ 8776 w 2551603"/>
                <a:gd name="connsiteY0" fmla="*/ 1170165 h 2365221"/>
                <a:gd name="connsiteX1" fmla="*/ 331170 w 2551603"/>
                <a:gd name="connsiteY1" fmla="*/ 284081 h 2365221"/>
                <a:gd name="connsiteX2" fmla="*/ 1177176 w 2551603"/>
                <a:gd name="connsiteY2" fmla="*/ 1765 h 2365221"/>
                <a:gd name="connsiteX3" fmla="*/ 2066176 w 2551603"/>
                <a:gd name="connsiteY3" fmla="*/ 179565 h 2365221"/>
                <a:gd name="connsiteX4" fmla="*/ 2177228 w 2551603"/>
                <a:gd name="connsiteY4" fmla="*/ 880731 h 2365221"/>
                <a:gd name="connsiteX5" fmla="*/ 2345576 w 2551603"/>
                <a:gd name="connsiteY5" fmla="*/ 1170165 h 2365221"/>
                <a:gd name="connsiteX6" fmla="*/ 2485276 w 2551603"/>
                <a:gd name="connsiteY6" fmla="*/ 2211566 h 2365221"/>
                <a:gd name="connsiteX7" fmla="*/ 1177176 w 2551603"/>
                <a:gd name="connsiteY7" fmla="*/ 2338565 h 2365221"/>
                <a:gd name="connsiteX8" fmla="*/ 191470 w 2551603"/>
                <a:gd name="connsiteY8" fmla="*/ 2000316 h 2365221"/>
                <a:gd name="connsiteX9" fmla="*/ 8776 w 2551603"/>
                <a:gd name="connsiteY9" fmla="*/ 1170165 h 2365221"/>
                <a:gd name="connsiteX0" fmla="*/ 8776 w 2560627"/>
                <a:gd name="connsiteY0" fmla="*/ 1170165 h 2365221"/>
                <a:gd name="connsiteX1" fmla="*/ 331170 w 2560627"/>
                <a:gd name="connsiteY1" fmla="*/ 284081 h 2365221"/>
                <a:gd name="connsiteX2" fmla="*/ 1177176 w 2560627"/>
                <a:gd name="connsiteY2" fmla="*/ 1765 h 2365221"/>
                <a:gd name="connsiteX3" fmla="*/ 2066176 w 2560627"/>
                <a:gd name="connsiteY3" fmla="*/ 179565 h 2365221"/>
                <a:gd name="connsiteX4" fmla="*/ 2177228 w 2560627"/>
                <a:gd name="connsiteY4" fmla="*/ 880731 h 2365221"/>
                <a:gd name="connsiteX5" fmla="*/ 2398192 w 2560627"/>
                <a:gd name="connsiteY5" fmla="*/ 1412196 h 2365221"/>
                <a:gd name="connsiteX6" fmla="*/ 2485276 w 2560627"/>
                <a:gd name="connsiteY6" fmla="*/ 2211566 h 2365221"/>
                <a:gd name="connsiteX7" fmla="*/ 1177176 w 2560627"/>
                <a:gd name="connsiteY7" fmla="*/ 2338565 h 2365221"/>
                <a:gd name="connsiteX8" fmla="*/ 191470 w 2560627"/>
                <a:gd name="connsiteY8" fmla="*/ 2000316 h 2365221"/>
                <a:gd name="connsiteX9" fmla="*/ 8776 w 2560627"/>
                <a:gd name="connsiteY9" fmla="*/ 1170165 h 2365221"/>
                <a:gd name="connsiteX0" fmla="*/ 8776 w 2405870"/>
                <a:gd name="connsiteY0" fmla="*/ 1170165 h 2338899"/>
                <a:gd name="connsiteX1" fmla="*/ 331170 w 2405870"/>
                <a:gd name="connsiteY1" fmla="*/ 284081 h 2338899"/>
                <a:gd name="connsiteX2" fmla="*/ 1177176 w 2405870"/>
                <a:gd name="connsiteY2" fmla="*/ 1765 h 2338899"/>
                <a:gd name="connsiteX3" fmla="*/ 2066176 w 2405870"/>
                <a:gd name="connsiteY3" fmla="*/ 179565 h 2338899"/>
                <a:gd name="connsiteX4" fmla="*/ 2177228 w 2405870"/>
                <a:gd name="connsiteY4" fmla="*/ 880731 h 2338899"/>
                <a:gd name="connsiteX5" fmla="*/ 2398192 w 2405870"/>
                <a:gd name="connsiteY5" fmla="*/ 1412196 h 2338899"/>
                <a:gd name="connsiteX6" fmla="*/ 2106444 w 2405870"/>
                <a:gd name="connsiteY6" fmla="*/ 2043197 h 2338899"/>
                <a:gd name="connsiteX7" fmla="*/ 1177176 w 2405870"/>
                <a:gd name="connsiteY7" fmla="*/ 2338565 h 2338899"/>
                <a:gd name="connsiteX8" fmla="*/ 191470 w 2405870"/>
                <a:gd name="connsiteY8" fmla="*/ 2000316 h 2338899"/>
                <a:gd name="connsiteX9" fmla="*/ 8776 w 2405870"/>
                <a:gd name="connsiteY9" fmla="*/ 1170165 h 2338899"/>
                <a:gd name="connsiteX0" fmla="*/ 8776 w 2490415"/>
                <a:gd name="connsiteY0" fmla="*/ 1170165 h 2338899"/>
                <a:gd name="connsiteX1" fmla="*/ 331170 w 2490415"/>
                <a:gd name="connsiteY1" fmla="*/ 284081 h 2338899"/>
                <a:gd name="connsiteX2" fmla="*/ 1177176 w 2490415"/>
                <a:gd name="connsiteY2" fmla="*/ 1765 h 2338899"/>
                <a:gd name="connsiteX3" fmla="*/ 2066176 w 2490415"/>
                <a:gd name="connsiteY3" fmla="*/ 179565 h 2338899"/>
                <a:gd name="connsiteX4" fmla="*/ 2482398 w 2490415"/>
                <a:gd name="connsiteY4" fmla="*/ 870208 h 2338899"/>
                <a:gd name="connsiteX5" fmla="*/ 2398192 w 2490415"/>
                <a:gd name="connsiteY5" fmla="*/ 1412196 h 2338899"/>
                <a:gd name="connsiteX6" fmla="*/ 2106444 w 2490415"/>
                <a:gd name="connsiteY6" fmla="*/ 2043197 h 2338899"/>
                <a:gd name="connsiteX7" fmla="*/ 1177176 w 2490415"/>
                <a:gd name="connsiteY7" fmla="*/ 2338565 h 2338899"/>
                <a:gd name="connsiteX8" fmla="*/ 191470 w 2490415"/>
                <a:gd name="connsiteY8" fmla="*/ 2000316 h 2338899"/>
                <a:gd name="connsiteX9" fmla="*/ 8776 w 2490415"/>
                <a:gd name="connsiteY9" fmla="*/ 1170165 h 2338899"/>
                <a:gd name="connsiteX0" fmla="*/ 22026 w 2503665"/>
                <a:gd name="connsiteY0" fmla="*/ 1175092 h 2343826"/>
                <a:gd name="connsiteX1" fmla="*/ 533836 w 2503665"/>
                <a:gd name="connsiteY1" fmla="*/ 415285 h 2343826"/>
                <a:gd name="connsiteX2" fmla="*/ 1190426 w 2503665"/>
                <a:gd name="connsiteY2" fmla="*/ 6692 h 2343826"/>
                <a:gd name="connsiteX3" fmla="*/ 2079426 w 2503665"/>
                <a:gd name="connsiteY3" fmla="*/ 184492 h 2343826"/>
                <a:gd name="connsiteX4" fmla="*/ 2495648 w 2503665"/>
                <a:gd name="connsiteY4" fmla="*/ 875135 h 2343826"/>
                <a:gd name="connsiteX5" fmla="*/ 2411442 w 2503665"/>
                <a:gd name="connsiteY5" fmla="*/ 1417123 h 2343826"/>
                <a:gd name="connsiteX6" fmla="*/ 2119694 w 2503665"/>
                <a:gd name="connsiteY6" fmla="*/ 2048124 h 2343826"/>
                <a:gd name="connsiteX7" fmla="*/ 1190426 w 2503665"/>
                <a:gd name="connsiteY7" fmla="*/ 2343492 h 2343826"/>
                <a:gd name="connsiteX8" fmla="*/ 204720 w 2503665"/>
                <a:gd name="connsiteY8" fmla="*/ 2005243 h 2343826"/>
                <a:gd name="connsiteX9" fmla="*/ 22026 w 2503665"/>
                <a:gd name="connsiteY9" fmla="*/ 1175092 h 2343826"/>
                <a:gd name="connsiteX0" fmla="*/ 22026 w 2411748"/>
                <a:gd name="connsiteY0" fmla="*/ 1191640 h 2360374"/>
                <a:gd name="connsiteX1" fmla="*/ 533836 w 2411748"/>
                <a:gd name="connsiteY1" fmla="*/ 431833 h 2360374"/>
                <a:gd name="connsiteX2" fmla="*/ 1190426 w 2411748"/>
                <a:gd name="connsiteY2" fmla="*/ 23240 h 2360374"/>
                <a:gd name="connsiteX3" fmla="*/ 2079426 w 2411748"/>
                <a:gd name="connsiteY3" fmla="*/ 201040 h 2360374"/>
                <a:gd name="connsiteX4" fmla="*/ 2411442 w 2411748"/>
                <a:gd name="connsiteY4" fmla="*/ 1433671 h 2360374"/>
                <a:gd name="connsiteX5" fmla="*/ 2119694 w 2411748"/>
                <a:gd name="connsiteY5" fmla="*/ 2064672 h 2360374"/>
                <a:gd name="connsiteX6" fmla="*/ 1190426 w 2411748"/>
                <a:gd name="connsiteY6" fmla="*/ 2360040 h 2360374"/>
                <a:gd name="connsiteX7" fmla="*/ 204720 w 2411748"/>
                <a:gd name="connsiteY7" fmla="*/ 2021791 h 2360374"/>
                <a:gd name="connsiteX8" fmla="*/ 22026 w 2411748"/>
                <a:gd name="connsiteY8" fmla="*/ 1191640 h 2360374"/>
                <a:gd name="connsiteX0" fmla="*/ 3264 w 2392986"/>
                <a:gd name="connsiteY0" fmla="*/ 1183068 h 2351802"/>
                <a:gd name="connsiteX1" fmla="*/ 241473 w 2392986"/>
                <a:gd name="connsiteY1" fmla="*/ 307506 h 2351802"/>
                <a:gd name="connsiteX2" fmla="*/ 1171664 w 2392986"/>
                <a:gd name="connsiteY2" fmla="*/ 14668 h 2351802"/>
                <a:gd name="connsiteX3" fmla="*/ 2060664 w 2392986"/>
                <a:gd name="connsiteY3" fmla="*/ 192468 h 2351802"/>
                <a:gd name="connsiteX4" fmla="*/ 2392680 w 2392986"/>
                <a:gd name="connsiteY4" fmla="*/ 1425099 h 2351802"/>
                <a:gd name="connsiteX5" fmla="*/ 2100932 w 2392986"/>
                <a:gd name="connsiteY5" fmla="*/ 2056100 h 2351802"/>
                <a:gd name="connsiteX6" fmla="*/ 1171664 w 2392986"/>
                <a:gd name="connsiteY6" fmla="*/ 2351468 h 2351802"/>
                <a:gd name="connsiteX7" fmla="*/ 185958 w 2392986"/>
                <a:gd name="connsiteY7" fmla="*/ 2013219 h 2351802"/>
                <a:gd name="connsiteX8" fmla="*/ 3264 w 2392986"/>
                <a:gd name="connsiteY8" fmla="*/ 1183068 h 2351802"/>
                <a:gd name="connsiteX0" fmla="*/ 3264 w 2392986"/>
                <a:gd name="connsiteY0" fmla="*/ 1102153 h 2270887"/>
                <a:gd name="connsiteX1" fmla="*/ 241473 w 2392986"/>
                <a:gd name="connsiteY1" fmla="*/ 226591 h 2270887"/>
                <a:gd name="connsiteX2" fmla="*/ 1182187 w 2392986"/>
                <a:gd name="connsiteY2" fmla="*/ 102122 h 2270887"/>
                <a:gd name="connsiteX3" fmla="*/ 2060664 w 2392986"/>
                <a:gd name="connsiteY3" fmla="*/ 111553 h 2270887"/>
                <a:gd name="connsiteX4" fmla="*/ 2392680 w 2392986"/>
                <a:gd name="connsiteY4" fmla="*/ 1344184 h 2270887"/>
                <a:gd name="connsiteX5" fmla="*/ 2100932 w 2392986"/>
                <a:gd name="connsiteY5" fmla="*/ 1975185 h 2270887"/>
                <a:gd name="connsiteX6" fmla="*/ 1171664 w 2392986"/>
                <a:gd name="connsiteY6" fmla="*/ 2270553 h 2270887"/>
                <a:gd name="connsiteX7" fmla="*/ 185958 w 2392986"/>
                <a:gd name="connsiteY7" fmla="*/ 1932304 h 2270887"/>
                <a:gd name="connsiteX8" fmla="*/ 3264 w 2392986"/>
                <a:gd name="connsiteY8" fmla="*/ 1102153 h 2270887"/>
                <a:gd name="connsiteX0" fmla="*/ 3264 w 2392986"/>
                <a:gd name="connsiteY0" fmla="*/ 1032116 h 2200850"/>
                <a:gd name="connsiteX1" fmla="*/ 241473 w 2392986"/>
                <a:gd name="connsiteY1" fmla="*/ 156554 h 2200850"/>
                <a:gd name="connsiteX2" fmla="*/ 1182187 w 2392986"/>
                <a:gd name="connsiteY2" fmla="*/ 32085 h 2200850"/>
                <a:gd name="connsiteX3" fmla="*/ 2113280 w 2392986"/>
                <a:gd name="connsiteY3" fmla="*/ 430871 h 2200850"/>
                <a:gd name="connsiteX4" fmla="*/ 2392680 w 2392986"/>
                <a:gd name="connsiteY4" fmla="*/ 1274147 h 2200850"/>
                <a:gd name="connsiteX5" fmla="*/ 2100932 w 2392986"/>
                <a:gd name="connsiteY5" fmla="*/ 1905148 h 2200850"/>
                <a:gd name="connsiteX6" fmla="*/ 1171664 w 2392986"/>
                <a:gd name="connsiteY6" fmla="*/ 2200516 h 2200850"/>
                <a:gd name="connsiteX7" fmla="*/ 185958 w 2392986"/>
                <a:gd name="connsiteY7" fmla="*/ 1862267 h 2200850"/>
                <a:gd name="connsiteX8" fmla="*/ 3264 w 2392986"/>
                <a:gd name="connsiteY8" fmla="*/ 1032116 h 220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2986" h="2200850">
                  <a:moveTo>
                    <a:pt x="3264" y="1032116"/>
                  </a:moveTo>
                  <a:cubicBezTo>
                    <a:pt x="12516" y="747831"/>
                    <a:pt x="46740" y="351287"/>
                    <a:pt x="241473" y="156554"/>
                  </a:cubicBezTo>
                  <a:cubicBezTo>
                    <a:pt x="436206" y="-38179"/>
                    <a:pt x="870219" y="-13634"/>
                    <a:pt x="1182187" y="32085"/>
                  </a:cubicBezTo>
                  <a:cubicBezTo>
                    <a:pt x="1494155" y="77804"/>
                    <a:pt x="1909777" y="195799"/>
                    <a:pt x="2113280" y="430871"/>
                  </a:cubicBezTo>
                  <a:cubicBezTo>
                    <a:pt x="2316783" y="665943"/>
                    <a:pt x="2385969" y="963542"/>
                    <a:pt x="2392680" y="1274147"/>
                  </a:cubicBezTo>
                  <a:cubicBezTo>
                    <a:pt x="2399391" y="1584752"/>
                    <a:pt x="2295665" y="1710415"/>
                    <a:pt x="2100932" y="1905148"/>
                  </a:cubicBezTo>
                  <a:cubicBezTo>
                    <a:pt x="1906199" y="2099881"/>
                    <a:pt x="1490826" y="2207663"/>
                    <a:pt x="1171664" y="2200516"/>
                  </a:cubicBezTo>
                  <a:cubicBezTo>
                    <a:pt x="852502" y="2193369"/>
                    <a:pt x="380691" y="2057000"/>
                    <a:pt x="185958" y="1862267"/>
                  </a:cubicBezTo>
                  <a:cubicBezTo>
                    <a:pt x="-8775" y="1667534"/>
                    <a:pt x="-5988" y="1316401"/>
                    <a:pt x="3264" y="1032116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D687120-60AD-156E-F1A6-47B2AA90888E}"/>
                </a:ext>
              </a:extLst>
            </p:cNvPr>
            <p:cNvSpPr txBox="1"/>
            <p:nvPr/>
          </p:nvSpPr>
          <p:spPr>
            <a:xfrm>
              <a:off x="8716547" y="5017571"/>
              <a:ext cx="2181087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altLang="zh-CN" sz="1200" b="1">
                  <a:solidFill>
                    <a:srgbClr val="45413C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tristique senectus et netus et malesuada fames ac turpis egestas</a:t>
              </a:r>
              <a:endParaRPr lang="zh-CN" altLang="en-US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B83B29-10F4-CB29-46D8-552F19F5D29D}"/>
              </a:ext>
            </a:extLst>
          </p:cNvPr>
          <p:cNvGrpSpPr/>
          <p:nvPr/>
        </p:nvGrpSpPr>
        <p:grpSpPr>
          <a:xfrm>
            <a:off x="1553488" y="697696"/>
            <a:ext cx="1597904" cy="1746626"/>
            <a:chOff x="5234696" y="507658"/>
            <a:chExt cx="1597904" cy="174662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CE77787-250B-8088-76C5-D0F975971B6A}"/>
                </a:ext>
              </a:extLst>
            </p:cNvPr>
            <p:cNvSpPr/>
            <p:nvPr/>
          </p:nvSpPr>
          <p:spPr>
            <a:xfrm>
              <a:off x="5263182" y="536144"/>
              <a:ext cx="1540932" cy="1540932"/>
            </a:xfrm>
            <a:prstGeom prst="ellipse">
              <a:avLst/>
            </a:pr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70B23C1A-2C7D-A1DD-BD75-9E375ACFB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234696" y="507658"/>
              <a:ext cx="1597904" cy="1597904"/>
            </a:xfrm>
            <a:prstGeom prst="rect">
              <a:avLst/>
            </a:prstGeom>
          </p:spPr>
        </p:pic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AD72F600-E549-5693-7E2A-717116CA4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369984" y="1483818"/>
              <a:ext cx="770466" cy="770466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56FDE58A-F6CE-2144-BB5E-4D19F33B8D7F}"/>
              </a:ext>
            </a:extLst>
          </p:cNvPr>
          <p:cNvSpPr txBox="1"/>
          <p:nvPr/>
        </p:nvSpPr>
        <p:spPr>
          <a:xfrm>
            <a:off x="967625" y="2199125"/>
            <a:ext cx="2769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45413C"/>
                </a:solidFill>
                <a:latin typeface="Jumble" panose="02000503000000020004" pitchFamily="2" charset="0"/>
              </a:rPr>
              <a:t>Honey</a:t>
            </a:r>
            <a:endParaRPr lang="zh-CN" altLang="en-US" sz="6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6740B16-421C-60CD-F98B-6DE3BEC810F8}"/>
              </a:ext>
            </a:extLst>
          </p:cNvPr>
          <p:cNvGrpSpPr/>
          <p:nvPr/>
        </p:nvGrpSpPr>
        <p:grpSpPr>
          <a:xfrm>
            <a:off x="1581974" y="2958840"/>
            <a:ext cx="1540932" cy="830997"/>
            <a:chOff x="5325534" y="2768802"/>
            <a:chExt cx="1540932" cy="830997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4D8CC18-53B9-C30C-5595-79683ABC2A7F}"/>
                </a:ext>
              </a:extLst>
            </p:cNvPr>
            <p:cNvSpPr/>
            <p:nvPr/>
          </p:nvSpPr>
          <p:spPr>
            <a:xfrm>
              <a:off x="5325534" y="2834173"/>
              <a:ext cx="1540932" cy="624054"/>
            </a:xfrm>
            <a:custGeom>
              <a:avLst/>
              <a:gdLst>
                <a:gd name="connsiteX0" fmla="*/ 445114 w 3175867"/>
                <a:gd name="connsiteY0" fmla="*/ 824541 h 842220"/>
                <a:gd name="connsiteX1" fmla="*/ 614 w 3175867"/>
                <a:gd name="connsiteY1" fmla="*/ 367341 h 842220"/>
                <a:gd name="connsiteX2" fmla="*/ 534014 w 3175867"/>
                <a:gd name="connsiteY2" fmla="*/ 11741 h 842220"/>
                <a:gd name="connsiteX3" fmla="*/ 1448414 w 3175867"/>
                <a:gd name="connsiteY3" fmla="*/ 87941 h 842220"/>
                <a:gd name="connsiteX4" fmla="*/ 2451714 w 3175867"/>
                <a:gd name="connsiteY4" fmla="*/ 113341 h 842220"/>
                <a:gd name="connsiteX5" fmla="*/ 3086714 w 3175867"/>
                <a:gd name="connsiteY5" fmla="*/ 253041 h 842220"/>
                <a:gd name="connsiteX6" fmla="*/ 3086714 w 3175867"/>
                <a:gd name="connsiteY6" fmla="*/ 697541 h 842220"/>
                <a:gd name="connsiteX7" fmla="*/ 2299314 w 3175867"/>
                <a:gd name="connsiteY7" fmla="*/ 748341 h 842220"/>
                <a:gd name="connsiteX8" fmla="*/ 1219814 w 3175867"/>
                <a:gd name="connsiteY8" fmla="*/ 748341 h 842220"/>
                <a:gd name="connsiteX9" fmla="*/ 445114 w 3175867"/>
                <a:gd name="connsiteY9" fmla="*/ 824541 h 84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5867" h="842220">
                  <a:moveTo>
                    <a:pt x="445114" y="824541"/>
                  </a:moveTo>
                  <a:cubicBezTo>
                    <a:pt x="241914" y="761041"/>
                    <a:pt x="-14203" y="502808"/>
                    <a:pt x="614" y="367341"/>
                  </a:cubicBezTo>
                  <a:cubicBezTo>
                    <a:pt x="15431" y="231874"/>
                    <a:pt x="292714" y="58308"/>
                    <a:pt x="534014" y="11741"/>
                  </a:cubicBezTo>
                  <a:cubicBezTo>
                    <a:pt x="775314" y="-34826"/>
                    <a:pt x="1128797" y="71008"/>
                    <a:pt x="1448414" y="87941"/>
                  </a:cubicBezTo>
                  <a:cubicBezTo>
                    <a:pt x="1768031" y="104874"/>
                    <a:pt x="2178664" y="85824"/>
                    <a:pt x="2451714" y="113341"/>
                  </a:cubicBezTo>
                  <a:cubicBezTo>
                    <a:pt x="2724764" y="140858"/>
                    <a:pt x="2980881" y="155674"/>
                    <a:pt x="3086714" y="253041"/>
                  </a:cubicBezTo>
                  <a:cubicBezTo>
                    <a:pt x="3192547" y="350408"/>
                    <a:pt x="3217947" y="614991"/>
                    <a:pt x="3086714" y="697541"/>
                  </a:cubicBezTo>
                  <a:cubicBezTo>
                    <a:pt x="2955481" y="780091"/>
                    <a:pt x="2610464" y="739874"/>
                    <a:pt x="2299314" y="748341"/>
                  </a:cubicBezTo>
                  <a:cubicBezTo>
                    <a:pt x="1988164" y="756808"/>
                    <a:pt x="1528847" y="735641"/>
                    <a:pt x="1219814" y="748341"/>
                  </a:cubicBezTo>
                  <a:cubicBezTo>
                    <a:pt x="910781" y="761041"/>
                    <a:pt x="648314" y="888041"/>
                    <a:pt x="445114" y="824541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18969BE-ACB0-3450-0E37-EE993759175B}"/>
                </a:ext>
              </a:extLst>
            </p:cNvPr>
            <p:cNvSpPr txBox="1"/>
            <p:nvPr/>
          </p:nvSpPr>
          <p:spPr>
            <a:xfrm>
              <a:off x="5432335" y="2768802"/>
              <a:ext cx="13273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rgbClr val="45413C"/>
                  </a:solidFill>
                  <a:latin typeface="Jumble" panose="02000503000000020004" pitchFamily="2" charset="0"/>
                </a:rPr>
                <a:t>Bee</a:t>
              </a:r>
              <a:endParaRPr lang="zh-CN" altLang="en-US" sz="4800">
                <a:solidFill>
                  <a:srgbClr val="45413C"/>
                </a:solidFill>
                <a:latin typeface="Jumble" panose="02000503000000020004" pitchFamily="2" charset="0"/>
              </a:endParaRPr>
            </a:p>
          </p:txBody>
        </p:sp>
      </p:grpSp>
      <p:pic>
        <p:nvPicPr>
          <p:cNvPr id="25" name="图形 24">
            <a:extLst>
              <a:ext uri="{FF2B5EF4-FFF2-40B4-BE49-F238E27FC236}">
                <a16:creationId xmlns:a16="http://schemas.microsoft.com/office/drawing/2014/main" id="{171A246D-F620-87F0-0AA8-A4A1DD7D171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107963" y="3496377"/>
            <a:ext cx="1105480" cy="1105480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0844BCD9-5B30-4F2E-6D5C-082A73C1C79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545088" y="4981265"/>
            <a:ext cx="1800000" cy="1800000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B3E1CAB4-3D45-D04F-352C-CF8CCCB52CB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079460" y="4988974"/>
            <a:ext cx="1121762" cy="11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81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45B48E1-0365-B060-B93D-B53B05ADAE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8E49BEB-979F-F851-7EE2-F409BB65DF58}"/>
              </a:ext>
            </a:extLst>
          </p:cNvPr>
          <p:cNvGrpSpPr/>
          <p:nvPr/>
        </p:nvGrpSpPr>
        <p:grpSpPr>
          <a:xfrm>
            <a:off x="5126180" y="1754909"/>
            <a:ext cx="1939638" cy="1939640"/>
            <a:chOff x="4746169" y="2079169"/>
            <a:chExt cx="2699660" cy="269966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4A47F40-06D6-049D-63FE-E8BC33FA4825}"/>
                </a:ext>
              </a:extLst>
            </p:cNvPr>
            <p:cNvSpPr/>
            <p:nvPr/>
          </p:nvSpPr>
          <p:spPr>
            <a:xfrm>
              <a:off x="4900550" y="2233551"/>
              <a:ext cx="2390898" cy="2390898"/>
            </a:xfrm>
            <a:prstGeom prst="ellipse">
              <a:avLst/>
            </a:pr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D991D555-A238-BBC9-B741-967F63079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4746169" y="2079169"/>
              <a:ext cx="2699660" cy="2699662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007EDB3-66E4-DF3F-D1C6-4BE76B0CD3CF}"/>
              </a:ext>
            </a:extLst>
          </p:cNvPr>
          <p:cNvSpPr txBox="1"/>
          <p:nvPr/>
        </p:nvSpPr>
        <p:spPr>
          <a:xfrm>
            <a:off x="4769922" y="3475490"/>
            <a:ext cx="2652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45413C"/>
                </a:solidFill>
                <a:latin typeface="Jumble" panose="02000503000000020004" pitchFamily="2" charset="0"/>
              </a:rPr>
              <a:t>Honey</a:t>
            </a:r>
            <a:endParaRPr lang="zh-CN" altLang="en-US" sz="6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6C5CD8C-5B3A-D598-3ABB-7082608BC7EE}"/>
              </a:ext>
            </a:extLst>
          </p:cNvPr>
          <p:cNvGrpSpPr/>
          <p:nvPr/>
        </p:nvGrpSpPr>
        <p:grpSpPr>
          <a:xfrm>
            <a:off x="5325533" y="4272094"/>
            <a:ext cx="1540932" cy="830997"/>
            <a:chOff x="5325534" y="2768802"/>
            <a:chExt cx="1540932" cy="830997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06300B8-3BBE-9354-DFDC-2E369AFA1E86}"/>
                </a:ext>
              </a:extLst>
            </p:cNvPr>
            <p:cNvSpPr/>
            <p:nvPr/>
          </p:nvSpPr>
          <p:spPr>
            <a:xfrm>
              <a:off x="5325534" y="2834173"/>
              <a:ext cx="1540932" cy="624054"/>
            </a:xfrm>
            <a:custGeom>
              <a:avLst/>
              <a:gdLst>
                <a:gd name="connsiteX0" fmla="*/ 445114 w 3175867"/>
                <a:gd name="connsiteY0" fmla="*/ 824541 h 842220"/>
                <a:gd name="connsiteX1" fmla="*/ 614 w 3175867"/>
                <a:gd name="connsiteY1" fmla="*/ 367341 h 842220"/>
                <a:gd name="connsiteX2" fmla="*/ 534014 w 3175867"/>
                <a:gd name="connsiteY2" fmla="*/ 11741 h 842220"/>
                <a:gd name="connsiteX3" fmla="*/ 1448414 w 3175867"/>
                <a:gd name="connsiteY3" fmla="*/ 87941 h 842220"/>
                <a:gd name="connsiteX4" fmla="*/ 2451714 w 3175867"/>
                <a:gd name="connsiteY4" fmla="*/ 113341 h 842220"/>
                <a:gd name="connsiteX5" fmla="*/ 3086714 w 3175867"/>
                <a:gd name="connsiteY5" fmla="*/ 253041 h 842220"/>
                <a:gd name="connsiteX6" fmla="*/ 3086714 w 3175867"/>
                <a:gd name="connsiteY6" fmla="*/ 697541 h 842220"/>
                <a:gd name="connsiteX7" fmla="*/ 2299314 w 3175867"/>
                <a:gd name="connsiteY7" fmla="*/ 748341 h 842220"/>
                <a:gd name="connsiteX8" fmla="*/ 1219814 w 3175867"/>
                <a:gd name="connsiteY8" fmla="*/ 748341 h 842220"/>
                <a:gd name="connsiteX9" fmla="*/ 445114 w 3175867"/>
                <a:gd name="connsiteY9" fmla="*/ 824541 h 84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5867" h="842220">
                  <a:moveTo>
                    <a:pt x="445114" y="824541"/>
                  </a:moveTo>
                  <a:cubicBezTo>
                    <a:pt x="241914" y="761041"/>
                    <a:pt x="-14203" y="502808"/>
                    <a:pt x="614" y="367341"/>
                  </a:cubicBezTo>
                  <a:cubicBezTo>
                    <a:pt x="15431" y="231874"/>
                    <a:pt x="292714" y="58308"/>
                    <a:pt x="534014" y="11741"/>
                  </a:cubicBezTo>
                  <a:cubicBezTo>
                    <a:pt x="775314" y="-34826"/>
                    <a:pt x="1128797" y="71008"/>
                    <a:pt x="1448414" y="87941"/>
                  </a:cubicBezTo>
                  <a:cubicBezTo>
                    <a:pt x="1768031" y="104874"/>
                    <a:pt x="2178664" y="85824"/>
                    <a:pt x="2451714" y="113341"/>
                  </a:cubicBezTo>
                  <a:cubicBezTo>
                    <a:pt x="2724764" y="140858"/>
                    <a:pt x="2980881" y="155674"/>
                    <a:pt x="3086714" y="253041"/>
                  </a:cubicBezTo>
                  <a:cubicBezTo>
                    <a:pt x="3192547" y="350408"/>
                    <a:pt x="3217947" y="614991"/>
                    <a:pt x="3086714" y="697541"/>
                  </a:cubicBezTo>
                  <a:cubicBezTo>
                    <a:pt x="2955481" y="780091"/>
                    <a:pt x="2610464" y="739874"/>
                    <a:pt x="2299314" y="748341"/>
                  </a:cubicBezTo>
                  <a:cubicBezTo>
                    <a:pt x="1988164" y="756808"/>
                    <a:pt x="1528847" y="735641"/>
                    <a:pt x="1219814" y="748341"/>
                  </a:cubicBezTo>
                  <a:cubicBezTo>
                    <a:pt x="910781" y="761041"/>
                    <a:pt x="648314" y="888041"/>
                    <a:pt x="445114" y="824541"/>
                  </a:cubicBezTo>
                  <a:close/>
                </a:path>
              </a:pathLst>
            </a:custGeom>
            <a:solidFill>
              <a:srgbClr val="FFE5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2F832FB-4F66-B553-98BB-AA4213F3C938}"/>
                </a:ext>
              </a:extLst>
            </p:cNvPr>
            <p:cNvSpPr txBox="1"/>
            <p:nvPr/>
          </p:nvSpPr>
          <p:spPr>
            <a:xfrm>
              <a:off x="5432335" y="2768802"/>
              <a:ext cx="13273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rgbClr val="45413C"/>
                  </a:solidFill>
                  <a:latin typeface="Jumble" panose="02000503000000020004" pitchFamily="2" charset="0"/>
                </a:rPr>
                <a:t>Bee</a:t>
              </a:r>
              <a:endParaRPr lang="zh-CN" altLang="en-US" sz="4800">
                <a:solidFill>
                  <a:srgbClr val="45413C"/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7E6AD5-0648-1848-FBA7-6760C0010693}"/>
              </a:ext>
            </a:extLst>
          </p:cNvPr>
          <p:cNvGrpSpPr/>
          <p:nvPr/>
        </p:nvGrpSpPr>
        <p:grpSpPr>
          <a:xfrm>
            <a:off x="982371" y="731300"/>
            <a:ext cx="3375197" cy="2245772"/>
            <a:chOff x="1038466" y="1249329"/>
            <a:chExt cx="3375197" cy="2245772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E1C2588A-8E86-4E9A-8CBD-FD3ED188F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66" y="1249329"/>
              <a:ext cx="770466" cy="770466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AA4A75A-5E12-07C3-20DB-B7C912F3BFCC}"/>
                </a:ext>
              </a:extLst>
            </p:cNvPr>
            <p:cNvSpPr txBox="1"/>
            <p:nvPr/>
          </p:nvSpPr>
          <p:spPr>
            <a:xfrm>
              <a:off x="1038466" y="2117432"/>
              <a:ext cx="29753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45413C"/>
                  </a:solidFill>
                  <a:latin typeface="Jumble" panose="02000503000000020004" pitchFamily="2" charset="0"/>
                </a:rPr>
                <a:t>Power Your Point One</a:t>
              </a:r>
              <a:endParaRPr lang="zh-CN" altLang="en-US" sz="2000">
                <a:solidFill>
                  <a:srgbClr val="45413C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8B0020F-67A8-CAAE-54D6-F9A31DDDE900}"/>
                </a:ext>
              </a:extLst>
            </p:cNvPr>
            <p:cNvSpPr txBox="1"/>
            <p:nvPr/>
          </p:nvSpPr>
          <p:spPr>
            <a:xfrm>
              <a:off x="1038467" y="2615180"/>
              <a:ext cx="3375196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altLang="zh-CN" sz="1200" b="1">
                  <a:solidFill>
                    <a:srgbClr val="45413C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senectus et netus et malesuada fames ac turpis egestas</a:t>
              </a:r>
              <a:endParaRPr lang="zh-CN" altLang="en-US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B74A6B2-A022-F434-518B-CA58897E4355}"/>
              </a:ext>
            </a:extLst>
          </p:cNvPr>
          <p:cNvGrpSpPr/>
          <p:nvPr/>
        </p:nvGrpSpPr>
        <p:grpSpPr>
          <a:xfrm>
            <a:off x="7834433" y="731300"/>
            <a:ext cx="3375197" cy="2245772"/>
            <a:chOff x="1038466" y="1249329"/>
            <a:chExt cx="3375197" cy="2245772"/>
          </a:xfrm>
        </p:grpSpPr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E2A35A43-5873-2608-7A21-0254658E7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66" y="1249329"/>
              <a:ext cx="770466" cy="770466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67BE26D-741D-00C6-328A-9D3791BF7C7F}"/>
                </a:ext>
              </a:extLst>
            </p:cNvPr>
            <p:cNvSpPr txBox="1"/>
            <p:nvPr/>
          </p:nvSpPr>
          <p:spPr>
            <a:xfrm>
              <a:off x="1038466" y="2117432"/>
              <a:ext cx="29753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45413C"/>
                  </a:solidFill>
                  <a:latin typeface="Jumble" panose="02000503000000020004" pitchFamily="2" charset="0"/>
                </a:rPr>
                <a:t>Power Your Point Two</a:t>
              </a:r>
              <a:endParaRPr lang="zh-CN" altLang="en-US" sz="2000">
                <a:solidFill>
                  <a:srgbClr val="45413C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34C8A9-9914-9A95-4926-FDA54349FC78}"/>
                </a:ext>
              </a:extLst>
            </p:cNvPr>
            <p:cNvSpPr txBox="1"/>
            <p:nvPr/>
          </p:nvSpPr>
          <p:spPr>
            <a:xfrm>
              <a:off x="1038467" y="2615180"/>
              <a:ext cx="3375196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altLang="zh-CN" sz="1200" b="1">
                  <a:solidFill>
                    <a:srgbClr val="45413C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senectus et netus et malesuada fames ac turpis egestas</a:t>
              </a:r>
              <a:endParaRPr lang="zh-CN" altLang="en-US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BFD9EEF-9365-3FE7-E3E3-B8414E57D8D2}"/>
              </a:ext>
            </a:extLst>
          </p:cNvPr>
          <p:cNvGrpSpPr/>
          <p:nvPr/>
        </p:nvGrpSpPr>
        <p:grpSpPr>
          <a:xfrm>
            <a:off x="982371" y="3880929"/>
            <a:ext cx="3375197" cy="2245772"/>
            <a:chOff x="1038466" y="1249329"/>
            <a:chExt cx="3375197" cy="2245772"/>
          </a:xfrm>
        </p:grpSpPr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3BB097A5-62C7-0129-6CAD-CA886AFB0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66" y="1249329"/>
              <a:ext cx="770466" cy="770466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FF5F189-25A9-F5DE-54C8-3D4B1799E8DC}"/>
                </a:ext>
              </a:extLst>
            </p:cNvPr>
            <p:cNvSpPr txBox="1"/>
            <p:nvPr/>
          </p:nvSpPr>
          <p:spPr>
            <a:xfrm>
              <a:off x="1038466" y="2117432"/>
              <a:ext cx="31502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45413C"/>
                  </a:solidFill>
                  <a:latin typeface="Jumble" panose="02000503000000020004" pitchFamily="2" charset="0"/>
                </a:rPr>
                <a:t>Power Your Point Three</a:t>
              </a:r>
              <a:endParaRPr lang="zh-CN" altLang="en-US" sz="2000">
                <a:solidFill>
                  <a:srgbClr val="45413C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846D16-91FE-7189-644C-17B8883AA7F7}"/>
                </a:ext>
              </a:extLst>
            </p:cNvPr>
            <p:cNvSpPr txBox="1"/>
            <p:nvPr/>
          </p:nvSpPr>
          <p:spPr>
            <a:xfrm>
              <a:off x="1038467" y="2615180"/>
              <a:ext cx="3375196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altLang="zh-CN" sz="1200" b="1">
                  <a:solidFill>
                    <a:srgbClr val="45413C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senectus et netus et malesuada fames ac turpis egestas</a:t>
              </a:r>
              <a:endParaRPr lang="zh-CN" altLang="en-US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7D8A19A-C8A9-01D4-4BDC-D4527640B3AC}"/>
              </a:ext>
            </a:extLst>
          </p:cNvPr>
          <p:cNvGrpSpPr/>
          <p:nvPr/>
        </p:nvGrpSpPr>
        <p:grpSpPr>
          <a:xfrm>
            <a:off x="7834433" y="3880929"/>
            <a:ext cx="3375197" cy="2245772"/>
            <a:chOff x="1038466" y="1249329"/>
            <a:chExt cx="3375197" cy="2245772"/>
          </a:xfrm>
        </p:grpSpPr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A819F659-20F6-200F-37E9-E215A28BE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66" y="1249329"/>
              <a:ext cx="770466" cy="770466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A35D784-DBF8-9455-5007-1670A7880896}"/>
                </a:ext>
              </a:extLst>
            </p:cNvPr>
            <p:cNvSpPr txBox="1"/>
            <p:nvPr/>
          </p:nvSpPr>
          <p:spPr>
            <a:xfrm>
              <a:off x="1038466" y="2117432"/>
              <a:ext cx="29753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45413C"/>
                  </a:solidFill>
                  <a:latin typeface="Jumble" panose="02000503000000020004" pitchFamily="2" charset="0"/>
                </a:rPr>
                <a:t>Power Your Point Four</a:t>
              </a:r>
              <a:endParaRPr lang="zh-CN" altLang="en-US" sz="2000">
                <a:solidFill>
                  <a:srgbClr val="45413C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00619DD-E532-3CF7-E1E2-0C1C26034298}"/>
                </a:ext>
              </a:extLst>
            </p:cNvPr>
            <p:cNvSpPr txBox="1"/>
            <p:nvPr/>
          </p:nvSpPr>
          <p:spPr>
            <a:xfrm>
              <a:off x="1038467" y="2615180"/>
              <a:ext cx="3375196" cy="879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altLang="zh-CN" sz="1200" b="1">
                  <a:solidFill>
                    <a:srgbClr val="45413C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senectus et netus et malesuada fames ac turpis egestas</a:t>
              </a:r>
              <a:endParaRPr lang="zh-CN" altLang="en-US" sz="12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25D66713-2E88-6B85-6DCA-11C265F314FC}"/>
              </a:ext>
            </a:extLst>
          </p:cNvPr>
          <p:cNvGrpSpPr/>
          <p:nvPr/>
        </p:nvGrpSpPr>
        <p:grpSpPr>
          <a:xfrm>
            <a:off x="10542716" y="4316584"/>
            <a:ext cx="581182" cy="531112"/>
            <a:chOff x="10513238" y="3927845"/>
            <a:chExt cx="581182" cy="531112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7A19289-8A23-CC1D-77CF-D92DEE3E2694}"/>
                </a:ext>
              </a:extLst>
            </p:cNvPr>
            <p:cNvSpPr/>
            <p:nvPr/>
          </p:nvSpPr>
          <p:spPr>
            <a:xfrm>
              <a:off x="10912466" y="4112834"/>
              <a:ext cx="181954" cy="156413"/>
            </a:xfrm>
            <a:custGeom>
              <a:avLst/>
              <a:gdLst>
                <a:gd name="connsiteX0" fmla="*/ 110997 w 181954"/>
                <a:gd name="connsiteY0" fmla="*/ 1752 h 156413"/>
                <a:gd name="connsiteX1" fmla="*/ 767 w 181954"/>
                <a:gd name="connsiteY1" fmla="*/ 62623 h 156413"/>
                <a:gd name="connsiteX2" fmla="*/ 93295 w 181954"/>
                <a:gd name="connsiteY2" fmla="*/ 154605 h 156413"/>
                <a:gd name="connsiteX3" fmla="*/ 180621 w 181954"/>
                <a:gd name="connsiteY3" fmla="*/ 94583 h 156413"/>
                <a:gd name="connsiteX4" fmla="*/ 110997 w 181954"/>
                <a:gd name="connsiteY4" fmla="*/ 1752 h 15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954" h="156413">
                  <a:moveTo>
                    <a:pt x="110997" y="1752"/>
                  </a:moveTo>
                  <a:cubicBezTo>
                    <a:pt x="56056" y="-6106"/>
                    <a:pt x="7987" y="12172"/>
                    <a:pt x="767" y="62623"/>
                  </a:cubicBezTo>
                  <a:cubicBezTo>
                    <a:pt x="-6453" y="113073"/>
                    <a:pt x="38309" y="146733"/>
                    <a:pt x="93295" y="154605"/>
                  </a:cubicBezTo>
                  <a:cubicBezTo>
                    <a:pt x="148281" y="162477"/>
                    <a:pt x="173400" y="145049"/>
                    <a:pt x="180621" y="94583"/>
                  </a:cubicBezTo>
                  <a:cubicBezTo>
                    <a:pt x="187841" y="44118"/>
                    <a:pt x="165892" y="9594"/>
                    <a:pt x="110997" y="1752"/>
                  </a:cubicBezTo>
                  <a:close/>
                </a:path>
              </a:pathLst>
            </a:custGeom>
            <a:solidFill>
              <a:srgbClr val="F0F0F0"/>
            </a:solidFill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483D8C1-5C5C-268B-517E-B322198E4B79}"/>
                </a:ext>
              </a:extLst>
            </p:cNvPr>
            <p:cNvSpPr/>
            <p:nvPr/>
          </p:nvSpPr>
          <p:spPr>
            <a:xfrm>
              <a:off x="10858697" y="3967097"/>
              <a:ext cx="178171" cy="449416"/>
            </a:xfrm>
            <a:custGeom>
              <a:avLst/>
              <a:gdLst>
                <a:gd name="connsiteX0" fmla="*/ 144138 w 178171"/>
                <a:gd name="connsiteY0" fmla="*/ 306030 h 449416"/>
                <a:gd name="connsiteX1" fmla="*/ 18997 w 178171"/>
                <a:gd name="connsiteY1" fmla="*/ 291908 h 449416"/>
                <a:gd name="connsiteX2" fmla="*/ 41234 w 178171"/>
                <a:gd name="connsiteY2" fmla="*/ 420447 h 449416"/>
                <a:gd name="connsiteX3" fmla="*/ 147186 w 178171"/>
                <a:gd name="connsiteY3" fmla="*/ 421963 h 449416"/>
                <a:gd name="connsiteX4" fmla="*/ 144138 w 178171"/>
                <a:gd name="connsiteY4" fmla="*/ 306030 h 449416"/>
                <a:gd name="connsiteX5" fmla="*/ 28933 w 178171"/>
                <a:gd name="connsiteY5" fmla="*/ 38624 h 449416"/>
                <a:gd name="connsiteX6" fmla="*/ 33118 w 178171"/>
                <a:gd name="connsiteY6" fmla="*/ 164523 h 449416"/>
                <a:gd name="connsiteX7" fmla="*/ 157061 w 178171"/>
                <a:gd name="connsiteY7" fmla="*/ 123886 h 449416"/>
                <a:gd name="connsiteX8" fmla="*/ 143242 w 178171"/>
                <a:gd name="connsiteY8" fmla="*/ 18829 h 449416"/>
                <a:gd name="connsiteX9" fmla="*/ 28933 w 178171"/>
                <a:gd name="connsiteY9" fmla="*/ 38624 h 44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171" h="449416">
                  <a:moveTo>
                    <a:pt x="144138" y="306030"/>
                  </a:moveTo>
                  <a:cubicBezTo>
                    <a:pt x="103865" y="267835"/>
                    <a:pt x="54081" y="254942"/>
                    <a:pt x="18997" y="291908"/>
                  </a:cubicBezTo>
                  <a:cubicBezTo>
                    <a:pt x="-16088" y="328874"/>
                    <a:pt x="977" y="382236"/>
                    <a:pt x="41234" y="420447"/>
                  </a:cubicBezTo>
                  <a:cubicBezTo>
                    <a:pt x="81492" y="458656"/>
                    <a:pt x="112101" y="458975"/>
                    <a:pt x="147186" y="421963"/>
                  </a:cubicBezTo>
                  <a:cubicBezTo>
                    <a:pt x="182271" y="384952"/>
                    <a:pt x="184395" y="344225"/>
                    <a:pt x="144138" y="306030"/>
                  </a:cubicBezTo>
                  <a:close/>
                  <a:moveTo>
                    <a:pt x="28933" y="38624"/>
                  </a:moveTo>
                  <a:cubicBezTo>
                    <a:pt x="-3029" y="83992"/>
                    <a:pt x="-8565" y="135126"/>
                    <a:pt x="33118" y="164523"/>
                  </a:cubicBezTo>
                  <a:cubicBezTo>
                    <a:pt x="74802" y="193919"/>
                    <a:pt x="125101" y="169255"/>
                    <a:pt x="157061" y="123886"/>
                  </a:cubicBezTo>
                  <a:cubicBezTo>
                    <a:pt x="189021" y="78517"/>
                    <a:pt x="184910" y="48180"/>
                    <a:pt x="143242" y="18829"/>
                  </a:cubicBezTo>
                  <a:cubicBezTo>
                    <a:pt x="101574" y="-10523"/>
                    <a:pt x="60892" y="-6761"/>
                    <a:pt x="28933" y="38624"/>
                  </a:cubicBezTo>
                  <a:close/>
                </a:path>
              </a:pathLst>
            </a:custGeom>
            <a:solidFill>
              <a:srgbClr val="F0F0F0"/>
            </a:solidFill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87F3384-D73B-21C6-A0B3-230833076AFE}"/>
                </a:ext>
              </a:extLst>
            </p:cNvPr>
            <p:cNvSpPr/>
            <p:nvPr/>
          </p:nvSpPr>
          <p:spPr>
            <a:xfrm>
              <a:off x="10891527" y="4057446"/>
              <a:ext cx="131571" cy="264038"/>
            </a:xfrm>
            <a:custGeom>
              <a:avLst/>
              <a:gdLst>
                <a:gd name="connsiteX0" fmla="*/ 7523 w 131571"/>
                <a:gd name="connsiteY0" fmla="*/ 50480 h 264038"/>
                <a:gd name="connsiteX1" fmla="*/ 49449 w 131571"/>
                <a:gd name="connsiteY1" fmla="*/ 0 h 264038"/>
                <a:gd name="connsiteX2" fmla="*/ 50996 w 131571"/>
                <a:gd name="connsiteY2" fmla="*/ 131511 h 264038"/>
                <a:gd name="connsiteX3" fmla="*/ 131572 w 131571"/>
                <a:gd name="connsiteY3" fmla="*/ 130374 h 264038"/>
                <a:gd name="connsiteX4" fmla="*/ 0 w 131571"/>
                <a:gd name="connsiteY4" fmla="*/ 220551 h 264038"/>
                <a:gd name="connsiteX5" fmla="*/ 46173 w 131571"/>
                <a:gd name="connsiteY5" fmla="*/ 264039 h 26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571" h="264038">
                  <a:moveTo>
                    <a:pt x="7523" y="50480"/>
                  </a:moveTo>
                  <a:cubicBezTo>
                    <a:pt x="13877" y="28559"/>
                    <a:pt x="29066" y="10269"/>
                    <a:pt x="49449" y="0"/>
                  </a:cubicBezTo>
                  <a:moveTo>
                    <a:pt x="50996" y="131511"/>
                  </a:moveTo>
                  <a:cubicBezTo>
                    <a:pt x="77171" y="123290"/>
                    <a:pt x="105176" y="122895"/>
                    <a:pt x="131572" y="130374"/>
                  </a:cubicBezTo>
                  <a:moveTo>
                    <a:pt x="0" y="220551"/>
                  </a:moveTo>
                  <a:cubicBezTo>
                    <a:pt x="18831" y="230894"/>
                    <a:pt x="34720" y="245861"/>
                    <a:pt x="46173" y="264039"/>
                  </a:cubicBezTo>
                </a:path>
              </a:pathLst>
            </a:custGeom>
            <a:noFill/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AFB36C18-217A-0CD3-7279-A466A3A9E367}"/>
                </a:ext>
              </a:extLst>
            </p:cNvPr>
            <p:cNvSpPr/>
            <p:nvPr/>
          </p:nvSpPr>
          <p:spPr>
            <a:xfrm>
              <a:off x="10513238" y="4112834"/>
              <a:ext cx="181910" cy="156413"/>
            </a:xfrm>
            <a:custGeom>
              <a:avLst/>
              <a:gdLst>
                <a:gd name="connsiteX0" fmla="*/ 70913 w 181910"/>
                <a:gd name="connsiteY0" fmla="*/ 1752 h 156413"/>
                <a:gd name="connsiteX1" fmla="*/ 181144 w 181910"/>
                <a:gd name="connsiteY1" fmla="*/ 62623 h 156413"/>
                <a:gd name="connsiteX2" fmla="*/ 88616 w 181910"/>
                <a:gd name="connsiteY2" fmla="*/ 154605 h 156413"/>
                <a:gd name="connsiteX3" fmla="*/ 1335 w 181910"/>
                <a:gd name="connsiteY3" fmla="*/ 94538 h 156413"/>
                <a:gd name="connsiteX4" fmla="*/ 70913 w 181910"/>
                <a:gd name="connsiteY4" fmla="*/ 1752 h 15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910" h="156413">
                  <a:moveTo>
                    <a:pt x="70913" y="1752"/>
                  </a:moveTo>
                  <a:cubicBezTo>
                    <a:pt x="125854" y="-6106"/>
                    <a:pt x="173923" y="12172"/>
                    <a:pt x="181144" y="62623"/>
                  </a:cubicBezTo>
                  <a:cubicBezTo>
                    <a:pt x="188363" y="113073"/>
                    <a:pt x="143602" y="146733"/>
                    <a:pt x="88616" y="154605"/>
                  </a:cubicBezTo>
                  <a:cubicBezTo>
                    <a:pt x="33630" y="162477"/>
                    <a:pt x="8555" y="145049"/>
                    <a:pt x="1335" y="94538"/>
                  </a:cubicBezTo>
                  <a:cubicBezTo>
                    <a:pt x="-5885" y="44026"/>
                    <a:pt x="16018" y="9594"/>
                    <a:pt x="70913" y="1752"/>
                  </a:cubicBezTo>
                  <a:close/>
                </a:path>
              </a:pathLst>
            </a:custGeom>
            <a:solidFill>
              <a:srgbClr val="F0F0F0"/>
            </a:solidFill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B63A0BEF-D7EB-8722-7C9E-86E728D70F3C}"/>
                </a:ext>
              </a:extLst>
            </p:cNvPr>
            <p:cNvSpPr/>
            <p:nvPr/>
          </p:nvSpPr>
          <p:spPr>
            <a:xfrm>
              <a:off x="10570746" y="3967100"/>
              <a:ext cx="178171" cy="449413"/>
            </a:xfrm>
            <a:custGeom>
              <a:avLst/>
              <a:gdLst>
                <a:gd name="connsiteX0" fmla="*/ 34034 w 178171"/>
                <a:gd name="connsiteY0" fmla="*/ 306027 h 449413"/>
                <a:gd name="connsiteX1" fmla="*/ 159174 w 178171"/>
                <a:gd name="connsiteY1" fmla="*/ 291904 h 449413"/>
                <a:gd name="connsiteX2" fmla="*/ 136938 w 178171"/>
                <a:gd name="connsiteY2" fmla="*/ 420443 h 449413"/>
                <a:gd name="connsiteX3" fmla="*/ 30986 w 178171"/>
                <a:gd name="connsiteY3" fmla="*/ 421960 h 449413"/>
                <a:gd name="connsiteX4" fmla="*/ 34034 w 178171"/>
                <a:gd name="connsiteY4" fmla="*/ 306027 h 449413"/>
                <a:gd name="connsiteX5" fmla="*/ 149239 w 178171"/>
                <a:gd name="connsiteY5" fmla="*/ 38620 h 449413"/>
                <a:gd name="connsiteX6" fmla="*/ 145053 w 178171"/>
                <a:gd name="connsiteY6" fmla="*/ 164520 h 449413"/>
                <a:gd name="connsiteX7" fmla="*/ 21111 w 178171"/>
                <a:gd name="connsiteY7" fmla="*/ 123882 h 449413"/>
                <a:gd name="connsiteX8" fmla="*/ 34930 w 178171"/>
                <a:gd name="connsiteY8" fmla="*/ 18810 h 449413"/>
                <a:gd name="connsiteX9" fmla="*/ 149239 w 178171"/>
                <a:gd name="connsiteY9" fmla="*/ 38620 h 44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171" h="449413">
                  <a:moveTo>
                    <a:pt x="34034" y="306027"/>
                  </a:moveTo>
                  <a:cubicBezTo>
                    <a:pt x="74306" y="267832"/>
                    <a:pt x="124091" y="254939"/>
                    <a:pt x="159174" y="291904"/>
                  </a:cubicBezTo>
                  <a:cubicBezTo>
                    <a:pt x="194260" y="328871"/>
                    <a:pt x="177195" y="382233"/>
                    <a:pt x="136938" y="420443"/>
                  </a:cubicBezTo>
                  <a:cubicBezTo>
                    <a:pt x="96680" y="458652"/>
                    <a:pt x="66071" y="458971"/>
                    <a:pt x="30986" y="421960"/>
                  </a:cubicBezTo>
                  <a:cubicBezTo>
                    <a:pt x="-4099" y="384949"/>
                    <a:pt x="-6223" y="344221"/>
                    <a:pt x="34034" y="306027"/>
                  </a:cubicBezTo>
                  <a:close/>
                  <a:moveTo>
                    <a:pt x="149239" y="38620"/>
                  </a:moveTo>
                  <a:cubicBezTo>
                    <a:pt x="181200" y="83989"/>
                    <a:pt x="186737" y="135123"/>
                    <a:pt x="145053" y="164520"/>
                  </a:cubicBezTo>
                  <a:cubicBezTo>
                    <a:pt x="103370" y="193915"/>
                    <a:pt x="53070" y="169252"/>
                    <a:pt x="21111" y="123882"/>
                  </a:cubicBezTo>
                  <a:cubicBezTo>
                    <a:pt x="-10849" y="78514"/>
                    <a:pt x="-6738" y="48131"/>
                    <a:pt x="34930" y="18810"/>
                  </a:cubicBezTo>
                  <a:cubicBezTo>
                    <a:pt x="76597" y="-10511"/>
                    <a:pt x="117279" y="-6764"/>
                    <a:pt x="149239" y="38620"/>
                  </a:cubicBezTo>
                  <a:close/>
                </a:path>
              </a:pathLst>
            </a:custGeom>
            <a:solidFill>
              <a:srgbClr val="F0F0F0"/>
            </a:solidFill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969A000-BC87-2F66-45DD-F620EA1DAF29}"/>
                </a:ext>
              </a:extLst>
            </p:cNvPr>
            <p:cNvSpPr/>
            <p:nvPr/>
          </p:nvSpPr>
          <p:spPr>
            <a:xfrm>
              <a:off x="10584516" y="4057446"/>
              <a:ext cx="131571" cy="264038"/>
            </a:xfrm>
            <a:custGeom>
              <a:avLst/>
              <a:gdLst>
                <a:gd name="connsiteX0" fmla="*/ 124049 w 131571"/>
                <a:gd name="connsiteY0" fmla="*/ 50480 h 264038"/>
                <a:gd name="connsiteX1" fmla="*/ 82122 w 131571"/>
                <a:gd name="connsiteY1" fmla="*/ 0 h 264038"/>
                <a:gd name="connsiteX2" fmla="*/ 80575 w 131571"/>
                <a:gd name="connsiteY2" fmla="*/ 131511 h 264038"/>
                <a:gd name="connsiteX3" fmla="*/ 0 w 131571"/>
                <a:gd name="connsiteY3" fmla="*/ 130374 h 264038"/>
                <a:gd name="connsiteX4" fmla="*/ 131572 w 131571"/>
                <a:gd name="connsiteY4" fmla="*/ 220551 h 264038"/>
                <a:gd name="connsiteX5" fmla="*/ 85399 w 131571"/>
                <a:gd name="connsiteY5" fmla="*/ 264039 h 26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571" h="264038">
                  <a:moveTo>
                    <a:pt x="124049" y="50480"/>
                  </a:moveTo>
                  <a:cubicBezTo>
                    <a:pt x="117695" y="28559"/>
                    <a:pt x="102506" y="10269"/>
                    <a:pt x="82122" y="0"/>
                  </a:cubicBezTo>
                  <a:moveTo>
                    <a:pt x="80575" y="131511"/>
                  </a:moveTo>
                  <a:cubicBezTo>
                    <a:pt x="54401" y="123290"/>
                    <a:pt x="26396" y="122895"/>
                    <a:pt x="0" y="130374"/>
                  </a:cubicBezTo>
                  <a:moveTo>
                    <a:pt x="131572" y="220551"/>
                  </a:moveTo>
                  <a:cubicBezTo>
                    <a:pt x="112741" y="230894"/>
                    <a:pt x="96851" y="245861"/>
                    <a:pt x="85399" y="264039"/>
                  </a:cubicBezTo>
                </a:path>
              </a:pathLst>
            </a:custGeom>
            <a:noFill/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2E1C01E-9A1C-9D59-B4D7-C6DF799574EA}"/>
                </a:ext>
              </a:extLst>
            </p:cNvPr>
            <p:cNvSpPr/>
            <p:nvPr/>
          </p:nvSpPr>
          <p:spPr>
            <a:xfrm>
              <a:off x="10729481" y="3927845"/>
              <a:ext cx="153793" cy="531112"/>
            </a:xfrm>
            <a:custGeom>
              <a:avLst/>
              <a:gdLst>
                <a:gd name="connsiteX0" fmla="*/ 153793 w 153793"/>
                <a:gd name="connsiteY0" fmla="*/ 82047 h 531112"/>
                <a:gd name="connsiteX1" fmla="*/ 77951 w 153793"/>
                <a:gd name="connsiteY1" fmla="*/ 182539 h 531112"/>
                <a:gd name="connsiteX2" fmla="*/ 0 w 153793"/>
                <a:gd name="connsiteY2" fmla="*/ 77936 h 531112"/>
                <a:gd name="connsiteX3" fmla="*/ 71777 w 153793"/>
                <a:gd name="connsiteY3" fmla="*/ 0 h 531112"/>
                <a:gd name="connsiteX4" fmla="*/ 153793 w 153793"/>
                <a:gd name="connsiteY4" fmla="*/ 82047 h 531112"/>
                <a:gd name="connsiteX5" fmla="*/ 153793 w 153793"/>
                <a:gd name="connsiteY5" fmla="*/ 449004 h 531112"/>
                <a:gd name="connsiteX6" fmla="*/ 77951 w 153793"/>
                <a:gd name="connsiteY6" fmla="*/ 348513 h 531112"/>
                <a:gd name="connsiteX7" fmla="*/ 16 w 153793"/>
                <a:gd name="connsiteY7" fmla="*/ 453176 h 531112"/>
                <a:gd name="connsiteX8" fmla="*/ 71793 w 153793"/>
                <a:gd name="connsiteY8" fmla="*/ 531112 h 531112"/>
                <a:gd name="connsiteX9" fmla="*/ 153793 w 153793"/>
                <a:gd name="connsiteY9" fmla="*/ 449004 h 53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793" h="531112">
                  <a:moveTo>
                    <a:pt x="153793" y="82047"/>
                  </a:moveTo>
                  <a:cubicBezTo>
                    <a:pt x="153793" y="137548"/>
                    <a:pt x="128887" y="182539"/>
                    <a:pt x="77951" y="182539"/>
                  </a:cubicBezTo>
                  <a:cubicBezTo>
                    <a:pt x="27016" y="182539"/>
                    <a:pt x="0" y="133437"/>
                    <a:pt x="0" y="77936"/>
                  </a:cubicBezTo>
                  <a:cubicBezTo>
                    <a:pt x="0" y="22434"/>
                    <a:pt x="20811" y="0"/>
                    <a:pt x="71777" y="0"/>
                  </a:cubicBezTo>
                  <a:cubicBezTo>
                    <a:pt x="122744" y="0"/>
                    <a:pt x="153793" y="26545"/>
                    <a:pt x="153793" y="82047"/>
                  </a:cubicBezTo>
                  <a:close/>
                  <a:moveTo>
                    <a:pt x="153793" y="449004"/>
                  </a:moveTo>
                  <a:cubicBezTo>
                    <a:pt x="153793" y="393502"/>
                    <a:pt x="128887" y="348513"/>
                    <a:pt x="77951" y="348513"/>
                  </a:cubicBezTo>
                  <a:cubicBezTo>
                    <a:pt x="27016" y="348513"/>
                    <a:pt x="16" y="397598"/>
                    <a:pt x="16" y="453176"/>
                  </a:cubicBezTo>
                  <a:cubicBezTo>
                    <a:pt x="16" y="508753"/>
                    <a:pt x="20827" y="531112"/>
                    <a:pt x="71793" y="531112"/>
                  </a:cubicBezTo>
                  <a:cubicBezTo>
                    <a:pt x="122759" y="531112"/>
                    <a:pt x="153793" y="504506"/>
                    <a:pt x="153793" y="449004"/>
                  </a:cubicBezTo>
                  <a:close/>
                </a:path>
              </a:pathLst>
            </a:custGeom>
            <a:solidFill>
              <a:srgbClr val="F0F0F0"/>
            </a:solidFill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DDE73B8C-83B2-3942-31E2-431061FA816A}"/>
                </a:ext>
              </a:extLst>
            </p:cNvPr>
            <p:cNvSpPr/>
            <p:nvPr/>
          </p:nvSpPr>
          <p:spPr>
            <a:xfrm>
              <a:off x="10800091" y="4009103"/>
              <a:ext cx="6650" cy="372782"/>
            </a:xfrm>
            <a:custGeom>
              <a:avLst/>
              <a:gdLst>
                <a:gd name="connsiteX0" fmla="*/ 0 w 6650"/>
                <a:gd name="connsiteY0" fmla="*/ 312851 h 372782"/>
                <a:gd name="connsiteX1" fmla="*/ 3261 w 6650"/>
                <a:gd name="connsiteY1" fmla="*/ 372782 h 372782"/>
                <a:gd name="connsiteX2" fmla="*/ 5582 w 6650"/>
                <a:gd name="connsiteY2" fmla="*/ 65953 h 372782"/>
                <a:gd name="connsiteX3" fmla="*/ 395 w 6650"/>
                <a:gd name="connsiteY3" fmla="*/ 0 h 3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0" h="372782">
                  <a:moveTo>
                    <a:pt x="0" y="312851"/>
                  </a:moveTo>
                  <a:cubicBezTo>
                    <a:pt x="7565" y="331944"/>
                    <a:pt x="8710" y="352981"/>
                    <a:pt x="3261" y="372782"/>
                  </a:cubicBezTo>
                  <a:moveTo>
                    <a:pt x="5582" y="65953"/>
                  </a:moveTo>
                  <a:cubicBezTo>
                    <a:pt x="5752" y="43861"/>
                    <a:pt x="4017" y="21794"/>
                    <a:pt x="395" y="0"/>
                  </a:cubicBezTo>
                </a:path>
              </a:pathLst>
            </a:custGeom>
            <a:noFill/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41F3235-8CBF-2D61-2C84-093959E26D08}"/>
                </a:ext>
              </a:extLst>
            </p:cNvPr>
            <p:cNvSpPr/>
            <p:nvPr/>
          </p:nvSpPr>
          <p:spPr>
            <a:xfrm>
              <a:off x="10649801" y="4042322"/>
              <a:ext cx="314110" cy="301975"/>
            </a:xfrm>
            <a:custGeom>
              <a:avLst/>
              <a:gdLst>
                <a:gd name="connsiteX0" fmla="*/ 0 w 314110"/>
                <a:gd name="connsiteY0" fmla="*/ 150988 h 301975"/>
                <a:gd name="connsiteX1" fmla="*/ 157056 w 314110"/>
                <a:gd name="connsiteY1" fmla="*/ 301976 h 301975"/>
                <a:gd name="connsiteX2" fmla="*/ 314111 w 314110"/>
                <a:gd name="connsiteY2" fmla="*/ 150988 h 301975"/>
                <a:gd name="connsiteX3" fmla="*/ 157056 w 314110"/>
                <a:gd name="connsiteY3" fmla="*/ 0 h 301975"/>
                <a:gd name="connsiteX4" fmla="*/ 0 w 314110"/>
                <a:gd name="connsiteY4" fmla="*/ 150988 h 30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110" h="301975">
                  <a:moveTo>
                    <a:pt x="0" y="150988"/>
                  </a:moveTo>
                  <a:cubicBezTo>
                    <a:pt x="0" y="234377"/>
                    <a:pt x="70316" y="301976"/>
                    <a:pt x="157056" y="301976"/>
                  </a:cubicBezTo>
                  <a:cubicBezTo>
                    <a:pt x="243795" y="301976"/>
                    <a:pt x="314111" y="234377"/>
                    <a:pt x="314111" y="150988"/>
                  </a:cubicBezTo>
                  <a:cubicBezTo>
                    <a:pt x="314111" y="67600"/>
                    <a:pt x="243795" y="0"/>
                    <a:pt x="157056" y="0"/>
                  </a:cubicBezTo>
                  <a:cubicBezTo>
                    <a:pt x="70316" y="0"/>
                    <a:pt x="0" y="67600"/>
                    <a:pt x="0" y="150988"/>
                  </a:cubicBezTo>
                </a:path>
              </a:pathLst>
            </a:custGeom>
            <a:solidFill>
              <a:srgbClr val="FFE500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F75DB6CE-03E4-9D90-DA92-D969DF6310D3}"/>
                </a:ext>
              </a:extLst>
            </p:cNvPr>
            <p:cNvSpPr/>
            <p:nvPr/>
          </p:nvSpPr>
          <p:spPr>
            <a:xfrm>
              <a:off x="10649786" y="4042292"/>
              <a:ext cx="314125" cy="199481"/>
            </a:xfrm>
            <a:custGeom>
              <a:avLst/>
              <a:gdLst>
                <a:gd name="connsiteX0" fmla="*/ 149227 w 314125"/>
                <a:gd name="connsiteY0" fmla="*/ 59476 h 199481"/>
                <a:gd name="connsiteX1" fmla="*/ 305706 w 314125"/>
                <a:gd name="connsiteY1" fmla="*/ 199482 h 199481"/>
                <a:gd name="connsiteX2" fmla="*/ 314125 w 314125"/>
                <a:gd name="connsiteY2" fmla="*/ 151018 h 199481"/>
                <a:gd name="connsiteX3" fmla="*/ 157055 w 314125"/>
                <a:gd name="connsiteY3" fmla="*/ 30 h 199481"/>
                <a:gd name="connsiteX4" fmla="*/ 0 w 314125"/>
                <a:gd name="connsiteY4" fmla="*/ 151018 h 199481"/>
                <a:gd name="connsiteX5" fmla="*/ 575 w 314125"/>
                <a:gd name="connsiteY5" fmla="*/ 162015 h 199481"/>
                <a:gd name="connsiteX6" fmla="*/ 149227 w 314125"/>
                <a:gd name="connsiteY6" fmla="*/ 59476 h 19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125" h="199481">
                  <a:moveTo>
                    <a:pt x="149227" y="59476"/>
                  </a:moveTo>
                  <a:cubicBezTo>
                    <a:pt x="229952" y="58105"/>
                    <a:pt x="298126" y="119103"/>
                    <a:pt x="305706" y="199482"/>
                  </a:cubicBezTo>
                  <a:cubicBezTo>
                    <a:pt x="311253" y="183924"/>
                    <a:pt x="314101" y="167534"/>
                    <a:pt x="314125" y="151018"/>
                  </a:cubicBezTo>
                  <a:cubicBezTo>
                    <a:pt x="312416" y="65962"/>
                    <a:pt x="242111" y="-1620"/>
                    <a:pt x="157055" y="30"/>
                  </a:cubicBezTo>
                  <a:cubicBezTo>
                    <a:pt x="72004" y="-1611"/>
                    <a:pt x="1708" y="65968"/>
                    <a:pt x="0" y="151018"/>
                  </a:cubicBezTo>
                  <a:cubicBezTo>
                    <a:pt x="0" y="154734"/>
                    <a:pt x="303" y="158359"/>
                    <a:pt x="575" y="162015"/>
                  </a:cubicBezTo>
                  <a:cubicBezTo>
                    <a:pt x="23449" y="99833"/>
                    <a:pt x="82976" y="58772"/>
                    <a:pt x="149227" y="59476"/>
                  </a:cubicBezTo>
                  <a:close/>
                </a:path>
              </a:pathLst>
            </a:custGeom>
            <a:solidFill>
              <a:srgbClr val="FFF48C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6EE2273-8AA6-7A31-163D-F93C86324D87}"/>
                </a:ext>
              </a:extLst>
            </p:cNvPr>
            <p:cNvSpPr/>
            <p:nvPr/>
          </p:nvSpPr>
          <p:spPr>
            <a:xfrm>
              <a:off x="10649801" y="4042322"/>
              <a:ext cx="314110" cy="301975"/>
            </a:xfrm>
            <a:custGeom>
              <a:avLst/>
              <a:gdLst>
                <a:gd name="connsiteX0" fmla="*/ 0 w 314110"/>
                <a:gd name="connsiteY0" fmla="*/ 150988 h 301975"/>
                <a:gd name="connsiteX1" fmla="*/ 157056 w 314110"/>
                <a:gd name="connsiteY1" fmla="*/ 301976 h 301975"/>
                <a:gd name="connsiteX2" fmla="*/ 314111 w 314110"/>
                <a:gd name="connsiteY2" fmla="*/ 150988 h 301975"/>
                <a:gd name="connsiteX3" fmla="*/ 157056 w 314110"/>
                <a:gd name="connsiteY3" fmla="*/ 0 h 301975"/>
                <a:gd name="connsiteX4" fmla="*/ 0 w 314110"/>
                <a:gd name="connsiteY4" fmla="*/ 150988 h 30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110" h="301975">
                  <a:moveTo>
                    <a:pt x="0" y="150988"/>
                  </a:moveTo>
                  <a:cubicBezTo>
                    <a:pt x="0" y="234377"/>
                    <a:pt x="70316" y="301976"/>
                    <a:pt x="157056" y="301976"/>
                  </a:cubicBezTo>
                  <a:cubicBezTo>
                    <a:pt x="243795" y="301976"/>
                    <a:pt x="314111" y="234377"/>
                    <a:pt x="314111" y="150988"/>
                  </a:cubicBezTo>
                  <a:cubicBezTo>
                    <a:pt x="314111" y="67600"/>
                    <a:pt x="243795" y="0"/>
                    <a:pt x="157056" y="0"/>
                  </a:cubicBezTo>
                  <a:cubicBezTo>
                    <a:pt x="70316" y="0"/>
                    <a:pt x="0" y="67600"/>
                    <a:pt x="0" y="150988"/>
                  </a:cubicBezTo>
                </a:path>
              </a:pathLst>
            </a:custGeom>
            <a:noFill/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7BCE8AD-4FEF-849C-364E-C6119856C62D}"/>
                </a:ext>
              </a:extLst>
            </p:cNvPr>
            <p:cNvSpPr/>
            <p:nvPr/>
          </p:nvSpPr>
          <p:spPr>
            <a:xfrm>
              <a:off x="10712856" y="4196390"/>
              <a:ext cx="30337" cy="30337"/>
            </a:xfrm>
            <a:custGeom>
              <a:avLst/>
              <a:gdLst>
                <a:gd name="connsiteX0" fmla="*/ 0 w 30337"/>
                <a:gd name="connsiteY0" fmla="*/ 15169 h 30337"/>
                <a:gd name="connsiteX1" fmla="*/ 15169 w 30337"/>
                <a:gd name="connsiteY1" fmla="*/ 30337 h 30337"/>
                <a:gd name="connsiteX2" fmla="*/ 30337 w 30337"/>
                <a:gd name="connsiteY2" fmla="*/ 15169 h 30337"/>
                <a:gd name="connsiteX3" fmla="*/ 15169 w 30337"/>
                <a:gd name="connsiteY3" fmla="*/ 0 h 30337"/>
                <a:gd name="connsiteX4" fmla="*/ 0 w 30337"/>
                <a:gd name="connsiteY4" fmla="*/ 15169 h 3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37" h="30337">
                  <a:moveTo>
                    <a:pt x="0" y="15169"/>
                  </a:moveTo>
                  <a:cubicBezTo>
                    <a:pt x="0" y="23545"/>
                    <a:pt x="6792" y="30337"/>
                    <a:pt x="15169" y="30337"/>
                  </a:cubicBezTo>
                  <a:cubicBezTo>
                    <a:pt x="23546" y="30337"/>
                    <a:pt x="30337" y="23545"/>
                    <a:pt x="30337" y="15169"/>
                  </a:cubicBezTo>
                  <a:cubicBezTo>
                    <a:pt x="30337" y="6791"/>
                    <a:pt x="23546" y="0"/>
                    <a:pt x="15169" y="0"/>
                  </a:cubicBezTo>
                  <a:cubicBezTo>
                    <a:pt x="6792" y="0"/>
                    <a:pt x="0" y="6791"/>
                    <a:pt x="0" y="15169"/>
                  </a:cubicBezTo>
                </a:path>
              </a:pathLst>
            </a:custGeom>
            <a:solidFill>
              <a:srgbClr val="45413C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AD7A880-1D63-A766-99CE-463102E1FECE}"/>
                </a:ext>
              </a:extLst>
            </p:cNvPr>
            <p:cNvSpPr/>
            <p:nvPr/>
          </p:nvSpPr>
          <p:spPr>
            <a:xfrm>
              <a:off x="10759607" y="4275023"/>
              <a:ext cx="95212" cy="24026"/>
            </a:xfrm>
            <a:custGeom>
              <a:avLst/>
              <a:gdLst>
                <a:gd name="connsiteX0" fmla="*/ 0 w 95212"/>
                <a:gd name="connsiteY0" fmla="*/ 0 h 24026"/>
                <a:gd name="connsiteX1" fmla="*/ 47614 w 95212"/>
                <a:gd name="connsiteY1" fmla="*/ 24027 h 24026"/>
                <a:gd name="connsiteX2" fmla="*/ 95213 w 95212"/>
                <a:gd name="connsiteY2" fmla="*/ 0 h 24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12" h="24026">
                  <a:moveTo>
                    <a:pt x="0" y="0"/>
                  </a:moveTo>
                  <a:cubicBezTo>
                    <a:pt x="4353" y="13652"/>
                    <a:pt x="23981" y="24027"/>
                    <a:pt x="47614" y="24027"/>
                  </a:cubicBezTo>
                  <a:cubicBezTo>
                    <a:pt x="71246" y="24027"/>
                    <a:pt x="90874" y="13682"/>
                    <a:pt x="95213" y="0"/>
                  </a:cubicBezTo>
                </a:path>
              </a:pathLst>
            </a:custGeom>
            <a:noFill/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19F989B-72F7-B8A8-8A11-583E581CEF30}"/>
                </a:ext>
              </a:extLst>
            </p:cNvPr>
            <p:cNvSpPr/>
            <p:nvPr/>
          </p:nvSpPr>
          <p:spPr>
            <a:xfrm>
              <a:off x="10871064" y="4196390"/>
              <a:ext cx="30337" cy="30337"/>
            </a:xfrm>
            <a:custGeom>
              <a:avLst/>
              <a:gdLst>
                <a:gd name="connsiteX0" fmla="*/ 0 w 30337"/>
                <a:gd name="connsiteY0" fmla="*/ 15169 h 30337"/>
                <a:gd name="connsiteX1" fmla="*/ 15169 w 30337"/>
                <a:gd name="connsiteY1" fmla="*/ 30337 h 30337"/>
                <a:gd name="connsiteX2" fmla="*/ 30337 w 30337"/>
                <a:gd name="connsiteY2" fmla="*/ 15169 h 30337"/>
                <a:gd name="connsiteX3" fmla="*/ 15169 w 30337"/>
                <a:gd name="connsiteY3" fmla="*/ 0 h 30337"/>
                <a:gd name="connsiteX4" fmla="*/ 0 w 30337"/>
                <a:gd name="connsiteY4" fmla="*/ 15169 h 3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37" h="30337">
                  <a:moveTo>
                    <a:pt x="0" y="15169"/>
                  </a:moveTo>
                  <a:cubicBezTo>
                    <a:pt x="0" y="23545"/>
                    <a:pt x="6792" y="30337"/>
                    <a:pt x="15169" y="30337"/>
                  </a:cubicBezTo>
                  <a:cubicBezTo>
                    <a:pt x="23546" y="30337"/>
                    <a:pt x="30337" y="23545"/>
                    <a:pt x="30337" y="15169"/>
                  </a:cubicBezTo>
                  <a:cubicBezTo>
                    <a:pt x="30337" y="6791"/>
                    <a:pt x="23546" y="0"/>
                    <a:pt x="15169" y="0"/>
                  </a:cubicBezTo>
                  <a:cubicBezTo>
                    <a:pt x="6792" y="0"/>
                    <a:pt x="0" y="6791"/>
                    <a:pt x="0" y="15169"/>
                  </a:cubicBezTo>
                </a:path>
              </a:pathLst>
            </a:custGeom>
            <a:solidFill>
              <a:srgbClr val="45413C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79F656CE-EBDC-C515-DDA5-D69BF905F46E}"/>
              </a:ext>
            </a:extLst>
          </p:cNvPr>
          <p:cNvGrpSpPr/>
          <p:nvPr/>
        </p:nvGrpSpPr>
        <p:grpSpPr>
          <a:xfrm>
            <a:off x="3649730" y="1236209"/>
            <a:ext cx="581182" cy="531112"/>
            <a:chOff x="10513238" y="3927845"/>
            <a:chExt cx="581182" cy="531112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BB84C7D-35FF-FBC1-6989-6E4EB04345E1}"/>
                </a:ext>
              </a:extLst>
            </p:cNvPr>
            <p:cNvSpPr/>
            <p:nvPr/>
          </p:nvSpPr>
          <p:spPr>
            <a:xfrm>
              <a:off x="10912466" y="4112834"/>
              <a:ext cx="181954" cy="156413"/>
            </a:xfrm>
            <a:custGeom>
              <a:avLst/>
              <a:gdLst>
                <a:gd name="connsiteX0" fmla="*/ 110997 w 181954"/>
                <a:gd name="connsiteY0" fmla="*/ 1752 h 156413"/>
                <a:gd name="connsiteX1" fmla="*/ 767 w 181954"/>
                <a:gd name="connsiteY1" fmla="*/ 62623 h 156413"/>
                <a:gd name="connsiteX2" fmla="*/ 93295 w 181954"/>
                <a:gd name="connsiteY2" fmla="*/ 154605 h 156413"/>
                <a:gd name="connsiteX3" fmla="*/ 180621 w 181954"/>
                <a:gd name="connsiteY3" fmla="*/ 94583 h 156413"/>
                <a:gd name="connsiteX4" fmla="*/ 110997 w 181954"/>
                <a:gd name="connsiteY4" fmla="*/ 1752 h 15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954" h="156413">
                  <a:moveTo>
                    <a:pt x="110997" y="1752"/>
                  </a:moveTo>
                  <a:cubicBezTo>
                    <a:pt x="56056" y="-6106"/>
                    <a:pt x="7987" y="12172"/>
                    <a:pt x="767" y="62623"/>
                  </a:cubicBezTo>
                  <a:cubicBezTo>
                    <a:pt x="-6453" y="113073"/>
                    <a:pt x="38309" y="146733"/>
                    <a:pt x="93295" y="154605"/>
                  </a:cubicBezTo>
                  <a:cubicBezTo>
                    <a:pt x="148281" y="162477"/>
                    <a:pt x="173400" y="145049"/>
                    <a:pt x="180621" y="94583"/>
                  </a:cubicBezTo>
                  <a:cubicBezTo>
                    <a:pt x="187841" y="44118"/>
                    <a:pt x="165892" y="9594"/>
                    <a:pt x="110997" y="1752"/>
                  </a:cubicBezTo>
                  <a:close/>
                </a:path>
              </a:pathLst>
            </a:custGeom>
            <a:solidFill>
              <a:srgbClr val="F0F0F0"/>
            </a:solidFill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BD8830F-05F1-C045-8A7A-2ED9B014ACC3}"/>
                </a:ext>
              </a:extLst>
            </p:cNvPr>
            <p:cNvSpPr/>
            <p:nvPr/>
          </p:nvSpPr>
          <p:spPr>
            <a:xfrm>
              <a:off x="10858697" y="3967097"/>
              <a:ext cx="178171" cy="449416"/>
            </a:xfrm>
            <a:custGeom>
              <a:avLst/>
              <a:gdLst>
                <a:gd name="connsiteX0" fmla="*/ 144138 w 178171"/>
                <a:gd name="connsiteY0" fmla="*/ 306030 h 449416"/>
                <a:gd name="connsiteX1" fmla="*/ 18997 w 178171"/>
                <a:gd name="connsiteY1" fmla="*/ 291908 h 449416"/>
                <a:gd name="connsiteX2" fmla="*/ 41234 w 178171"/>
                <a:gd name="connsiteY2" fmla="*/ 420447 h 449416"/>
                <a:gd name="connsiteX3" fmla="*/ 147186 w 178171"/>
                <a:gd name="connsiteY3" fmla="*/ 421963 h 449416"/>
                <a:gd name="connsiteX4" fmla="*/ 144138 w 178171"/>
                <a:gd name="connsiteY4" fmla="*/ 306030 h 449416"/>
                <a:gd name="connsiteX5" fmla="*/ 28933 w 178171"/>
                <a:gd name="connsiteY5" fmla="*/ 38624 h 449416"/>
                <a:gd name="connsiteX6" fmla="*/ 33118 w 178171"/>
                <a:gd name="connsiteY6" fmla="*/ 164523 h 449416"/>
                <a:gd name="connsiteX7" fmla="*/ 157061 w 178171"/>
                <a:gd name="connsiteY7" fmla="*/ 123886 h 449416"/>
                <a:gd name="connsiteX8" fmla="*/ 143242 w 178171"/>
                <a:gd name="connsiteY8" fmla="*/ 18829 h 449416"/>
                <a:gd name="connsiteX9" fmla="*/ 28933 w 178171"/>
                <a:gd name="connsiteY9" fmla="*/ 38624 h 44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171" h="449416">
                  <a:moveTo>
                    <a:pt x="144138" y="306030"/>
                  </a:moveTo>
                  <a:cubicBezTo>
                    <a:pt x="103865" y="267835"/>
                    <a:pt x="54081" y="254942"/>
                    <a:pt x="18997" y="291908"/>
                  </a:cubicBezTo>
                  <a:cubicBezTo>
                    <a:pt x="-16088" y="328874"/>
                    <a:pt x="977" y="382236"/>
                    <a:pt x="41234" y="420447"/>
                  </a:cubicBezTo>
                  <a:cubicBezTo>
                    <a:pt x="81492" y="458656"/>
                    <a:pt x="112101" y="458975"/>
                    <a:pt x="147186" y="421963"/>
                  </a:cubicBezTo>
                  <a:cubicBezTo>
                    <a:pt x="182271" y="384952"/>
                    <a:pt x="184395" y="344225"/>
                    <a:pt x="144138" y="306030"/>
                  </a:cubicBezTo>
                  <a:close/>
                  <a:moveTo>
                    <a:pt x="28933" y="38624"/>
                  </a:moveTo>
                  <a:cubicBezTo>
                    <a:pt x="-3029" y="83992"/>
                    <a:pt x="-8565" y="135126"/>
                    <a:pt x="33118" y="164523"/>
                  </a:cubicBezTo>
                  <a:cubicBezTo>
                    <a:pt x="74802" y="193919"/>
                    <a:pt x="125101" y="169255"/>
                    <a:pt x="157061" y="123886"/>
                  </a:cubicBezTo>
                  <a:cubicBezTo>
                    <a:pt x="189021" y="78517"/>
                    <a:pt x="184910" y="48180"/>
                    <a:pt x="143242" y="18829"/>
                  </a:cubicBezTo>
                  <a:cubicBezTo>
                    <a:pt x="101574" y="-10523"/>
                    <a:pt x="60892" y="-6761"/>
                    <a:pt x="28933" y="38624"/>
                  </a:cubicBezTo>
                  <a:close/>
                </a:path>
              </a:pathLst>
            </a:custGeom>
            <a:solidFill>
              <a:srgbClr val="F0F0F0"/>
            </a:solidFill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B0349FF-0365-EB36-35A4-00312717F526}"/>
                </a:ext>
              </a:extLst>
            </p:cNvPr>
            <p:cNvSpPr/>
            <p:nvPr/>
          </p:nvSpPr>
          <p:spPr>
            <a:xfrm>
              <a:off x="10891527" y="4057446"/>
              <a:ext cx="131571" cy="264038"/>
            </a:xfrm>
            <a:custGeom>
              <a:avLst/>
              <a:gdLst>
                <a:gd name="connsiteX0" fmla="*/ 7523 w 131571"/>
                <a:gd name="connsiteY0" fmla="*/ 50480 h 264038"/>
                <a:gd name="connsiteX1" fmla="*/ 49449 w 131571"/>
                <a:gd name="connsiteY1" fmla="*/ 0 h 264038"/>
                <a:gd name="connsiteX2" fmla="*/ 50996 w 131571"/>
                <a:gd name="connsiteY2" fmla="*/ 131511 h 264038"/>
                <a:gd name="connsiteX3" fmla="*/ 131572 w 131571"/>
                <a:gd name="connsiteY3" fmla="*/ 130374 h 264038"/>
                <a:gd name="connsiteX4" fmla="*/ 0 w 131571"/>
                <a:gd name="connsiteY4" fmla="*/ 220551 h 264038"/>
                <a:gd name="connsiteX5" fmla="*/ 46173 w 131571"/>
                <a:gd name="connsiteY5" fmla="*/ 264039 h 26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571" h="264038">
                  <a:moveTo>
                    <a:pt x="7523" y="50480"/>
                  </a:moveTo>
                  <a:cubicBezTo>
                    <a:pt x="13877" y="28559"/>
                    <a:pt x="29066" y="10269"/>
                    <a:pt x="49449" y="0"/>
                  </a:cubicBezTo>
                  <a:moveTo>
                    <a:pt x="50996" y="131511"/>
                  </a:moveTo>
                  <a:cubicBezTo>
                    <a:pt x="77171" y="123290"/>
                    <a:pt x="105176" y="122895"/>
                    <a:pt x="131572" y="130374"/>
                  </a:cubicBezTo>
                  <a:moveTo>
                    <a:pt x="0" y="220551"/>
                  </a:moveTo>
                  <a:cubicBezTo>
                    <a:pt x="18831" y="230894"/>
                    <a:pt x="34720" y="245861"/>
                    <a:pt x="46173" y="264039"/>
                  </a:cubicBezTo>
                </a:path>
              </a:pathLst>
            </a:custGeom>
            <a:noFill/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2BA49ED-E41D-D2F3-D024-B1D560355A67}"/>
                </a:ext>
              </a:extLst>
            </p:cNvPr>
            <p:cNvSpPr/>
            <p:nvPr/>
          </p:nvSpPr>
          <p:spPr>
            <a:xfrm>
              <a:off x="10513238" y="4112834"/>
              <a:ext cx="181910" cy="156413"/>
            </a:xfrm>
            <a:custGeom>
              <a:avLst/>
              <a:gdLst>
                <a:gd name="connsiteX0" fmla="*/ 70913 w 181910"/>
                <a:gd name="connsiteY0" fmla="*/ 1752 h 156413"/>
                <a:gd name="connsiteX1" fmla="*/ 181144 w 181910"/>
                <a:gd name="connsiteY1" fmla="*/ 62623 h 156413"/>
                <a:gd name="connsiteX2" fmla="*/ 88616 w 181910"/>
                <a:gd name="connsiteY2" fmla="*/ 154605 h 156413"/>
                <a:gd name="connsiteX3" fmla="*/ 1335 w 181910"/>
                <a:gd name="connsiteY3" fmla="*/ 94538 h 156413"/>
                <a:gd name="connsiteX4" fmla="*/ 70913 w 181910"/>
                <a:gd name="connsiteY4" fmla="*/ 1752 h 15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910" h="156413">
                  <a:moveTo>
                    <a:pt x="70913" y="1752"/>
                  </a:moveTo>
                  <a:cubicBezTo>
                    <a:pt x="125854" y="-6106"/>
                    <a:pt x="173923" y="12172"/>
                    <a:pt x="181144" y="62623"/>
                  </a:cubicBezTo>
                  <a:cubicBezTo>
                    <a:pt x="188363" y="113073"/>
                    <a:pt x="143602" y="146733"/>
                    <a:pt x="88616" y="154605"/>
                  </a:cubicBezTo>
                  <a:cubicBezTo>
                    <a:pt x="33630" y="162477"/>
                    <a:pt x="8555" y="145049"/>
                    <a:pt x="1335" y="94538"/>
                  </a:cubicBezTo>
                  <a:cubicBezTo>
                    <a:pt x="-5885" y="44026"/>
                    <a:pt x="16018" y="9594"/>
                    <a:pt x="70913" y="1752"/>
                  </a:cubicBezTo>
                  <a:close/>
                </a:path>
              </a:pathLst>
            </a:custGeom>
            <a:solidFill>
              <a:srgbClr val="F0F0F0"/>
            </a:solidFill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AA58204-0E03-D9BC-ADEE-7EAF9FD785BC}"/>
                </a:ext>
              </a:extLst>
            </p:cNvPr>
            <p:cNvSpPr/>
            <p:nvPr/>
          </p:nvSpPr>
          <p:spPr>
            <a:xfrm>
              <a:off x="10570746" y="3967100"/>
              <a:ext cx="178171" cy="449413"/>
            </a:xfrm>
            <a:custGeom>
              <a:avLst/>
              <a:gdLst>
                <a:gd name="connsiteX0" fmla="*/ 34034 w 178171"/>
                <a:gd name="connsiteY0" fmla="*/ 306027 h 449413"/>
                <a:gd name="connsiteX1" fmla="*/ 159174 w 178171"/>
                <a:gd name="connsiteY1" fmla="*/ 291904 h 449413"/>
                <a:gd name="connsiteX2" fmla="*/ 136938 w 178171"/>
                <a:gd name="connsiteY2" fmla="*/ 420443 h 449413"/>
                <a:gd name="connsiteX3" fmla="*/ 30986 w 178171"/>
                <a:gd name="connsiteY3" fmla="*/ 421960 h 449413"/>
                <a:gd name="connsiteX4" fmla="*/ 34034 w 178171"/>
                <a:gd name="connsiteY4" fmla="*/ 306027 h 449413"/>
                <a:gd name="connsiteX5" fmla="*/ 149239 w 178171"/>
                <a:gd name="connsiteY5" fmla="*/ 38620 h 449413"/>
                <a:gd name="connsiteX6" fmla="*/ 145053 w 178171"/>
                <a:gd name="connsiteY6" fmla="*/ 164520 h 449413"/>
                <a:gd name="connsiteX7" fmla="*/ 21111 w 178171"/>
                <a:gd name="connsiteY7" fmla="*/ 123882 h 449413"/>
                <a:gd name="connsiteX8" fmla="*/ 34930 w 178171"/>
                <a:gd name="connsiteY8" fmla="*/ 18810 h 449413"/>
                <a:gd name="connsiteX9" fmla="*/ 149239 w 178171"/>
                <a:gd name="connsiteY9" fmla="*/ 38620 h 44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171" h="449413">
                  <a:moveTo>
                    <a:pt x="34034" y="306027"/>
                  </a:moveTo>
                  <a:cubicBezTo>
                    <a:pt x="74306" y="267832"/>
                    <a:pt x="124091" y="254939"/>
                    <a:pt x="159174" y="291904"/>
                  </a:cubicBezTo>
                  <a:cubicBezTo>
                    <a:pt x="194260" y="328871"/>
                    <a:pt x="177195" y="382233"/>
                    <a:pt x="136938" y="420443"/>
                  </a:cubicBezTo>
                  <a:cubicBezTo>
                    <a:pt x="96680" y="458652"/>
                    <a:pt x="66071" y="458971"/>
                    <a:pt x="30986" y="421960"/>
                  </a:cubicBezTo>
                  <a:cubicBezTo>
                    <a:pt x="-4099" y="384949"/>
                    <a:pt x="-6223" y="344221"/>
                    <a:pt x="34034" y="306027"/>
                  </a:cubicBezTo>
                  <a:close/>
                  <a:moveTo>
                    <a:pt x="149239" y="38620"/>
                  </a:moveTo>
                  <a:cubicBezTo>
                    <a:pt x="181200" y="83989"/>
                    <a:pt x="186737" y="135123"/>
                    <a:pt x="145053" y="164520"/>
                  </a:cubicBezTo>
                  <a:cubicBezTo>
                    <a:pt x="103370" y="193915"/>
                    <a:pt x="53070" y="169252"/>
                    <a:pt x="21111" y="123882"/>
                  </a:cubicBezTo>
                  <a:cubicBezTo>
                    <a:pt x="-10849" y="78514"/>
                    <a:pt x="-6738" y="48131"/>
                    <a:pt x="34930" y="18810"/>
                  </a:cubicBezTo>
                  <a:cubicBezTo>
                    <a:pt x="76597" y="-10511"/>
                    <a:pt x="117279" y="-6764"/>
                    <a:pt x="149239" y="38620"/>
                  </a:cubicBezTo>
                  <a:close/>
                </a:path>
              </a:pathLst>
            </a:custGeom>
            <a:solidFill>
              <a:srgbClr val="F0F0F0"/>
            </a:solidFill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4CE9550-DBD1-B410-C440-C37DC94FC234}"/>
                </a:ext>
              </a:extLst>
            </p:cNvPr>
            <p:cNvSpPr/>
            <p:nvPr/>
          </p:nvSpPr>
          <p:spPr>
            <a:xfrm>
              <a:off x="10584516" y="4057446"/>
              <a:ext cx="131571" cy="264038"/>
            </a:xfrm>
            <a:custGeom>
              <a:avLst/>
              <a:gdLst>
                <a:gd name="connsiteX0" fmla="*/ 124049 w 131571"/>
                <a:gd name="connsiteY0" fmla="*/ 50480 h 264038"/>
                <a:gd name="connsiteX1" fmla="*/ 82122 w 131571"/>
                <a:gd name="connsiteY1" fmla="*/ 0 h 264038"/>
                <a:gd name="connsiteX2" fmla="*/ 80575 w 131571"/>
                <a:gd name="connsiteY2" fmla="*/ 131511 h 264038"/>
                <a:gd name="connsiteX3" fmla="*/ 0 w 131571"/>
                <a:gd name="connsiteY3" fmla="*/ 130374 h 264038"/>
                <a:gd name="connsiteX4" fmla="*/ 131572 w 131571"/>
                <a:gd name="connsiteY4" fmla="*/ 220551 h 264038"/>
                <a:gd name="connsiteX5" fmla="*/ 85399 w 131571"/>
                <a:gd name="connsiteY5" fmla="*/ 264039 h 26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571" h="264038">
                  <a:moveTo>
                    <a:pt x="124049" y="50480"/>
                  </a:moveTo>
                  <a:cubicBezTo>
                    <a:pt x="117695" y="28559"/>
                    <a:pt x="102506" y="10269"/>
                    <a:pt x="82122" y="0"/>
                  </a:cubicBezTo>
                  <a:moveTo>
                    <a:pt x="80575" y="131511"/>
                  </a:moveTo>
                  <a:cubicBezTo>
                    <a:pt x="54401" y="123290"/>
                    <a:pt x="26396" y="122895"/>
                    <a:pt x="0" y="130374"/>
                  </a:cubicBezTo>
                  <a:moveTo>
                    <a:pt x="131572" y="220551"/>
                  </a:moveTo>
                  <a:cubicBezTo>
                    <a:pt x="112741" y="230894"/>
                    <a:pt x="96851" y="245861"/>
                    <a:pt x="85399" y="264039"/>
                  </a:cubicBezTo>
                </a:path>
              </a:pathLst>
            </a:custGeom>
            <a:noFill/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D598CD9-4AFC-66EC-5DE1-DCBF2546D6DA}"/>
                </a:ext>
              </a:extLst>
            </p:cNvPr>
            <p:cNvSpPr/>
            <p:nvPr/>
          </p:nvSpPr>
          <p:spPr>
            <a:xfrm>
              <a:off x="10729481" y="3927845"/>
              <a:ext cx="153793" cy="531112"/>
            </a:xfrm>
            <a:custGeom>
              <a:avLst/>
              <a:gdLst>
                <a:gd name="connsiteX0" fmla="*/ 153793 w 153793"/>
                <a:gd name="connsiteY0" fmla="*/ 82047 h 531112"/>
                <a:gd name="connsiteX1" fmla="*/ 77951 w 153793"/>
                <a:gd name="connsiteY1" fmla="*/ 182539 h 531112"/>
                <a:gd name="connsiteX2" fmla="*/ 0 w 153793"/>
                <a:gd name="connsiteY2" fmla="*/ 77936 h 531112"/>
                <a:gd name="connsiteX3" fmla="*/ 71777 w 153793"/>
                <a:gd name="connsiteY3" fmla="*/ 0 h 531112"/>
                <a:gd name="connsiteX4" fmla="*/ 153793 w 153793"/>
                <a:gd name="connsiteY4" fmla="*/ 82047 h 531112"/>
                <a:gd name="connsiteX5" fmla="*/ 153793 w 153793"/>
                <a:gd name="connsiteY5" fmla="*/ 449004 h 531112"/>
                <a:gd name="connsiteX6" fmla="*/ 77951 w 153793"/>
                <a:gd name="connsiteY6" fmla="*/ 348513 h 531112"/>
                <a:gd name="connsiteX7" fmla="*/ 16 w 153793"/>
                <a:gd name="connsiteY7" fmla="*/ 453176 h 531112"/>
                <a:gd name="connsiteX8" fmla="*/ 71793 w 153793"/>
                <a:gd name="connsiteY8" fmla="*/ 531112 h 531112"/>
                <a:gd name="connsiteX9" fmla="*/ 153793 w 153793"/>
                <a:gd name="connsiteY9" fmla="*/ 449004 h 53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793" h="531112">
                  <a:moveTo>
                    <a:pt x="153793" y="82047"/>
                  </a:moveTo>
                  <a:cubicBezTo>
                    <a:pt x="153793" y="137548"/>
                    <a:pt x="128887" y="182539"/>
                    <a:pt x="77951" y="182539"/>
                  </a:cubicBezTo>
                  <a:cubicBezTo>
                    <a:pt x="27016" y="182539"/>
                    <a:pt x="0" y="133437"/>
                    <a:pt x="0" y="77936"/>
                  </a:cubicBezTo>
                  <a:cubicBezTo>
                    <a:pt x="0" y="22434"/>
                    <a:pt x="20811" y="0"/>
                    <a:pt x="71777" y="0"/>
                  </a:cubicBezTo>
                  <a:cubicBezTo>
                    <a:pt x="122744" y="0"/>
                    <a:pt x="153793" y="26545"/>
                    <a:pt x="153793" y="82047"/>
                  </a:cubicBezTo>
                  <a:close/>
                  <a:moveTo>
                    <a:pt x="153793" y="449004"/>
                  </a:moveTo>
                  <a:cubicBezTo>
                    <a:pt x="153793" y="393502"/>
                    <a:pt x="128887" y="348513"/>
                    <a:pt x="77951" y="348513"/>
                  </a:cubicBezTo>
                  <a:cubicBezTo>
                    <a:pt x="27016" y="348513"/>
                    <a:pt x="16" y="397598"/>
                    <a:pt x="16" y="453176"/>
                  </a:cubicBezTo>
                  <a:cubicBezTo>
                    <a:pt x="16" y="508753"/>
                    <a:pt x="20827" y="531112"/>
                    <a:pt x="71793" y="531112"/>
                  </a:cubicBezTo>
                  <a:cubicBezTo>
                    <a:pt x="122759" y="531112"/>
                    <a:pt x="153793" y="504506"/>
                    <a:pt x="153793" y="449004"/>
                  </a:cubicBezTo>
                  <a:close/>
                </a:path>
              </a:pathLst>
            </a:custGeom>
            <a:solidFill>
              <a:srgbClr val="F0F0F0"/>
            </a:solidFill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9739E92-0094-5236-6CF0-E4A625900809}"/>
                </a:ext>
              </a:extLst>
            </p:cNvPr>
            <p:cNvSpPr/>
            <p:nvPr/>
          </p:nvSpPr>
          <p:spPr>
            <a:xfrm>
              <a:off x="10800091" y="4009103"/>
              <a:ext cx="6650" cy="372782"/>
            </a:xfrm>
            <a:custGeom>
              <a:avLst/>
              <a:gdLst>
                <a:gd name="connsiteX0" fmla="*/ 0 w 6650"/>
                <a:gd name="connsiteY0" fmla="*/ 312851 h 372782"/>
                <a:gd name="connsiteX1" fmla="*/ 3261 w 6650"/>
                <a:gd name="connsiteY1" fmla="*/ 372782 h 372782"/>
                <a:gd name="connsiteX2" fmla="*/ 5582 w 6650"/>
                <a:gd name="connsiteY2" fmla="*/ 65953 h 372782"/>
                <a:gd name="connsiteX3" fmla="*/ 395 w 6650"/>
                <a:gd name="connsiteY3" fmla="*/ 0 h 3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0" h="372782">
                  <a:moveTo>
                    <a:pt x="0" y="312851"/>
                  </a:moveTo>
                  <a:cubicBezTo>
                    <a:pt x="7565" y="331944"/>
                    <a:pt x="8710" y="352981"/>
                    <a:pt x="3261" y="372782"/>
                  </a:cubicBezTo>
                  <a:moveTo>
                    <a:pt x="5582" y="65953"/>
                  </a:moveTo>
                  <a:cubicBezTo>
                    <a:pt x="5752" y="43861"/>
                    <a:pt x="4017" y="21794"/>
                    <a:pt x="395" y="0"/>
                  </a:cubicBezTo>
                </a:path>
              </a:pathLst>
            </a:custGeom>
            <a:noFill/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D75EB988-2D92-0675-D59F-218FCDDB18D1}"/>
                </a:ext>
              </a:extLst>
            </p:cNvPr>
            <p:cNvSpPr/>
            <p:nvPr/>
          </p:nvSpPr>
          <p:spPr>
            <a:xfrm>
              <a:off x="10649801" y="4042322"/>
              <a:ext cx="314110" cy="301975"/>
            </a:xfrm>
            <a:custGeom>
              <a:avLst/>
              <a:gdLst>
                <a:gd name="connsiteX0" fmla="*/ 0 w 314110"/>
                <a:gd name="connsiteY0" fmla="*/ 150988 h 301975"/>
                <a:gd name="connsiteX1" fmla="*/ 157056 w 314110"/>
                <a:gd name="connsiteY1" fmla="*/ 301976 h 301975"/>
                <a:gd name="connsiteX2" fmla="*/ 314111 w 314110"/>
                <a:gd name="connsiteY2" fmla="*/ 150988 h 301975"/>
                <a:gd name="connsiteX3" fmla="*/ 157056 w 314110"/>
                <a:gd name="connsiteY3" fmla="*/ 0 h 301975"/>
                <a:gd name="connsiteX4" fmla="*/ 0 w 314110"/>
                <a:gd name="connsiteY4" fmla="*/ 150988 h 30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110" h="301975">
                  <a:moveTo>
                    <a:pt x="0" y="150988"/>
                  </a:moveTo>
                  <a:cubicBezTo>
                    <a:pt x="0" y="234377"/>
                    <a:pt x="70316" y="301976"/>
                    <a:pt x="157056" y="301976"/>
                  </a:cubicBezTo>
                  <a:cubicBezTo>
                    <a:pt x="243795" y="301976"/>
                    <a:pt x="314111" y="234377"/>
                    <a:pt x="314111" y="150988"/>
                  </a:cubicBezTo>
                  <a:cubicBezTo>
                    <a:pt x="314111" y="67600"/>
                    <a:pt x="243795" y="0"/>
                    <a:pt x="157056" y="0"/>
                  </a:cubicBezTo>
                  <a:cubicBezTo>
                    <a:pt x="70316" y="0"/>
                    <a:pt x="0" y="67600"/>
                    <a:pt x="0" y="150988"/>
                  </a:cubicBezTo>
                </a:path>
              </a:pathLst>
            </a:custGeom>
            <a:solidFill>
              <a:srgbClr val="FFE500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45E234FC-B615-4439-3A11-B2B44C1D8630}"/>
                </a:ext>
              </a:extLst>
            </p:cNvPr>
            <p:cNvSpPr/>
            <p:nvPr/>
          </p:nvSpPr>
          <p:spPr>
            <a:xfrm>
              <a:off x="10649786" y="4042292"/>
              <a:ext cx="314125" cy="199481"/>
            </a:xfrm>
            <a:custGeom>
              <a:avLst/>
              <a:gdLst>
                <a:gd name="connsiteX0" fmla="*/ 149227 w 314125"/>
                <a:gd name="connsiteY0" fmla="*/ 59476 h 199481"/>
                <a:gd name="connsiteX1" fmla="*/ 305706 w 314125"/>
                <a:gd name="connsiteY1" fmla="*/ 199482 h 199481"/>
                <a:gd name="connsiteX2" fmla="*/ 314125 w 314125"/>
                <a:gd name="connsiteY2" fmla="*/ 151018 h 199481"/>
                <a:gd name="connsiteX3" fmla="*/ 157055 w 314125"/>
                <a:gd name="connsiteY3" fmla="*/ 30 h 199481"/>
                <a:gd name="connsiteX4" fmla="*/ 0 w 314125"/>
                <a:gd name="connsiteY4" fmla="*/ 151018 h 199481"/>
                <a:gd name="connsiteX5" fmla="*/ 575 w 314125"/>
                <a:gd name="connsiteY5" fmla="*/ 162015 h 199481"/>
                <a:gd name="connsiteX6" fmla="*/ 149227 w 314125"/>
                <a:gd name="connsiteY6" fmla="*/ 59476 h 19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125" h="199481">
                  <a:moveTo>
                    <a:pt x="149227" y="59476"/>
                  </a:moveTo>
                  <a:cubicBezTo>
                    <a:pt x="229952" y="58105"/>
                    <a:pt x="298126" y="119103"/>
                    <a:pt x="305706" y="199482"/>
                  </a:cubicBezTo>
                  <a:cubicBezTo>
                    <a:pt x="311253" y="183924"/>
                    <a:pt x="314101" y="167534"/>
                    <a:pt x="314125" y="151018"/>
                  </a:cubicBezTo>
                  <a:cubicBezTo>
                    <a:pt x="312416" y="65962"/>
                    <a:pt x="242111" y="-1620"/>
                    <a:pt x="157055" y="30"/>
                  </a:cubicBezTo>
                  <a:cubicBezTo>
                    <a:pt x="72004" y="-1611"/>
                    <a:pt x="1708" y="65968"/>
                    <a:pt x="0" y="151018"/>
                  </a:cubicBezTo>
                  <a:cubicBezTo>
                    <a:pt x="0" y="154734"/>
                    <a:pt x="303" y="158359"/>
                    <a:pt x="575" y="162015"/>
                  </a:cubicBezTo>
                  <a:cubicBezTo>
                    <a:pt x="23449" y="99833"/>
                    <a:pt x="82976" y="58772"/>
                    <a:pt x="149227" y="59476"/>
                  </a:cubicBezTo>
                  <a:close/>
                </a:path>
              </a:pathLst>
            </a:custGeom>
            <a:solidFill>
              <a:srgbClr val="FFF48C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311E6773-941B-838A-4FD8-C94314435A9D}"/>
                </a:ext>
              </a:extLst>
            </p:cNvPr>
            <p:cNvSpPr/>
            <p:nvPr/>
          </p:nvSpPr>
          <p:spPr>
            <a:xfrm>
              <a:off x="10649801" y="4042322"/>
              <a:ext cx="314110" cy="301975"/>
            </a:xfrm>
            <a:custGeom>
              <a:avLst/>
              <a:gdLst>
                <a:gd name="connsiteX0" fmla="*/ 0 w 314110"/>
                <a:gd name="connsiteY0" fmla="*/ 150988 h 301975"/>
                <a:gd name="connsiteX1" fmla="*/ 157056 w 314110"/>
                <a:gd name="connsiteY1" fmla="*/ 301976 h 301975"/>
                <a:gd name="connsiteX2" fmla="*/ 314111 w 314110"/>
                <a:gd name="connsiteY2" fmla="*/ 150988 h 301975"/>
                <a:gd name="connsiteX3" fmla="*/ 157056 w 314110"/>
                <a:gd name="connsiteY3" fmla="*/ 0 h 301975"/>
                <a:gd name="connsiteX4" fmla="*/ 0 w 314110"/>
                <a:gd name="connsiteY4" fmla="*/ 150988 h 30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110" h="301975">
                  <a:moveTo>
                    <a:pt x="0" y="150988"/>
                  </a:moveTo>
                  <a:cubicBezTo>
                    <a:pt x="0" y="234377"/>
                    <a:pt x="70316" y="301976"/>
                    <a:pt x="157056" y="301976"/>
                  </a:cubicBezTo>
                  <a:cubicBezTo>
                    <a:pt x="243795" y="301976"/>
                    <a:pt x="314111" y="234377"/>
                    <a:pt x="314111" y="150988"/>
                  </a:cubicBezTo>
                  <a:cubicBezTo>
                    <a:pt x="314111" y="67600"/>
                    <a:pt x="243795" y="0"/>
                    <a:pt x="157056" y="0"/>
                  </a:cubicBezTo>
                  <a:cubicBezTo>
                    <a:pt x="70316" y="0"/>
                    <a:pt x="0" y="67600"/>
                    <a:pt x="0" y="150988"/>
                  </a:cubicBezTo>
                </a:path>
              </a:pathLst>
            </a:custGeom>
            <a:noFill/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40741DC-35F5-FD28-F51A-43D68062612F}"/>
                </a:ext>
              </a:extLst>
            </p:cNvPr>
            <p:cNvSpPr/>
            <p:nvPr/>
          </p:nvSpPr>
          <p:spPr>
            <a:xfrm>
              <a:off x="10712856" y="4196390"/>
              <a:ext cx="30337" cy="30337"/>
            </a:xfrm>
            <a:custGeom>
              <a:avLst/>
              <a:gdLst>
                <a:gd name="connsiteX0" fmla="*/ 0 w 30337"/>
                <a:gd name="connsiteY0" fmla="*/ 15169 h 30337"/>
                <a:gd name="connsiteX1" fmla="*/ 15169 w 30337"/>
                <a:gd name="connsiteY1" fmla="*/ 30337 h 30337"/>
                <a:gd name="connsiteX2" fmla="*/ 30337 w 30337"/>
                <a:gd name="connsiteY2" fmla="*/ 15169 h 30337"/>
                <a:gd name="connsiteX3" fmla="*/ 15169 w 30337"/>
                <a:gd name="connsiteY3" fmla="*/ 0 h 30337"/>
                <a:gd name="connsiteX4" fmla="*/ 0 w 30337"/>
                <a:gd name="connsiteY4" fmla="*/ 15169 h 3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37" h="30337">
                  <a:moveTo>
                    <a:pt x="0" y="15169"/>
                  </a:moveTo>
                  <a:cubicBezTo>
                    <a:pt x="0" y="23545"/>
                    <a:pt x="6792" y="30337"/>
                    <a:pt x="15169" y="30337"/>
                  </a:cubicBezTo>
                  <a:cubicBezTo>
                    <a:pt x="23546" y="30337"/>
                    <a:pt x="30337" y="23545"/>
                    <a:pt x="30337" y="15169"/>
                  </a:cubicBezTo>
                  <a:cubicBezTo>
                    <a:pt x="30337" y="6791"/>
                    <a:pt x="23546" y="0"/>
                    <a:pt x="15169" y="0"/>
                  </a:cubicBezTo>
                  <a:cubicBezTo>
                    <a:pt x="6792" y="0"/>
                    <a:pt x="0" y="6791"/>
                    <a:pt x="0" y="15169"/>
                  </a:cubicBezTo>
                </a:path>
              </a:pathLst>
            </a:custGeom>
            <a:solidFill>
              <a:srgbClr val="45413C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8FE65C1-8C61-2B4C-6C8C-655DFF82511F}"/>
                </a:ext>
              </a:extLst>
            </p:cNvPr>
            <p:cNvSpPr/>
            <p:nvPr/>
          </p:nvSpPr>
          <p:spPr>
            <a:xfrm>
              <a:off x="10759607" y="4275023"/>
              <a:ext cx="95212" cy="24026"/>
            </a:xfrm>
            <a:custGeom>
              <a:avLst/>
              <a:gdLst>
                <a:gd name="connsiteX0" fmla="*/ 0 w 95212"/>
                <a:gd name="connsiteY0" fmla="*/ 0 h 24026"/>
                <a:gd name="connsiteX1" fmla="*/ 47614 w 95212"/>
                <a:gd name="connsiteY1" fmla="*/ 24027 h 24026"/>
                <a:gd name="connsiteX2" fmla="*/ 95213 w 95212"/>
                <a:gd name="connsiteY2" fmla="*/ 0 h 24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12" h="24026">
                  <a:moveTo>
                    <a:pt x="0" y="0"/>
                  </a:moveTo>
                  <a:cubicBezTo>
                    <a:pt x="4353" y="13652"/>
                    <a:pt x="23981" y="24027"/>
                    <a:pt x="47614" y="24027"/>
                  </a:cubicBezTo>
                  <a:cubicBezTo>
                    <a:pt x="71246" y="24027"/>
                    <a:pt x="90874" y="13682"/>
                    <a:pt x="95213" y="0"/>
                  </a:cubicBezTo>
                </a:path>
              </a:pathLst>
            </a:custGeom>
            <a:noFill/>
            <a:ln w="11906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1771952-D2B9-E1C5-7C53-80AA5668C292}"/>
                </a:ext>
              </a:extLst>
            </p:cNvPr>
            <p:cNvSpPr/>
            <p:nvPr/>
          </p:nvSpPr>
          <p:spPr>
            <a:xfrm>
              <a:off x="10871064" y="4196390"/>
              <a:ext cx="30337" cy="30337"/>
            </a:xfrm>
            <a:custGeom>
              <a:avLst/>
              <a:gdLst>
                <a:gd name="connsiteX0" fmla="*/ 0 w 30337"/>
                <a:gd name="connsiteY0" fmla="*/ 15169 h 30337"/>
                <a:gd name="connsiteX1" fmla="*/ 15169 w 30337"/>
                <a:gd name="connsiteY1" fmla="*/ 30337 h 30337"/>
                <a:gd name="connsiteX2" fmla="*/ 30337 w 30337"/>
                <a:gd name="connsiteY2" fmla="*/ 15169 h 30337"/>
                <a:gd name="connsiteX3" fmla="*/ 15169 w 30337"/>
                <a:gd name="connsiteY3" fmla="*/ 0 h 30337"/>
                <a:gd name="connsiteX4" fmla="*/ 0 w 30337"/>
                <a:gd name="connsiteY4" fmla="*/ 15169 h 3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37" h="30337">
                  <a:moveTo>
                    <a:pt x="0" y="15169"/>
                  </a:moveTo>
                  <a:cubicBezTo>
                    <a:pt x="0" y="23545"/>
                    <a:pt x="6792" y="30337"/>
                    <a:pt x="15169" y="30337"/>
                  </a:cubicBezTo>
                  <a:cubicBezTo>
                    <a:pt x="23546" y="30337"/>
                    <a:pt x="30337" y="23545"/>
                    <a:pt x="30337" y="15169"/>
                  </a:cubicBezTo>
                  <a:cubicBezTo>
                    <a:pt x="30337" y="6791"/>
                    <a:pt x="23546" y="0"/>
                    <a:pt x="15169" y="0"/>
                  </a:cubicBezTo>
                  <a:cubicBezTo>
                    <a:pt x="6792" y="0"/>
                    <a:pt x="0" y="6791"/>
                    <a:pt x="0" y="15169"/>
                  </a:cubicBezTo>
                </a:path>
              </a:pathLst>
            </a:custGeom>
            <a:solidFill>
              <a:srgbClr val="45413C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55149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DBE16D9-7FBC-A7E5-58B9-BCB219115E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64F12BD-A7DB-0828-A7C8-BDC45D910A4F}"/>
              </a:ext>
            </a:extLst>
          </p:cNvPr>
          <p:cNvGrpSpPr/>
          <p:nvPr/>
        </p:nvGrpSpPr>
        <p:grpSpPr>
          <a:xfrm>
            <a:off x="4234775" y="1160338"/>
            <a:ext cx="3722452" cy="3722452"/>
            <a:chOff x="4020766" y="1353766"/>
            <a:chExt cx="4150468" cy="4150468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BB68D2E1-21F1-5FB8-C4B1-F50B2DF77B86}"/>
                </a:ext>
              </a:extLst>
            </p:cNvPr>
            <p:cNvSpPr/>
            <p:nvPr/>
          </p:nvSpPr>
          <p:spPr>
            <a:xfrm>
              <a:off x="4325566" y="1658566"/>
              <a:ext cx="3540868" cy="354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8C7AA6F0-DE87-7B16-A9CA-9D9F29EE93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020766" y="1353766"/>
              <a:ext cx="4150468" cy="4150468"/>
            </a:xfrm>
            <a:prstGeom prst="rect">
              <a:avLst/>
            </a:pr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2EE0CDC-294E-F49E-7C36-EFFFE3BDABFE}"/>
              </a:ext>
            </a:extLst>
          </p:cNvPr>
          <p:cNvSpPr txBox="1"/>
          <p:nvPr/>
        </p:nvSpPr>
        <p:spPr>
          <a:xfrm>
            <a:off x="3673813" y="338103"/>
            <a:ext cx="48443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45413C"/>
                </a:solidFill>
                <a:latin typeface="Jumble" panose="02000503000000020004" pitchFamily="2" charset="0"/>
              </a:rPr>
              <a:t>HoneyBee</a:t>
            </a:r>
            <a:endParaRPr lang="zh-CN" altLang="en-US" sz="60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8157E0-2853-148F-0F89-C93B5C7042E9}"/>
              </a:ext>
            </a:extLst>
          </p:cNvPr>
          <p:cNvSpPr txBox="1"/>
          <p:nvPr/>
        </p:nvSpPr>
        <p:spPr>
          <a:xfrm>
            <a:off x="771728" y="4689363"/>
            <a:ext cx="10648544" cy="1980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4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ipsum dolor sit amet, consectetuer adipiscing elit. </a:t>
            </a:r>
          </a:p>
          <a:p>
            <a:pPr algn="ctr">
              <a:lnSpc>
                <a:spcPct val="150000"/>
              </a:lnSpc>
            </a:pPr>
            <a:r>
              <a:rPr lang="fr-FR" altLang="zh-CN" sz="14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Maecenas porttitor congue massa. 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50000"/>
              </a:lnSpc>
            </a:pPr>
            <a:endParaRPr lang="fr-FR" altLang="zh-CN" sz="14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 algn="ctr">
              <a:lnSpc>
                <a:spcPct val="150000"/>
              </a:lnSpc>
            </a:pPr>
            <a:r>
              <a:rPr lang="fr-FR" altLang="zh-CN" sz="14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</a:t>
            </a:r>
          </a:p>
          <a:p>
            <a:pPr algn="ctr">
              <a:lnSpc>
                <a:spcPct val="150000"/>
              </a:lnSpc>
            </a:pPr>
            <a:r>
              <a:rPr lang="fr-FR" altLang="zh-CN" sz="14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egestas. Proin pharetra</a:t>
            </a:r>
          </a:p>
        </p:txBody>
      </p:sp>
    </p:spTree>
    <p:extLst>
      <p:ext uri="{BB962C8B-B14F-4D97-AF65-F5344CB8AC3E}">
        <p14:creationId xmlns:p14="http://schemas.microsoft.com/office/powerpoint/2010/main" val="873305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19ADBC4-7EC6-F424-157B-FB1A86593F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34">
            <a:extLst>
              <a:ext uri="{FF2B5EF4-FFF2-40B4-BE49-F238E27FC236}">
                <a16:creationId xmlns:a16="http://schemas.microsoft.com/office/drawing/2014/main" id="{CDAAE412-5C69-2E57-23A1-9309D50486CC}"/>
              </a:ext>
            </a:extLst>
          </p:cNvPr>
          <p:cNvSpPr/>
          <p:nvPr/>
        </p:nvSpPr>
        <p:spPr>
          <a:xfrm flipV="1">
            <a:off x="7622401" y="996074"/>
            <a:ext cx="719252" cy="661502"/>
          </a:xfrm>
          <a:custGeom>
            <a:avLst/>
            <a:gdLst>
              <a:gd name="connsiteX0" fmla="*/ 0 w 2336800"/>
              <a:gd name="connsiteY0" fmla="*/ 1168400 h 2336800"/>
              <a:gd name="connsiteX1" fmla="*/ 1168400 w 2336800"/>
              <a:gd name="connsiteY1" fmla="*/ 0 h 2336800"/>
              <a:gd name="connsiteX2" fmla="*/ 2336800 w 2336800"/>
              <a:gd name="connsiteY2" fmla="*/ 1168400 h 2336800"/>
              <a:gd name="connsiteX3" fmla="*/ 1168400 w 2336800"/>
              <a:gd name="connsiteY3" fmla="*/ 2336800 h 2336800"/>
              <a:gd name="connsiteX4" fmla="*/ 0 w 2336800"/>
              <a:gd name="connsiteY4" fmla="*/ 1168400 h 2336800"/>
              <a:gd name="connsiteX0" fmla="*/ 0 w 2368702"/>
              <a:gd name="connsiteY0" fmla="*/ 1239613 h 2408013"/>
              <a:gd name="connsiteX1" fmla="*/ 1168400 w 2368702"/>
              <a:gd name="connsiteY1" fmla="*/ 71213 h 2408013"/>
              <a:gd name="connsiteX2" fmla="*/ 2057400 w 2368702"/>
              <a:gd name="connsiteY2" fmla="*/ 249013 h 2408013"/>
              <a:gd name="connsiteX3" fmla="*/ 2336800 w 2368702"/>
              <a:gd name="connsiteY3" fmla="*/ 1239613 h 2408013"/>
              <a:gd name="connsiteX4" fmla="*/ 1168400 w 2368702"/>
              <a:gd name="connsiteY4" fmla="*/ 2408013 h 2408013"/>
              <a:gd name="connsiteX5" fmla="*/ 0 w 2368702"/>
              <a:gd name="connsiteY5" fmla="*/ 1239613 h 2408013"/>
              <a:gd name="connsiteX0" fmla="*/ 0 w 2535707"/>
              <a:gd name="connsiteY0" fmla="*/ 1239613 h 2495752"/>
              <a:gd name="connsiteX1" fmla="*/ 1168400 w 2535707"/>
              <a:gd name="connsiteY1" fmla="*/ 71213 h 2495752"/>
              <a:gd name="connsiteX2" fmla="*/ 2057400 w 2535707"/>
              <a:gd name="connsiteY2" fmla="*/ 249013 h 2495752"/>
              <a:gd name="connsiteX3" fmla="*/ 2336800 w 2535707"/>
              <a:gd name="connsiteY3" fmla="*/ 1239613 h 2495752"/>
              <a:gd name="connsiteX4" fmla="*/ 2476500 w 2535707"/>
              <a:gd name="connsiteY4" fmla="*/ 2281014 h 2495752"/>
              <a:gd name="connsiteX5" fmla="*/ 1168400 w 2535707"/>
              <a:gd name="connsiteY5" fmla="*/ 2408013 h 2495752"/>
              <a:gd name="connsiteX6" fmla="*/ 0 w 2535707"/>
              <a:gd name="connsiteY6" fmla="*/ 1239613 h 2495752"/>
              <a:gd name="connsiteX0" fmla="*/ 69794 w 2605501"/>
              <a:gd name="connsiteY0" fmla="*/ 1239613 h 2434669"/>
              <a:gd name="connsiteX1" fmla="*/ 1238194 w 2605501"/>
              <a:gd name="connsiteY1" fmla="*/ 71213 h 2434669"/>
              <a:gd name="connsiteX2" fmla="*/ 2127194 w 2605501"/>
              <a:gd name="connsiteY2" fmla="*/ 249013 h 2434669"/>
              <a:gd name="connsiteX3" fmla="*/ 2406594 w 2605501"/>
              <a:gd name="connsiteY3" fmla="*/ 1239613 h 2434669"/>
              <a:gd name="connsiteX4" fmla="*/ 2546294 w 2605501"/>
              <a:gd name="connsiteY4" fmla="*/ 2281014 h 2434669"/>
              <a:gd name="connsiteX5" fmla="*/ 1238194 w 2605501"/>
              <a:gd name="connsiteY5" fmla="*/ 2408013 h 2434669"/>
              <a:gd name="connsiteX6" fmla="*/ 252488 w 2605501"/>
              <a:gd name="connsiteY6" fmla="*/ 2069764 h 2434669"/>
              <a:gd name="connsiteX7" fmla="*/ 69794 w 2605501"/>
              <a:gd name="connsiteY7" fmla="*/ 1239613 h 2434669"/>
              <a:gd name="connsiteX0" fmla="*/ 8776 w 2544483"/>
              <a:gd name="connsiteY0" fmla="*/ 1175433 h 2370489"/>
              <a:gd name="connsiteX1" fmla="*/ 331170 w 2544483"/>
              <a:gd name="connsiteY1" fmla="*/ 289349 h 2370489"/>
              <a:gd name="connsiteX2" fmla="*/ 1177176 w 2544483"/>
              <a:gd name="connsiteY2" fmla="*/ 7033 h 2370489"/>
              <a:gd name="connsiteX3" fmla="*/ 2066176 w 2544483"/>
              <a:gd name="connsiteY3" fmla="*/ 184833 h 2370489"/>
              <a:gd name="connsiteX4" fmla="*/ 2345576 w 2544483"/>
              <a:gd name="connsiteY4" fmla="*/ 1175433 h 2370489"/>
              <a:gd name="connsiteX5" fmla="*/ 2485276 w 2544483"/>
              <a:gd name="connsiteY5" fmla="*/ 2216834 h 2370489"/>
              <a:gd name="connsiteX6" fmla="*/ 1177176 w 2544483"/>
              <a:gd name="connsiteY6" fmla="*/ 2343833 h 2370489"/>
              <a:gd name="connsiteX7" fmla="*/ 191470 w 2544483"/>
              <a:gd name="connsiteY7" fmla="*/ 2005584 h 2370489"/>
              <a:gd name="connsiteX8" fmla="*/ 8776 w 2544483"/>
              <a:gd name="connsiteY8" fmla="*/ 1175433 h 2370489"/>
              <a:gd name="connsiteX0" fmla="*/ 8776 w 2551603"/>
              <a:gd name="connsiteY0" fmla="*/ 1170165 h 2365221"/>
              <a:gd name="connsiteX1" fmla="*/ 331170 w 2551603"/>
              <a:gd name="connsiteY1" fmla="*/ 284081 h 2365221"/>
              <a:gd name="connsiteX2" fmla="*/ 1177176 w 2551603"/>
              <a:gd name="connsiteY2" fmla="*/ 1765 h 2365221"/>
              <a:gd name="connsiteX3" fmla="*/ 2066176 w 2551603"/>
              <a:gd name="connsiteY3" fmla="*/ 179565 h 2365221"/>
              <a:gd name="connsiteX4" fmla="*/ 2177228 w 2551603"/>
              <a:gd name="connsiteY4" fmla="*/ 880731 h 2365221"/>
              <a:gd name="connsiteX5" fmla="*/ 2345576 w 2551603"/>
              <a:gd name="connsiteY5" fmla="*/ 1170165 h 2365221"/>
              <a:gd name="connsiteX6" fmla="*/ 2485276 w 2551603"/>
              <a:gd name="connsiteY6" fmla="*/ 2211566 h 2365221"/>
              <a:gd name="connsiteX7" fmla="*/ 1177176 w 2551603"/>
              <a:gd name="connsiteY7" fmla="*/ 2338565 h 2365221"/>
              <a:gd name="connsiteX8" fmla="*/ 191470 w 2551603"/>
              <a:gd name="connsiteY8" fmla="*/ 2000316 h 2365221"/>
              <a:gd name="connsiteX9" fmla="*/ 8776 w 2551603"/>
              <a:gd name="connsiteY9" fmla="*/ 1170165 h 2365221"/>
              <a:gd name="connsiteX0" fmla="*/ 8776 w 2560627"/>
              <a:gd name="connsiteY0" fmla="*/ 1170165 h 2365221"/>
              <a:gd name="connsiteX1" fmla="*/ 331170 w 2560627"/>
              <a:gd name="connsiteY1" fmla="*/ 284081 h 2365221"/>
              <a:gd name="connsiteX2" fmla="*/ 1177176 w 2560627"/>
              <a:gd name="connsiteY2" fmla="*/ 1765 h 2365221"/>
              <a:gd name="connsiteX3" fmla="*/ 2066176 w 2560627"/>
              <a:gd name="connsiteY3" fmla="*/ 179565 h 2365221"/>
              <a:gd name="connsiteX4" fmla="*/ 2177228 w 2560627"/>
              <a:gd name="connsiteY4" fmla="*/ 880731 h 2365221"/>
              <a:gd name="connsiteX5" fmla="*/ 2398192 w 2560627"/>
              <a:gd name="connsiteY5" fmla="*/ 1412196 h 2365221"/>
              <a:gd name="connsiteX6" fmla="*/ 2485276 w 2560627"/>
              <a:gd name="connsiteY6" fmla="*/ 2211566 h 2365221"/>
              <a:gd name="connsiteX7" fmla="*/ 1177176 w 2560627"/>
              <a:gd name="connsiteY7" fmla="*/ 2338565 h 2365221"/>
              <a:gd name="connsiteX8" fmla="*/ 191470 w 2560627"/>
              <a:gd name="connsiteY8" fmla="*/ 2000316 h 2365221"/>
              <a:gd name="connsiteX9" fmla="*/ 8776 w 2560627"/>
              <a:gd name="connsiteY9" fmla="*/ 1170165 h 2365221"/>
              <a:gd name="connsiteX0" fmla="*/ 8776 w 2405870"/>
              <a:gd name="connsiteY0" fmla="*/ 1170165 h 2338899"/>
              <a:gd name="connsiteX1" fmla="*/ 331170 w 2405870"/>
              <a:gd name="connsiteY1" fmla="*/ 284081 h 2338899"/>
              <a:gd name="connsiteX2" fmla="*/ 1177176 w 2405870"/>
              <a:gd name="connsiteY2" fmla="*/ 1765 h 2338899"/>
              <a:gd name="connsiteX3" fmla="*/ 2066176 w 2405870"/>
              <a:gd name="connsiteY3" fmla="*/ 179565 h 2338899"/>
              <a:gd name="connsiteX4" fmla="*/ 2177228 w 2405870"/>
              <a:gd name="connsiteY4" fmla="*/ 880731 h 2338899"/>
              <a:gd name="connsiteX5" fmla="*/ 2398192 w 2405870"/>
              <a:gd name="connsiteY5" fmla="*/ 1412196 h 2338899"/>
              <a:gd name="connsiteX6" fmla="*/ 2106444 w 2405870"/>
              <a:gd name="connsiteY6" fmla="*/ 2043197 h 2338899"/>
              <a:gd name="connsiteX7" fmla="*/ 1177176 w 2405870"/>
              <a:gd name="connsiteY7" fmla="*/ 2338565 h 2338899"/>
              <a:gd name="connsiteX8" fmla="*/ 191470 w 2405870"/>
              <a:gd name="connsiteY8" fmla="*/ 2000316 h 2338899"/>
              <a:gd name="connsiteX9" fmla="*/ 8776 w 2405870"/>
              <a:gd name="connsiteY9" fmla="*/ 1170165 h 2338899"/>
              <a:gd name="connsiteX0" fmla="*/ 8776 w 2490415"/>
              <a:gd name="connsiteY0" fmla="*/ 1170165 h 2338899"/>
              <a:gd name="connsiteX1" fmla="*/ 331170 w 2490415"/>
              <a:gd name="connsiteY1" fmla="*/ 284081 h 2338899"/>
              <a:gd name="connsiteX2" fmla="*/ 1177176 w 2490415"/>
              <a:gd name="connsiteY2" fmla="*/ 1765 h 2338899"/>
              <a:gd name="connsiteX3" fmla="*/ 2066176 w 2490415"/>
              <a:gd name="connsiteY3" fmla="*/ 179565 h 2338899"/>
              <a:gd name="connsiteX4" fmla="*/ 2482398 w 2490415"/>
              <a:gd name="connsiteY4" fmla="*/ 870208 h 2338899"/>
              <a:gd name="connsiteX5" fmla="*/ 2398192 w 2490415"/>
              <a:gd name="connsiteY5" fmla="*/ 1412196 h 2338899"/>
              <a:gd name="connsiteX6" fmla="*/ 2106444 w 2490415"/>
              <a:gd name="connsiteY6" fmla="*/ 2043197 h 2338899"/>
              <a:gd name="connsiteX7" fmla="*/ 1177176 w 2490415"/>
              <a:gd name="connsiteY7" fmla="*/ 2338565 h 2338899"/>
              <a:gd name="connsiteX8" fmla="*/ 191470 w 2490415"/>
              <a:gd name="connsiteY8" fmla="*/ 2000316 h 2338899"/>
              <a:gd name="connsiteX9" fmla="*/ 8776 w 2490415"/>
              <a:gd name="connsiteY9" fmla="*/ 1170165 h 2338899"/>
              <a:gd name="connsiteX0" fmla="*/ 22026 w 2503665"/>
              <a:gd name="connsiteY0" fmla="*/ 1175092 h 2343826"/>
              <a:gd name="connsiteX1" fmla="*/ 533836 w 2503665"/>
              <a:gd name="connsiteY1" fmla="*/ 415285 h 2343826"/>
              <a:gd name="connsiteX2" fmla="*/ 1190426 w 2503665"/>
              <a:gd name="connsiteY2" fmla="*/ 6692 h 2343826"/>
              <a:gd name="connsiteX3" fmla="*/ 2079426 w 2503665"/>
              <a:gd name="connsiteY3" fmla="*/ 184492 h 2343826"/>
              <a:gd name="connsiteX4" fmla="*/ 2495648 w 2503665"/>
              <a:gd name="connsiteY4" fmla="*/ 875135 h 2343826"/>
              <a:gd name="connsiteX5" fmla="*/ 2411442 w 2503665"/>
              <a:gd name="connsiteY5" fmla="*/ 1417123 h 2343826"/>
              <a:gd name="connsiteX6" fmla="*/ 2119694 w 2503665"/>
              <a:gd name="connsiteY6" fmla="*/ 2048124 h 2343826"/>
              <a:gd name="connsiteX7" fmla="*/ 1190426 w 2503665"/>
              <a:gd name="connsiteY7" fmla="*/ 2343492 h 2343826"/>
              <a:gd name="connsiteX8" fmla="*/ 204720 w 2503665"/>
              <a:gd name="connsiteY8" fmla="*/ 2005243 h 2343826"/>
              <a:gd name="connsiteX9" fmla="*/ 22026 w 2503665"/>
              <a:gd name="connsiteY9" fmla="*/ 1175092 h 2343826"/>
              <a:gd name="connsiteX0" fmla="*/ 22026 w 2411748"/>
              <a:gd name="connsiteY0" fmla="*/ 1191640 h 2360374"/>
              <a:gd name="connsiteX1" fmla="*/ 533836 w 2411748"/>
              <a:gd name="connsiteY1" fmla="*/ 431833 h 2360374"/>
              <a:gd name="connsiteX2" fmla="*/ 1190426 w 2411748"/>
              <a:gd name="connsiteY2" fmla="*/ 23240 h 2360374"/>
              <a:gd name="connsiteX3" fmla="*/ 2079426 w 2411748"/>
              <a:gd name="connsiteY3" fmla="*/ 201040 h 2360374"/>
              <a:gd name="connsiteX4" fmla="*/ 2411442 w 2411748"/>
              <a:gd name="connsiteY4" fmla="*/ 1433671 h 2360374"/>
              <a:gd name="connsiteX5" fmla="*/ 2119694 w 2411748"/>
              <a:gd name="connsiteY5" fmla="*/ 2064672 h 2360374"/>
              <a:gd name="connsiteX6" fmla="*/ 1190426 w 2411748"/>
              <a:gd name="connsiteY6" fmla="*/ 2360040 h 2360374"/>
              <a:gd name="connsiteX7" fmla="*/ 204720 w 2411748"/>
              <a:gd name="connsiteY7" fmla="*/ 2021791 h 2360374"/>
              <a:gd name="connsiteX8" fmla="*/ 22026 w 2411748"/>
              <a:gd name="connsiteY8" fmla="*/ 1191640 h 2360374"/>
              <a:gd name="connsiteX0" fmla="*/ 3264 w 2392986"/>
              <a:gd name="connsiteY0" fmla="*/ 1183068 h 2351802"/>
              <a:gd name="connsiteX1" fmla="*/ 241473 w 2392986"/>
              <a:gd name="connsiteY1" fmla="*/ 307506 h 2351802"/>
              <a:gd name="connsiteX2" fmla="*/ 1171664 w 2392986"/>
              <a:gd name="connsiteY2" fmla="*/ 14668 h 2351802"/>
              <a:gd name="connsiteX3" fmla="*/ 2060664 w 2392986"/>
              <a:gd name="connsiteY3" fmla="*/ 192468 h 2351802"/>
              <a:gd name="connsiteX4" fmla="*/ 2392680 w 2392986"/>
              <a:gd name="connsiteY4" fmla="*/ 1425099 h 2351802"/>
              <a:gd name="connsiteX5" fmla="*/ 2100932 w 2392986"/>
              <a:gd name="connsiteY5" fmla="*/ 2056100 h 2351802"/>
              <a:gd name="connsiteX6" fmla="*/ 1171664 w 2392986"/>
              <a:gd name="connsiteY6" fmla="*/ 2351468 h 2351802"/>
              <a:gd name="connsiteX7" fmla="*/ 185958 w 2392986"/>
              <a:gd name="connsiteY7" fmla="*/ 2013219 h 2351802"/>
              <a:gd name="connsiteX8" fmla="*/ 3264 w 2392986"/>
              <a:gd name="connsiteY8" fmla="*/ 1183068 h 2351802"/>
              <a:gd name="connsiteX0" fmla="*/ 3264 w 2392986"/>
              <a:gd name="connsiteY0" fmla="*/ 1102153 h 2270887"/>
              <a:gd name="connsiteX1" fmla="*/ 241473 w 2392986"/>
              <a:gd name="connsiteY1" fmla="*/ 226591 h 2270887"/>
              <a:gd name="connsiteX2" fmla="*/ 1182187 w 2392986"/>
              <a:gd name="connsiteY2" fmla="*/ 102122 h 2270887"/>
              <a:gd name="connsiteX3" fmla="*/ 2060664 w 2392986"/>
              <a:gd name="connsiteY3" fmla="*/ 111553 h 2270887"/>
              <a:gd name="connsiteX4" fmla="*/ 2392680 w 2392986"/>
              <a:gd name="connsiteY4" fmla="*/ 1344184 h 2270887"/>
              <a:gd name="connsiteX5" fmla="*/ 2100932 w 2392986"/>
              <a:gd name="connsiteY5" fmla="*/ 1975185 h 2270887"/>
              <a:gd name="connsiteX6" fmla="*/ 1171664 w 2392986"/>
              <a:gd name="connsiteY6" fmla="*/ 2270553 h 2270887"/>
              <a:gd name="connsiteX7" fmla="*/ 185958 w 2392986"/>
              <a:gd name="connsiteY7" fmla="*/ 1932304 h 2270887"/>
              <a:gd name="connsiteX8" fmla="*/ 3264 w 2392986"/>
              <a:gd name="connsiteY8" fmla="*/ 1102153 h 2270887"/>
              <a:gd name="connsiteX0" fmla="*/ 3264 w 2392986"/>
              <a:gd name="connsiteY0" fmla="*/ 1032116 h 2200850"/>
              <a:gd name="connsiteX1" fmla="*/ 241473 w 2392986"/>
              <a:gd name="connsiteY1" fmla="*/ 156554 h 2200850"/>
              <a:gd name="connsiteX2" fmla="*/ 1182187 w 2392986"/>
              <a:gd name="connsiteY2" fmla="*/ 32085 h 2200850"/>
              <a:gd name="connsiteX3" fmla="*/ 2113280 w 2392986"/>
              <a:gd name="connsiteY3" fmla="*/ 430871 h 2200850"/>
              <a:gd name="connsiteX4" fmla="*/ 2392680 w 2392986"/>
              <a:gd name="connsiteY4" fmla="*/ 1274147 h 2200850"/>
              <a:gd name="connsiteX5" fmla="*/ 2100932 w 2392986"/>
              <a:gd name="connsiteY5" fmla="*/ 1905148 h 2200850"/>
              <a:gd name="connsiteX6" fmla="*/ 1171664 w 2392986"/>
              <a:gd name="connsiteY6" fmla="*/ 2200516 h 2200850"/>
              <a:gd name="connsiteX7" fmla="*/ 185958 w 2392986"/>
              <a:gd name="connsiteY7" fmla="*/ 1862267 h 2200850"/>
              <a:gd name="connsiteX8" fmla="*/ 3264 w 2392986"/>
              <a:gd name="connsiteY8" fmla="*/ 1032116 h 220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2986" h="2200850">
                <a:moveTo>
                  <a:pt x="3264" y="1032116"/>
                </a:moveTo>
                <a:cubicBezTo>
                  <a:pt x="12516" y="747831"/>
                  <a:pt x="46740" y="351287"/>
                  <a:pt x="241473" y="156554"/>
                </a:cubicBezTo>
                <a:cubicBezTo>
                  <a:pt x="436206" y="-38179"/>
                  <a:pt x="870219" y="-13634"/>
                  <a:pt x="1182187" y="32085"/>
                </a:cubicBezTo>
                <a:cubicBezTo>
                  <a:pt x="1494155" y="77804"/>
                  <a:pt x="1909777" y="195799"/>
                  <a:pt x="2113280" y="430871"/>
                </a:cubicBezTo>
                <a:cubicBezTo>
                  <a:pt x="2316783" y="665943"/>
                  <a:pt x="2385969" y="963542"/>
                  <a:pt x="2392680" y="1274147"/>
                </a:cubicBezTo>
                <a:cubicBezTo>
                  <a:pt x="2399391" y="1584752"/>
                  <a:pt x="2295665" y="1710415"/>
                  <a:pt x="2100932" y="1905148"/>
                </a:cubicBezTo>
                <a:cubicBezTo>
                  <a:pt x="1906199" y="2099881"/>
                  <a:pt x="1490826" y="2207663"/>
                  <a:pt x="1171664" y="2200516"/>
                </a:cubicBezTo>
                <a:cubicBezTo>
                  <a:pt x="852502" y="2193369"/>
                  <a:pt x="380691" y="2057000"/>
                  <a:pt x="185958" y="1862267"/>
                </a:cubicBezTo>
                <a:cubicBezTo>
                  <a:pt x="-8775" y="1667534"/>
                  <a:pt x="-5988" y="1316401"/>
                  <a:pt x="3264" y="1032116"/>
                </a:cubicBezTo>
                <a:close/>
              </a:path>
            </a:pathLst>
          </a:cu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34">
            <a:extLst>
              <a:ext uri="{FF2B5EF4-FFF2-40B4-BE49-F238E27FC236}">
                <a16:creationId xmlns:a16="http://schemas.microsoft.com/office/drawing/2014/main" id="{346AA4A6-0D66-455B-A7F8-6CD380CD2B3E}"/>
              </a:ext>
            </a:extLst>
          </p:cNvPr>
          <p:cNvSpPr/>
          <p:nvPr/>
        </p:nvSpPr>
        <p:spPr>
          <a:xfrm flipV="1">
            <a:off x="818021" y="4390123"/>
            <a:ext cx="697230" cy="682378"/>
          </a:xfrm>
          <a:custGeom>
            <a:avLst/>
            <a:gdLst>
              <a:gd name="connsiteX0" fmla="*/ 0 w 2336800"/>
              <a:gd name="connsiteY0" fmla="*/ 1168400 h 2336800"/>
              <a:gd name="connsiteX1" fmla="*/ 1168400 w 2336800"/>
              <a:gd name="connsiteY1" fmla="*/ 0 h 2336800"/>
              <a:gd name="connsiteX2" fmla="*/ 2336800 w 2336800"/>
              <a:gd name="connsiteY2" fmla="*/ 1168400 h 2336800"/>
              <a:gd name="connsiteX3" fmla="*/ 1168400 w 2336800"/>
              <a:gd name="connsiteY3" fmla="*/ 2336800 h 2336800"/>
              <a:gd name="connsiteX4" fmla="*/ 0 w 2336800"/>
              <a:gd name="connsiteY4" fmla="*/ 1168400 h 2336800"/>
              <a:gd name="connsiteX0" fmla="*/ 0 w 2368702"/>
              <a:gd name="connsiteY0" fmla="*/ 1239613 h 2408013"/>
              <a:gd name="connsiteX1" fmla="*/ 1168400 w 2368702"/>
              <a:gd name="connsiteY1" fmla="*/ 71213 h 2408013"/>
              <a:gd name="connsiteX2" fmla="*/ 2057400 w 2368702"/>
              <a:gd name="connsiteY2" fmla="*/ 249013 h 2408013"/>
              <a:gd name="connsiteX3" fmla="*/ 2336800 w 2368702"/>
              <a:gd name="connsiteY3" fmla="*/ 1239613 h 2408013"/>
              <a:gd name="connsiteX4" fmla="*/ 1168400 w 2368702"/>
              <a:gd name="connsiteY4" fmla="*/ 2408013 h 2408013"/>
              <a:gd name="connsiteX5" fmla="*/ 0 w 2368702"/>
              <a:gd name="connsiteY5" fmla="*/ 1239613 h 2408013"/>
              <a:gd name="connsiteX0" fmla="*/ 0 w 2535707"/>
              <a:gd name="connsiteY0" fmla="*/ 1239613 h 2495752"/>
              <a:gd name="connsiteX1" fmla="*/ 1168400 w 2535707"/>
              <a:gd name="connsiteY1" fmla="*/ 71213 h 2495752"/>
              <a:gd name="connsiteX2" fmla="*/ 2057400 w 2535707"/>
              <a:gd name="connsiteY2" fmla="*/ 249013 h 2495752"/>
              <a:gd name="connsiteX3" fmla="*/ 2336800 w 2535707"/>
              <a:gd name="connsiteY3" fmla="*/ 1239613 h 2495752"/>
              <a:gd name="connsiteX4" fmla="*/ 2476500 w 2535707"/>
              <a:gd name="connsiteY4" fmla="*/ 2281014 h 2495752"/>
              <a:gd name="connsiteX5" fmla="*/ 1168400 w 2535707"/>
              <a:gd name="connsiteY5" fmla="*/ 2408013 h 2495752"/>
              <a:gd name="connsiteX6" fmla="*/ 0 w 2535707"/>
              <a:gd name="connsiteY6" fmla="*/ 1239613 h 2495752"/>
              <a:gd name="connsiteX0" fmla="*/ 69794 w 2605501"/>
              <a:gd name="connsiteY0" fmla="*/ 1239613 h 2434669"/>
              <a:gd name="connsiteX1" fmla="*/ 1238194 w 2605501"/>
              <a:gd name="connsiteY1" fmla="*/ 71213 h 2434669"/>
              <a:gd name="connsiteX2" fmla="*/ 2127194 w 2605501"/>
              <a:gd name="connsiteY2" fmla="*/ 249013 h 2434669"/>
              <a:gd name="connsiteX3" fmla="*/ 2406594 w 2605501"/>
              <a:gd name="connsiteY3" fmla="*/ 1239613 h 2434669"/>
              <a:gd name="connsiteX4" fmla="*/ 2546294 w 2605501"/>
              <a:gd name="connsiteY4" fmla="*/ 2281014 h 2434669"/>
              <a:gd name="connsiteX5" fmla="*/ 1238194 w 2605501"/>
              <a:gd name="connsiteY5" fmla="*/ 2408013 h 2434669"/>
              <a:gd name="connsiteX6" fmla="*/ 252488 w 2605501"/>
              <a:gd name="connsiteY6" fmla="*/ 2069764 h 2434669"/>
              <a:gd name="connsiteX7" fmla="*/ 69794 w 2605501"/>
              <a:gd name="connsiteY7" fmla="*/ 1239613 h 2434669"/>
              <a:gd name="connsiteX0" fmla="*/ 8776 w 2544483"/>
              <a:gd name="connsiteY0" fmla="*/ 1175433 h 2370489"/>
              <a:gd name="connsiteX1" fmla="*/ 331170 w 2544483"/>
              <a:gd name="connsiteY1" fmla="*/ 289349 h 2370489"/>
              <a:gd name="connsiteX2" fmla="*/ 1177176 w 2544483"/>
              <a:gd name="connsiteY2" fmla="*/ 7033 h 2370489"/>
              <a:gd name="connsiteX3" fmla="*/ 2066176 w 2544483"/>
              <a:gd name="connsiteY3" fmla="*/ 184833 h 2370489"/>
              <a:gd name="connsiteX4" fmla="*/ 2345576 w 2544483"/>
              <a:gd name="connsiteY4" fmla="*/ 1175433 h 2370489"/>
              <a:gd name="connsiteX5" fmla="*/ 2485276 w 2544483"/>
              <a:gd name="connsiteY5" fmla="*/ 2216834 h 2370489"/>
              <a:gd name="connsiteX6" fmla="*/ 1177176 w 2544483"/>
              <a:gd name="connsiteY6" fmla="*/ 2343833 h 2370489"/>
              <a:gd name="connsiteX7" fmla="*/ 191470 w 2544483"/>
              <a:gd name="connsiteY7" fmla="*/ 2005584 h 2370489"/>
              <a:gd name="connsiteX8" fmla="*/ 8776 w 2544483"/>
              <a:gd name="connsiteY8" fmla="*/ 1175433 h 2370489"/>
              <a:gd name="connsiteX0" fmla="*/ 8776 w 2551603"/>
              <a:gd name="connsiteY0" fmla="*/ 1170165 h 2365221"/>
              <a:gd name="connsiteX1" fmla="*/ 331170 w 2551603"/>
              <a:gd name="connsiteY1" fmla="*/ 284081 h 2365221"/>
              <a:gd name="connsiteX2" fmla="*/ 1177176 w 2551603"/>
              <a:gd name="connsiteY2" fmla="*/ 1765 h 2365221"/>
              <a:gd name="connsiteX3" fmla="*/ 2066176 w 2551603"/>
              <a:gd name="connsiteY3" fmla="*/ 179565 h 2365221"/>
              <a:gd name="connsiteX4" fmla="*/ 2177228 w 2551603"/>
              <a:gd name="connsiteY4" fmla="*/ 880731 h 2365221"/>
              <a:gd name="connsiteX5" fmla="*/ 2345576 w 2551603"/>
              <a:gd name="connsiteY5" fmla="*/ 1170165 h 2365221"/>
              <a:gd name="connsiteX6" fmla="*/ 2485276 w 2551603"/>
              <a:gd name="connsiteY6" fmla="*/ 2211566 h 2365221"/>
              <a:gd name="connsiteX7" fmla="*/ 1177176 w 2551603"/>
              <a:gd name="connsiteY7" fmla="*/ 2338565 h 2365221"/>
              <a:gd name="connsiteX8" fmla="*/ 191470 w 2551603"/>
              <a:gd name="connsiteY8" fmla="*/ 2000316 h 2365221"/>
              <a:gd name="connsiteX9" fmla="*/ 8776 w 2551603"/>
              <a:gd name="connsiteY9" fmla="*/ 1170165 h 2365221"/>
              <a:gd name="connsiteX0" fmla="*/ 8776 w 2560627"/>
              <a:gd name="connsiteY0" fmla="*/ 1170165 h 2365221"/>
              <a:gd name="connsiteX1" fmla="*/ 331170 w 2560627"/>
              <a:gd name="connsiteY1" fmla="*/ 284081 h 2365221"/>
              <a:gd name="connsiteX2" fmla="*/ 1177176 w 2560627"/>
              <a:gd name="connsiteY2" fmla="*/ 1765 h 2365221"/>
              <a:gd name="connsiteX3" fmla="*/ 2066176 w 2560627"/>
              <a:gd name="connsiteY3" fmla="*/ 179565 h 2365221"/>
              <a:gd name="connsiteX4" fmla="*/ 2177228 w 2560627"/>
              <a:gd name="connsiteY4" fmla="*/ 880731 h 2365221"/>
              <a:gd name="connsiteX5" fmla="*/ 2398192 w 2560627"/>
              <a:gd name="connsiteY5" fmla="*/ 1412196 h 2365221"/>
              <a:gd name="connsiteX6" fmla="*/ 2485276 w 2560627"/>
              <a:gd name="connsiteY6" fmla="*/ 2211566 h 2365221"/>
              <a:gd name="connsiteX7" fmla="*/ 1177176 w 2560627"/>
              <a:gd name="connsiteY7" fmla="*/ 2338565 h 2365221"/>
              <a:gd name="connsiteX8" fmla="*/ 191470 w 2560627"/>
              <a:gd name="connsiteY8" fmla="*/ 2000316 h 2365221"/>
              <a:gd name="connsiteX9" fmla="*/ 8776 w 2560627"/>
              <a:gd name="connsiteY9" fmla="*/ 1170165 h 2365221"/>
              <a:gd name="connsiteX0" fmla="*/ 8776 w 2405870"/>
              <a:gd name="connsiteY0" fmla="*/ 1170165 h 2338899"/>
              <a:gd name="connsiteX1" fmla="*/ 331170 w 2405870"/>
              <a:gd name="connsiteY1" fmla="*/ 284081 h 2338899"/>
              <a:gd name="connsiteX2" fmla="*/ 1177176 w 2405870"/>
              <a:gd name="connsiteY2" fmla="*/ 1765 h 2338899"/>
              <a:gd name="connsiteX3" fmla="*/ 2066176 w 2405870"/>
              <a:gd name="connsiteY3" fmla="*/ 179565 h 2338899"/>
              <a:gd name="connsiteX4" fmla="*/ 2177228 w 2405870"/>
              <a:gd name="connsiteY4" fmla="*/ 880731 h 2338899"/>
              <a:gd name="connsiteX5" fmla="*/ 2398192 w 2405870"/>
              <a:gd name="connsiteY5" fmla="*/ 1412196 h 2338899"/>
              <a:gd name="connsiteX6" fmla="*/ 2106444 w 2405870"/>
              <a:gd name="connsiteY6" fmla="*/ 2043197 h 2338899"/>
              <a:gd name="connsiteX7" fmla="*/ 1177176 w 2405870"/>
              <a:gd name="connsiteY7" fmla="*/ 2338565 h 2338899"/>
              <a:gd name="connsiteX8" fmla="*/ 191470 w 2405870"/>
              <a:gd name="connsiteY8" fmla="*/ 2000316 h 2338899"/>
              <a:gd name="connsiteX9" fmla="*/ 8776 w 2405870"/>
              <a:gd name="connsiteY9" fmla="*/ 1170165 h 2338899"/>
              <a:gd name="connsiteX0" fmla="*/ 8776 w 2490415"/>
              <a:gd name="connsiteY0" fmla="*/ 1170165 h 2338899"/>
              <a:gd name="connsiteX1" fmla="*/ 331170 w 2490415"/>
              <a:gd name="connsiteY1" fmla="*/ 284081 h 2338899"/>
              <a:gd name="connsiteX2" fmla="*/ 1177176 w 2490415"/>
              <a:gd name="connsiteY2" fmla="*/ 1765 h 2338899"/>
              <a:gd name="connsiteX3" fmla="*/ 2066176 w 2490415"/>
              <a:gd name="connsiteY3" fmla="*/ 179565 h 2338899"/>
              <a:gd name="connsiteX4" fmla="*/ 2482398 w 2490415"/>
              <a:gd name="connsiteY4" fmla="*/ 870208 h 2338899"/>
              <a:gd name="connsiteX5" fmla="*/ 2398192 w 2490415"/>
              <a:gd name="connsiteY5" fmla="*/ 1412196 h 2338899"/>
              <a:gd name="connsiteX6" fmla="*/ 2106444 w 2490415"/>
              <a:gd name="connsiteY6" fmla="*/ 2043197 h 2338899"/>
              <a:gd name="connsiteX7" fmla="*/ 1177176 w 2490415"/>
              <a:gd name="connsiteY7" fmla="*/ 2338565 h 2338899"/>
              <a:gd name="connsiteX8" fmla="*/ 191470 w 2490415"/>
              <a:gd name="connsiteY8" fmla="*/ 2000316 h 2338899"/>
              <a:gd name="connsiteX9" fmla="*/ 8776 w 2490415"/>
              <a:gd name="connsiteY9" fmla="*/ 1170165 h 2338899"/>
              <a:gd name="connsiteX0" fmla="*/ 22026 w 2503665"/>
              <a:gd name="connsiteY0" fmla="*/ 1175092 h 2343826"/>
              <a:gd name="connsiteX1" fmla="*/ 533836 w 2503665"/>
              <a:gd name="connsiteY1" fmla="*/ 415285 h 2343826"/>
              <a:gd name="connsiteX2" fmla="*/ 1190426 w 2503665"/>
              <a:gd name="connsiteY2" fmla="*/ 6692 h 2343826"/>
              <a:gd name="connsiteX3" fmla="*/ 2079426 w 2503665"/>
              <a:gd name="connsiteY3" fmla="*/ 184492 h 2343826"/>
              <a:gd name="connsiteX4" fmla="*/ 2495648 w 2503665"/>
              <a:gd name="connsiteY4" fmla="*/ 875135 h 2343826"/>
              <a:gd name="connsiteX5" fmla="*/ 2411442 w 2503665"/>
              <a:gd name="connsiteY5" fmla="*/ 1417123 h 2343826"/>
              <a:gd name="connsiteX6" fmla="*/ 2119694 w 2503665"/>
              <a:gd name="connsiteY6" fmla="*/ 2048124 h 2343826"/>
              <a:gd name="connsiteX7" fmla="*/ 1190426 w 2503665"/>
              <a:gd name="connsiteY7" fmla="*/ 2343492 h 2343826"/>
              <a:gd name="connsiteX8" fmla="*/ 204720 w 2503665"/>
              <a:gd name="connsiteY8" fmla="*/ 2005243 h 2343826"/>
              <a:gd name="connsiteX9" fmla="*/ 22026 w 2503665"/>
              <a:gd name="connsiteY9" fmla="*/ 1175092 h 2343826"/>
              <a:gd name="connsiteX0" fmla="*/ 22026 w 2411748"/>
              <a:gd name="connsiteY0" fmla="*/ 1191640 h 2360374"/>
              <a:gd name="connsiteX1" fmla="*/ 533836 w 2411748"/>
              <a:gd name="connsiteY1" fmla="*/ 431833 h 2360374"/>
              <a:gd name="connsiteX2" fmla="*/ 1190426 w 2411748"/>
              <a:gd name="connsiteY2" fmla="*/ 23240 h 2360374"/>
              <a:gd name="connsiteX3" fmla="*/ 2079426 w 2411748"/>
              <a:gd name="connsiteY3" fmla="*/ 201040 h 2360374"/>
              <a:gd name="connsiteX4" fmla="*/ 2411442 w 2411748"/>
              <a:gd name="connsiteY4" fmla="*/ 1433671 h 2360374"/>
              <a:gd name="connsiteX5" fmla="*/ 2119694 w 2411748"/>
              <a:gd name="connsiteY5" fmla="*/ 2064672 h 2360374"/>
              <a:gd name="connsiteX6" fmla="*/ 1190426 w 2411748"/>
              <a:gd name="connsiteY6" fmla="*/ 2360040 h 2360374"/>
              <a:gd name="connsiteX7" fmla="*/ 204720 w 2411748"/>
              <a:gd name="connsiteY7" fmla="*/ 2021791 h 2360374"/>
              <a:gd name="connsiteX8" fmla="*/ 22026 w 2411748"/>
              <a:gd name="connsiteY8" fmla="*/ 1191640 h 236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1748" h="2360374">
                <a:moveTo>
                  <a:pt x="22026" y="1191640"/>
                </a:moveTo>
                <a:cubicBezTo>
                  <a:pt x="76879" y="926647"/>
                  <a:pt x="339103" y="626566"/>
                  <a:pt x="533836" y="431833"/>
                </a:cubicBezTo>
                <a:cubicBezTo>
                  <a:pt x="728569" y="237100"/>
                  <a:pt x="932828" y="61705"/>
                  <a:pt x="1190426" y="23240"/>
                </a:cubicBezTo>
                <a:cubicBezTo>
                  <a:pt x="1448024" y="-15225"/>
                  <a:pt x="1875923" y="-34032"/>
                  <a:pt x="2079426" y="201040"/>
                </a:cubicBezTo>
                <a:cubicBezTo>
                  <a:pt x="2282929" y="436112"/>
                  <a:pt x="2404731" y="1123066"/>
                  <a:pt x="2411442" y="1433671"/>
                </a:cubicBezTo>
                <a:cubicBezTo>
                  <a:pt x="2418153" y="1744276"/>
                  <a:pt x="2314427" y="1869939"/>
                  <a:pt x="2119694" y="2064672"/>
                </a:cubicBezTo>
                <a:cubicBezTo>
                  <a:pt x="1924961" y="2259405"/>
                  <a:pt x="1509588" y="2367187"/>
                  <a:pt x="1190426" y="2360040"/>
                </a:cubicBezTo>
                <a:cubicBezTo>
                  <a:pt x="871264" y="2352893"/>
                  <a:pt x="399453" y="2216524"/>
                  <a:pt x="204720" y="2021791"/>
                </a:cubicBezTo>
                <a:cubicBezTo>
                  <a:pt x="9987" y="1827058"/>
                  <a:pt x="-32827" y="1456633"/>
                  <a:pt x="22026" y="1191640"/>
                </a:cubicBezTo>
                <a:close/>
              </a:path>
            </a:pathLst>
          </a:cu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7F7BEF9-8A53-1A83-7C37-F19DEBF2677C}"/>
              </a:ext>
            </a:extLst>
          </p:cNvPr>
          <p:cNvSpPr/>
          <p:nvPr/>
        </p:nvSpPr>
        <p:spPr>
          <a:xfrm>
            <a:off x="4690251" y="2023251"/>
            <a:ext cx="2811498" cy="2811498"/>
          </a:xfrm>
          <a:prstGeom prst="ellipse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id="{358A3993-64E0-1524-C5AB-1DEB3DE585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8800" y="1701800"/>
            <a:ext cx="3454400" cy="3454400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7F523192-8A8A-E79F-F123-278C04B4E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43500" y="1623400"/>
            <a:ext cx="1563158" cy="1563158"/>
          </a:xfrm>
          <a:prstGeom prst="rect">
            <a:avLst/>
          </a:prstGeom>
        </p:spPr>
      </p:pic>
      <p:sp>
        <p:nvSpPr>
          <p:cNvPr id="6" name="椭圆 34">
            <a:extLst>
              <a:ext uri="{FF2B5EF4-FFF2-40B4-BE49-F238E27FC236}">
                <a16:creationId xmlns:a16="http://schemas.microsoft.com/office/drawing/2014/main" id="{53F6E8F2-0746-811D-11CA-72A32C0C4028}"/>
              </a:ext>
            </a:extLst>
          </p:cNvPr>
          <p:cNvSpPr/>
          <p:nvPr/>
        </p:nvSpPr>
        <p:spPr>
          <a:xfrm flipH="1">
            <a:off x="795998" y="997451"/>
            <a:ext cx="719253" cy="670072"/>
          </a:xfrm>
          <a:custGeom>
            <a:avLst/>
            <a:gdLst>
              <a:gd name="connsiteX0" fmla="*/ 0 w 2336800"/>
              <a:gd name="connsiteY0" fmla="*/ 1168400 h 2336800"/>
              <a:gd name="connsiteX1" fmla="*/ 1168400 w 2336800"/>
              <a:gd name="connsiteY1" fmla="*/ 0 h 2336800"/>
              <a:gd name="connsiteX2" fmla="*/ 2336800 w 2336800"/>
              <a:gd name="connsiteY2" fmla="*/ 1168400 h 2336800"/>
              <a:gd name="connsiteX3" fmla="*/ 1168400 w 2336800"/>
              <a:gd name="connsiteY3" fmla="*/ 2336800 h 2336800"/>
              <a:gd name="connsiteX4" fmla="*/ 0 w 2336800"/>
              <a:gd name="connsiteY4" fmla="*/ 1168400 h 2336800"/>
              <a:gd name="connsiteX0" fmla="*/ 0 w 2368702"/>
              <a:gd name="connsiteY0" fmla="*/ 1239613 h 2408013"/>
              <a:gd name="connsiteX1" fmla="*/ 1168400 w 2368702"/>
              <a:gd name="connsiteY1" fmla="*/ 71213 h 2408013"/>
              <a:gd name="connsiteX2" fmla="*/ 2057400 w 2368702"/>
              <a:gd name="connsiteY2" fmla="*/ 249013 h 2408013"/>
              <a:gd name="connsiteX3" fmla="*/ 2336800 w 2368702"/>
              <a:gd name="connsiteY3" fmla="*/ 1239613 h 2408013"/>
              <a:gd name="connsiteX4" fmla="*/ 1168400 w 2368702"/>
              <a:gd name="connsiteY4" fmla="*/ 2408013 h 2408013"/>
              <a:gd name="connsiteX5" fmla="*/ 0 w 2368702"/>
              <a:gd name="connsiteY5" fmla="*/ 1239613 h 2408013"/>
              <a:gd name="connsiteX0" fmla="*/ 0 w 2535707"/>
              <a:gd name="connsiteY0" fmla="*/ 1239613 h 2495752"/>
              <a:gd name="connsiteX1" fmla="*/ 1168400 w 2535707"/>
              <a:gd name="connsiteY1" fmla="*/ 71213 h 2495752"/>
              <a:gd name="connsiteX2" fmla="*/ 2057400 w 2535707"/>
              <a:gd name="connsiteY2" fmla="*/ 249013 h 2495752"/>
              <a:gd name="connsiteX3" fmla="*/ 2336800 w 2535707"/>
              <a:gd name="connsiteY3" fmla="*/ 1239613 h 2495752"/>
              <a:gd name="connsiteX4" fmla="*/ 2476500 w 2535707"/>
              <a:gd name="connsiteY4" fmla="*/ 2281014 h 2495752"/>
              <a:gd name="connsiteX5" fmla="*/ 1168400 w 2535707"/>
              <a:gd name="connsiteY5" fmla="*/ 2408013 h 2495752"/>
              <a:gd name="connsiteX6" fmla="*/ 0 w 2535707"/>
              <a:gd name="connsiteY6" fmla="*/ 1239613 h 2495752"/>
              <a:gd name="connsiteX0" fmla="*/ 69794 w 2605501"/>
              <a:gd name="connsiteY0" fmla="*/ 1239613 h 2434669"/>
              <a:gd name="connsiteX1" fmla="*/ 1238194 w 2605501"/>
              <a:gd name="connsiteY1" fmla="*/ 71213 h 2434669"/>
              <a:gd name="connsiteX2" fmla="*/ 2127194 w 2605501"/>
              <a:gd name="connsiteY2" fmla="*/ 249013 h 2434669"/>
              <a:gd name="connsiteX3" fmla="*/ 2406594 w 2605501"/>
              <a:gd name="connsiteY3" fmla="*/ 1239613 h 2434669"/>
              <a:gd name="connsiteX4" fmla="*/ 2546294 w 2605501"/>
              <a:gd name="connsiteY4" fmla="*/ 2281014 h 2434669"/>
              <a:gd name="connsiteX5" fmla="*/ 1238194 w 2605501"/>
              <a:gd name="connsiteY5" fmla="*/ 2408013 h 2434669"/>
              <a:gd name="connsiteX6" fmla="*/ 252488 w 2605501"/>
              <a:gd name="connsiteY6" fmla="*/ 2069764 h 2434669"/>
              <a:gd name="connsiteX7" fmla="*/ 69794 w 2605501"/>
              <a:gd name="connsiteY7" fmla="*/ 1239613 h 2434669"/>
              <a:gd name="connsiteX0" fmla="*/ 8776 w 2544483"/>
              <a:gd name="connsiteY0" fmla="*/ 1175433 h 2370489"/>
              <a:gd name="connsiteX1" fmla="*/ 331170 w 2544483"/>
              <a:gd name="connsiteY1" fmla="*/ 289349 h 2370489"/>
              <a:gd name="connsiteX2" fmla="*/ 1177176 w 2544483"/>
              <a:gd name="connsiteY2" fmla="*/ 7033 h 2370489"/>
              <a:gd name="connsiteX3" fmla="*/ 2066176 w 2544483"/>
              <a:gd name="connsiteY3" fmla="*/ 184833 h 2370489"/>
              <a:gd name="connsiteX4" fmla="*/ 2345576 w 2544483"/>
              <a:gd name="connsiteY4" fmla="*/ 1175433 h 2370489"/>
              <a:gd name="connsiteX5" fmla="*/ 2485276 w 2544483"/>
              <a:gd name="connsiteY5" fmla="*/ 2216834 h 2370489"/>
              <a:gd name="connsiteX6" fmla="*/ 1177176 w 2544483"/>
              <a:gd name="connsiteY6" fmla="*/ 2343833 h 2370489"/>
              <a:gd name="connsiteX7" fmla="*/ 191470 w 2544483"/>
              <a:gd name="connsiteY7" fmla="*/ 2005584 h 2370489"/>
              <a:gd name="connsiteX8" fmla="*/ 8776 w 2544483"/>
              <a:gd name="connsiteY8" fmla="*/ 1175433 h 237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4483" h="2370489">
                <a:moveTo>
                  <a:pt x="8776" y="1175433"/>
                </a:moveTo>
                <a:cubicBezTo>
                  <a:pt x="32059" y="889394"/>
                  <a:pt x="136437" y="484082"/>
                  <a:pt x="331170" y="289349"/>
                </a:cubicBezTo>
                <a:cubicBezTo>
                  <a:pt x="525903" y="94616"/>
                  <a:pt x="888008" y="24452"/>
                  <a:pt x="1177176" y="7033"/>
                </a:cubicBezTo>
                <a:cubicBezTo>
                  <a:pt x="1466344" y="-10386"/>
                  <a:pt x="1871443" y="-9900"/>
                  <a:pt x="2066176" y="184833"/>
                </a:cubicBezTo>
                <a:cubicBezTo>
                  <a:pt x="2260909" y="379566"/>
                  <a:pt x="2360393" y="900266"/>
                  <a:pt x="2345576" y="1175433"/>
                </a:cubicBezTo>
                <a:cubicBezTo>
                  <a:pt x="2330759" y="1450600"/>
                  <a:pt x="2680009" y="2022101"/>
                  <a:pt x="2485276" y="2216834"/>
                </a:cubicBezTo>
                <a:cubicBezTo>
                  <a:pt x="2290543" y="2411567"/>
                  <a:pt x="1559477" y="2379041"/>
                  <a:pt x="1177176" y="2343833"/>
                </a:cubicBezTo>
                <a:cubicBezTo>
                  <a:pt x="794875" y="2308625"/>
                  <a:pt x="386203" y="2200317"/>
                  <a:pt x="191470" y="2005584"/>
                </a:cubicBezTo>
                <a:cubicBezTo>
                  <a:pt x="-3263" y="1810851"/>
                  <a:pt x="-14507" y="1461472"/>
                  <a:pt x="8776" y="1175433"/>
                </a:cubicBezTo>
                <a:close/>
              </a:path>
            </a:pathLst>
          </a:cu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F6B99D-6D75-BA65-13C0-E641C12D7CDD}"/>
              </a:ext>
            </a:extLst>
          </p:cNvPr>
          <p:cNvSpPr txBox="1"/>
          <p:nvPr/>
        </p:nvSpPr>
        <p:spPr>
          <a:xfrm>
            <a:off x="675346" y="1108977"/>
            <a:ext cx="960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45413C"/>
                </a:solidFill>
                <a:latin typeface="Jumble" panose="02000503000000020004" pitchFamily="2" charset="0"/>
              </a:rPr>
              <a:t>One</a:t>
            </a:r>
            <a:endParaRPr lang="zh-CN" altLang="en-US" sz="28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73AF4E-120A-E252-8AF5-D8BD223EAA48}"/>
              </a:ext>
            </a:extLst>
          </p:cNvPr>
          <p:cNvSpPr txBox="1"/>
          <p:nvPr/>
        </p:nvSpPr>
        <p:spPr>
          <a:xfrm>
            <a:off x="675346" y="1913573"/>
            <a:ext cx="4014905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5F704D-079F-56A0-3E03-5436B0B36AFB}"/>
              </a:ext>
            </a:extLst>
          </p:cNvPr>
          <p:cNvSpPr txBox="1"/>
          <p:nvPr/>
        </p:nvSpPr>
        <p:spPr>
          <a:xfrm>
            <a:off x="518074" y="4481052"/>
            <a:ext cx="1275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45413C"/>
                </a:solidFill>
                <a:latin typeface="Jumble" panose="02000503000000020004" pitchFamily="2" charset="0"/>
              </a:rPr>
              <a:t>Three</a:t>
            </a:r>
            <a:endParaRPr lang="zh-CN" altLang="en-US" sz="28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3B426A6-8011-05A1-DA72-B9DB87DCD4F0}"/>
              </a:ext>
            </a:extLst>
          </p:cNvPr>
          <p:cNvSpPr txBox="1"/>
          <p:nvPr/>
        </p:nvSpPr>
        <p:spPr>
          <a:xfrm>
            <a:off x="675346" y="5285648"/>
            <a:ext cx="4014905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600652B-1B9C-F160-044F-70414F11FD47}"/>
              </a:ext>
            </a:extLst>
          </p:cNvPr>
          <p:cNvSpPr txBox="1"/>
          <p:nvPr/>
        </p:nvSpPr>
        <p:spPr>
          <a:xfrm>
            <a:off x="7501749" y="1108977"/>
            <a:ext cx="960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45413C"/>
                </a:solidFill>
                <a:latin typeface="Jumble" panose="02000503000000020004" pitchFamily="2" charset="0"/>
              </a:rPr>
              <a:t>Two</a:t>
            </a:r>
            <a:endParaRPr lang="zh-CN" altLang="en-US" sz="28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1F6A85-FC55-D1A9-E67D-210A59F4BA28}"/>
              </a:ext>
            </a:extLst>
          </p:cNvPr>
          <p:cNvSpPr txBox="1"/>
          <p:nvPr/>
        </p:nvSpPr>
        <p:spPr>
          <a:xfrm>
            <a:off x="7501749" y="1913573"/>
            <a:ext cx="4014905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4" name="椭圆 34">
            <a:extLst>
              <a:ext uri="{FF2B5EF4-FFF2-40B4-BE49-F238E27FC236}">
                <a16:creationId xmlns:a16="http://schemas.microsoft.com/office/drawing/2014/main" id="{0D3F7388-0346-E3CC-D66F-BA4D254DD94A}"/>
              </a:ext>
            </a:extLst>
          </p:cNvPr>
          <p:cNvSpPr/>
          <p:nvPr/>
        </p:nvSpPr>
        <p:spPr>
          <a:xfrm flipV="1">
            <a:off x="7622401" y="4369526"/>
            <a:ext cx="719253" cy="670072"/>
          </a:xfrm>
          <a:custGeom>
            <a:avLst/>
            <a:gdLst>
              <a:gd name="connsiteX0" fmla="*/ 0 w 2336800"/>
              <a:gd name="connsiteY0" fmla="*/ 1168400 h 2336800"/>
              <a:gd name="connsiteX1" fmla="*/ 1168400 w 2336800"/>
              <a:gd name="connsiteY1" fmla="*/ 0 h 2336800"/>
              <a:gd name="connsiteX2" fmla="*/ 2336800 w 2336800"/>
              <a:gd name="connsiteY2" fmla="*/ 1168400 h 2336800"/>
              <a:gd name="connsiteX3" fmla="*/ 1168400 w 2336800"/>
              <a:gd name="connsiteY3" fmla="*/ 2336800 h 2336800"/>
              <a:gd name="connsiteX4" fmla="*/ 0 w 2336800"/>
              <a:gd name="connsiteY4" fmla="*/ 1168400 h 2336800"/>
              <a:gd name="connsiteX0" fmla="*/ 0 w 2368702"/>
              <a:gd name="connsiteY0" fmla="*/ 1239613 h 2408013"/>
              <a:gd name="connsiteX1" fmla="*/ 1168400 w 2368702"/>
              <a:gd name="connsiteY1" fmla="*/ 71213 h 2408013"/>
              <a:gd name="connsiteX2" fmla="*/ 2057400 w 2368702"/>
              <a:gd name="connsiteY2" fmla="*/ 249013 h 2408013"/>
              <a:gd name="connsiteX3" fmla="*/ 2336800 w 2368702"/>
              <a:gd name="connsiteY3" fmla="*/ 1239613 h 2408013"/>
              <a:gd name="connsiteX4" fmla="*/ 1168400 w 2368702"/>
              <a:gd name="connsiteY4" fmla="*/ 2408013 h 2408013"/>
              <a:gd name="connsiteX5" fmla="*/ 0 w 2368702"/>
              <a:gd name="connsiteY5" fmla="*/ 1239613 h 2408013"/>
              <a:gd name="connsiteX0" fmla="*/ 0 w 2535707"/>
              <a:gd name="connsiteY0" fmla="*/ 1239613 h 2495752"/>
              <a:gd name="connsiteX1" fmla="*/ 1168400 w 2535707"/>
              <a:gd name="connsiteY1" fmla="*/ 71213 h 2495752"/>
              <a:gd name="connsiteX2" fmla="*/ 2057400 w 2535707"/>
              <a:gd name="connsiteY2" fmla="*/ 249013 h 2495752"/>
              <a:gd name="connsiteX3" fmla="*/ 2336800 w 2535707"/>
              <a:gd name="connsiteY3" fmla="*/ 1239613 h 2495752"/>
              <a:gd name="connsiteX4" fmla="*/ 2476500 w 2535707"/>
              <a:gd name="connsiteY4" fmla="*/ 2281014 h 2495752"/>
              <a:gd name="connsiteX5" fmla="*/ 1168400 w 2535707"/>
              <a:gd name="connsiteY5" fmla="*/ 2408013 h 2495752"/>
              <a:gd name="connsiteX6" fmla="*/ 0 w 2535707"/>
              <a:gd name="connsiteY6" fmla="*/ 1239613 h 2495752"/>
              <a:gd name="connsiteX0" fmla="*/ 69794 w 2605501"/>
              <a:gd name="connsiteY0" fmla="*/ 1239613 h 2434669"/>
              <a:gd name="connsiteX1" fmla="*/ 1238194 w 2605501"/>
              <a:gd name="connsiteY1" fmla="*/ 71213 h 2434669"/>
              <a:gd name="connsiteX2" fmla="*/ 2127194 w 2605501"/>
              <a:gd name="connsiteY2" fmla="*/ 249013 h 2434669"/>
              <a:gd name="connsiteX3" fmla="*/ 2406594 w 2605501"/>
              <a:gd name="connsiteY3" fmla="*/ 1239613 h 2434669"/>
              <a:gd name="connsiteX4" fmla="*/ 2546294 w 2605501"/>
              <a:gd name="connsiteY4" fmla="*/ 2281014 h 2434669"/>
              <a:gd name="connsiteX5" fmla="*/ 1238194 w 2605501"/>
              <a:gd name="connsiteY5" fmla="*/ 2408013 h 2434669"/>
              <a:gd name="connsiteX6" fmla="*/ 252488 w 2605501"/>
              <a:gd name="connsiteY6" fmla="*/ 2069764 h 2434669"/>
              <a:gd name="connsiteX7" fmla="*/ 69794 w 2605501"/>
              <a:gd name="connsiteY7" fmla="*/ 1239613 h 2434669"/>
              <a:gd name="connsiteX0" fmla="*/ 8776 w 2544483"/>
              <a:gd name="connsiteY0" fmla="*/ 1175433 h 2370489"/>
              <a:gd name="connsiteX1" fmla="*/ 331170 w 2544483"/>
              <a:gd name="connsiteY1" fmla="*/ 289349 h 2370489"/>
              <a:gd name="connsiteX2" fmla="*/ 1177176 w 2544483"/>
              <a:gd name="connsiteY2" fmla="*/ 7033 h 2370489"/>
              <a:gd name="connsiteX3" fmla="*/ 2066176 w 2544483"/>
              <a:gd name="connsiteY3" fmla="*/ 184833 h 2370489"/>
              <a:gd name="connsiteX4" fmla="*/ 2345576 w 2544483"/>
              <a:gd name="connsiteY4" fmla="*/ 1175433 h 2370489"/>
              <a:gd name="connsiteX5" fmla="*/ 2485276 w 2544483"/>
              <a:gd name="connsiteY5" fmla="*/ 2216834 h 2370489"/>
              <a:gd name="connsiteX6" fmla="*/ 1177176 w 2544483"/>
              <a:gd name="connsiteY6" fmla="*/ 2343833 h 2370489"/>
              <a:gd name="connsiteX7" fmla="*/ 191470 w 2544483"/>
              <a:gd name="connsiteY7" fmla="*/ 2005584 h 2370489"/>
              <a:gd name="connsiteX8" fmla="*/ 8776 w 2544483"/>
              <a:gd name="connsiteY8" fmla="*/ 1175433 h 237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4483" h="2370489">
                <a:moveTo>
                  <a:pt x="8776" y="1175433"/>
                </a:moveTo>
                <a:cubicBezTo>
                  <a:pt x="32059" y="889394"/>
                  <a:pt x="136437" y="484082"/>
                  <a:pt x="331170" y="289349"/>
                </a:cubicBezTo>
                <a:cubicBezTo>
                  <a:pt x="525903" y="94616"/>
                  <a:pt x="888008" y="24452"/>
                  <a:pt x="1177176" y="7033"/>
                </a:cubicBezTo>
                <a:cubicBezTo>
                  <a:pt x="1466344" y="-10386"/>
                  <a:pt x="1871443" y="-9900"/>
                  <a:pt x="2066176" y="184833"/>
                </a:cubicBezTo>
                <a:cubicBezTo>
                  <a:pt x="2260909" y="379566"/>
                  <a:pt x="2360393" y="900266"/>
                  <a:pt x="2345576" y="1175433"/>
                </a:cubicBezTo>
                <a:cubicBezTo>
                  <a:pt x="2330759" y="1450600"/>
                  <a:pt x="2680009" y="2022101"/>
                  <a:pt x="2485276" y="2216834"/>
                </a:cubicBezTo>
                <a:cubicBezTo>
                  <a:pt x="2290543" y="2411567"/>
                  <a:pt x="1559477" y="2379041"/>
                  <a:pt x="1177176" y="2343833"/>
                </a:cubicBezTo>
                <a:cubicBezTo>
                  <a:pt x="794875" y="2308625"/>
                  <a:pt x="386203" y="2200317"/>
                  <a:pt x="191470" y="2005584"/>
                </a:cubicBezTo>
                <a:cubicBezTo>
                  <a:pt x="-3263" y="1810851"/>
                  <a:pt x="-14507" y="1461472"/>
                  <a:pt x="8776" y="1175433"/>
                </a:cubicBezTo>
                <a:close/>
              </a:path>
            </a:pathLst>
          </a:cu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C340D62-CF59-68D3-8D53-D308EE346744}"/>
              </a:ext>
            </a:extLst>
          </p:cNvPr>
          <p:cNvSpPr txBox="1"/>
          <p:nvPr/>
        </p:nvSpPr>
        <p:spPr>
          <a:xfrm>
            <a:off x="7390070" y="4481052"/>
            <a:ext cx="1183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45413C"/>
                </a:solidFill>
                <a:latin typeface="Jumble" panose="02000503000000020004" pitchFamily="2" charset="0"/>
              </a:rPr>
              <a:t>Four</a:t>
            </a:r>
            <a:endParaRPr lang="zh-CN" altLang="en-US" sz="2800">
              <a:solidFill>
                <a:srgbClr val="45413C"/>
              </a:solidFill>
              <a:latin typeface="Jumble" panose="02000503000000020004" pitchFamily="2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ADD6115-C443-0FF1-1471-BB009963849C}"/>
              </a:ext>
            </a:extLst>
          </p:cNvPr>
          <p:cNvSpPr txBox="1"/>
          <p:nvPr/>
        </p:nvSpPr>
        <p:spPr>
          <a:xfrm>
            <a:off x="7501749" y="5285648"/>
            <a:ext cx="4014905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45413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senectus et netus et malesuada fames ac turpis egestas</a:t>
            </a:r>
            <a:endParaRPr lang="zh-CN" altLang="en-US" sz="1400" b="1">
              <a:solidFill>
                <a:srgbClr val="45413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29" name="图形 28">
            <a:extLst>
              <a:ext uri="{FF2B5EF4-FFF2-40B4-BE49-F238E27FC236}">
                <a16:creationId xmlns:a16="http://schemas.microsoft.com/office/drawing/2014/main" id="{2C2B2174-27C0-D174-6991-E2B0F9D153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2268437" y="3216560"/>
            <a:ext cx="1939638" cy="1939640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190468C5-B83E-B955-3765-E097059A7B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23563" y="3490123"/>
            <a:ext cx="1800000" cy="1800000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B18D963E-E74A-5B0C-2D17-BD5D6F34C4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959425" y="152517"/>
            <a:ext cx="1800000" cy="1800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32" name="墨迹 31">
                <a:extLst>
                  <a:ext uri="{FF2B5EF4-FFF2-40B4-BE49-F238E27FC236}">
                    <a16:creationId xmlns:a16="http://schemas.microsoft.com/office/drawing/2014/main" id="{7A1FC156-7C97-5AC0-9A44-C056DD4495A9}"/>
                  </a:ext>
                </a:extLst>
              </p14:cNvPr>
              <p14:cNvContentPartPr/>
              <p14:nvPr/>
            </p14:nvContentPartPr>
            <p14:xfrm rot="18904485">
              <a:off x="8167795" y="114664"/>
              <a:ext cx="2323800" cy="995760"/>
            </p14:xfrm>
          </p:contentPart>
        </mc:Choice>
        <mc:Fallback xmlns="">
          <p:pic>
            <p:nvPicPr>
              <p:cNvPr id="32" name="墨迹 31">
                <a:extLst>
                  <a:ext uri="{FF2B5EF4-FFF2-40B4-BE49-F238E27FC236}">
                    <a16:creationId xmlns:a16="http://schemas.microsoft.com/office/drawing/2014/main" id="{7A1FC156-7C97-5AC0-9A44-C056DD4495A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 rot="18904485">
                <a:off x="8149075" y="95944"/>
                <a:ext cx="2361600" cy="1033560"/>
              </a:xfrm>
              <a:prstGeom prst="rect">
                <a:avLst/>
              </a:prstGeom>
            </p:spPr>
          </p:pic>
        </mc:Fallback>
      </mc:AlternateContent>
      <p:grpSp>
        <p:nvGrpSpPr>
          <p:cNvPr id="33" name="组合 32">
            <a:extLst>
              <a:ext uri="{FF2B5EF4-FFF2-40B4-BE49-F238E27FC236}">
                <a16:creationId xmlns:a16="http://schemas.microsoft.com/office/drawing/2014/main" id="{015E426D-2525-4CB9-3B3A-2FC228F1ED1F}"/>
              </a:ext>
            </a:extLst>
          </p:cNvPr>
          <p:cNvGrpSpPr/>
          <p:nvPr/>
        </p:nvGrpSpPr>
        <p:grpSpPr>
          <a:xfrm rot="19495684" flipH="1">
            <a:off x="9219994" y="498253"/>
            <a:ext cx="646917" cy="448780"/>
            <a:chOff x="5772090" y="3634476"/>
            <a:chExt cx="1616835" cy="112163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4ADAF58-DCA6-3B3C-D921-7C2C7E924A97}"/>
                </a:ext>
              </a:extLst>
            </p:cNvPr>
            <p:cNvSpPr/>
            <p:nvPr/>
          </p:nvSpPr>
          <p:spPr>
            <a:xfrm>
              <a:off x="6645413" y="3900477"/>
              <a:ext cx="743512" cy="608383"/>
            </a:xfrm>
            <a:custGeom>
              <a:avLst/>
              <a:gdLst>
                <a:gd name="connsiteX0" fmla="*/ 743513 w 743512"/>
                <a:gd name="connsiteY0" fmla="*/ 349372 h 608383"/>
                <a:gd name="connsiteX1" fmla="*/ 301961 w 743512"/>
                <a:gd name="connsiteY1" fmla="*/ 608384 h 608383"/>
                <a:gd name="connsiteX2" fmla="*/ 0 w 743512"/>
                <a:gd name="connsiteY2" fmla="*/ 306386 h 608383"/>
                <a:gd name="connsiteX3" fmla="*/ 301961 w 743512"/>
                <a:gd name="connsiteY3" fmla="*/ 4388 h 608383"/>
                <a:gd name="connsiteX4" fmla="*/ 743513 w 743512"/>
                <a:gd name="connsiteY4" fmla="*/ 349372 h 60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512" h="608383">
                  <a:moveTo>
                    <a:pt x="743513" y="349372"/>
                  </a:moveTo>
                  <a:cubicBezTo>
                    <a:pt x="743513" y="516139"/>
                    <a:pt x="468765" y="608384"/>
                    <a:pt x="301961" y="608384"/>
                  </a:cubicBezTo>
                  <a:cubicBezTo>
                    <a:pt x="135186" y="608364"/>
                    <a:pt x="0" y="473161"/>
                    <a:pt x="0" y="306386"/>
                  </a:cubicBezTo>
                  <a:cubicBezTo>
                    <a:pt x="0" y="139616"/>
                    <a:pt x="136893" y="28238"/>
                    <a:pt x="301961" y="4388"/>
                  </a:cubicBezTo>
                  <a:cubicBezTo>
                    <a:pt x="564767" y="-33567"/>
                    <a:pt x="743513" y="182568"/>
                    <a:pt x="743513" y="349372"/>
                  </a:cubicBezTo>
                  <a:close/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5697F40-4596-0503-B40F-161608F02D1C}"/>
                </a:ext>
              </a:extLst>
            </p:cNvPr>
            <p:cNvSpPr/>
            <p:nvPr/>
          </p:nvSpPr>
          <p:spPr>
            <a:xfrm>
              <a:off x="6645413" y="3900227"/>
              <a:ext cx="699747" cy="317657"/>
            </a:xfrm>
            <a:custGeom>
              <a:avLst/>
              <a:gdLst>
                <a:gd name="connsiteX0" fmla="*/ 147420 w 699747"/>
                <a:gd name="connsiteY0" fmla="*/ 243593 h 317657"/>
                <a:gd name="connsiteX1" fmla="*/ 191503 w 699747"/>
                <a:gd name="connsiteY1" fmla="*/ 249440 h 317657"/>
                <a:gd name="connsiteX2" fmla="*/ 422663 w 699747"/>
                <a:gd name="connsiteY2" fmla="*/ 139584 h 317657"/>
                <a:gd name="connsiteX3" fmla="*/ 699747 w 699747"/>
                <a:gd name="connsiteY3" fmla="*/ 198692 h 317657"/>
                <a:gd name="connsiteX4" fmla="*/ 301961 w 699747"/>
                <a:gd name="connsiteY4" fmla="*/ 4531 h 317657"/>
                <a:gd name="connsiteX5" fmla="*/ 0 w 699747"/>
                <a:gd name="connsiteY5" fmla="*/ 306529 h 317657"/>
                <a:gd name="connsiteX6" fmla="*/ 565 w 699747"/>
                <a:gd name="connsiteY6" fmla="*/ 317658 h 317657"/>
                <a:gd name="connsiteX7" fmla="*/ 147420 w 699747"/>
                <a:gd name="connsiteY7" fmla="*/ 243593 h 31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9747" h="317657">
                  <a:moveTo>
                    <a:pt x="147420" y="243593"/>
                  </a:moveTo>
                  <a:cubicBezTo>
                    <a:pt x="162304" y="243630"/>
                    <a:pt x="177123" y="245596"/>
                    <a:pt x="191503" y="249440"/>
                  </a:cubicBezTo>
                  <a:cubicBezTo>
                    <a:pt x="254157" y="188077"/>
                    <a:pt x="335517" y="149411"/>
                    <a:pt x="422663" y="139584"/>
                  </a:cubicBezTo>
                  <a:cubicBezTo>
                    <a:pt x="519137" y="125035"/>
                    <a:pt x="617608" y="146042"/>
                    <a:pt x="699747" y="198692"/>
                  </a:cubicBezTo>
                  <a:cubicBezTo>
                    <a:pt x="620665" y="57299"/>
                    <a:pt x="462083" y="-20107"/>
                    <a:pt x="301961" y="4531"/>
                  </a:cubicBezTo>
                  <a:cubicBezTo>
                    <a:pt x="136893" y="28381"/>
                    <a:pt x="0" y="139761"/>
                    <a:pt x="0" y="306529"/>
                  </a:cubicBezTo>
                  <a:cubicBezTo>
                    <a:pt x="0" y="310286"/>
                    <a:pt x="425" y="313937"/>
                    <a:pt x="565" y="317658"/>
                  </a:cubicBezTo>
                  <a:cubicBezTo>
                    <a:pt x="35817" y="272053"/>
                    <a:pt x="89795" y="244831"/>
                    <a:pt x="147420" y="243593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50936BE-3902-906D-D4C3-C652705C8A89}"/>
                </a:ext>
              </a:extLst>
            </p:cNvPr>
            <p:cNvSpPr/>
            <p:nvPr/>
          </p:nvSpPr>
          <p:spPr>
            <a:xfrm>
              <a:off x="6855060" y="3905998"/>
              <a:ext cx="423939" cy="585674"/>
            </a:xfrm>
            <a:custGeom>
              <a:avLst/>
              <a:gdLst>
                <a:gd name="connsiteX0" fmla="*/ 0 w 423939"/>
                <a:gd name="connsiteY0" fmla="*/ 22466 h 585674"/>
                <a:gd name="connsiteX1" fmla="*/ 229601 w 423939"/>
                <a:gd name="connsiteY1" fmla="*/ 531279 h 585674"/>
                <a:gd name="connsiteX2" fmla="*/ 232363 w 423939"/>
                <a:gd name="connsiteY2" fmla="*/ 585675 h 585674"/>
                <a:gd name="connsiteX3" fmla="*/ 218048 w 423939"/>
                <a:gd name="connsiteY3" fmla="*/ 0 h 585674"/>
                <a:gd name="connsiteX4" fmla="*/ 422131 w 423939"/>
                <a:gd name="connsiteY4" fmla="*/ 484290 h 585674"/>
                <a:gd name="connsiteX5" fmla="*/ 423939 w 423939"/>
                <a:gd name="connsiteY5" fmla="*/ 508635 h 58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3939" h="585674">
                  <a:moveTo>
                    <a:pt x="0" y="22466"/>
                  </a:moveTo>
                  <a:cubicBezTo>
                    <a:pt x="141539" y="150432"/>
                    <a:pt x="213123" y="341404"/>
                    <a:pt x="229601" y="531279"/>
                  </a:cubicBezTo>
                  <a:cubicBezTo>
                    <a:pt x="231159" y="549352"/>
                    <a:pt x="232293" y="567532"/>
                    <a:pt x="232363" y="585675"/>
                  </a:cubicBezTo>
                  <a:moveTo>
                    <a:pt x="218048" y="0"/>
                  </a:moveTo>
                  <a:cubicBezTo>
                    <a:pt x="342751" y="127114"/>
                    <a:pt x="406682" y="306250"/>
                    <a:pt x="422131" y="484290"/>
                  </a:cubicBezTo>
                  <a:cubicBezTo>
                    <a:pt x="422840" y="492393"/>
                    <a:pt x="423444" y="500507"/>
                    <a:pt x="423939" y="508635"/>
                  </a:cubicBezTo>
                </a:path>
              </a:pathLst>
            </a:custGeom>
            <a:noFill/>
            <a:ln w="12700" cap="rnd">
              <a:solidFill>
                <a:srgbClr val="FFE5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C6DA36E-EA05-5038-30EE-393C609E8020}"/>
                </a:ext>
              </a:extLst>
            </p:cNvPr>
            <p:cNvSpPr/>
            <p:nvPr/>
          </p:nvSpPr>
          <p:spPr>
            <a:xfrm>
              <a:off x="6645413" y="3900477"/>
              <a:ext cx="743512" cy="608383"/>
            </a:xfrm>
            <a:custGeom>
              <a:avLst/>
              <a:gdLst>
                <a:gd name="connsiteX0" fmla="*/ 743513 w 743512"/>
                <a:gd name="connsiteY0" fmla="*/ 349372 h 608383"/>
                <a:gd name="connsiteX1" fmla="*/ 301961 w 743512"/>
                <a:gd name="connsiteY1" fmla="*/ 608384 h 608383"/>
                <a:gd name="connsiteX2" fmla="*/ 0 w 743512"/>
                <a:gd name="connsiteY2" fmla="*/ 306386 h 608383"/>
                <a:gd name="connsiteX3" fmla="*/ 301961 w 743512"/>
                <a:gd name="connsiteY3" fmla="*/ 4388 h 608383"/>
                <a:gd name="connsiteX4" fmla="*/ 743513 w 743512"/>
                <a:gd name="connsiteY4" fmla="*/ 349372 h 60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512" h="608383">
                  <a:moveTo>
                    <a:pt x="743513" y="349372"/>
                  </a:moveTo>
                  <a:cubicBezTo>
                    <a:pt x="743513" y="516139"/>
                    <a:pt x="468765" y="608384"/>
                    <a:pt x="301961" y="608384"/>
                  </a:cubicBezTo>
                  <a:cubicBezTo>
                    <a:pt x="135186" y="608364"/>
                    <a:pt x="0" y="473161"/>
                    <a:pt x="0" y="306386"/>
                  </a:cubicBezTo>
                  <a:cubicBezTo>
                    <a:pt x="0" y="139616"/>
                    <a:pt x="136893" y="28238"/>
                    <a:pt x="301961" y="4388"/>
                  </a:cubicBezTo>
                  <a:cubicBezTo>
                    <a:pt x="564767" y="-33567"/>
                    <a:pt x="743513" y="182568"/>
                    <a:pt x="743513" y="349372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F142EE0-2945-AE6C-6889-9BC547560E15}"/>
                </a:ext>
              </a:extLst>
            </p:cNvPr>
            <p:cNvSpPr/>
            <p:nvPr/>
          </p:nvSpPr>
          <p:spPr>
            <a:xfrm>
              <a:off x="6467798" y="4012805"/>
              <a:ext cx="413909" cy="531776"/>
            </a:xfrm>
            <a:custGeom>
              <a:avLst/>
              <a:gdLst>
                <a:gd name="connsiteX0" fmla="*/ 0 w 413909"/>
                <a:gd name="connsiteY0" fmla="*/ 265888 h 531776"/>
                <a:gd name="connsiteX1" fmla="*/ 206955 w 413909"/>
                <a:gd name="connsiteY1" fmla="*/ 531776 h 531776"/>
                <a:gd name="connsiteX2" fmla="*/ 413910 w 413909"/>
                <a:gd name="connsiteY2" fmla="*/ 265888 h 531776"/>
                <a:gd name="connsiteX3" fmla="*/ 206955 w 413909"/>
                <a:gd name="connsiteY3" fmla="*/ 0 h 531776"/>
                <a:gd name="connsiteX4" fmla="*/ 0 w 413909"/>
                <a:gd name="connsiteY4" fmla="*/ 265888 h 5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909" h="531776">
                  <a:moveTo>
                    <a:pt x="0" y="265888"/>
                  </a:moveTo>
                  <a:cubicBezTo>
                    <a:pt x="0" y="412734"/>
                    <a:pt x="92658" y="531776"/>
                    <a:pt x="206955" y="531776"/>
                  </a:cubicBezTo>
                  <a:cubicBezTo>
                    <a:pt x="321255" y="531776"/>
                    <a:pt x="413910" y="412734"/>
                    <a:pt x="413910" y="265888"/>
                  </a:cubicBezTo>
                  <a:cubicBezTo>
                    <a:pt x="413910" y="119042"/>
                    <a:pt x="321255" y="0"/>
                    <a:pt x="206955" y="0"/>
                  </a:cubicBezTo>
                  <a:cubicBezTo>
                    <a:pt x="92658" y="0"/>
                    <a:pt x="0" y="119042"/>
                    <a:pt x="0" y="265888"/>
                  </a:cubicBezTo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4DCEE85-E6E8-B47D-7FCB-8ACBE37CD6BA}"/>
                </a:ext>
              </a:extLst>
            </p:cNvPr>
            <p:cNvSpPr/>
            <p:nvPr/>
          </p:nvSpPr>
          <p:spPr>
            <a:xfrm>
              <a:off x="6468119" y="4012805"/>
              <a:ext cx="382404" cy="520045"/>
            </a:xfrm>
            <a:custGeom>
              <a:avLst/>
              <a:gdLst>
                <a:gd name="connsiteX0" fmla="*/ 115951 w 382404"/>
                <a:gd name="connsiteY0" fmla="*/ 387582 h 520045"/>
                <a:gd name="connsiteX1" fmla="*/ 325032 w 382404"/>
                <a:gd name="connsiteY1" fmla="*/ 131015 h 520045"/>
                <a:gd name="connsiteX2" fmla="*/ 369115 w 382404"/>
                <a:gd name="connsiteY2" fmla="*/ 136862 h 520045"/>
                <a:gd name="connsiteX3" fmla="*/ 382404 w 382404"/>
                <a:gd name="connsiteY3" fmla="*/ 125449 h 520045"/>
                <a:gd name="connsiteX4" fmla="*/ 206955 w 382404"/>
                <a:gd name="connsiteY4" fmla="*/ 0 h 520045"/>
                <a:gd name="connsiteX5" fmla="*/ 0 w 382404"/>
                <a:gd name="connsiteY5" fmla="*/ 265781 h 520045"/>
                <a:gd name="connsiteX6" fmla="*/ 146427 w 382404"/>
                <a:gd name="connsiteY6" fmla="*/ 520045 h 520045"/>
                <a:gd name="connsiteX7" fmla="*/ 115951 w 382404"/>
                <a:gd name="connsiteY7" fmla="*/ 387582 h 52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404" h="520045">
                  <a:moveTo>
                    <a:pt x="115951" y="387582"/>
                  </a:moveTo>
                  <a:cubicBezTo>
                    <a:pt x="115951" y="245832"/>
                    <a:pt x="209506" y="131015"/>
                    <a:pt x="325032" y="131015"/>
                  </a:cubicBezTo>
                  <a:cubicBezTo>
                    <a:pt x="339919" y="131051"/>
                    <a:pt x="354735" y="133017"/>
                    <a:pt x="369115" y="136862"/>
                  </a:cubicBezTo>
                  <a:cubicBezTo>
                    <a:pt x="373087" y="132680"/>
                    <a:pt x="378152" y="129383"/>
                    <a:pt x="382404" y="125449"/>
                  </a:cubicBezTo>
                  <a:cubicBezTo>
                    <a:pt x="353011" y="53297"/>
                    <a:pt x="284738" y="4480"/>
                    <a:pt x="206955" y="0"/>
                  </a:cubicBezTo>
                  <a:cubicBezTo>
                    <a:pt x="92633" y="0"/>
                    <a:pt x="0" y="119070"/>
                    <a:pt x="0" y="265781"/>
                  </a:cubicBezTo>
                  <a:cubicBezTo>
                    <a:pt x="0" y="385560"/>
                    <a:pt x="61661" y="486771"/>
                    <a:pt x="146427" y="520045"/>
                  </a:cubicBezTo>
                  <a:cubicBezTo>
                    <a:pt x="126250" y="478811"/>
                    <a:pt x="115822" y="433488"/>
                    <a:pt x="115951" y="387582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786EF3E-2315-B504-D3BC-E93BF4104088}"/>
                </a:ext>
              </a:extLst>
            </p:cNvPr>
            <p:cNvSpPr/>
            <p:nvPr/>
          </p:nvSpPr>
          <p:spPr>
            <a:xfrm>
              <a:off x="6467798" y="4012805"/>
              <a:ext cx="413909" cy="531776"/>
            </a:xfrm>
            <a:custGeom>
              <a:avLst/>
              <a:gdLst>
                <a:gd name="connsiteX0" fmla="*/ 0 w 413909"/>
                <a:gd name="connsiteY0" fmla="*/ 265888 h 531776"/>
                <a:gd name="connsiteX1" fmla="*/ 206955 w 413909"/>
                <a:gd name="connsiteY1" fmla="*/ 531776 h 531776"/>
                <a:gd name="connsiteX2" fmla="*/ 413910 w 413909"/>
                <a:gd name="connsiteY2" fmla="*/ 265888 h 531776"/>
                <a:gd name="connsiteX3" fmla="*/ 206955 w 413909"/>
                <a:gd name="connsiteY3" fmla="*/ 0 h 531776"/>
                <a:gd name="connsiteX4" fmla="*/ 0 w 413909"/>
                <a:gd name="connsiteY4" fmla="*/ 265888 h 53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909" h="531776">
                  <a:moveTo>
                    <a:pt x="0" y="265888"/>
                  </a:moveTo>
                  <a:cubicBezTo>
                    <a:pt x="0" y="412734"/>
                    <a:pt x="92658" y="531776"/>
                    <a:pt x="206955" y="531776"/>
                  </a:cubicBezTo>
                  <a:cubicBezTo>
                    <a:pt x="321255" y="531776"/>
                    <a:pt x="413910" y="412734"/>
                    <a:pt x="413910" y="265888"/>
                  </a:cubicBezTo>
                  <a:cubicBezTo>
                    <a:pt x="413910" y="119042"/>
                    <a:pt x="321255" y="0"/>
                    <a:pt x="206955" y="0"/>
                  </a:cubicBezTo>
                  <a:cubicBezTo>
                    <a:pt x="92658" y="0"/>
                    <a:pt x="0" y="119042"/>
                    <a:pt x="0" y="265888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982D4F0-0D39-C936-4133-3A2F085C25A3}"/>
                </a:ext>
              </a:extLst>
            </p:cNvPr>
            <p:cNvSpPr/>
            <p:nvPr/>
          </p:nvSpPr>
          <p:spPr>
            <a:xfrm>
              <a:off x="5902220" y="4237977"/>
              <a:ext cx="1250976" cy="518130"/>
            </a:xfrm>
            <a:custGeom>
              <a:avLst/>
              <a:gdLst>
                <a:gd name="connsiteX0" fmla="*/ 779162 w 1250976"/>
                <a:gd name="connsiteY0" fmla="*/ 169853 h 518130"/>
                <a:gd name="connsiteX1" fmla="*/ 824095 w 1250976"/>
                <a:gd name="connsiteY1" fmla="*/ 518130 h 518130"/>
                <a:gd name="connsiteX2" fmla="*/ 856841 w 1250976"/>
                <a:gd name="connsiteY2" fmla="*/ 123784 h 518130"/>
                <a:gd name="connsiteX3" fmla="*/ 945896 w 1250976"/>
                <a:gd name="connsiteY3" fmla="*/ 493892 h 518130"/>
                <a:gd name="connsiteX4" fmla="*/ 1250976 w 1250976"/>
                <a:gd name="connsiteY4" fmla="*/ 420643 h 518130"/>
                <a:gd name="connsiteX5" fmla="*/ 1041577 w 1250976"/>
                <a:gd name="connsiteY5" fmla="*/ 0 h 518130"/>
                <a:gd name="connsiteX6" fmla="*/ 913116 w 1250976"/>
                <a:gd name="connsiteY6" fmla="*/ 67649 h 518130"/>
                <a:gd name="connsiteX7" fmla="*/ 37135 w 1250976"/>
                <a:gd name="connsiteY7" fmla="*/ 349059 h 518130"/>
                <a:gd name="connsiteX8" fmla="*/ 3222 w 1250976"/>
                <a:gd name="connsiteY8" fmla="*/ 447469 h 518130"/>
                <a:gd name="connsiteX9" fmla="*/ 309970 w 1250976"/>
                <a:gd name="connsiteY9" fmla="*/ 425534 h 518130"/>
                <a:gd name="connsiteX10" fmla="*/ 285729 w 1250976"/>
                <a:gd name="connsiteY10" fmla="*/ 518130 h 51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0976" h="518130">
                  <a:moveTo>
                    <a:pt x="779162" y="169853"/>
                  </a:moveTo>
                  <a:lnTo>
                    <a:pt x="824095" y="518130"/>
                  </a:lnTo>
                  <a:moveTo>
                    <a:pt x="856841" y="123784"/>
                  </a:moveTo>
                  <a:lnTo>
                    <a:pt x="945896" y="493892"/>
                  </a:lnTo>
                  <a:moveTo>
                    <a:pt x="1250976" y="420643"/>
                  </a:moveTo>
                  <a:lnTo>
                    <a:pt x="1041577" y="0"/>
                  </a:lnTo>
                  <a:lnTo>
                    <a:pt x="913116" y="67649"/>
                  </a:lnTo>
                  <a:moveTo>
                    <a:pt x="37135" y="349059"/>
                  </a:moveTo>
                  <a:cubicBezTo>
                    <a:pt x="6744" y="371821"/>
                    <a:pt x="-6694" y="410816"/>
                    <a:pt x="3222" y="447469"/>
                  </a:cubicBezTo>
                  <a:moveTo>
                    <a:pt x="309970" y="425534"/>
                  </a:moveTo>
                  <a:cubicBezTo>
                    <a:pt x="323312" y="458359"/>
                    <a:pt x="313446" y="496052"/>
                    <a:pt x="285729" y="518130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10C5B2D-4033-D996-6C2D-04559C43406D}"/>
                </a:ext>
              </a:extLst>
            </p:cNvPr>
            <p:cNvSpPr/>
            <p:nvPr/>
          </p:nvSpPr>
          <p:spPr>
            <a:xfrm>
              <a:off x="5772090" y="3812038"/>
              <a:ext cx="921835" cy="851649"/>
            </a:xfrm>
            <a:custGeom>
              <a:avLst/>
              <a:gdLst>
                <a:gd name="connsiteX0" fmla="*/ 921836 w 921835"/>
                <a:gd name="connsiteY0" fmla="*/ 372675 h 851649"/>
                <a:gd name="connsiteX1" fmla="*/ 507217 w 921835"/>
                <a:gd name="connsiteY1" fmla="*/ 157 h 851649"/>
                <a:gd name="connsiteX2" fmla="*/ 116944 w 921835"/>
                <a:gd name="connsiteY2" fmla="*/ 247120 h 851649"/>
                <a:gd name="connsiteX3" fmla="*/ 53617 w 921835"/>
                <a:gd name="connsiteY3" fmla="*/ 363780 h 851649"/>
                <a:gd name="connsiteX4" fmla="*/ 0 w 921835"/>
                <a:gd name="connsiteY4" fmla="*/ 519103 h 851649"/>
                <a:gd name="connsiteX5" fmla="*/ 460687 w 921835"/>
                <a:gd name="connsiteY5" fmla="*/ 851650 h 851649"/>
                <a:gd name="connsiteX6" fmla="*/ 921836 w 921835"/>
                <a:gd name="connsiteY6" fmla="*/ 519103 h 85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835" h="851649">
                  <a:moveTo>
                    <a:pt x="921836" y="372675"/>
                  </a:moveTo>
                  <a:cubicBezTo>
                    <a:pt x="921836" y="166961"/>
                    <a:pt x="736143" y="157"/>
                    <a:pt x="507217" y="157"/>
                  </a:cubicBezTo>
                  <a:cubicBezTo>
                    <a:pt x="339032" y="-4461"/>
                    <a:pt x="184776" y="93152"/>
                    <a:pt x="116944" y="247120"/>
                  </a:cubicBezTo>
                  <a:cubicBezTo>
                    <a:pt x="100892" y="288548"/>
                    <a:pt x="79611" y="327751"/>
                    <a:pt x="53617" y="363780"/>
                  </a:cubicBezTo>
                  <a:cubicBezTo>
                    <a:pt x="19436" y="408403"/>
                    <a:pt x="625" y="462898"/>
                    <a:pt x="0" y="519103"/>
                  </a:cubicBezTo>
                  <a:cubicBezTo>
                    <a:pt x="0" y="702776"/>
                    <a:pt x="206353" y="851650"/>
                    <a:pt x="460687" y="851650"/>
                  </a:cubicBezTo>
                  <a:cubicBezTo>
                    <a:pt x="715021" y="851650"/>
                    <a:pt x="921836" y="702776"/>
                    <a:pt x="921836" y="519103"/>
                  </a:cubicBezTo>
                  <a:close/>
                </a:path>
              </a:pathLst>
            </a:custGeom>
            <a:solidFill>
              <a:srgbClr val="BF8256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E9CB4E9-D292-6FDE-A6BB-418D50F0A930}"/>
                </a:ext>
              </a:extLst>
            </p:cNvPr>
            <p:cNvSpPr/>
            <p:nvPr/>
          </p:nvSpPr>
          <p:spPr>
            <a:xfrm>
              <a:off x="5871811" y="3812041"/>
              <a:ext cx="822007" cy="446523"/>
            </a:xfrm>
            <a:custGeom>
              <a:avLst/>
              <a:gdLst>
                <a:gd name="connsiteX0" fmla="*/ 359655 w 822007"/>
                <a:gd name="connsiteY0" fmla="*/ 139778 h 446523"/>
                <a:gd name="connsiteX1" fmla="*/ 822008 w 822007"/>
                <a:gd name="connsiteY1" fmla="*/ 446523 h 446523"/>
                <a:gd name="connsiteX2" fmla="*/ 822008 w 822007"/>
                <a:gd name="connsiteY2" fmla="*/ 372672 h 446523"/>
                <a:gd name="connsiteX3" fmla="*/ 407389 w 822007"/>
                <a:gd name="connsiteY3" fmla="*/ 154 h 446523"/>
                <a:gd name="connsiteX4" fmla="*/ 17223 w 822007"/>
                <a:gd name="connsiteY4" fmla="*/ 247117 h 446523"/>
                <a:gd name="connsiteX5" fmla="*/ 0 w 822007"/>
                <a:gd name="connsiteY5" fmla="*/ 284363 h 446523"/>
                <a:gd name="connsiteX6" fmla="*/ 359655 w 822007"/>
                <a:gd name="connsiteY6" fmla="*/ 139778 h 446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2007" h="446523">
                  <a:moveTo>
                    <a:pt x="359655" y="139778"/>
                  </a:moveTo>
                  <a:cubicBezTo>
                    <a:pt x="577278" y="139778"/>
                    <a:pt x="761269" y="268947"/>
                    <a:pt x="822008" y="446523"/>
                  </a:cubicBezTo>
                  <a:lnTo>
                    <a:pt x="822008" y="372672"/>
                  </a:lnTo>
                  <a:cubicBezTo>
                    <a:pt x="822008" y="166921"/>
                    <a:pt x="636315" y="154"/>
                    <a:pt x="407389" y="154"/>
                  </a:cubicBezTo>
                  <a:cubicBezTo>
                    <a:pt x="239244" y="-4419"/>
                    <a:pt x="85040" y="93186"/>
                    <a:pt x="17223" y="247117"/>
                  </a:cubicBezTo>
                  <a:cubicBezTo>
                    <a:pt x="12155" y="259841"/>
                    <a:pt x="5883" y="271923"/>
                    <a:pt x="0" y="284363"/>
                  </a:cubicBezTo>
                  <a:cubicBezTo>
                    <a:pt x="95967" y="190377"/>
                    <a:pt x="225339" y="138369"/>
                    <a:pt x="359655" y="139778"/>
                  </a:cubicBezTo>
                  <a:close/>
                </a:path>
              </a:pathLst>
            </a:custGeom>
            <a:solidFill>
              <a:srgbClr val="DEA47A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2B8F6CD-C421-5BDE-4B22-B9BDD74D9B32}"/>
                </a:ext>
              </a:extLst>
            </p:cNvPr>
            <p:cNvSpPr/>
            <p:nvPr/>
          </p:nvSpPr>
          <p:spPr>
            <a:xfrm>
              <a:off x="5772090" y="3812038"/>
              <a:ext cx="921835" cy="851649"/>
            </a:xfrm>
            <a:custGeom>
              <a:avLst/>
              <a:gdLst>
                <a:gd name="connsiteX0" fmla="*/ 921836 w 921835"/>
                <a:gd name="connsiteY0" fmla="*/ 372675 h 851649"/>
                <a:gd name="connsiteX1" fmla="*/ 507217 w 921835"/>
                <a:gd name="connsiteY1" fmla="*/ 157 h 851649"/>
                <a:gd name="connsiteX2" fmla="*/ 116944 w 921835"/>
                <a:gd name="connsiteY2" fmla="*/ 247120 h 851649"/>
                <a:gd name="connsiteX3" fmla="*/ 53617 w 921835"/>
                <a:gd name="connsiteY3" fmla="*/ 363780 h 851649"/>
                <a:gd name="connsiteX4" fmla="*/ 0 w 921835"/>
                <a:gd name="connsiteY4" fmla="*/ 519103 h 851649"/>
                <a:gd name="connsiteX5" fmla="*/ 460687 w 921835"/>
                <a:gd name="connsiteY5" fmla="*/ 851650 h 851649"/>
                <a:gd name="connsiteX6" fmla="*/ 921836 w 921835"/>
                <a:gd name="connsiteY6" fmla="*/ 519103 h 85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835" h="851649">
                  <a:moveTo>
                    <a:pt x="921836" y="372675"/>
                  </a:moveTo>
                  <a:cubicBezTo>
                    <a:pt x="921836" y="166961"/>
                    <a:pt x="736143" y="157"/>
                    <a:pt x="507217" y="157"/>
                  </a:cubicBezTo>
                  <a:cubicBezTo>
                    <a:pt x="339032" y="-4461"/>
                    <a:pt x="184776" y="93152"/>
                    <a:pt x="116944" y="247120"/>
                  </a:cubicBezTo>
                  <a:cubicBezTo>
                    <a:pt x="100892" y="288548"/>
                    <a:pt x="79611" y="327751"/>
                    <a:pt x="53617" y="363780"/>
                  </a:cubicBezTo>
                  <a:cubicBezTo>
                    <a:pt x="19436" y="408403"/>
                    <a:pt x="625" y="462898"/>
                    <a:pt x="0" y="519103"/>
                  </a:cubicBezTo>
                  <a:cubicBezTo>
                    <a:pt x="0" y="702776"/>
                    <a:pt x="206353" y="851650"/>
                    <a:pt x="460687" y="851650"/>
                  </a:cubicBezTo>
                  <a:cubicBezTo>
                    <a:pt x="715021" y="851650"/>
                    <a:pt x="921836" y="702776"/>
                    <a:pt x="921836" y="519103"/>
                  </a:cubicBezTo>
                  <a:close/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A2EE04D-5713-CBC8-A0FE-9119073F14AB}"/>
                </a:ext>
              </a:extLst>
            </p:cNvPr>
            <p:cNvSpPr/>
            <p:nvPr/>
          </p:nvSpPr>
          <p:spPr>
            <a:xfrm>
              <a:off x="6019019" y="3634476"/>
              <a:ext cx="525113" cy="358129"/>
            </a:xfrm>
            <a:custGeom>
              <a:avLst/>
              <a:gdLst>
                <a:gd name="connsiteX0" fmla="*/ 117368 w 525113"/>
                <a:gd name="connsiteY0" fmla="*/ 311282 h 358129"/>
                <a:gd name="connsiteX1" fmla="*/ 84378 w 525113"/>
                <a:gd name="connsiteY1" fmla="*/ 145294 h 358129"/>
                <a:gd name="connsiteX2" fmla="*/ 0 w 525113"/>
                <a:gd name="connsiteY2" fmla="*/ 0 h 358129"/>
                <a:gd name="connsiteX3" fmla="*/ 347678 w 525113"/>
                <a:gd name="connsiteY3" fmla="*/ 358130 h 358129"/>
                <a:gd name="connsiteX4" fmla="*/ 413308 w 525113"/>
                <a:gd name="connsiteY4" fmla="*/ 202205 h 358129"/>
                <a:gd name="connsiteX5" fmla="*/ 525113 w 525113"/>
                <a:gd name="connsiteY5" fmla="*/ 76933 h 35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113" h="358129">
                  <a:moveTo>
                    <a:pt x="117368" y="311282"/>
                  </a:moveTo>
                  <a:cubicBezTo>
                    <a:pt x="111521" y="255052"/>
                    <a:pt x="100477" y="199485"/>
                    <a:pt x="84378" y="145294"/>
                  </a:cubicBezTo>
                  <a:cubicBezTo>
                    <a:pt x="68167" y="90858"/>
                    <a:pt x="39246" y="41057"/>
                    <a:pt x="0" y="0"/>
                  </a:cubicBezTo>
                  <a:moveTo>
                    <a:pt x="347678" y="358130"/>
                  </a:moveTo>
                  <a:cubicBezTo>
                    <a:pt x="364714" y="304248"/>
                    <a:pt x="386682" y="252051"/>
                    <a:pt x="413308" y="202205"/>
                  </a:cubicBezTo>
                  <a:cubicBezTo>
                    <a:pt x="440131" y="152184"/>
                    <a:pt x="478451" y="109249"/>
                    <a:pt x="525113" y="76933"/>
                  </a:cubicBezTo>
                </a:path>
              </a:pathLst>
            </a:custGeom>
            <a:noFill/>
            <a:ln w="12700" cap="rnd">
              <a:solidFill>
                <a:srgbClr val="45413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22FD82-90BA-22DB-E1A0-6C00377043BB}"/>
                </a:ext>
              </a:extLst>
            </p:cNvPr>
            <p:cNvSpPr/>
            <p:nvPr/>
          </p:nvSpPr>
          <p:spPr>
            <a:xfrm>
              <a:off x="5866673" y="4350668"/>
              <a:ext cx="70875" cy="70875"/>
            </a:xfrm>
            <a:custGeom>
              <a:avLst/>
              <a:gdLst>
                <a:gd name="connsiteX0" fmla="*/ 0 w 70875"/>
                <a:gd name="connsiteY0" fmla="*/ 35438 h 70875"/>
                <a:gd name="connsiteX1" fmla="*/ 35438 w 70875"/>
                <a:gd name="connsiteY1" fmla="*/ 70875 h 70875"/>
                <a:gd name="connsiteX2" fmla="*/ 70875 w 70875"/>
                <a:gd name="connsiteY2" fmla="*/ 35438 h 70875"/>
                <a:gd name="connsiteX3" fmla="*/ 35438 w 70875"/>
                <a:gd name="connsiteY3" fmla="*/ 0 h 70875"/>
                <a:gd name="connsiteX4" fmla="*/ 0 w 70875"/>
                <a:gd name="connsiteY4" fmla="*/ 35438 h 7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5" h="70875">
                  <a:moveTo>
                    <a:pt x="0" y="35438"/>
                  </a:moveTo>
                  <a:cubicBezTo>
                    <a:pt x="0" y="55010"/>
                    <a:pt x="15866" y="70875"/>
                    <a:pt x="35438" y="70875"/>
                  </a:cubicBezTo>
                  <a:cubicBezTo>
                    <a:pt x="55009" y="70875"/>
                    <a:pt x="70875" y="55010"/>
                    <a:pt x="70875" y="35438"/>
                  </a:cubicBezTo>
                  <a:cubicBezTo>
                    <a:pt x="70875" y="15865"/>
                    <a:pt x="55009" y="0"/>
                    <a:pt x="35438" y="0"/>
                  </a:cubicBezTo>
                  <a:cubicBezTo>
                    <a:pt x="15866" y="0"/>
                    <a:pt x="0" y="15865"/>
                    <a:pt x="0" y="35438"/>
                  </a:cubicBezTo>
                </a:path>
              </a:pathLst>
            </a:custGeom>
            <a:solidFill>
              <a:srgbClr val="45413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3EF8ADE-F330-4FAC-9222-EF298BA9E33B}"/>
                </a:ext>
              </a:extLst>
            </p:cNvPr>
            <p:cNvSpPr/>
            <p:nvPr/>
          </p:nvSpPr>
          <p:spPr>
            <a:xfrm>
              <a:off x="6321124" y="4495996"/>
              <a:ext cx="70875" cy="70875"/>
            </a:xfrm>
            <a:custGeom>
              <a:avLst/>
              <a:gdLst>
                <a:gd name="connsiteX0" fmla="*/ 0 w 70875"/>
                <a:gd name="connsiteY0" fmla="*/ 35437 h 70875"/>
                <a:gd name="connsiteX1" fmla="*/ 35438 w 70875"/>
                <a:gd name="connsiteY1" fmla="*/ 70875 h 70875"/>
                <a:gd name="connsiteX2" fmla="*/ 70875 w 70875"/>
                <a:gd name="connsiteY2" fmla="*/ 35437 h 70875"/>
                <a:gd name="connsiteX3" fmla="*/ 35438 w 70875"/>
                <a:gd name="connsiteY3" fmla="*/ 0 h 70875"/>
                <a:gd name="connsiteX4" fmla="*/ 0 w 70875"/>
                <a:gd name="connsiteY4" fmla="*/ 35437 h 7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5" h="70875">
                  <a:moveTo>
                    <a:pt x="0" y="35437"/>
                  </a:moveTo>
                  <a:cubicBezTo>
                    <a:pt x="0" y="55010"/>
                    <a:pt x="15865" y="70875"/>
                    <a:pt x="35438" y="70875"/>
                  </a:cubicBezTo>
                  <a:cubicBezTo>
                    <a:pt x="55010" y="70875"/>
                    <a:pt x="70875" y="55010"/>
                    <a:pt x="70875" y="35437"/>
                  </a:cubicBezTo>
                  <a:cubicBezTo>
                    <a:pt x="70875" y="15868"/>
                    <a:pt x="55010" y="0"/>
                    <a:pt x="35438" y="0"/>
                  </a:cubicBezTo>
                  <a:cubicBezTo>
                    <a:pt x="15865" y="0"/>
                    <a:pt x="0" y="15868"/>
                    <a:pt x="0" y="35437"/>
                  </a:cubicBezTo>
                </a:path>
              </a:pathLst>
            </a:custGeom>
            <a:solidFill>
              <a:srgbClr val="45413C"/>
            </a:solidFill>
            <a:ln w="27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7355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1078</TotalTime>
  <Words>471</Words>
  <Application>Microsoft Office PowerPoint</Application>
  <PresentationFormat>宽屏</PresentationFormat>
  <Paragraphs>69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..黑体UI-韩语</vt:lpstr>
      <vt:lpstr>等线</vt:lpstr>
      <vt:lpstr>Jumble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Honey Honey bee 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user Power</cp:lastModifiedBy>
  <cp:revision>46</cp:revision>
  <dcterms:created xsi:type="dcterms:W3CDTF">2023-10-08T00:47:17Z</dcterms:created>
  <dcterms:modified xsi:type="dcterms:W3CDTF">2023-10-15T13:40:59Z</dcterms:modified>
</cp:coreProperties>
</file>