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0" r:id="rId3"/>
    <p:sldId id="261" r:id="rId4"/>
    <p:sldId id="285" r:id="rId5"/>
    <p:sldId id="281" r:id="rId6"/>
    <p:sldId id="287" r:id="rId7"/>
    <p:sldId id="286" r:id="rId8"/>
    <p:sldId id="291" r:id="rId9"/>
    <p:sldId id="292" r:id="rId10"/>
    <p:sldId id="282" r:id="rId11"/>
    <p:sldId id="273" r:id="rId12"/>
    <p:sldId id="1128" r:id="rId13"/>
    <p:sldId id="283" r:id="rId14"/>
    <p:sldId id="288" r:id="rId15"/>
    <p:sldId id="293" r:id="rId16"/>
    <p:sldId id="284" r:id="rId17"/>
    <p:sldId id="1127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617F"/>
    <a:srgbClr val="F1F0F6"/>
    <a:srgbClr val="ECEBF2"/>
    <a:srgbClr val="82B6EF"/>
    <a:srgbClr val="71AAEA"/>
    <a:srgbClr val="70A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91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600" dirty="0"/>
              <a:t>在这里输入标题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4802813879116259"/>
          <c:y val="0.22161185554961707"/>
          <c:w val="0.52435620523044768"/>
          <c:h val="0.6738876366404992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 flip="none" rotWithShape="1">
                <a:gsLst>
                  <a:gs pos="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  <a:tileRect/>
              </a:gradFill>
              <a:ln w="19050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0ED-4904-A265-645C43D90DB5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0ED-4904-A265-645C43D90DB5}"/>
              </c:ext>
            </c:extLst>
          </c:dPt>
          <c:dLbls>
            <c:dLbl>
              <c:idx val="0"/>
              <c:layout>
                <c:manualLayout>
                  <c:x val="-0.1404510770857729"/>
                  <c:y val="7.534928161646206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500482966840833"/>
                      <c:h val="0.348147416594106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0ED-4904-A265-645C43D90DB5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ED-4904-A265-645C43D90D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类型1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ED-4904-A265-645C43D90DB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>
      <a:gsLst>
        <a:gs pos="5000">
          <a:schemeClr val="accent1">
            <a:lumMod val="20000"/>
            <a:lumOff val="80000"/>
          </a:schemeClr>
        </a:gs>
        <a:gs pos="100000">
          <a:schemeClr val="accent1">
            <a:lumMod val="20000"/>
            <a:lumOff val="80000"/>
            <a:alpha val="36000"/>
          </a:schemeClr>
        </a:gs>
      </a:gsLst>
      <a:lin ang="5400000" scaled="1"/>
    </a:gradFill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/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600" dirty="0"/>
              <a:t>在这里输入标题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4802813879116259"/>
          <c:y val="0.22161185554961707"/>
          <c:w val="0.52435620523044768"/>
          <c:h val="0.6738876366404992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10800000" scaled="1"/>
              </a:gradFill>
              <a:ln w="19050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0ED-4904-A265-645C43D90DB5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0ED-4904-A265-645C43D90DB5}"/>
              </c:ext>
            </c:extLst>
          </c:dPt>
          <c:dLbls>
            <c:dLbl>
              <c:idx val="0"/>
              <c:layout>
                <c:manualLayout>
                  <c:x val="-0.13697885581286751"/>
                  <c:y val="5.36494649201105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500482966840833"/>
                      <c:h val="0.348147416594106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0ED-4904-A265-645C43D90DB5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ED-4904-A265-645C43D90D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类型1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ED-4904-A265-645C43D90DB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>
      <a:gsLst>
        <a:gs pos="5000">
          <a:schemeClr val="accent1">
            <a:lumMod val="20000"/>
            <a:lumOff val="80000"/>
          </a:schemeClr>
        </a:gs>
        <a:gs pos="100000">
          <a:schemeClr val="accent1">
            <a:lumMod val="20000"/>
            <a:lumOff val="80000"/>
            <a:alpha val="36000"/>
          </a:schemeClr>
        </a:gs>
      </a:gsLst>
      <a:lin ang="5400000" scaled="1"/>
    </a:gradFill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/>
      </a:pPr>
      <a:endParaRPr lang="zh-CN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600" dirty="0"/>
              <a:t>在这里输入标题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4802813879116259"/>
          <c:y val="0.22161185554961707"/>
          <c:w val="0.52435620523044768"/>
          <c:h val="0.6738876366404992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10800000" scaled="1"/>
              </a:gradFill>
              <a:ln w="19050" cap="rnd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0ED-4904-A265-645C43D90DB5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0ED-4904-A265-645C43D90DB5}"/>
              </c:ext>
            </c:extLst>
          </c:dPt>
          <c:dLbls>
            <c:dLbl>
              <c:idx val="0"/>
              <c:layout>
                <c:manualLayout>
                  <c:x val="-0.10572886435671906"/>
                  <c:y val="0.1230888783484354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500482966840833"/>
                      <c:h val="0.348147416594106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0ED-4904-A265-645C43D90DB5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ED-4904-A265-645C43D90D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类型1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formatCode="0%">
                  <c:v>0.4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ED-4904-A265-645C43D90DB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5000">
          <a:schemeClr val="accent1">
            <a:lumMod val="20000"/>
            <a:lumOff val="80000"/>
          </a:schemeClr>
        </a:gs>
        <a:gs pos="100000">
          <a:schemeClr val="accent1">
            <a:lumMod val="20000"/>
            <a:lumOff val="80000"/>
            <a:alpha val="36000"/>
          </a:schemeClr>
        </a:gs>
      </a:gsLst>
      <a:lin ang="5400000" scaled="1"/>
      <a:tileRect/>
    </a:gradFill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/>
      </a:pPr>
      <a:endParaRPr lang="zh-CN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7A-425C-A9A6-9CEA2396967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7A-425C-A9A6-9CEA2396967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77A-425C-A9A6-9CEA239696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1214184"/>
        <c:axId val="1131215640"/>
      </c:barChart>
      <c:catAx>
        <c:axId val="781214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31215640"/>
        <c:crosses val="autoZero"/>
        <c:auto val="1"/>
        <c:lblAlgn val="ctr"/>
        <c:lblOffset val="100"/>
        <c:noMultiLvlLbl val="0"/>
      </c:catAx>
      <c:valAx>
        <c:axId val="1131215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alpha val="56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1214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5000">
          <a:schemeClr val="accent1">
            <a:lumMod val="20000"/>
            <a:lumOff val="80000"/>
            <a:alpha val="40000"/>
          </a:schemeClr>
        </a:gs>
        <a:gs pos="100000">
          <a:schemeClr val="accent3">
            <a:lumMod val="20000"/>
            <a:lumOff val="80000"/>
            <a:alpha val="0"/>
          </a:schemeClr>
        </a:gs>
      </a:gsLst>
      <a:lin ang="13500000" scaled="1"/>
      <a:tileRect/>
    </a:gradFill>
    <a:ln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0.43051</cdr:x>
      <cdr:y>0.37351</cdr:y>
    </cdr:from>
    <cdr:to>
      <cdr:x>0.63225</cdr:x>
      <cdr:y>0.58861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6B47ACF3-210D-4AB5-3AC4-06579A51C9CE}"/>
            </a:ext>
          </a:extLst>
        </cdr:cNvPr>
        <cdr:cNvSpPr txBox="1"/>
      </cdr:nvSpPr>
      <cdr:spPr>
        <a:xfrm xmlns:a="http://schemas.openxmlformats.org/drawingml/2006/main">
          <a:off x="2249487" y="1301101"/>
          <a:ext cx="1054100" cy="749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0.43051</cdr:x>
      <cdr:y>0.37351</cdr:y>
    </cdr:from>
    <cdr:to>
      <cdr:x>0.63225</cdr:x>
      <cdr:y>0.58861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6B47ACF3-210D-4AB5-3AC4-06579A51C9CE}"/>
            </a:ext>
          </a:extLst>
        </cdr:cNvPr>
        <cdr:cNvSpPr txBox="1"/>
      </cdr:nvSpPr>
      <cdr:spPr>
        <a:xfrm xmlns:a="http://schemas.openxmlformats.org/drawingml/2006/main">
          <a:off x="2249487" y="1301101"/>
          <a:ext cx="1054100" cy="749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0.43051</cdr:x>
      <cdr:y>0.37351</cdr:y>
    </cdr:from>
    <cdr:to>
      <cdr:x>0.63225</cdr:x>
      <cdr:y>0.58861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6B47ACF3-210D-4AB5-3AC4-06579A51C9CE}"/>
            </a:ext>
          </a:extLst>
        </cdr:cNvPr>
        <cdr:cNvSpPr txBox="1"/>
      </cdr:nvSpPr>
      <cdr:spPr>
        <a:xfrm xmlns:a="http://schemas.openxmlformats.org/drawingml/2006/main">
          <a:off x="2249487" y="1301101"/>
          <a:ext cx="1054100" cy="749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E5CF6-1E56-49A5-BC2C-405E10029BE1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F3D9BB-670E-4B68-80F9-29BB1BC57B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458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4E87296-AC9B-4D8A-44FD-179721EEE00B}"/>
              </a:ext>
            </a:extLst>
          </p:cNvPr>
          <p:cNvSpPr/>
          <p:nvPr userDrawn="1"/>
        </p:nvSpPr>
        <p:spPr>
          <a:xfrm rot="1057973">
            <a:off x="10856200" y="5829083"/>
            <a:ext cx="1472255" cy="1077588"/>
          </a:xfrm>
          <a:custGeom>
            <a:avLst/>
            <a:gdLst>
              <a:gd name="connsiteX0" fmla="*/ 260259 w 937040"/>
              <a:gd name="connsiteY0" fmla="*/ 0 h 685848"/>
              <a:gd name="connsiteX1" fmla="*/ 764246 w 937040"/>
              <a:gd name="connsiteY1" fmla="*/ 0 h 685848"/>
              <a:gd name="connsiteX2" fmla="*/ 937040 w 937040"/>
              <a:gd name="connsiteY2" fmla="*/ 543635 h 685848"/>
              <a:gd name="connsiteX3" fmla="*/ 489618 w 937040"/>
              <a:gd name="connsiteY3" fmla="*/ 685848 h 685848"/>
              <a:gd name="connsiteX4" fmla="*/ 0 w 937040"/>
              <a:gd name="connsiteY4" fmla="*/ 685848 h 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7040" h="685848">
                <a:moveTo>
                  <a:pt x="260259" y="0"/>
                </a:moveTo>
                <a:lnTo>
                  <a:pt x="764246" y="0"/>
                </a:lnTo>
                <a:lnTo>
                  <a:pt x="937040" y="543635"/>
                </a:lnTo>
                <a:lnTo>
                  <a:pt x="489618" y="685848"/>
                </a:lnTo>
                <a:lnTo>
                  <a:pt x="0" y="685848"/>
                </a:lnTo>
                <a:close/>
              </a:path>
            </a:pathLst>
          </a:custGeom>
          <a:gradFill>
            <a:gsLst>
              <a:gs pos="500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dirty="0"/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41405802-9E46-8AF9-0860-4174B2BB2572}"/>
              </a:ext>
            </a:extLst>
          </p:cNvPr>
          <p:cNvSpPr>
            <a:spLocks/>
          </p:cNvSpPr>
          <p:nvPr userDrawn="1"/>
        </p:nvSpPr>
        <p:spPr>
          <a:xfrm>
            <a:off x="4022622" y="5452162"/>
            <a:ext cx="4114800" cy="569912"/>
          </a:xfrm>
          <a:prstGeom prst="parallelogram">
            <a:avLst>
              <a:gd name="adj" fmla="val 44787"/>
            </a:avLst>
          </a:prstGeom>
          <a:gradFill flip="none" rotWithShape="1">
            <a:gsLst>
              <a:gs pos="5000">
                <a:schemeClr val="accent1">
                  <a:lumMod val="20000"/>
                  <a:lumOff val="80000"/>
                  <a:alpha val="79000"/>
                </a:schemeClr>
              </a:gs>
              <a:gs pos="99000">
                <a:schemeClr val="accent3">
                  <a:lumMod val="20000"/>
                  <a:lumOff val="80000"/>
                  <a:alpha val="28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0F4BCBB1-7E9A-3841-DB57-BE1E100D43CA}"/>
              </a:ext>
            </a:extLst>
          </p:cNvPr>
          <p:cNvSpPr>
            <a:spLocks/>
          </p:cNvSpPr>
          <p:nvPr userDrawn="1"/>
        </p:nvSpPr>
        <p:spPr>
          <a:xfrm>
            <a:off x="4022622" y="4733493"/>
            <a:ext cx="4114800" cy="569912"/>
          </a:xfrm>
          <a:prstGeom prst="parallelogram">
            <a:avLst>
              <a:gd name="adj" fmla="val 44787"/>
            </a:avLst>
          </a:prstGeom>
          <a:gradFill flip="none" rotWithShape="1">
            <a:gsLst>
              <a:gs pos="5000">
                <a:schemeClr val="accent1">
                  <a:lumMod val="20000"/>
                  <a:lumOff val="80000"/>
                  <a:alpha val="79000"/>
                </a:schemeClr>
              </a:gs>
              <a:gs pos="99000">
                <a:schemeClr val="accent3">
                  <a:lumMod val="20000"/>
                  <a:lumOff val="80000"/>
                  <a:alpha val="28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7780DACD-87C6-B05F-F35E-B09AFC8F077E}"/>
              </a:ext>
            </a:extLst>
          </p:cNvPr>
          <p:cNvSpPr>
            <a:spLocks/>
          </p:cNvSpPr>
          <p:nvPr userDrawn="1"/>
        </p:nvSpPr>
        <p:spPr>
          <a:xfrm flipH="1">
            <a:off x="1698522" y="2010041"/>
            <a:ext cx="8763000" cy="1896024"/>
          </a:xfrm>
          <a:prstGeom prst="parallelogram">
            <a:avLst>
              <a:gd name="adj" fmla="val 45965"/>
            </a:avLst>
          </a:prstGeom>
          <a:gradFill flip="none" rotWithShape="1">
            <a:gsLst>
              <a:gs pos="5000">
                <a:schemeClr val="accent1">
                  <a:lumMod val="40000"/>
                  <a:lumOff val="60000"/>
                  <a:alpha val="8000"/>
                </a:schemeClr>
              </a:gs>
              <a:gs pos="99000">
                <a:schemeClr val="accent1">
                  <a:lumMod val="20000"/>
                  <a:lumOff val="80000"/>
                  <a:alpha val="1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6A13DE07-8E24-0567-40D9-216A2629BE71}"/>
              </a:ext>
            </a:extLst>
          </p:cNvPr>
          <p:cNvSpPr>
            <a:spLocks/>
          </p:cNvSpPr>
          <p:nvPr userDrawn="1"/>
        </p:nvSpPr>
        <p:spPr>
          <a:xfrm>
            <a:off x="1811183" y="2044945"/>
            <a:ext cx="8537678" cy="1861119"/>
          </a:xfrm>
          <a:prstGeom prst="parallelogram">
            <a:avLst>
              <a:gd name="adj" fmla="val 45965"/>
            </a:avLst>
          </a:prstGeom>
          <a:gradFill flip="none" rotWithShape="1">
            <a:gsLst>
              <a:gs pos="5000">
                <a:schemeClr val="accent1">
                  <a:lumMod val="40000"/>
                  <a:lumOff val="60000"/>
                  <a:alpha val="25000"/>
                </a:schemeClr>
              </a:gs>
              <a:gs pos="99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数据 7">
            <a:extLst>
              <a:ext uri="{FF2B5EF4-FFF2-40B4-BE49-F238E27FC236}">
                <a16:creationId xmlns:a16="http://schemas.microsoft.com/office/drawing/2014/main" id="{F30D7D35-B0C7-D3FD-35D8-AC425CA09B9E}"/>
              </a:ext>
            </a:extLst>
          </p:cNvPr>
          <p:cNvSpPr>
            <a:spLocks/>
          </p:cNvSpPr>
          <p:nvPr userDrawn="1"/>
        </p:nvSpPr>
        <p:spPr>
          <a:xfrm>
            <a:off x="2663599" y="446567"/>
            <a:ext cx="6832847" cy="966283"/>
          </a:xfrm>
          <a:prstGeom prst="flowChartInputOutput">
            <a:avLst/>
          </a:prstGeom>
          <a:gradFill flip="none" rotWithShape="1">
            <a:gsLst>
              <a:gs pos="5000">
                <a:schemeClr val="accent1">
                  <a:lumMod val="40000"/>
                  <a:lumOff val="60000"/>
                  <a:alpha val="6000"/>
                </a:schemeClr>
              </a:gs>
              <a:gs pos="99000">
                <a:schemeClr val="accent3">
                  <a:lumMod val="20000"/>
                  <a:lumOff val="80000"/>
                  <a:alpha val="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30F4DD4-5D37-8018-084F-3998BFF367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2835" y="2017184"/>
            <a:ext cx="10874375" cy="1843480"/>
          </a:xfrm>
        </p:spPr>
        <p:txBody>
          <a:bodyPr anchor="b"/>
          <a:lstStyle>
            <a:lvl1pPr algn="ctr">
              <a:defRPr sz="60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</a:t>
            </a:r>
            <a:br>
              <a:rPr lang="en-US" altLang="zh-CN" dirty="0"/>
            </a:br>
            <a:r>
              <a:rPr lang="zh-CN" altLang="en-US" dirty="0"/>
              <a:t>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61DE91F-E42B-A5F8-3603-A8C4D0E475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8022" y="3933826"/>
            <a:ext cx="9144000" cy="36512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48CDF0-523A-8913-517E-9022FA961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43CA-AFDD-45FB-AFE1-6FD990CC88EA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127CBA-7B5B-CF6B-4E2D-23AAB0E1B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4C49E3-4C8B-EBCB-2A90-9F541BC7C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2986-44CD-44A0-AB5F-B64093978F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B878091-FE5A-D6A9-004E-224D40682D97}"/>
              </a:ext>
            </a:extLst>
          </p:cNvPr>
          <p:cNvSpPr/>
          <p:nvPr userDrawn="1"/>
        </p:nvSpPr>
        <p:spPr>
          <a:xfrm rot="1559610">
            <a:off x="-247298" y="119003"/>
            <a:ext cx="2152959" cy="1241134"/>
          </a:xfrm>
          <a:custGeom>
            <a:avLst/>
            <a:gdLst>
              <a:gd name="connsiteX0" fmla="*/ 0 w 2352277"/>
              <a:gd name="connsiteY0" fmla="*/ 310726 h 1356036"/>
              <a:gd name="connsiteX1" fmla="*/ 637266 w 2352277"/>
              <a:gd name="connsiteY1" fmla="*/ 0 h 1356036"/>
              <a:gd name="connsiteX2" fmla="*/ 1837702 w 2352277"/>
              <a:gd name="connsiteY2" fmla="*/ 0 h 1356036"/>
              <a:gd name="connsiteX3" fmla="*/ 2352277 w 2352277"/>
              <a:gd name="connsiteY3" fmla="*/ 1356036 h 1356036"/>
              <a:gd name="connsiteX4" fmla="*/ 509685 w 2352277"/>
              <a:gd name="connsiteY4" fmla="*/ 1356036 h 135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2277" h="1356036">
                <a:moveTo>
                  <a:pt x="0" y="310726"/>
                </a:moveTo>
                <a:lnTo>
                  <a:pt x="637266" y="0"/>
                </a:lnTo>
                <a:lnTo>
                  <a:pt x="1837702" y="0"/>
                </a:lnTo>
                <a:lnTo>
                  <a:pt x="2352277" y="1356036"/>
                </a:lnTo>
                <a:lnTo>
                  <a:pt x="509685" y="1356036"/>
                </a:lnTo>
                <a:close/>
              </a:path>
            </a:pathLst>
          </a:custGeom>
          <a:gradFill>
            <a:gsLst>
              <a:gs pos="500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95307456-5648-33FD-491C-F75659CB52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65497" y="4835886"/>
            <a:ext cx="3829050" cy="365126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1" name="文本占位符 19">
            <a:extLst>
              <a:ext uri="{FF2B5EF4-FFF2-40B4-BE49-F238E27FC236}">
                <a16:creationId xmlns:a16="http://schemas.microsoft.com/office/drawing/2014/main" id="{40DECB0D-DC70-86AC-FEFC-0764976D8E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65497" y="5554555"/>
            <a:ext cx="3829050" cy="365126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A4D264D-5750-E62B-3CBB-368D8C5ED1C7}"/>
              </a:ext>
            </a:extLst>
          </p:cNvPr>
          <p:cNvSpPr/>
          <p:nvPr userDrawn="1"/>
        </p:nvSpPr>
        <p:spPr>
          <a:xfrm rot="1057973">
            <a:off x="11123807" y="6024953"/>
            <a:ext cx="937040" cy="685848"/>
          </a:xfrm>
          <a:custGeom>
            <a:avLst/>
            <a:gdLst>
              <a:gd name="connsiteX0" fmla="*/ 260259 w 937040"/>
              <a:gd name="connsiteY0" fmla="*/ 0 h 685848"/>
              <a:gd name="connsiteX1" fmla="*/ 764246 w 937040"/>
              <a:gd name="connsiteY1" fmla="*/ 0 h 685848"/>
              <a:gd name="connsiteX2" fmla="*/ 937040 w 937040"/>
              <a:gd name="connsiteY2" fmla="*/ 543635 h 685848"/>
              <a:gd name="connsiteX3" fmla="*/ 489618 w 937040"/>
              <a:gd name="connsiteY3" fmla="*/ 685848 h 685848"/>
              <a:gd name="connsiteX4" fmla="*/ 0 w 937040"/>
              <a:gd name="connsiteY4" fmla="*/ 685848 h 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7040" h="685848">
                <a:moveTo>
                  <a:pt x="260259" y="0"/>
                </a:moveTo>
                <a:lnTo>
                  <a:pt x="764246" y="0"/>
                </a:lnTo>
                <a:lnTo>
                  <a:pt x="937040" y="543635"/>
                </a:lnTo>
                <a:lnTo>
                  <a:pt x="489618" y="685848"/>
                </a:lnTo>
                <a:lnTo>
                  <a:pt x="0" y="685848"/>
                </a:lnTo>
                <a:close/>
              </a:path>
            </a:pathLst>
          </a:custGeom>
          <a:gradFill>
            <a:gsLst>
              <a:gs pos="500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4495828-D5EF-8471-F2AE-9C467C8917A8}"/>
              </a:ext>
            </a:extLst>
          </p:cNvPr>
          <p:cNvSpPr/>
          <p:nvPr userDrawn="1"/>
        </p:nvSpPr>
        <p:spPr>
          <a:xfrm rot="1559610">
            <a:off x="-204062" y="117430"/>
            <a:ext cx="1606382" cy="926044"/>
          </a:xfrm>
          <a:custGeom>
            <a:avLst/>
            <a:gdLst>
              <a:gd name="connsiteX0" fmla="*/ 0 w 2352277"/>
              <a:gd name="connsiteY0" fmla="*/ 310726 h 1356036"/>
              <a:gd name="connsiteX1" fmla="*/ 637266 w 2352277"/>
              <a:gd name="connsiteY1" fmla="*/ 0 h 1356036"/>
              <a:gd name="connsiteX2" fmla="*/ 1837702 w 2352277"/>
              <a:gd name="connsiteY2" fmla="*/ 0 h 1356036"/>
              <a:gd name="connsiteX3" fmla="*/ 2352277 w 2352277"/>
              <a:gd name="connsiteY3" fmla="*/ 1356036 h 1356036"/>
              <a:gd name="connsiteX4" fmla="*/ 509685 w 2352277"/>
              <a:gd name="connsiteY4" fmla="*/ 1356036 h 135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2277" h="1356036">
                <a:moveTo>
                  <a:pt x="0" y="310726"/>
                </a:moveTo>
                <a:lnTo>
                  <a:pt x="637266" y="0"/>
                </a:lnTo>
                <a:lnTo>
                  <a:pt x="1837702" y="0"/>
                </a:lnTo>
                <a:lnTo>
                  <a:pt x="2352277" y="1356036"/>
                </a:lnTo>
                <a:lnTo>
                  <a:pt x="509685" y="1356036"/>
                </a:lnTo>
                <a:close/>
              </a:path>
            </a:pathLst>
          </a:custGeom>
          <a:gradFill flip="none" rotWithShape="1">
            <a:gsLst>
              <a:gs pos="5000">
                <a:schemeClr val="accent1">
                  <a:lumMod val="20000"/>
                  <a:lumOff val="80000"/>
                  <a:alpha val="17000"/>
                </a:schemeClr>
              </a:gs>
              <a:gs pos="100000">
                <a:schemeClr val="accent3">
                  <a:lumMod val="20000"/>
                  <a:lumOff val="80000"/>
                  <a:alpha val="18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6A7F555-27A2-695E-5FBB-5FCA7DB4808C}"/>
              </a:ext>
            </a:extLst>
          </p:cNvPr>
          <p:cNvSpPr/>
          <p:nvPr userDrawn="1"/>
        </p:nvSpPr>
        <p:spPr>
          <a:xfrm rot="1057973">
            <a:off x="11173313" y="6061188"/>
            <a:ext cx="838028" cy="613378"/>
          </a:xfrm>
          <a:custGeom>
            <a:avLst/>
            <a:gdLst>
              <a:gd name="connsiteX0" fmla="*/ 260259 w 937040"/>
              <a:gd name="connsiteY0" fmla="*/ 0 h 685848"/>
              <a:gd name="connsiteX1" fmla="*/ 764246 w 937040"/>
              <a:gd name="connsiteY1" fmla="*/ 0 h 685848"/>
              <a:gd name="connsiteX2" fmla="*/ 937040 w 937040"/>
              <a:gd name="connsiteY2" fmla="*/ 543635 h 685848"/>
              <a:gd name="connsiteX3" fmla="*/ 489618 w 937040"/>
              <a:gd name="connsiteY3" fmla="*/ 685848 h 685848"/>
              <a:gd name="connsiteX4" fmla="*/ 0 w 937040"/>
              <a:gd name="connsiteY4" fmla="*/ 685848 h 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7040" h="685848">
                <a:moveTo>
                  <a:pt x="260259" y="0"/>
                </a:moveTo>
                <a:lnTo>
                  <a:pt x="764246" y="0"/>
                </a:lnTo>
                <a:lnTo>
                  <a:pt x="937040" y="543635"/>
                </a:lnTo>
                <a:lnTo>
                  <a:pt x="489618" y="685848"/>
                </a:lnTo>
                <a:lnTo>
                  <a:pt x="0" y="685848"/>
                </a:lnTo>
                <a:close/>
              </a:path>
            </a:pathLst>
          </a:custGeom>
          <a:gradFill>
            <a:gsLst>
              <a:gs pos="500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46EBC7D-C235-8E71-ED07-0CD18AE29FC1}"/>
              </a:ext>
            </a:extLst>
          </p:cNvPr>
          <p:cNvGrpSpPr/>
          <p:nvPr userDrawn="1"/>
        </p:nvGrpSpPr>
        <p:grpSpPr>
          <a:xfrm>
            <a:off x="10839450" y="-2"/>
            <a:ext cx="1352550" cy="2384764"/>
            <a:chOff x="10839450" y="-2"/>
            <a:chExt cx="1352550" cy="2384764"/>
          </a:xfrm>
        </p:grpSpPr>
        <p:sp>
          <p:nvSpPr>
            <p:cNvPr id="25" name="直角三角形 24">
              <a:extLst>
                <a:ext uri="{FF2B5EF4-FFF2-40B4-BE49-F238E27FC236}">
                  <a16:creationId xmlns:a16="http://schemas.microsoft.com/office/drawing/2014/main" id="{E1C1CE3C-4D13-B30C-799F-717AA5CD2AA7}"/>
                </a:ext>
              </a:extLst>
            </p:cNvPr>
            <p:cNvSpPr/>
            <p:nvPr userDrawn="1"/>
          </p:nvSpPr>
          <p:spPr>
            <a:xfrm flipH="1" flipV="1">
              <a:off x="10839450" y="-2"/>
              <a:ext cx="1352550" cy="2384764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48000"/>
                  </a:schemeClr>
                </a:gs>
                <a:gs pos="100000">
                  <a:schemeClr val="accent3">
                    <a:lumMod val="20000"/>
                    <a:lumOff val="80000"/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id="{67AE925B-2E38-5687-B968-61C559A32800}"/>
                </a:ext>
              </a:extLst>
            </p:cNvPr>
            <p:cNvSpPr/>
            <p:nvPr userDrawn="1"/>
          </p:nvSpPr>
          <p:spPr>
            <a:xfrm flipH="1" flipV="1">
              <a:off x="11058408" y="-2"/>
              <a:ext cx="1133592" cy="1998705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61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直角三角形 25">
              <a:extLst>
                <a:ext uri="{FF2B5EF4-FFF2-40B4-BE49-F238E27FC236}">
                  <a16:creationId xmlns:a16="http://schemas.microsoft.com/office/drawing/2014/main" id="{DCEAA269-096D-028A-EC9D-A9149B396D08}"/>
                </a:ext>
              </a:extLst>
            </p:cNvPr>
            <p:cNvSpPr/>
            <p:nvPr userDrawn="1"/>
          </p:nvSpPr>
          <p:spPr>
            <a:xfrm flipH="1" flipV="1">
              <a:off x="11715283" y="-2"/>
              <a:ext cx="476717" cy="840529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直角三角形 30">
              <a:extLst>
                <a:ext uri="{FF2B5EF4-FFF2-40B4-BE49-F238E27FC236}">
                  <a16:creationId xmlns:a16="http://schemas.microsoft.com/office/drawing/2014/main" id="{BB85CC43-E865-9379-D55F-1FB64C9988D6}"/>
                </a:ext>
              </a:extLst>
            </p:cNvPr>
            <p:cNvSpPr/>
            <p:nvPr userDrawn="1"/>
          </p:nvSpPr>
          <p:spPr>
            <a:xfrm flipH="1" flipV="1">
              <a:off x="11496325" y="-2"/>
              <a:ext cx="695675" cy="1226588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直角三角形 28">
              <a:extLst>
                <a:ext uri="{FF2B5EF4-FFF2-40B4-BE49-F238E27FC236}">
                  <a16:creationId xmlns:a16="http://schemas.microsoft.com/office/drawing/2014/main" id="{688C2859-02DD-6EE6-6044-09F705D01E24}"/>
                </a:ext>
              </a:extLst>
            </p:cNvPr>
            <p:cNvSpPr/>
            <p:nvPr userDrawn="1"/>
          </p:nvSpPr>
          <p:spPr>
            <a:xfrm flipH="1" flipV="1">
              <a:off x="11277366" y="-2"/>
              <a:ext cx="914634" cy="1612647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sp>
        <p:nvSpPr>
          <p:cNvPr id="34" name="直角三角形 33">
            <a:extLst>
              <a:ext uri="{FF2B5EF4-FFF2-40B4-BE49-F238E27FC236}">
                <a16:creationId xmlns:a16="http://schemas.microsoft.com/office/drawing/2014/main" id="{51F260E4-B5AA-B953-A5B6-BBA973051A07}"/>
              </a:ext>
            </a:extLst>
          </p:cNvPr>
          <p:cNvSpPr/>
          <p:nvPr userDrawn="1"/>
        </p:nvSpPr>
        <p:spPr>
          <a:xfrm>
            <a:off x="0" y="4473236"/>
            <a:ext cx="1352550" cy="2384764"/>
          </a:xfrm>
          <a:prstGeom prst="rtTriangle">
            <a:avLst/>
          </a:prstGeom>
          <a:gradFill flip="none" rotWithShape="1">
            <a:gsLst>
              <a:gs pos="5000">
                <a:schemeClr val="accent3">
                  <a:lumMod val="20000"/>
                  <a:lumOff val="80000"/>
                  <a:alpha val="48000"/>
                </a:schemeClr>
              </a:gs>
              <a:gs pos="100000">
                <a:schemeClr val="accent3">
                  <a:lumMod val="20000"/>
                  <a:lumOff val="80000"/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5" name="直角三角形 34">
            <a:extLst>
              <a:ext uri="{FF2B5EF4-FFF2-40B4-BE49-F238E27FC236}">
                <a16:creationId xmlns:a16="http://schemas.microsoft.com/office/drawing/2014/main" id="{5E29A38A-69CE-B3F4-A337-F8AD17B19260}"/>
              </a:ext>
            </a:extLst>
          </p:cNvPr>
          <p:cNvSpPr/>
          <p:nvPr userDrawn="1"/>
        </p:nvSpPr>
        <p:spPr>
          <a:xfrm>
            <a:off x="0" y="4859295"/>
            <a:ext cx="1133592" cy="1998705"/>
          </a:xfrm>
          <a:prstGeom prst="rtTriangle">
            <a:avLst/>
          </a:prstGeom>
          <a:gradFill flip="none" rotWithShape="1">
            <a:gsLst>
              <a:gs pos="5000">
                <a:schemeClr val="accent3">
                  <a:lumMod val="20000"/>
                  <a:lumOff val="80000"/>
                  <a:alpha val="61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1800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6" name="直角三角形 35">
            <a:extLst>
              <a:ext uri="{FF2B5EF4-FFF2-40B4-BE49-F238E27FC236}">
                <a16:creationId xmlns:a16="http://schemas.microsoft.com/office/drawing/2014/main" id="{E11C4518-9D8C-D1DE-B674-7BB523C56F20}"/>
              </a:ext>
            </a:extLst>
          </p:cNvPr>
          <p:cNvSpPr/>
          <p:nvPr userDrawn="1"/>
        </p:nvSpPr>
        <p:spPr>
          <a:xfrm>
            <a:off x="0" y="6017471"/>
            <a:ext cx="476717" cy="840529"/>
          </a:xfrm>
          <a:prstGeom prst="rtTriangle">
            <a:avLst/>
          </a:prstGeom>
          <a:gradFill flip="none" rotWithShape="1">
            <a:gsLst>
              <a:gs pos="5000">
                <a:schemeClr val="accent1">
                  <a:alpha val="35000"/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7" name="直角三角形 36">
            <a:extLst>
              <a:ext uri="{FF2B5EF4-FFF2-40B4-BE49-F238E27FC236}">
                <a16:creationId xmlns:a16="http://schemas.microsoft.com/office/drawing/2014/main" id="{93484B3E-8F7C-06E9-33F9-CD481664A192}"/>
              </a:ext>
            </a:extLst>
          </p:cNvPr>
          <p:cNvSpPr/>
          <p:nvPr userDrawn="1"/>
        </p:nvSpPr>
        <p:spPr>
          <a:xfrm>
            <a:off x="0" y="5631412"/>
            <a:ext cx="695675" cy="1226588"/>
          </a:xfrm>
          <a:prstGeom prst="rtTriangle">
            <a:avLst/>
          </a:prstGeom>
          <a:gradFill flip="none" rotWithShape="1">
            <a:gsLst>
              <a:gs pos="5000">
                <a:schemeClr val="accent1">
                  <a:alpha val="35000"/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1800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8" name="直角三角形 37">
            <a:extLst>
              <a:ext uri="{FF2B5EF4-FFF2-40B4-BE49-F238E27FC236}">
                <a16:creationId xmlns:a16="http://schemas.microsoft.com/office/drawing/2014/main" id="{55ACFCA0-CEC5-88CB-93F2-6F2510BCE0E3}"/>
              </a:ext>
            </a:extLst>
          </p:cNvPr>
          <p:cNvSpPr/>
          <p:nvPr userDrawn="1"/>
        </p:nvSpPr>
        <p:spPr>
          <a:xfrm>
            <a:off x="0" y="5245353"/>
            <a:ext cx="914634" cy="1612647"/>
          </a:xfrm>
          <a:prstGeom prst="rtTriangle">
            <a:avLst/>
          </a:prstGeom>
          <a:gradFill flip="none" rotWithShape="1">
            <a:gsLst>
              <a:gs pos="5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1800">
              <a:solidFill>
                <a:schemeClr val="lt1">
                  <a:lumMod val="100000"/>
                </a:schemeClr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FE9E186-EC2D-D7C6-3198-92935F4DE487}"/>
              </a:ext>
            </a:extLst>
          </p:cNvPr>
          <p:cNvGrpSpPr/>
          <p:nvPr userDrawn="1"/>
        </p:nvGrpSpPr>
        <p:grpSpPr>
          <a:xfrm>
            <a:off x="1177531" y="88047"/>
            <a:ext cx="9550044" cy="2600809"/>
            <a:chOff x="1857595" y="226765"/>
            <a:chExt cx="9339727" cy="647574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C281676-D981-53A4-491A-328EA87E8A21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0733053-16E6-2ADF-F612-416C37C97DA2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68E7A37-E899-B9F2-98C3-CF8740359293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5CC7C24-B26C-B543-168D-31C48310CA58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2AEAF29-5DD6-F6CF-4D69-7A829C28684C}"/>
              </a:ext>
            </a:extLst>
          </p:cNvPr>
          <p:cNvCxnSpPr>
            <a:cxnSpLocks/>
          </p:cNvCxnSpPr>
          <p:nvPr userDrawn="1"/>
        </p:nvCxnSpPr>
        <p:spPr>
          <a:xfrm flipV="1">
            <a:off x="-37192" y="4637635"/>
            <a:ext cx="588704" cy="364735"/>
          </a:xfrm>
          <a:prstGeom prst="line">
            <a:avLst/>
          </a:prstGeom>
          <a:ln w="3175">
            <a:gradFill flip="none" rotWithShape="1">
              <a:gsLst>
                <a:gs pos="1000">
                  <a:schemeClr val="accent1">
                    <a:lumMod val="5000"/>
                    <a:lumOff val="95000"/>
                    <a:alpha val="0"/>
                  </a:schemeClr>
                </a:gs>
                <a:gs pos="43000">
                  <a:schemeClr val="accent1">
                    <a:lumMod val="45000"/>
                    <a:lumOff val="55000"/>
                    <a:alpha val="45000"/>
                  </a:schemeClr>
                </a:gs>
                <a:gs pos="74000">
                  <a:schemeClr val="accent1">
                    <a:lumMod val="45000"/>
                    <a:lumOff val="55000"/>
                    <a:alpha val="28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8040860F-BBB5-C266-5A93-80BD08A398C2}"/>
              </a:ext>
            </a:extLst>
          </p:cNvPr>
          <p:cNvCxnSpPr>
            <a:cxnSpLocks/>
          </p:cNvCxnSpPr>
          <p:nvPr userDrawn="1"/>
        </p:nvCxnSpPr>
        <p:spPr>
          <a:xfrm flipV="1">
            <a:off x="-106868" y="4763599"/>
            <a:ext cx="1686372" cy="1044802"/>
          </a:xfrm>
          <a:prstGeom prst="line">
            <a:avLst/>
          </a:prstGeom>
          <a:ln w="3175">
            <a:gradFill flip="none" rotWithShape="1">
              <a:gsLst>
                <a:gs pos="1000">
                  <a:schemeClr val="accent1">
                    <a:lumMod val="5000"/>
                    <a:lumOff val="95000"/>
                    <a:alpha val="0"/>
                  </a:schemeClr>
                </a:gs>
                <a:gs pos="43000">
                  <a:schemeClr val="accent1">
                    <a:lumMod val="45000"/>
                    <a:lumOff val="55000"/>
                    <a:alpha val="45000"/>
                  </a:schemeClr>
                </a:gs>
                <a:gs pos="74000">
                  <a:schemeClr val="accent1">
                    <a:lumMod val="45000"/>
                    <a:lumOff val="55000"/>
                    <a:alpha val="28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6254B5B6-9219-EDD4-53CB-FB2A082712FD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4889563"/>
            <a:ext cx="2607496" cy="1615490"/>
          </a:xfrm>
          <a:prstGeom prst="line">
            <a:avLst/>
          </a:prstGeom>
          <a:ln w="3175">
            <a:gradFill flip="none" rotWithShape="1">
              <a:gsLst>
                <a:gs pos="1000">
                  <a:schemeClr val="accent1">
                    <a:lumMod val="5000"/>
                    <a:lumOff val="95000"/>
                    <a:alpha val="0"/>
                  </a:schemeClr>
                </a:gs>
                <a:gs pos="43000">
                  <a:schemeClr val="accent1">
                    <a:lumMod val="45000"/>
                    <a:lumOff val="55000"/>
                    <a:alpha val="45000"/>
                  </a:schemeClr>
                </a:gs>
                <a:gs pos="74000">
                  <a:schemeClr val="accent1">
                    <a:lumMod val="45000"/>
                    <a:lumOff val="55000"/>
                    <a:alpha val="28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E34F902-CD8B-E83B-A76F-CE4F7D0E4AE0}"/>
              </a:ext>
            </a:extLst>
          </p:cNvPr>
          <p:cNvCxnSpPr>
            <a:cxnSpLocks/>
          </p:cNvCxnSpPr>
          <p:nvPr userDrawn="1"/>
        </p:nvCxnSpPr>
        <p:spPr>
          <a:xfrm flipV="1">
            <a:off x="623888" y="5015527"/>
            <a:ext cx="3011601" cy="1842473"/>
          </a:xfrm>
          <a:prstGeom prst="line">
            <a:avLst/>
          </a:prstGeom>
          <a:ln w="3175">
            <a:gradFill flip="none" rotWithShape="1">
              <a:gsLst>
                <a:gs pos="1000">
                  <a:schemeClr val="accent1">
                    <a:lumMod val="5000"/>
                    <a:lumOff val="95000"/>
                    <a:alpha val="0"/>
                  </a:schemeClr>
                </a:gs>
                <a:gs pos="43000">
                  <a:schemeClr val="accent1">
                    <a:lumMod val="45000"/>
                    <a:lumOff val="55000"/>
                    <a:alpha val="45000"/>
                  </a:schemeClr>
                </a:gs>
                <a:gs pos="74000">
                  <a:schemeClr val="accent1">
                    <a:lumMod val="45000"/>
                    <a:lumOff val="55000"/>
                    <a:alpha val="28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FA3B64B-7A82-178C-EF4B-7404AF109FEE}"/>
              </a:ext>
            </a:extLst>
          </p:cNvPr>
          <p:cNvGrpSpPr/>
          <p:nvPr userDrawn="1"/>
        </p:nvGrpSpPr>
        <p:grpSpPr>
          <a:xfrm>
            <a:off x="8524555" y="4779996"/>
            <a:ext cx="4090009" cy="1168673"/>
            <a:chOff x="1857595" y="226765"/>
            <a:chExt cx="9339727" cy="647574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B4EA5C8B-9E1F-913D-BC89-32C013669D5A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72F633A4-509E-1CE3-37CE-6500B64297BD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676447AA-48D0-E258-A1C3-3CB8599FE4B0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20331F52-B627-7C8A-B34A-6090BCE906CD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499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0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2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4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</p:bldLst>
  </p:timing>
  <p:extLst>
    <p:ext uri="{DCECCB84-F9BA-43D5-87BE-67443E8EF086}">
      <p15:sldGuideLst xmlns:p15="http://schemas.microsoft.com/office/powerpoint/2012/main"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6" pos="726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D66E4F-87DD-6441-988F-009B7A29E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A3D4FF-012A-2537-C0C3-78C07C3819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EAEC96-4535-EA02-4801-6D94F0A28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43CA-AFDD-45FB-AFE1-6FD990CC88EA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F83A56-3E68-1403-233D-9FCED6467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9DABEC-594C-7F69-C3A4-7FAF85B5B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2986-44CD-44A0-AB5F-B64093978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757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423EE26-5930-F509-E496-B64CEF930224}"/>
              </a:ext>
            </a:extLst>
          </p:cNvPr>
          <p:cNvSpPr/>
          <p:nvPr userDrawn="1"/>
        </p:nvSpPr>
        <p:spPr>
          <a:xfrm flipH="1">
            <a:off x="0" y="0"/>
            <a:ext cx="7951787" cy="6858000"/>
          </a:xfrm>
          <a:custGeom>
            <a:avLst/>
            <a:gdLst>
              <a:gd name="connsiteX0" fmla="*/ 7951787 w 7951787"/>
              <a:gd name="connsiteY0" fmla="*/ 0 h 6858000"/>
              <a:gd name="connsiteX1" fmla="*/ 1523985 w 7951787"/>
              <a:gd name="connsiteY1" fmla="*/ 0 h 6858000"/>
              <a:gd name="connsiteX2" fmla="*/ 0 w 7951787"/>
              <a:gd name="connsiteY2" fmla="*/ 6858000 h 6858000"/>
              <a:gd name="connsiteX3" fmla="*/ 7917195 w 7951787"/>
              <a:gd name="connsiteY3" fmla="*/ 6858000 h 6858000"/>
              <a:gd name="connsiteX4" fmla="*/ 7951787 w 7951787"/>
              <a:gd name="connsiteY4" fmla="*/ 6702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51787" h="6858000">
                <a:moveTo>
                  <a:pt x="7951787" y="0"/>
                </a:moveTo>
                <a:lnTo>
                  <a:pt x="1523985" y="0"/>
                </a:lnTo>
                <a:lnTo>
                  <a:pt x="0" y="6858000"/>
                </a:lnTo>
                <a:lnTo>
                  <a:pt x="7917195" y="6858000"/>
                </a:lnTo>
                <a:lnTo>
                  <a:pt x="7951787" y="6702334"/>
                </a:lnTo>
                <a:close/>
              </a:path>
            </a:pathLst>
          </a:custGeom>
          <a:blipFill dpi="0" rotWithShape="1">
            <a:blip r:embed="rId2">
              <a:alphaModFix amt="20000"/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6AFD97-68B1-DB96-D181-A03C79381E9E}"/>
              </a:ext>
            </a:extLst>
          </p:cNvPr>
          <p:cNvGrpSpPr/>
          <p:nvPr userDrawn="1"/>
        </p:nvGrpSpPr>
        <p:grpSpPr>
          <a:xfrm>
            <a:off x="-201613" y="1226586"/>
            <a:ext cx="7411320" cy="4141770"/>
            <a:chOff x="4172669" y="1556761"/>
            <a:chExt cx="7411320" cy="4141770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9379694F-F7BA-8B23-0610-2C354F69923D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4172669" y="1556761"/>
              <a:ext cx="7411320" cy="4141770"/>
            </a:xfrm>
            <a:prstGeom prst="parallelogram">
              <a:avLst/>
            </a:prstGeom>
            <a:gradFill>
              <a:gsLst>
                <a:gs pos="5000">
                  <a:schemeClr val="accent3">
                    <a:lumMod val="20000"/>
                    <a:lumOff val="80000"/>
                    <a:alpha val="25000"/>
                  </a:schemeClr>
                </a:gs>
                <a:gs pos="99000">
                  <a:schemeClr val="accent1">
                    <a:lumMod val="20000"/>
                    <a:lumOff val="80000"/>
                    <a:alpha val="23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accent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字小魂简雅黑" panose="00000500000000000000" pitchFamily="2" charset="-122"/>
              </a:endParaRPr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FE1E3E7D-1224-846B-4C17-265B42E54167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4826428" y="1922110"/>
              <a:ext cx="6103803" cy="3411072"/>
            </a:xfrm>
            <a:prstGeom prst="parallelogram">
              <a:avLst/>
            </a:prstGeom>
            <a:gradFill>
              <a:gsLst>
                <a:gs pos="5000">
                  <a:schemeClr val="accent3">
                    <a:lumMod val="20000"/>
                    <a:lumOff val="80000"/>
                    <a:alpha val="24000"/>
                  </a:schemeClr>
                </a:gs>
                <a:gs pos="99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accent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字小魂简雅黑" panose="00000500000000000000" pitchFamily="2" charset="-122"/>
              </a:endParaRPr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C2E07EF2-AD28-A09C-4D67-3DCB554F9E36}"/>
                </a:ext>
              </a:extLst>
            </p:cNvPr>
            <p:cNvSpPr>
              <a:spLocks noChangeAspect="1"/>
            </p:cNvSpPr>
            <p:nvPr userDrawn="1"/>
          </p:nvSpPr>
          <p:spPr>
            <a:xfrm flipH="1">
              <a:off x="5350858" y="2215185"/>
              <a:ext cx="5054942" cy="2824923"/>
            </a:xfrm>
            <a:prstGeom prst="parallelogram">
              <a:avLst/>
            </a:prstGeom>
            <a:gradFill>
              <a:gsLst>
                <a:gs pos="5000">
                  <a:schemeClr val="accent3">
                    <a:lumMod val="20000"/>
                    <a:lumOff val="80000"/>
                    <a:alpha val="46000"/>
                  </a:schemeClr>
                </a:gs>
                <a:gs pos="99000">
                  <a:schemeClr val="accent1">
                    <a:lumMod val="20000"/>
                    <a:lumOff val="80000"/>
                    <a:alpha val="46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accent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字小魂简雅黑" panose="00000500000000000000" pitchFamily="2" charset="-122"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F009E8DC-7880-4513-BFE9-0C819709B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1621234"/>
            <a:ext cx="5264150" cy="2061369"/>
          </a:xfrm>
        </p:spPr>
        <p:txBody>
          <a:bodyPr anchor="b">
            <a:noAutofit/>
          </a:bodyPr>
          <a:lstStyle>
            <a:lvl1pPr algn="ctr">
              <a:defRPr sz="88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802CC1A-422C-980C-F0A6-C9E9FEC107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33488" y="3682603"/>
            <a:ext cx="4114800" cy="987994"/>
          </a:xfr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27395D-91DD-FA2B-B6C9-995A5C998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43CA-AFDD-45FB-AFE1-6FD990CC88EA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FC445C-85AB-1DBE-C3DC-31A91E0FA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3543C1-7F94-ABDE-4536-101020A39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2986-44CD-44A0-AB5F-B64093978F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直角三角形 6">
            <a:extLst>
              <a:ext uri="{FF2B5EF4-FFF2-40B4-BE49-F238E27FC236}">
                <a16:creationId xmlns:a16="http://schemas.microsoft.com/office/drawing/2014/main" id="{C5F86E16-8DDB-AB8A-5D7A-AAD9A3CA95E9}"/>
              </a:ext>
            </a:extLst>
          </p:cNvPr>
          <p:cNvSpPr/>
          <p:nvPr userDrawn="1"/>
        </p:nvSpPr>
        <p:spPr>
          <a:xfrm flipH="1" flipV="1">
            <a:off x="10839450" y="-2"/>
            <a:ext cx="1352550" cy="2384764"/>
          </a:xfrm>
          <a:prstGeom prst="rtTriangle">
            <a:avLst/>
          </a:prstGeom>
          <a:gradFill flip="none" rotWithShape="1">
            <a:gsLst>
              <a:gs pos="5000">
                <a:schemeClr val="accent3">
                  <a:lumMod val="20000"/>
                  <a:lumOff val="80000"/>
                  <a:alpha val="48000"/>
                </a:schemeClr>
              </a:gs>
              <a:gs pos="100000">
                <a:schemeClr val="accent3">
                  <a:lumMod val="20000"/>
                  <a:lumOff val="80000"/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id="{9020DD83-93FF-8F9B-557E-E0D7D710CA30}"/>
              </a:ext>
            </a:extLst>
          </p:cNvPr>
          <p:cNvSpPr/>
          <p:nvPr userDrawn="1"/>
        </p:nvSpPr>
        <p:spPr>
          <a:xfrm flipH="1" flipV="1">
            <a:off x="11058408" y="-2"/>
            <a:ext cx="1133592" cy="1998705"/>
          </a:xfrm>
          <a:prstGeom prst="rtTriangle">
            <a:avLst/>
          </a:prstGeom>
          <a:gradFill flip="none" rotWithShape="1">
            <a:gsLst>
              <a:gs pos="5000">
                <a:schemeClr val="accent3">
                  <a:lumMod val="20000"/>
                  <a:lumOff val="80000"/>
                  <a:alpha val="61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1800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9541C1CC-376D-75BE-DAA9-D5FBD15A3565}"/>
              </a:ext>
            </a:extLst>
          </p:cNvPr>
          <p:cNvSpPr/>
          <p:nvPr userDrawn="1"/>
        </p:nvSpPr>
        <p:spPr>
          <a:xfrm flipH="1" flipV="1">
            <a:off x="11715283" y="-2"/>
            <a:ext cx="476717" cy="840529"/>
          </a:xfrm>
          <a:prstGeom prst="rtTriangle">
            <a:avLst/>
          </a:prstGeom>
          <a:gradFill flip="none" rotWithShape="1">
            <a:gsLst>
              <a:gs pos="5000">
                <a:schemeClr val="accent1">
                  <a:alpha val="35000"/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4CBCA67D-B59D-2D55-8741-33598237CF8B}"/>
              </a:ext>
            </a:extLst>
          </p:cNvPr>
          <p:cNvSpPr/>
          <p:nvPr userDrawn="1"/>
        </p:nvSpPr>
        <p:spPr>
          <a:xfrm flipH="1" flipV="1">
            <a:off x="11496325" y="-2"/>
            <a:ext cx="695675" cy="1226588"/>
          </a:xfrm>
          <a:prstGeom prst="rtTriangle">
            <a:avLst/>
          </a:prstGeom>
          <a:gradFill flip="none" rotWithShape="1">
            <a:gsLst>
              <a:gs pos="5000">
                <a:schemeClr val="accent1">
                  <a:alpha val="35000"/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1800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1" name="直角三角形 10">
            <a:extLst>
              <a:ext uri="{FF2B5EF4-FFF2-40B4-BE49-F238E27FC236}">
                <a16:creationId xmlns:a16="http://schemas.microsoft.com/office/drawing/2014/main" id="{A242CBF1-800A-0105-1B61-82644BB68A28}"/>
              </a:ext>
            </a:extLst>
          </p:cNvPr>
          <p:cNvSpPr/>
          <p:nvPr userDrawn="1"/>
        </p:nvSpPr>
        <p:spPr>
          <a:xfrm flipH="1" flipV="1">
            <a:off x="11277366" y="-2"/>
            <a:ext cx="914634" cy="1612647"/>
          </a:xfrm>
          <a:prstGeom prst="rtTriangle">
            <a:avLst/>
          </a:prstGeom>
          <a:gradFill flip="none" rotWithShape="1">
            <a:gsLst>
              <a:gs pos="5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1800">
              <a:solidFill>
                <a:schemeClr val="lt1">
                  <a:lumMod val="100000"/>
                </a:schemeClr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F6C435B-9FE7-9977-393D-A854BA4A3BAF}"/>
              </a:ext>
            </a:extLst>
          </p:cNvPr>
          <p:cNvGrpSpPr/>
          <p:nvPr userDrawn="1"/>
        </p:nvGrpSpPr>
        <p:grpSpPr>
          <a:xfrm>
            <a:off x="3581400" y="0"/>
            <a:ext cx="8610600" cy="2192961"/>
            <a:chOff x="1857595" y="226765"/>
            <a:chExt cx="9339727" cy="647574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110B329-A5DF-C2BA-0787-86041E41F0C7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EDD6F605-C012-0F1E-00C5-250CB3DBC244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BFAE393-6FEF-83A7-87DA-73178A4DBB8D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85E42859-6002-F894-C45C-50E84CA99154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0E016FB-3F2B-69F6-804F-318BB6285A10}"/>
              </a:ext>
            </a:extLst>
          </p:cNvPr>
          <p:cNvGrpSpPr/>
          <p:nvPr userDrawn="1"/>
        </p:nvGrpSpPr>
        <p:grpSpPr>
          <a:xfrm flipH="1">
            <a:off x="8960278" y="5811883"/>
            <a:ext cx="3231722" cy="1046117"/>
            <a:chOff x="1857595" y="226765"/>
            <a:chExt cx="9339727" cy="647574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705A6739-357B-AA4A-1EA1-62BED7E491EA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B5D58798-7364-6CAE-D69E-2C6D9154AB4B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8150242-BA4B-BEDF-E757-29C53E5536C5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4F3E205-2F24-1A03-6967-21C2FA4026F9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940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0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2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4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C618A69-EB8C-D0E6-5BE0-A8C447DAFAC0}"/>
              </a:ext>
            </a:extLst>
          </p:cNvPr>
          <p:cNvSpPr/>
          <p:nvPr userDrawn="1"/>
        </p:nvSpPr>
        <p:spPr>
          <a:xfrm flipH="1">
            <a:off x="0" y="0"/>
            <a:ext cx="6509250" cy="6858000"/>
          </a:xfrm>
          <a:custGeom>
            <a:avLst/>
            <a:gdLst>
              <a:gd name="connsiteX0" fmla="*/ 6509250 w 6509250"/>
              <a:gd name="connsiteY0" fmla="*/ 0 h 6858000"/>
              <a:gd name="connsiteX1" fmla="*/ 1523985 w 6509250"/>
              <a:gd name="connsiteY1" fmla="*/ 0 h 6858000"/>
              <a:gd name="connsiteX2" fmla="*/ 0 w 6509250"/>
              <a:gd name="connsiteY2" fmla="*/ 6858000 h 6858000"/>
              <a:gd name="connsiteX3" fmla="*/ 6509250 w 6509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09250" h="6858000">
                <a:moveTo>
                  <a:pt x="6509250" y="0"/>
                </a:moveTo>
                <a:lnTo>
                  <a:pt x="1523985" y="0"/>
                </a:lnTo>
                <a:lnTo>
                  <a:pt x="0" y="6858000"/>
                </a:lnTo>
                <a:lnTo>
                  <a:pt x="6509250" y="6858000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id="{1D87E59F-509C-71CF-7F91-DB610DC2C414}"/>
              </a:ext>
            </a:extLst>
          </p:cNvPr>
          <p:cNvSpPr/>
          <p:nvPr userDrawn="1"/>
        </p:nvSpPr>
        <p:spPr>
          <a:xfrm rot="10800000">
            <a:off x="6891611" y="1677883"/>
            <a:ext cx="3847096" cy="1751117"/>
          </a:xfrm>
          <a:prstGeom prst="trapezoid">
            <a:avLst>
              <a:gd name="adj" fmla="val 21288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16000"/>
                </a:schemeClr>
              </a:gs>
              <a:gs pos="35000">
                <a:schemeClr val="accent1">
                  <a:lumMod val="45000"/>
                  <a:lumOff val="55000"/>
                  <a:alpha val="33000"/>
                </a:schemeClr>
              </a:gs>
              <a:gs pos="64000">
                <a:schemeClr val="accent1">
                  <a:lumMod val="45000"/>
                  <a:lumOff val="55000"/>
                  <a:alpha val="32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802CC1A-422C-980C-F0A6-C9E9FEC107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3084" y="3631819"/>
            <a:ext cx="5264150" cy="1751116"/>
          </a:xfrm>
        </p:spPr>
        <p:txBody>
          <a:bodyPr>
            <a:noAutofit/>
          </a:bodyPr>
          <a:lstStyle>
            <a:lvl1pPr marL="0" indent="0" algn="ctr">
              <a:buNone/>
              <a:defRPr sz="600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27395D-91DD-FA2B-B6C9-995A5C998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43CA-AFDD-45FB-AFE1-6FD990CC88EA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FC445C-85AB-1DBE-C3DC-31A91E0FA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3543C1-7F94-ABDE-4536-101020A39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2986-44CD-44A0-AB5F-B64093978F9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C83FE83-722B-D8FC-00C1-6AB91A22F264}"/>
              </a:ext>
            </a:extLst>
          </p:cNvPr>
          <p:cNvGrpSpPr/>
          <p:nvPr userDrawn="1"/>
        </p:nvGrpSpPr>
        <p:grpSpPr>
          <a:xfrm>
            <a:off x="6891610" y="0"/>
            <a:ext cx="5300389" cy="1349911"/>
            <a:chOff x="1857595" y="226765"/>
            <a:chExt cx="9339727" cy="647574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3B65B7C4-BD95-01C5-73C6-8684E344EC8A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C0B8633E-5E4B-14F3-9069-255894264F0E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B930740-E287-D66C-D75B-954FCE1B6A03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C2CE32B-CC1F-CC09-AE19-87BD1CDB2188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1B26963-082B-7FB9-AEF1-72796925053D}"/>
              </a:ext>
            </a:extLst>
          </p:cNvPr>
          <p:cNvGrpSpPr/>
          <p:nvPr userDrawn="1"/>
        </p:nvGrpSpPr>
        <p:grpSpPr>
          <a:xfrm flipH="1">
            <a:off x="8960278" y="5811883"/>
            <a:ext cx="3231722" cy="1046117"/>
            <a:chOff x="1857595" y="226765"/>
            <a:chExt cx="9339727" cy="647574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8BA37D9-896A-7666-FC9B-05CAD4DCD8C1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94EE35E-8430-78EC-9A24-6E35DCCF2F36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7EB5A1A-B29F-4845-A4D6-CEE7EBAD5841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43FB11D-3321-9933-C626-CC86484E2E8A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DCA1495-D3E2-66BF-C2A3-9EF901536D83}"/>
              </a:ext>
            </a:extLst>
          </p:cNvPr>
          <p:cNvGrpSpPr/>
          <p:nvPr userDrawn="1"/>
        </p:nvGrpSpPr>
        <p:grpSpPr>
          <a:xfrm flipV="1">
            <a:off x="10839450" y="4473236"/>
            <a:ext cx="1352550" cy="2384764"/>
            <a:chOff x="10839450" y="-2"/>
            <a:chExt cx="1352550" cy="2384764"/>
          </a:xfrm>
        </p:grpSpPr>
        <p:sp>
          <p:nvSpPr>
            <p:cNvPr id="20" name="直角三角形 19">
              <a:extLst>
                <a:ext uri="{FF2B5EF4-FFF2-40B4-BE49-F238E27FC236}">
                  <a16:creationId xmlns:a16="http://schemas.microsoft.com/office/drawing/2014/main" id="{47B38383-86FF-AFA2-A7C5-71C45D288F36}"/>
                </a:ext>
              </a:extLst>
            </p:cNvPr>
            <p:cNvSpPr/>
            <p:nvPr userDrawn="1"/>
          </p:nvSpPr>
          <p:spPr>
            <a:xfrm flipH="1" flipV="1">
              <a:off x="10839450" y="-2"/>
              <a:ext cx="1352550" cy="2384764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48000"/>
                  </a:schemeClr>
                </a:gs>
                <a:gs pos="100000">
                  <a:schemeClr val="accent3">
                    <a:lumMod val="20000"/>
                    <a:lumOff val="80000"/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" name="直角三角形 20">
              <a:extLst>
                <a:ext uri="{FF2B5EF4-FFF2-40B4-BE49-F238E27FC236}">
                  <a16:creationId xmlns:a16="http://schemas.microsoft.com/office/drawing/2014/main" id="{BA7585A9-56F3-A73D-A927-66A4327E56EE}"/>
                </a:ext>
              </a:extLst>
            </p:cNvPr>
            <p:cNvSpPr/>
            <p:nvPr userDrawn="1"/>
          </p:nvSpPr>
          <p:spPr>
            <a:xfrm flipH="1" flipV="1">
              <a:off x="11058408" y="-2"/>
              <a:ext cx="1133592" cy="1998705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61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06CB9D0A-6982-8F58-26F9-158790B3DCB4}"/>
                </a:ext>
              </a:extLst>
            </p:cNvPr>
            <p:cNvSpPr/>
            <p:nvPr userDrawn="1"/>
          </p:nvSpPr>
          <p:spPr>
            <a:xfrm flipH="1" flipV="1">
              <a:off x="11715283" y="-2"/>
              <a:ext cx="476717" cy="840529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C0DF87EA-067B-CD28-CDA4-CA610574B0F2}"/>
                </a:ext>
              </a:extLst>
            </p:cNvPr>
            <p:cNvSpPr/>
            <p:nvPr userDrawn="1"/>
          </p:nvSpPr>
          <p:spPr>
            <a:xfrm flipH="1" flipV="1">
              <a:off x="11496325" y="-2"/>
              <a:ext cx="695675" cy="1226588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直角三角形 23">
              <a:extLst>
                <a:ext uri="{FF2B5EF4-FFF2-40B4-BE49-F238E27FC236}">
                  <a16:creationId xmlns:a16="http://schemas.microsoft.com/office/drawing/2014/main" id="{01B7E423-EB48-A0C6-3402-3C814D6659E1}"/>
                </a:ext>
              </a:extLst>
            </p:cNvPr>
            <p:cNvSpPr/>
            <p:nvPr userDrawn="1"/>
          </p:nvSpPr>
          <p:spPr>
            <a:xfrm flipH="1" flipV="1">
              <a:off x="11277366" y="-2"/>
              <a:ext cx="914634" cy="1612647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17800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DF6955-5F01-7B5F-FC31-9B1ADCB38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613" y="365125"/>
            <a:ext cx="10874375" cy="65087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2A14EF-92B6-89D7-1960-6CAF6796A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43CA-AFDD-45FB-AFE1-6FD990CC88EA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024110A-78B8-8182-417C-AFDB5B7EE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0F703FA-1F55-3E7C-DC25-1A7B92633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2986-44CD-44A0-AB5F-B64093978F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C1637DE-4117-13D3-CD97-13B1710B65A2}"/>
              </a:ext>
            </a:extLst>
          </p:cNvPr>
          <p:cNvSpPr/>
          <p:nvPr userDrawn="1"/>
        </p:nvSpPr>
        <p:spPr>
          <a:xfrm rot="10800000">
            <a:off x="1" y="0"/>
            <a:ext cx="1115329" cy="1016000"/>
          </a:xfrm>
          <a:custGeom>
            <a:avLst/>
            <a:gdLst>
              <a:gd name="connsiteX0" fmla="*/ 1115329 w 1115329"/>
              <a:gd name="connsiteY0" fmla="*/ 1016000 h 1016000"/>
              <a:gd name="connsiteX1" fmla="*/ 0 w 1115329"/>
              <a:gd name="connsiteY1" fmla="*/ 1016000 h 1016000"/>
              <a:gd name="connsiteX2" fmla="*/ 385542 w 1115329"/>
              <a:gd name="connsiteY2" fmla="*/ 0 h 1016000"/>
              <a:gd name="connsiteX3" fmla="*/ 1115329 w 1115329"/>
              <a:gd name="connsiteY3" fmla="*/ 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5329" h="1016000">
                <a:moveTo>
                  <a:pt x="1115329" y="1016000"/>
                </a:moveTo>
                <a:lnTo>
                  <a:pt x="0" y="1016000"/>
                </a:lnTo>
                <a:lnTo>
                  <a:pt x="385542" y="0"/>
                </a:lnTo>
                <a:lnTo>
                  <a:pt x="1115329" y="0"/>
                </a:lnTo>
                <a:close/>
              </a:path>
            </a:pathLst>
          </a:custGeom>
          <a:gradFill flip="none" rotWithShape="1">
            <a:gsLst>
              <a:gs pos="5000">
                <a:schemeClr val="accent1">
                  <a:lumMod val="40000"/>
                  <a:lumOff val="60000"/>
                  <a:alpha val="42000"/>
                </a:schemeClr>
              </a:gs>
              <a:gs pos="99000">
                <a:schemeClr val="accent1">
                  <a:lumMod val="20000"/>
                  <a:lumOff val="80000"/>
                  <a:alpha val="23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F6A238D-CBC5-0AF7-508E-A620FD574B49}"/>
              </a:ext>
            </a:extLst>
          </p:cNvPr>
          <p:cNvSpPr/>
          <p:nvPr userDrawn="1"/>
        </p:nvSpPr>
        <p:spPr>
          <a:xfrm rot="10800000">
            <a:off x="1" y="0"/>
            <a:ext cx="963613" cy="1016000"/>
          </a:xfrm>
          <a:custGeom>
            <a:avLst/>
            <a:gdLst>
              <a:gd name="connsiteX0" fmla="*/ 1115329 w 1115329"/>
              <a:gd name="connsiteY0" fmla="*/ 1016000 h 1016000"/>
              <a:gd name="connsiteX1" fmla="*/ 0 w 1115329"/>
              <a:gd name="connsiteY1" fmla="*/ 1016000 h 1016000"/>
              <a:gd name="connsiteX2" fmla="*/ 385542 w 1115329"/>
              <a:gd name="connsiteY2" fmla="*/ 0 h 1016000"/>
              <a:gd name="connsiteX3" fmla="*/ 1115329 w 1115329"/>
              <a:gd name="connsiteY3" fmla="*/ 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5329" h="1016000">
                <a:moveTo>
                  <a:pt x="1115329" y="1016000"/>
                </a:moveTo>
                <a:lnTo>
                  <a:pt x="0" y="1016000"/>
                </a:lnTo>
                <a:lnTo>
                  <a:pt x="385542" y="0"/>
                </a:lnTo>
                <a:lnTo>
                  <a:pt x="1115329" y="0"/>
                </a:lnTo>
                <a:close/>
              </a:path>
            </a:pathLst>
          </a:custGeom>
          <a:gradFill flip="none" rotWithShape="1">
            <a:gsLst>
              <a:gs pos="5000">
                <a:schemeClr val="accent1">
                  <a:lumMod val="40000"/>
                  <a:lumOff val="60000"/>
                  <a:alpha val="42000"/>
                </a:schemeClr>
              </a:gs>
              <a:gs pos="99000">
                <a:schemeClr val="accent1">
                  <a:lumMod val="20000"/>
                  <a:lumOff val="80000"/>
                  <a:alpha val="23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375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AA26028-093A-112B-E4DA-1DD7B9A0D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43CA-AFDD-45FB-AFE1-6FD990CC88EA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CD0A926-8C53-367E-1199-AD3A1AA96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EEDF1B7-D6F2-3FBA-D975-5DCF0FF5C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2986-44CD-44A0-AB5F-B64093978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42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4E87296-AC9B-4D8A-44FD-179721EEE00B}"/>
              </a:ext>
            </a:extLst>
          </p:cNvPr>
          <p:cNvSpPr/>
          <p:nvPr userDrawn="1"/>
        </p:nvSpPr>
        <p:spPr>
          <a:xfrm rot="1057973">
            <a:off x="10856200" y="5829083"/>
            <a:ext cx="1472255" cy="1077588"/>
          </a:xfrm>
          <a:custGeom>
            <a:avLst/>
            <a:gdLst>
              <a:gd name="connsiteX0" fmla="*/ 260259 w 937040"/>
              <a:gd name="connsiteY0" fmla="*/ 0 h 685848"/>
              <a:gd name="connsiteX1" fmla="*/ 764246 w 937040"/>
              <a:gd name="connsiteY1" fmla="*/ 0 h 685848"/>
              <a:gd name="connsiteX2" fmla="*/ 937040 w 937040"/>
              <a:gd name="connsiteY2" fmla="*/ 543635 h 685848"/>
              <a:gd name="connsiteX3" fmla="*/ 489618 w 937040"/>
              <a:gd name="connsiteY3" fmla="*/ 685848 h 685848"/>
              <a:gd name="connsiteX4" fmla="*/ 0 w 937040"/>
              <a:gd name="connsiteY4" fmla="*/ 685848 h 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7040" h="685848">
                <a:moveTo>
                  <a:pt x="260259" y="0"/>
                </a:moveTo>
                <a:lnTo>
                  <a:pt x="764246" y="0"/>
                </a:lnTo>
                <a:lnTo>
                  <a:pt x="937040" y="543635"/>
                </a:lnTo>
                <a:lnTo>
                  <a:pt x="489618" y="685848"/>
                </a:lnTo>
                <a:lnTo>
                  <a:pt x="0" y="685848"/>
                </a:lnTo>
                <a:close/>
              </a:path>
            </a:pathLst>
          </a:custGeom>
          <a:gradFill>
            <a:gsLst>
              <a:gs pos="500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dirty="0"/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41405802-9E46-8AF9-0860-4174B2BB2572}"/>
              </a:ext>
            </a:extLst>
          </p:cNvPr>
          <p:cNvSpPr>
            <a:spLocks/>
          </p:cNvSpPr>
          <p:nvPr userDrawn="1"/>
        </p:nvSpPr>
        <p:spPr>
          <a:xfrm>
            <a:off x="4022622" y="5452162"/>
            <a:ext cx="4114800" cy="569912"/>
          </a:xfrm>
          <a:prstGeom prst="parallelogram">
            <a:avLst>
              <a:gd name="adj" fmla="val 44787"/>
            </a:avLst>
          </a:prstGeom>
          <a:gradFill flip="none" rotWithShape="1">
            <a:gsLst>
              <a:gs pos="5000">
                <a:schemeClr val="accent1">
                  <a:lumMod val="20000"/>
                  <a:lumOff val="80000"/>
                  <a:alpha val="79000"/>
                </a:schemeClr>
              </a:gs>
              <a:gs pos="99000">
                <a:schemeClr val="accent3">
                  <a:lumMod val="20000"/>
                  <a:lumOff val="80000"/>
                  <a:alpha val="28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0F4BCBB1-7E9A-3841-DB57-BE1E100D43CA}"/>
              </a:ext>
            </a:extLst>
          </p:cNvPr>
          <p:cNvSpPr>
            <a:spLocks/>
          </p:cNvSpPr>
          <p:nvPr userDrawn="1"/>
        </p:nvSpPr>
        <p:spPr>
          <a:xfrm>
            <a:off x="4022622" y="4733493"/>
            <a:ext cx="4114800" cy="569912"/>
          </a:xfrm>
          <a:prstGeom prst="parallelogram">
            <a:avLst>
              <a:gd name="adj" fmla="val 44787"/>
            </a:avLst>
          </a:prstGeom>
          <a:gradFill flip="none" rotWithShape="1">
            <a:gsLst>
              <a:gs pos="5000">
                <a:schemeClr val="accent1">
                  <a:lumMod val="20000"/>
                  <a:lumOff val="80000"/>
                  <a:alpha val="79000"/>
                </a:schemeClr>
              </a:gs>
              <a:gs pos="99000">
                <a:schemeClr val="accent3">
                  <a:lumMod val="20000"/>
                  <a:lumOff val="80000"/>
                  <a:alpha val="28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7780DACD-87C6-B05F-F35E-B09AFC8F077E}"/>
              </a:ext>
            </a:extLst>
          </p:cNvPr>
          <p:cNvSpPr>
            <a:spLocks/>
          </p:cNvSpPr>
          <p:nvPr userDrawn="1"/>
        </p:nvSpPr>
        <p:spPr>
          <a:xfrm flipH="1">
            <a:off x="1751362" y="2406331"/>
            <a:ext cx="8763000" cy="1231825"/>
          </a:xfrm>
          <a:prstGeom prst="parallelogram">
            <a:avLst>
              <a:gd name="adj" fmla="val 45965"/>
            </a:avLst>
          </a:prstGeom>
          <a:gradFill flip="none" rotWithShape="1">
            <a:gsLst>
              <a:gs pos="5000">
                <a:schemeClr val="accent1">
                  <a:lumMod val="40000"/>
                  <a:lumOff val="60000"/>
                  <a:alpha val="8000"/>
                </a:schemeClr>
              </a:gs>
              <a:gs pos="99000">
                <a:schemeClr val="accent1">
                  <a:lumMod val="20000"/>
                  <a:lumOff val="80000"/>
                  <a:alpha val="14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6A13DE07-8E24-0567-40D9-216A2629BE71}"/>
              </a:ext>
            </a:extLst>
          </p:cNvPr>
          <p:cNvSpPr>
            <a:spLocks/>
          </p:cNvSpPr>
          <p:nvPr userDrawn="1"/>
        </p:nvSpPr>
        <p:spPr>
          <a:xfrm>
            <a:off x="1864022" y="2417211"/>
            <a:ext cx="9288915" cy="1210065"/>
          </a:xfrm>
          <a:prstGeom prst="parallelogram">
            <a:avLst>
              <a:gd name="adj" fmla="val 45965"/>
            </a:avLst>
          </a:prstGeom>
          <a:gradFill flip="none" rotWithShape="1">
            <a:gsLst>
              <a:gs pos="5000">
                <a:schemeClr val="accent1">
                  <a:lumMod val="40000"/>
                  <a:lumOff val="60000"/>
                  <a:alpha val="25000"/>
                </a:schemeClr>
              </a:gs>
              <a:gs pos="99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数据 7">
            <a:extLst>
              <a:ext uri="{FF2B5EF4-FFF2-40B4-BE49-F238E27FC236}">
                <a16:creationId xmlns:a16="http://schemas.microsoft.com/office/drawing/2014/main" id="{F30D7D35-B0C7-D3FD-35D8-AC425CA09B9E}"/>
              </a:ext>
            </a:extLst>
          </p:cNvPr>
          <p:cNvSpPr>
            <a:spLocks/>
          </p:cNvSpPr>
          <p:nvPr userDrawn="1"/>
        </p:nvSpPr>
        <p:spPr>
          <a:xfrm>
            <a:off x="2663599" y="446567"/>
            <a:ext cx="6832847" cy="966283"/>
          </a:xfrm>
          <a:prstGeom prst="flowChartInputOutput">
            <a:avLst/>
          </a:prstGeom>
          <a:gradFill flip="none" rotWithShape="1">
            <a:gsLst>
              <a:gs pos="5000">
                <a:schemeClr val="accent1">
                  <a:lumMod val="40000"/>
                  <a:lumOff val="60000"/>
                  <a:alpha val="6000"/>
                </a:schemeClr>
              </a:gs>
              <a:gs pos="99000">
                <a:schemeClr val="accent3">
                  <a:lumMod val="20000"/>
                  <a:lumOff val="80000"/>
                  <a:alpha val="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30F4DD4-5D37-8018-084F-3998BFF367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675" y="2433090"/>
            <a:ext cx="10874375" cy="1178307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61DE91F-E42B-A5F8-3603-A8C4D0E475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8022" y="3793252"/>
            <a:ext cx="9144000" cy="5057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48CDF0-523A-8913-517E-9022FA961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43CA-AFDD-45FB-AFE1-6FD990CC88EA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127CBA-7B5B-CF6B-4E2D-23AAB0E1B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4C49E3-4C8B-EBCB-2A90-9F541BC7C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F2986-44CD-44A0-AB5F-B64093978F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B878091-FE5A-D6A9-004E-224D40682D97}"/>
              </a:ext>
            </a:extLst>
          </p:cNvPr>
          <p:cNvSpPr/>
          <p:nvPr userDrawn="1"/>
        </p:nvSpPr>
        <p:spPr>
          <a:xfrm rot="1559610">
            <a:off x="-247298" y="119003"/>
            <a:ext cx="2152959" cy="1241134"/>
          </a:xfrm>
          <a:custGeom>
            <a:avLst/>
            <a:gdLst>
              <a:gd name="connsiteX0" fmla="*/ 0 w 2352277"/>
              <a:gd name="connsiteY0" fmla="*/ 310726 h 1356036"/>
              <a:gd name="connsiteX1" fmla="*/ 637266 w 2352277"/>
              <a:gd name="connsiteY1" fmla="*/ 0 h 1356036"/>
              <a:gd name="connsiteX2" fmla="*/ 1837702 w 2352277"/>
              <a:gd name="connsiteY2" fmla="*/ 0 h 1356036"/>
              <a:gd name="connsiteX3" fmla="*/ 2352277 w 2352277"/>
              <a:gd name="connsiteY3" fmla="*/ 1356036 h 1356036"/>
              <a:gd name="connsiteX4" fmla="*/ 509685 w 2352277"/>
              <a:gd name="connsiteY4" fmla="*/ 1356036 h 135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2277" h="1356036">
                <a:moveTo>
                  <a:pt x="0" y="310726"/>
                </a:moveTo>
                <a:lnTo>
                  <a:pt x="637266" y="0"/>
                </a:lnTo>
                <a:lnTo>
                  <a:pt x="1837702" y="0"/>
                </a:lnTo>
                <a:lnTo>
                  <a:pt x="2352277" y="1356036"/>
                </a:lnTo>
                <a:lnTo>
                  <a:pt x="509685" y="1356036"/>
                </a:lnTo>
                <a:close/>
              </a:path>
            </a:pathLst>
          </a:custGeom>
          <a:gradFill>
            <a:gsLst>
              <a:gs pos="500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95307456-5648-33FD-491C-F75659CB52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65497" y="4835886"/>
            <a:ext cx="3829050" cy="365126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1" name="文本占位符 19">
            <a:extLst>
              <a:ext uri="{FF2B5EF4-FFF2-40B4-BE49-F238E27FC236}">
                <a16:creationId xmlns:a16="http://schemas.microsoft.com/office/drawing/2014/main" id="{40DECB0D-DC70-86AC-FEFC-0764976D8E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65497" y="5554555"/>
            <a:ext cx="3829050" cy="365126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A4D264D-5750-E62B-3CBB-368D8C5ED1C7}"/>
              </a:ext>
            </a:extLst>
          </p:cNvPr>
          <p:cNvSpPr/>
          <p:nvPr userDrawn="1"/>
        </p:nvSpPr>
        <p:spPr>
          <a:xfrm rot="1057973">
            <a:off x="11123807" y="6024953"/>
            <a:ext cx="937040" cy="685848"/>
          </a:xfrm>
          <a:custGeom>
            <a:avLst/>
            <a:gdLst>
              <a:gd name="connsiteX0" fmla="*/ 260259 w 937040"/>
              <a:gd name="connsiteY0" fmla="*/ 0 h 685848"/>
              <a:gd name="connsiteX1" fmla="*/ 764246 w 937040"/>
              <a:gd name="connsiteY1" fmla="*/ 0 h 685848"/>
              <a:gd name="connsiteX2" fmla="*/ 937040 w 937040"/>
              <a:gd name="connsiteY2" fmla="*/ 543635 h 685848"/>
              <a:gd name="connsiteX3" fmla="*/ 489618 w 937040"/>
              <a:gd name="connsiteY3" fmla="*/ 685848 h 685848"/>
              <a:gd name="connsiteX4" fmla="*/ 0 w 937040"/>
              <a:gd name="connsiteY4" fmla="*/ 685848 h 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7040" h="685848">
                <a:moveTo>
                  <a:pt x="260259" y="0"/>
                </a:moveTo>
                <a:lnTo>
                  <a:pt x="764246" y="0"/>
                </a:lnTo>
                <a:lnTo>
                  <a:pt x="937040" y="543635"/>
                </a:lnTo>
                <a:lnTo>
                  <a:pt x="489618" y="685848"/>
                </a:lnTo>
                <a:lnTo>
                  <a:pt x="0" y="685848"/>
                </a:lnTo>
                <a:close/>
              </a:path>
            </a:pathLst>
          </a:custGeom>
          <a:gradFill>
            <a:gsLst>
              <a:gs pos="500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4495828-D5EF-8471-F2AE-9C467C8917A8}"/>
              </a:ext>
            </a:extLst>
          </p:cNvPr>
          <p:cNvSpPr/>
          <p:nvPr userDrawn="1"/>
        </p:nvSpPr>
        <p:spPr>
          <a:xfrm rot="1559610">
            <a:off x="-204062" y="117430"/>
            <a:ext cx="1606382" cy="926044"/>
          </a:xfrm>
          <a:custGeom>
            <a:avLst/>
            <a:gdLst>
              <a:gd name="connsiteX0" fmla="*/ 0 w 2352277"/>
              <a:gd name="connsiteY0" fmla="*/ 310726 h 1356036"/>
              <a:gd name="connsiteX1" fmla="*/ 637266 w 2352277"/>
              <a:gd name="connsiteY1" fmla="*/ 0 h 1356036"/>
              <a:gd name="connsiteX2" fmla="*/ 1837702 w 2352277"/>
              <a:gd name="connsiteY2" fmla="*/ 0 h 1356036"/>
              <a:gd name="connsiteX3" fmla="*/ 2352277 w 2352277"/>
              <a:gd name="connsiteY3" fmla="*/ 1356036 h 1356036"/>
              <a:gd name="connsiteX4" fmla="*/ 509685 w 2352277"/>
              <a:gd name="connsiteY4" fmla="*/ 1356036 h 135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2277" h="1356036">
                <a:moveTo>
                  <a:pt x="0" y="310726"/>
                </a:moveTo>
                <a:lnTo>
                  <a:pt x="637266" y="0"/>
                </a:lnTo>
                <a:lnTo>
                  <a:pt x="1837702" y="0"/>
                </a:lnTo>
                <a:lnTo>
                  <a:pt x="2352277" y="1356036"/>
                </a:lnTo>
                <a:lnTo>
                  <a:pt x="509685" y="1356036"/>
                </a:lnTo>
                <a:close/>
              </a:path>
            </a:pathLst>
          </a:custGeom>
          <a:gradFill flip="none" rotWithShape="1">
            <a:gsLst>
              <a:gs pos="5000">
                <a:schemeClr val="accent1">
                  <a:lumMod val="20000"/>
                  <a:lumOff val="80000"/>
                  <a:alpha val="17000"/>
                </a:schemeClr>
              </a:gs>
              <a:gs pos="100000">
                <a:schemeClr val="accent3">
                  <a:lumMod val="20000"/>
                  <a:lumOff val="80000"/>
                  <a:alpha val="18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6A7F555-27A2-695E-5FBB-5FCA7DB4808C}"/>
              </a:ext>
            </a:extLst>
          </p:cNvPr>
          <p:cNvSpPr/>
          <p:nvPr userDrawn="1"/>
        </p:nvSpPr>
        <p:spPr>
          <a:xfrm rot="1057973">
            <a:off x="11173313" y="6061188"/>
            <a:ext cx="838028" cy="613378"/>
          </a:xfrm>
          <a:custGeom>
            <a:avLst/>
            <a:gdLst>
              <a:gd name="connsiteX0" fmla="*/ 260259 w 937040"/>
              <a:gd name="connsiteY0" fmla="*/ 0 h 685848"/>
              <a:gd name="connsiteX1" fmla="*/ 764246 w 937040"/>
              <a:gd name="connsiteY1" fmla="*/ 0 h 685848"/>
              <a:gd name="connsiteX2" fmla="*/ 937040 w 937040"/>
              <a:gd name="connsiteY2" fmla="*/ 543635 h 685848"/>
              <a:gd name="connsiteX3" fmla="*/ 489618 w 937040"/>
              <a:gd name="connsiteY3" fmla="*/ 685848 h 685848"/>
              <a:gd name="connsiteX4" fmla="*/ 0 w 937040"/>
              <a:gd name="connsiteY4" fmla="*/ 685848 h 68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7040" h="685848">
                <a:moveTo>
                  <a:pt x="260259" y="0"/>
                </a:moveTo>
                <a:lnTo>
                  <a:pt x="764246" y="0"/>
                </a:lnTo>
                <a:lnTo>
                  <a:pt x="937040" y="543635"/>
                </a:lnTo>
                <a:lnTo>
                  <a:pt x="489618" y="685848"/>
                </a:lnTo>
                <a:lnTo>
                  <a:pt x="0" y="685848"/>
                </a:lnTo>
                <a:close/>
              </a:path>
            </a:pathLst>
          </a:custGeom>
          <a:gradFill>
            <a:gsLst>
              <a:gs pos="500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46EBC7D-C235-8E71-ED07-0CD18AE29FC1}"/>
              </a:ext>
            </a:extLst>
          </p:cNvPr>
          <p:cNvGrpSpPr/>
          <p:nvPr userDrawn="1"/>
        </p:nvGrpSpPr>
        <p:grpSpPr>
          <a:xfrm>
            <a:off x="10839450" y="-2"/>
            <a:ext cx="1352550" cy="2384764"/>
            <a:chOff x="10839450" y="-2"/>
            <a:chExt cx="1352550" cy="2384764"/>
          </a:xfrm>
        </p:grpSpPr>
        <p:sp>
          <p:nvSpPr>
            <p:cNvPr id="25" name="直角三角形 24">
              <a:extLst>
                <a:ext uri="{FF2B5EF4-FFF2-40B4-BE49-F238E27FC236}">
                  <a16:creationId xmlns:a16="http://schemas.microsoft.com/office/drawing/2014/main" id="{E1C1CE3C-4D13-B30C-799F-717AA5CD2AA7}"/>
                </a:ext>
              </a:extLst>
            </p:cNvPr>
            <p:cNvSpPr/>
            <p:nvPr userDrawn="1"/>
          </p:nvSpPr>
          <p:spPr>
            <a:xfrm flipH="1" flipV="1">
              <a:off x="10839450" y="-2"/>
              <a:ext cx="1352550" cy="2384764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48000"/>
                  </a:schemeClr>
                </a:gs>
                <a:gs pos="100000">
                  <a:schemeClr val="accent3">
                    <a:lumMod val="20000"/>
                    <a:lumOff val="80000"/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id="{67AE925B-2E38-5687-B968-61C559A32800}"/>
                </a:ext>
              </a:extLst>
            </p:cNvPr>
            <p:cNvSpPr/>
            <p:nvPr userDrawn="1"/>
          </p:nvSpPr>
          <p:spPr>
            <a:xfrm flipH="1" flipV="1">
              <a:off x="11058408" y="-2"/>
              <a:ext cx="1133592" cy="1998705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61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" name="直角三角形 25">
              <a:extLst>
                <a:ext uri="{FF2B5EF4-FFF2-40B4-BE49-F238E27FC236}">
                  <a16:creationId xmlns:a16="http://schemas.microsoft.com/office/drawing/2014/main" id="{DCEAA269-096D-028A-EC9D-A9149B396D08}"/>
                </a:ext>
              </a:extLst>
            </p:cNvPr>
            <p:cNvSpPr/>
            <p:nvPr userDrawn="1"/>
          </p:nvSpPr>
          <p:spPr>
            <a:xfrm flipH="1" flipV="1">
              <a:off x="11715283" y="-2"/>
              <a:ext cx="476717" cy="840529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直角三角形 30">
              <a:extLst>
                <a:ext uri="{FF2B5EF4-FFF2-40B4-BE49-F238E27FC236}">
                  <a16:creationId xmlns:a16="http://schemas.microsoft.com/office/drawing/2014/main" id="{BB85CC43-E865-9379-D55F-1FB64C9988D6}"/>
                </a:ext>
              </a:extLst>
            </p:cNvPr>
            <p:cNvSpPr/>
            <p:nvPr userDrawn="1"/>
          </p:nvSpPr>
          <p:spPr>
            <a:xfrm flipH="1" flipV="1">
              <a:off x="11496325" y="-2"/>
              <a:ext cx="695675" cy="1226588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直角三角形 28">
              <a:extLst>
                <a:ext uri="{FF2B5EF4-FFF2-40B4-BE49-F238E27FC236}">
                  <a16:creationId xmlns:a16="http://schemas.microsoft.com/office/drawing/2014/main" id="{688C2859-02DD-6EE6-6044-09F705D01E24}"/>
                </a:ext>
              </a:extLst>
            </p:cNvPr>
            <p:cNvSpPr/>
            <p:nvPr userDrawn="1"/>
          </p:nvSpPr>
          <p:spPr>
            <a:xfrm flipH="1" flipV="1">
              <a:off x="11277366" y="-2"/>
              <a:ext cx="914634" cy="1612647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sp>
        <p:nvSpPr>
          <p:cNvPr id="34" name="直角三角形 33">
            <a:extLst>
              <a:ext uri="{FF2B5EF4-FFF2-40B4-BE49-F238E27FC236}">
                <a16:creationId xmlns:a16="http://schemas.microsoft.com/office/drawing/2014/main" id="{51F260E4-B5AA-B953-A5B6-BBA973051A07}"/>
              </a:ext>
            </a:extLst>
          </p:cNvPr>
          <p:cNvSpPr/>
          <p:nvPr userDrawn="1"/>
        </p:nvSpPr>
        <p:spPr>
          <a:xfrm>
            <a:off x="0" y="4473236"/>
            <a:ext cx="1352550" cy="2384764"/>
          </a:xfrm>
          <a:prstGeom prst="rtTriangle">
            <a:avLst/>
          </a:prstGeom>
          <a:gradFill flip="none" rotWithShape="1">
            <a:gsLst>
              <a:gs pos="5000">
                <a:schemeClr val="accent3">
                  <a:lumMod val="20000"/>
                  <a:lumOff val="80000"/>
                  <a:alpha val="48000"/>
                </a:schemeClr>
              </a:gs>
              <a:gs pos="100000">
                <a:schemeClr val="accent3">
                  <a:lumMod val="20000"/>
                  <a:lumOff val="80000"/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5" name="直角三角形 34">
            <a:extLst>
              <a:ext uri="{FF2B5EF4-FFF2-40B4-BE49-F238E27FC236}">
                <a16:creationId xmlns:a16="http://schemas.microsoft.com/office/drawing/2014/main" id="{5E29A38A-69CE-B3F4-A337-F8AD17B19260}"/>
              </a:ext>
            </a:extLst>
          </p:cNvPr>
          <p:cNvSpPr/>
          <p:nvPr userDrawn="1"/>
        </p:nvSpPr>
        <p:spPr>
          <a:xfrm>
            <a:off x="0" y="4859295"/>
            <a:ext cx="1133592" cy="1998705"/>
          </a:xfrm>
          <a:prstGeom prst="rtTriangle">
            <a:avLst/>
          </a:prstGeom>
          <a:gradFill flip="none" rotWithShape="1">
            <a:gsLst>
              <a:gs pos="5000">
                <a:schemeClr val="accent3">
                  <a:lumMod val="20000"/>
                  <a:lumOff val="80000"/>
                  <a:alpha val="61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1800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6" name="直角三角形 35">
            <a:extLst>
              <a:ext uri="{FF2B5EF4-FFF2-40B4-BE49-F238E27FC236}">
                <a16:creationId xmlns:a16="http://schemas.microsoft.com/office/drawing/2014/main" id="{E11C4518-9D8C-D1DE-B674-7BB523C56F20}"/>
              </a:ext>
            </a:extLst>
          </p:cNvPr>
          <p:cNvSpPr/>
          <p:nvPr userDrawn="1"/>
        </p:nvSpPr>
        <p:spPr>
          <a:xfrm>
            <a:off x="0" y="6017471"/>
            <a:ext cx="476717" cy="840529"/>
          </a:xfrm>
          <a:prstGeom prst="rtTriangle">
            <a:avLst/>
          </a:prstGeom>
          <a:gradFill flip="none" rotWithShape="1">
            <a:gsLst>
              <a:gs pos="5000">
                <a:schemeClr val="accent1">
                  <a:alpha val="35000"/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7" name="直角三角形 36">
            <a:extLst>
              <a:ext uri="{FF2B5EF4-FFF2-40B4-BE49-F238E27FC236}">
                <a16:creationId xmlns:a16="http://schemas.microsoft.com/office/drawing/2014/main" id="{93484B3E-8F7C-06E9-33F9-CD481664A192}"/>
              </a:ext>
            </a:extLst>
          </p:cNvPr>
          <p:cNvSpPr/>
          <p:nvPr userDrawn="1"/>
        </p:nvSpPr>
        <p:spPr>
          <a:xfrm>
            <a:off x="0" y="5631412"/>
            <a:ext cx="695675" cy="1226588"/>
          </a:xfrm>
          <a:prstGeom prst="rtTriangle">
            <a:avLst/>
          </a:prstGeom>
          <a:gradFill flip="none" rotWithShape="1">
            <a:gsLst>
              <a:gs pos="5000">
                <a:schemeClr val="accent1">
                  <a:alpha val="35000"/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1800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8" name="直角三角形 37">
            <a:extLst>
              <a:ext uri="{FF2B5EF4-FFF2-40B4-BE49-F238E27FC236}">
                <a16:creationId xmlns:a16="http://schemas.microsoft.com/office/drawing/2014/main" id="{55ACFCA0-CEC5-88CB-93F2-6F2510BCE0E3}"/>
              </a:ext>
            </a:extLst>
          </p:cNvPr>
          <p:cNvSpPr/>
          <p:nvPr userDrawn="1"/>
        </p:nvSpPr>
        <p:spPr>
          <a:xfrm>
            <a:off x="0" y="5245353"/>
            <a:ext cx="914634" cy="1612647"/>
          </a:xfrm>
          <a:prstGeom prst="rtTriangle">
            <a:avLst/>
          </a:prstGeom>
          <a:gradFill flip="none" rotWithShape="1">
            <a:gsLst>
              <a:gs pos="500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1800">
              <a:solidFill>
                <a:schemeClr val="lt1">
                  <a:lumMod val="100000"/>
                </a:schemeClr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FE9E186-EC2D-D7C6-3198-92935F4DE487}"/>
              </a:ext>
            </a:extLst>
          </p:cNvPr>
          <p:cNvGrpSpPr/>
          <p:nvPr userDrawn="1"/>
        </p:nvGrpSpPr>
        <p:grpSpPr>
          <a:xfrm>
            <a:off x="1177531" y="88047"/>
            <a:ext cx="9550044" cy="2600809"/>
            <a:chOff x="1857595" y="226765"/>
            <a:chExt cx="9339727" cy="647574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C281676-D981-53A4-491A-328EA87E8A21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0733053-16E6-2ADF-F612-416C37C97DA2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68E7A37-E899-B9F2-98C3-CF8740359293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5CC7C24-B26C-B543-168D-31C48310CA58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2AEAF29-5DD6-F6CF-4D69-7A829C28684C}"/>
              </a:ext>
            </a:extLst>
          </p:cNvPr>
          <p:cNvCxnSpPr>
            <a:cxnSpLocks/>
          </p:cNvCxnSpPr>
          <p:nvPr userDrawn="1"/>
        </p:nvCxnSpPr>
        <p:spPr>
          <a:xfrm flipV="1">
            <a:off x="-37192" y="4637635"/>
            <a:ext cx="588704" cy="364735"/>
          </a:xfrm>
          <a:prstGeom prst="line">
            <a:avLst/>
          </a:prstGeom>
          <a:ln w="3175">
            <a:gradFill flip="none" rotWithShape="1">
              <a:gsLst>
                <a:gs pos="1000">
                  <a:schemeClr val="accent1">
                    <a:lumMod val="5000"/>
                    <a:lumOff val="95000"/>
                    <a:alpha val="0"/>
                  </a:schemeClr>
                </a:gs>
                <a:gs pos="43000">
                  <a:schemeClr val="accent1">
                    <a:lumMod val="45000"/>
                    <a:lumOff val="55000"/>
                    <a:alpha val="45000"/>
                  </a:schemeClr>
                </a:gs>
                <a:gs pos="74000">
                  <a:schemeClr val="accent1">
                    <a:lumMod val="45000"/>
                    <a:lumOff val="55000"/>
                    <a:alpha val="28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8040860F-BBB5-C266-5A93-80BD08A398C2}"/>
              </a:ext>
            </a:extLst>
          </p:cNvPr>
          <p:cNvCxnSpPr>
            <a:cxnSpLocks/>
          </p:cNvCxnSpPr>
          <p:nvPr userDrawn="1"/>
        </p:nvCxnSpPr>
        <p:spPr>
          <a:xfrm flipV="1">
            <a:off x="-106868" y="4763599"/>
            <a:ext cx="1686372" cy="1044802"/>
          </a:xfrm>
          <a:prstGeom prst="line">
            <a:avLst/>
          </a:prstGeom>
          <a:ln w="3175">
            <a:gradFill flip="none" rotWithShape="1">
              <a:gsLst>
                <a:gs pos="1000">
                  <a:schemeClr val="accent1">
                    <a:lumMod val="5000"/>
                    <a:lumOff val="95000"/>
                    <a:alpha val="0"/>
                  </a:schemeClr>
                </a:gs>
                <a:gs pos="43000">
                  <a:schemeClr val="accent1">
                    <a:lumMod val="45000"/>
                    <a:lumOff val="55000"/>
                    <a:alpha val="45000"/>
                  </a:schemeClr>
                </a:gs>
                <a:gs pos="74000">
                  <a:schemeClr val="accent1">
                    <a:lumMod val="45000"/>
                    <a:lumOff val="55000"/>
                    <a:alpha val="28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6254B5B6-9219-EDD4-53CB-FB2A082712FD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4889563"/>
            <a:ext cx="2607496" cy="1615490"/>
          </a:xfrm>
          <a:prstGeom prst="line">
            <a:avLst/>
          </a:prstGeom>
          <a:ln w="3175">
            <a:gradFill flip="none" rotWithShape="1">
              <a:gsLst>
                <a:gs pos="1000">
                  <a:schemeClr val="accent1">
                    <a:lumMod val="5000"/>
                    <a:lumOff val="95000"/>
                    <a:alpha val="0"/>
                  </a:schemeClr>
                </a:gs>
                <a:gs pos="43000">
                  <a:schemeClr val="accent1">
                    <a:lumMod val="45000"/>
                    <a:lumOff val="55000"/>
                    <a:alpha val="45000"/>
                  </a:schemeClr>
                </a:gs>
                <a:gs pos="74000">
                  <a:schemeClr val="accent1">
                    <a:lumMod val="45000"/>
                    <a:lumOff val="55000"/>
                    <a:alpha val="28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E34F902-CD8B-E83B-A76F-CE4F7D0E4AE0}"/>
              </a:ext>
            </a:extLst>
          </p:cNvPr>
          <p:cNvCxnSpPr>
            <a:cxnSpLocks/>
          </p:cNvCxnSpPr>
          <p:nvPr userDrawn="1"/>
        </p:nvCxnSpPr>
        <p:spPr>
          <a:xfrm flipV="1">
            <a:off x="623888" y="5015527"/>
            <a:ext cx="3011601" cy="1842473"/>
          </a:xfrm>
          <a:prstGeom prst="line">
            <a:avLst/>
          </a:prstGeom>
          <a:ln w="3175">
            <a:gradFill flip="none" rotWithShape="1">
              <a:gsLst>
                <a:gs pos="1000">
                  <a:schemeClr val="accent1">
                    <a:lumMod val="5000"/>
                    <a:lumOff val="95000"/>
                    <a:alpha val="0"/>
                  </a:schemeClr>
                </a:gs>
                <a:gs pos="43000">
                  <a:schemeClr val="accent1">
                    <a:lumMod val="45000"/>
                    <a:lumOff val="55000"/>
                    <a:alpha val="45000"/>
                  </a:schemeClr>
                </a:gs>
                <a:gs pos="74000">
                  <a:schemeClr val="accent1">
                    <a:lumMod val="45000"/>
                    <a:lumOff val="55000"/>
                    <a:alpha val="28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FA3B64B-7A82-178C-EF4B-7404AF109FEE}"/>
              </a:ext>
            </a:extLst>
          </p:cNvPr>
          <p:cNvGrpSpPr/>
          <p:nvPr userDrawn="1"/>
        </p:nvGrpSpPr>
        <p:grpSpPr>
          <a:xfrm>
            <a:off x="8524555" y="4779996"/>
            <a:ext cx="4090009" cy="1168673"/>
            <a:chOff x="1857595" y="226765"/>
            <a:chExt cx="9339727" cy="647574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B4EA5C8B-9E1F-913D-BC89-32C013669D5A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72F633A4-509E-1CE3-37CE-6500B64297BD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676447AA-48D0-E258-A1C3-3CB8599FE4B0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20331F52-B627-7C8A-B34A-6090BCE906CD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30000">
                    <a:schemeClr val="accent1">
                      <a:lumMod val="45000"/>
                      <a:lumOff val="55000"/>
                      <a:alpha val="20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0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85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0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2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4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</p:bldLst>
  </p:timing>
  <p:extLst>
    <p:ext uri="{DCECCB84-F9BA-43D5-87BE-67443E8EF086}">
      <p15:sldGuideLst xmlns:p15="http://schemas.microsoft.com/office/powerpoint/2012/main">
        <p15:guide id="3" orient="horz" pos="3861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6" pos="7265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387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5277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2EA3D5C-9A0F-5711-165D-E75DD55C9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5ACA67-1324-CFC0-B1B7-CB97E26742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E56488-ACE9-0375-5682-38BC1A5DF4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043CA-AFDD-45FB-AFE1-6FD990CC88EA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79BB4E-7767-91D5-FE28-BF0CAFB228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F7267E-21F7-0AC0-1DED-8A1668CEF6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F2986-44CD-44A0-AB5F-B64093978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693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4" r:id="rId5"/>
    <p:sldLayoutId id="2147483655" r:id="rId6"/>
    <p:sldLayoutId id="2147483662" r:id="rId7"/>
    <p:sldLayoutId id="2147483661" r:id="rId8"/>
    <p:sldLayoutId id="2147483663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5" userDrawn="1">
          <p15:clr>
            <a:srgbClr val="F26B43"/>
          </p15:clr>
        </p15:guide>
        <p15:guide id="2" pos="7265" userDrawn="1">
          <p15:clr>
            <a:srgbClr val="F26B43"/>
          </p15:clr>
        </p15:guide>
        <p15:guide id="3" orient="horz" pos="709" userDrawn="1">
          <p15:clr>
            <a:srgbClr val="F26B43"/>
          </p15:clr>
        </p15:guide>
        <p15:guide id="4" orient="horz" pos="640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E067B520-483B-AE9C-737A-7B042649170B}"/>
              </a:ext>
            </a:extLst>
          </p:cNvPr>
          <p:cNvSpPr txBox="1"/>
          <p:nvPr/>
        </p:nvSpPr>
        <p:spPr>
          <a:xfrm>
            <a:off x="512387" y="411136"/>
            <a:ext cx="1663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600" dirty="0">
                <a:solidFill>
                  <a:schemeClr val="dk2"/>
                </a:solidFill>
                <a:latin typeface="+mj-ea"/>
                <a:ea typeface="+mj-ea"/>
                <a:cs typeface="OPPOSans H" panose="00020600040101010101" pitchFamily="18" charset="-122"/>
                <a:sym typeface="字小魂简雅黑" panose="00000500000000000000" pitchFamily="2" charset="-122"/>
              </a:rPr>
              <a:t>LOGO</a:t>
            </a:r>
            <a:endParaRPr lang="zh-CN" altLang="en-US" sz="3200" spc="600" dirty="0">
              <a:solidFill>
                <a:schemeClr val="dk2"/>
              </a:solidFill>
              <a:latin typeface="+mj-ea"/>
              <a:ea typeface="+mj-ea"/>
              <a:cs typeface="OPPOSans H" panose="00020600040101010101" pitchFamily="18" charset="-122"/>
              <a:sym typeface="字小魂简雅黑" panose="00000500000000000000" pitchFamily="2" charset="-122"/>
            </a:endParaRPr>
          </a:p>
        </p:txBody>
      </p:sp>
      <p:sp>
        <p:nvSpPr>
          <p:cNvPr id="18" name="标题 17">
            <a:extLst>
              <a:ext uri="{FF2B5EF4-FFF2-40B4-BE49-F238E27FC236}">
                <a16:creationId xmlns:a16="http://schemas.microsoft.com/office/drawing/2014/main" id="{3EEC86F6-7BCB-A0BE-2859-A0EF161EA4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zh-CN" altLang="en-US" dirty="0"/>
              <a:t>浅蓝色</a:t>
            </a:r>
            <a:br>
              <a:rPr lang="en-US" altLang="zh-CN" dirty="0"/>
            </a:br>
            <a:r>
              <a:rPr lang="zh-CN" altLang="en-US" dirty="0"/>
              <a:t>年终述职报告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29" name="副标题 28">
            <a:extLst>
              <a:ext uri="{FF2B5EF4-FFF2-40B4-BE49-F238E27FC236}">
                <a16:creationId xmlns:a16="http://schemas.microsoft.com/office/drawing/2014/main" id="{BD5B473A-F2AE-E5DD-22F5-CDBD0E9383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>
                <a:latin typeface="+mn-ea"/>
              </a:rPr>
              <a:t>订单部门工作汇报</a:t>
            </a:r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B19AD1F0-02AF-120B-916C-CD040AE88C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dirty="0"/>
              <a:t>汇报时间：</a:t>
            </a:r>
            <a:r>
              <a:rPr lang="en-US" altLang="zh-CN" dirty="0"/>
              <a:t>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E96DE9B1-19DE-466B-58EE-7B22B75074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dirty="0"/>
              <a:t>汇报人：</a:t>
            </a:r>
            <a:r>
              <a:rPr lang="en-US" altLang="zh-CN" dirty="0" err="1"/>
              <a:t>xxxx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188AC28-1A73-BA5D-952C-AB9C64B22DDD}"/>
              </a:ext>
            </a:extLst>
          </p:cNvPr>
          <p:cNvSpPr txBox="1"/>
          <p:nvPr/>
        </p:nvSpPr>
        <p:spPr>
          <a:xfrm>
            <a:off x="4180667" y="703524"/>
            <a:ext cx="3830665" cy="1470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0" b="1" dirty="0">
                <a:ln w="22225">
                  <a:solidFill>
                    <a:schemeClr val="accent3">
                      <a:lumMod val="60000"/>
                      <a:lumOff val="40000"/>
                      <a:alpha val="70000"/>
                    </a:schemeClr>
                  </a:solidFill>
                  <a:prstDash val="solid"/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+mn-ea"/>
              </a:rPr>
              <a:t>2023</a:t>
            </a:r>
            <a:endParaRPr lang="zh-CN" altLang="en-US" sz="8000" b="1" dirty="0">
              <a:ln w="22225">
                <a:solidFill>
                  <a:schemeClr val="accent3">
                    <a:lumMod val="60000"/>
                    <a:lumOff val="40000"/>
                    <a:alpha val="70000"/>
                  </a:schemeClr>
                </a:solidFill>
                <a:prstDash val="solid"/>
              </a:ln>
              <a:solidFill>
                <a:schemeClr val="accent3">
                  <a:lumMod val="20000"/>
                  <a:lumOff val="8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76498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7C2F211C-1E99-1933-CE40-5A71242189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/>
              <a:t>存在不足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BF1059-5ED8-835D-8DFA-7FD238A80194}"/>
              </a:ext>
            </a:extLst>
          </p:cNvPr>
          <p:cNvSpPr txBox="1"/>
          <p:nvPr/>
        </p:nvSpPr>
        <p:spPr>
          <a:xfrm>
            <a:off x="7218969" y="1475065"/>
            <a:ext cx="31923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03</a:t>
            </a:r>
            <a:endParaRPr lang="zh-CN" altLang="en-US" sz="13800" b="1" dirty="0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70609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26F853C0-A8A9-3DE3-360C-BDB813C0CC40}"/>
              </a:ext>
            </a:extLst>
          </p:cNvPr>
          <p:cNvSpPr/>
          <p:nvPr/>
        </p:nvSpPr>
        <p:spPr>
          <a:xfrm>
            <a:off x="5257798" y="0"/>
            <a:ext cx="8686802" cy="6858000"/>
          </a:xfrm>
          <a:prstGeom prst="parallelogram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5EF4F50-FDAB-CCDF-8272-05E15B14D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存在不足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A924130-FAD3-E191-76DD-5C9360D99016}"/>
              </a:ext>
            </a:extLst>
          </p:cNvPr>
          <p:cNvGrpSpPr/>
          <p:nvPr/>
        </p:nvGrpSpPr>
        <p:grpSpPr>
          <a:xfrm>
            <a:off x="935571" y="1956920"/>
            <a:ext cx="5929581" cy="1571194"/>
            <a:chOff x="935571" y="1956920"/>
            <a:chExt cx="5929581" cy="157119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4F487B2-656D-4965-8EF4-DF8D42450EA2}"/>
                </a:ext>
              </a:extLst>
            </p:cNvPr>
            <p:cNvGrpSpPr/>
            <p:nvPr/>
          </p:nvGrpSpPr>
          <p:grpSpPr>
            <a:xfrm>
              <a:off x="935571" y="1956920"/>
              <a:ext cx="4094796" cy="1571194"/>
              <a:chOff x="1163004" y="1837958"/>
              <a:chExt cx="3054270" cy="1571194"/>
            </a:xfrm>
          </p:grpSpPr>
          <p:sp>
            <p:nvSpPr>
              <p:cNvPr id="4" name="文本框">
                <a:extLst>
                  <a:ext uri="{FF2B5EF4-FFF2-40B4-BE49-F238E27FC236}">
                    <a16:creationId xmlns:a16="http://schemas.microsoft.com/office/drawing/2014/main" id="{04AE2708-BDC7-94E6-77C2-5F7742DD7618}"/>
                  </a:ext>
                </a:extLst>
              </p:cNvPr>
              <p:cNvSpPr txBox="1"/>
              <p:nvPr/>
            </p:nvSpPr>
            <p:spPr>
              <a:xfrm>
                <a:off x="1163004" y="2237063"/>
                <a:ext cx="3054270" cy="1172089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</a:p>
              <a:p>
                <a:pPr algn="r">
                  <a:lnSpc>
                    <a:spcPct val="120000"/>
                  </a:lnSpc>
                </a:pP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" name="文本框">
                <a:extLst>
                  <a:ext uri="{FF2B5EF4-FFF2-40B4-BE49-F238E27FC236}">
                    <a16:creationId xmlns:a16="http://schemas.microsoft.com/office/drawing/2014/main" id="{89982CE6-8F8D-402A-F380-A3320F405B37}"/>
                  </a:ext>
                </a:extLst>
              </p:cNvPr>
              <p:cNvSpPr txBox="1"/>
              <p:nvPr/>
            </p:nvSpPr>
            <p:spPr>
              <a:xfrm>
                <a:off x="1321263" y="1837958"/>
                <a:ext cx="2896011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r"/>
                <a:r>
                  <a:rPr lang="zh-CN" altLang="en-US" sz="2000" dirty="0">
                    <a:solidFill>
                      <a:schemeClr val="accent2"/>
                    </a:solidFill>
                    <a:latin typeface="+mj-lt"/>
                    <a:ea typeface="+mj-ea"/>
                  </a:rPr>
                  <a:t>输入你的小标题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536009E-2E34-BFDF-5D79-AAACA69B4225}"/>
                </a:ext>
              </a:extLst>
            </p:cNvPr>
            <p:cNvGrpSpPr/>
            <p:nvPr/>
          </p:nvGrpSpPr>
          <p:grpSpPr>
            <a:xfrm>
              <a:off x="5631838" y="2273253"/>
              <a:ext cx="1233314" cy="938531"/>
              <a:chOff x="5631838" y="2273253"/>
              <a:chExt cx="1233314" cy="938531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0F644FB9-BC86-6F59-3C60-9C9D32B7B11B}"/>
                  </a:ext>
                </a:extLst>
              </p:cNvPr>
              <p:cNvSpPr/>
              <p:nvPr/>
            </p:nvSpPr>
            <p:spPr>
              <a:xfrm>
                <a:off x="5631838" y="2273253"/>
                <a:ext cx="1233314" cy="938531"/>
              </a:xfrm>
              <a:prstGeom prst="parallelogram">
                <a:avLst/>
              </a:prstGeom>
              <a:gradFill>
                <a:gsLst>
                  <a:gs pos="5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7" name="Shape 13">
                <a:extLst>
                  <a:ext uri="{FF2B5EF4-FFF2-40B4-BE49-F238E27FC236}">
                    <a16:creationId xmlns:a16="http://schemas.microsoft.com/office/drawing/2014/main" id="{80D8CD4A-C0D5-D361-F41B-30ACD40F486F}"/>
                  </a:ext>
                </a:extLst>
              </p:cNvPr>
              <p:cNvSpPr/>
              <p:nvPr/>
            </p:nvSpPr>
            <p:spPr>
              <a:xfrm>
                <a:off x="5977102" y="2410804"/>
                <a:ext cx="542787" cy="6634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5891"/>
                    </a:moveTo>
                    <a:lnTo>
                      <a:pt x="14400" y="982"/>
                    </a:lnTo>
                    <a:lnTo>
                      <a:pt x="15000" y="982"/>
                    </a:lnTo>
                    <a:lnTo>
                      <a:pt x="20400" y="5891"/>
                    </a:lnTo>
                    <a:cubicBezTo>
                      <a:pt x="20400" y="5891"/>
                      <a:pt x="14400" y="5891"/>
                      <a:pt x="14400" y="5891"/>
                    </a:cubicBezTo>
                    <a:close/>
                    <a:moveTo>
                      <a:pt x="20400" y="19636"/>
                    </a:moveTo>
                    <a:cubicBezTo>
                      <a:pt x="20400" y="20178"/>
                      <a:pt x="19862" y="20617"/>
                      <a:pt x="19200" y="20617"/>
                    </a:cubicBezTo>
                    <a:lnTo>
                      <a:pt x="2400" y="20617"/>
                    </a:lnTo>
                    <a:cubicBezTo>
                      <a:pt x="1738" y="20617"/>
                      <a:pt x="1200" y="20178"/>
                      <a:pt x="1200" y="19636"/>
                    </a:cubicBezTo>
                    <a:lnTo>
                      <a:pt x="1200" y="1964"/>
                    </a:lnTo>
                    <a:cubicBezTo>
                      <a:pt x="1200" y="1422"/>
                      <a:pt x="1738" y="982"/>
                      <a:pt x="2400" y="982"/>
                    </a:cubicBezTo>
                    <a:lnTo>
                      <a:pt x="13200" y="982"/>
                    </a:lnTo>
                    <a:lnTo>
                      <a:pt x="13200" y="5891"/>
                    </a:lnTo>
                    <a:cubicBezTo>
                      <a:pt x="13200" y="6433"/>
                      <a:pt x="13738" y="6872"/>
                      <a:pt x="14400" y="6872"/>
                    </a:cubicBezTo>
                    <a:lnTo>
                      <a:pt x="20400" y="6872"/>
                    </a:lnTo>
                    <a:cubicBezTo>
                      <a:pt x="20400" y="6872"/>
                      <a:pt x="20400" y="19636"/>
                      <a:pt x="20400" y="19636"/>
                    </a:cubicBezTo>
                    <a:close/>
                    <a:moveTo>
                      <a:pt x="15600" y="0"/>
                    </a:moveTo>
                    <a:lnTo>
                      <a:pt x="2400" y="0"/>
                    </a:lnTo>
                    <a:cubicBezTo>
                      <a:pt x="1075" y="0"/>
                      <a:pt x="0" y="879"/>
                      <a:pt x="0" y="1964"/>
                    </a:cubicBezTo>
                    <a:lnTo>
                      <a:pt x="0" y="19636"/>
                    </a:lnTo>
                    <a:cubicBezTo>
                      <a:pt x="0" y="20720"/>
                      <a:pt x="1075" y="21600"/>
                      <a:pt x="2400" y="21600"/>
                    </a:cubicBezTo>
                    <a:lnTo>
                      <a:pt x="19200" y="21600"/>
                    </a:lnTo>
                    <a:cubicBezTo>
                      <a:pt x="20525" y="21600"/>
                      <a:pt x="21600" y="20720"/>
                      <a:pt x="21600" y="19636"/>
                    </a:cubicBezTo>
                    <a:lnTo>
                      <a:pt x="21600" y="5400"/>
                    </a:lnTo>
                    <a:cubicBezTo>
                      <a:pt x="21600" y="5400"/>
                      <a:pt x="15600" y="0"/>
                      <a:pt x="15600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A0E054E-598E-3596-1611-4C7CB4E367C9}"/>
              </a:ext>
            </a:extLst>
          </p:cNvPr>
          <p:cNvGrpSpPr/>
          <p:nvPr/>
        </p:nvGrpSpPr>
        <p:grpSpPr>
          <a:xfrm>
            <a:off x="963613" y="4115481"/>
            <a:ext cx="5380001" cy="1532329"/>
            <a:chOff x="963613" y="4115481"/>
            <a:chExt cx="5380001" cy="153232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7B19074-75CB-B5B2-C783-87091BF2A542}"/>
                </a:ext>
              </a:extLst>
            </p:cNvPr>
            <p:cNvGrpSpPr/>
            <p:nvPr/>
          </p:nvGrpSpPr>
          <p:grpSpPr>
            <a:xfrm>
              <a:off x="963613" y="4115481"/>
              <a:ext cx="3538445" cy="1532329"/>
              <a:chOff x="658812" y="4115481"/>
              <a:chExt cx="3538445" cy="1532329"/>
            </a:xfrm>
          </p:grpSpPr>
          <p:sp>
            <p:nvSpPr>
              <p:cNvPr id="9" name="文本框">
                <a:extLst>
                  <a:ext uri="{FF2B5EF4-FFF2-40B4-BE49-F238E27FC236}">
                    <a16:creationId xmlns:a16="http://schemas.microsoft.com/office/drawing/2014/main" id="{A3F58BF1-898C-B71C-EFBD-7F4870D2C412}"/>
                  </a:ext>
                </a:extLst>
              </p:cNvPr>
              <p:cNvSpPr txBox="1"/>
              <p:nvPr/>
            </p:nvSpPr>
            <p:spPr>
              <a:xfrm>
                <a:off x="658812" y="4526421"/>
                <a:ext cx="3538445" cy="1121389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</a:p>
              <a:p>
                <a:pPr algn="r">
                  <a:lnSpc>
                    <a:spcPct val="120000"/>
                  </a:lnSpc>
                </a:pP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3" name="文本框">
                <a:extLst>
                  <a:ext uri="{FF2B5EF4-FFF2-40B4-BE49-F238E27FC236}">
                    <a16:creationId xmlns:a16="http://schemas.microsoft.com/office/drawing/2014/main" id="{6329F661-F0DF-0D06-7661-0B70A7B77DE0}"/>
                  </a:ext>
                </a:extLst>
              </p:cNvPr>
              <p:cNvSpPr txBox="1"/>
              <p:nvPr/>
            </p:nvSpPr>
            <p:spPr>
              <a:xfrm>
                <a:off x="842158" y="4115481"/>
                <a:ext cx="3355098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algn="r">
                  <a:defRPr sz="2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ea typeface="+mj-ea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accent2"/>
                    </a:solidFill>
                  </a:rPr>
                  <a:t>输入你的小标题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4B132FE-5EDD-C14F-43BF-EB4BC7670444}"/>
                </a:ext>
              </a:extLst>
            </p:cNvPr>
            <p:cNvGrpSpPr/>
            <p:nvPr/>
          </p:nvGrpSpPr>
          <p:grpSpPr>
            <a:xfrm>
              <a:off x="5110300" y="4412381"/>
              <a:ext cx="1233314" cy="938531"/>
              <a:chOff x="5110300" y="4412381"/>
              <a:chExt cx="1233314" cy="938531"/>
            </a:xfrm>
          </p:grpSpPr>
          <p:sp>
            <p:nvSpPr>
              <p:cNvPr id="20" name="平行四边形 19">
                <a:extLst>
                  <a:ext uri="{FF2B5EF4-FFF2-40B4-BE49-F238E27FC236}">
                    <a16:creationId xmlns:a16="http://schemas.microsoft.com/office/drawing/2014/main" id="{63DEBAEF-D9FC-CE5B-FC1B-88DF1A6FF10B}"/>
                  </a:ext>
                </a:extLst>
              </p:cNvPr>
              <p:cNvSpPr/>
              <p:nvPr/>
            </p:nvSpPr>
            <p:spPr>
              <a:xfrm>
                <a:off x="5110300" y="4412381"/>
                <a:ext cx="1233314" cy="938531"/>
              </a:xfrm>
              <a:prstGeom prst="parallelogram">
                <a:avLst/>
              </a:prstGeom>
              <a:gradFill>
                <a:gsLst>
                  <a:gs pos="5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8" name="Shape 12">
                <a:extLst>
                  <a:ext uri="{FF2B5EF4-FFF2-40B4-BE49-F238E27FC236}">
                    <a16:creationId xmlns:a16="http://schemas.microsoft.com/office/drawing/2014/main" id="{6D35F205-61EF-2BD4-DB6C-4476A8D2695D}"/>
                  </a:ext>
                </a:extLst>
              </p:cNvPr>
              <p:cNvSpPr/>
              <p:nvPr/>
            </p:nvSpPr>
            <p:spPr>
              <a:xfrm>
                <a:off x="5395254" y="4580098"/>
                <a:ext cx="663406" cy="6030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5" y="18900"/>
                    </a:moveTo>
                    <a:cubicBezTo>
                      <a:pt x="7279" y="18900"/>
                      <a:pt x="6684" y="18827"/>
                      <a:pt x="6086" y="18683"/>
                    </a:cubicBezTo>
                    <a:cubicBezTo>
                      <a:pt x="6017" y="18666"/>
                      <a:pt x="5946" y="18658"/>
                      <a:pt x="5876" y="18658"/>
                    </a:cubicBezTo>
                    <a:cubicBezTo>
                      <a:pt x="5756" y="18658"/>
                      <a:pt x="5636" y="18682"/>
                      <a:pt x="5523" y="18729"/>
                    </a:cubicBezTo>
                    <a:lnTo>
                      <a:pt x="2957" y="19815"/>
                    </a:lnTo>
                    <a:lnTo>
                      <a:pt x="3365" y="18243"/>
                    </a:lnTo>
                    <a:cubicBezTo>
                      <a:pt x="3474" y="17827"/>
                      <a:pt x="3345" y="17380"/>
                      <a:pt x="3039" y="17108"/>
                    </a:cubicBezTo>
                    <a:cubicBezTo>
                      <a:pt x="1712" y="15926"/>
                      <a:pt x="982" y="14358"/>
                      <a:pt x="982" y="12690"/>
                    </a:cubicBezTo>
                    <a:cubicBezTo>
                      <a:pt x="982" y="9266"/>
                      <a:pt x="4065" y="6480"/>
                      <a:pt x="7855" y="6480"/>
                    </a:cubicBezTo>
                    <a:cubicBezTo>
                      <a:pt x="11644" y="6480"/>
                      <a:pt x="14727" y="9266"/>
                      <a:pt x="14727" y="12690"/>
                    </a:cubicBezTo>
                    <a:cubicBezTo>
                      <a:pt x="14727" y="16114"/>
                      <a:pt x="11644" y="18900"/>
                      <a:pt x="7855" y="18900"/>
                    </a:cubicBezTo>
                    <a:moveTo>
                      <a:pt x="7855" y="5400"/>
                    </a:moveTo>
                    <a:cubicBezTo>
                      <a:pt x="3517" y="5400"/>
                      <a:pt x="0" y="8664"/>
                      <a:pt x="0" y="12690"/>
                    </a:cubicBezTo>
                    <a:cubicBezTo>
                      <a:pt x="0" y="14758"/>
                      <a:pt x="932" y="16620"/>
                      <a:pt x="2422" y="17947"/>
                    </a:cubicBezTo>
                    <a:lnTo>
                      <a:pt x="1473" y="21600"/>
                    </a:lnTo>
                    <a:lnTo>
                      <a:pt x="5876" y="19738"/>
                    </a:lnTo>
                    <a:cubicBezTo>
                      <a:pt x="6509" y="19891"/>
                      <a:pt x="7169" y="19980"/>
                      <a:pt x="7855" y="19980"/>
                    </a:cubicBezTo>
                    <a:cubicBezTo>
                      <a:pt x="12192" y="19980"/>
                      <a:pt x="15709" y="16716"/>
                      <a:pt x="15709" y="12690"/>
                    </a:cubicBezTo>
                    <a:cubicBezTo>
                      <a:pt x="15709" y="8664"/>
                      <a:pt x="12192" y="5400"/>
                      <a:pt x="7855" y="5400"/>
                    </a:cubicBezTo>
                    <a:moveTo>
                      <a:pt x="21600" y="7290"/>
                    </a:moveTo>
                    <a:cubicBezTo>
                      <a:pt x="21600" y="3264"/>
                      <a:pt x="18084" y="0"/>
                      <a:pt x="13745" y="0"/>
                    </a:cubicBezTo>
                    <a:cubicBezTo>
                      <a:pt x="10506" y="0"/>
                      <a:pt x="7725" y="1821"/>
                      <a:pt x="6525" y="4422"/>
                    </a:cubicBezTo>
                    <a:cubicBezTo>
                      <a:pt x="6912" y="4367"/>
                      <a:pt x="7306" y="4332"/>
                      <a:pt x="7708" y="4326"/>
                    </a:cubicBezTo>
                    <a:cubicBezTo>
                      <a:pt x="8875" y="2394"/>
                      <a:pt x="11143" y="1080"/>
                      <a:pt x="13745" y="1080"/>
                    </a:cubicBezTo>
                    <a:cubicBezTo>
                      <a:pt x="17535" y="1080"/>
                      <a:pt x="20618" y="3866"/>
                      <a:pt x="20618" y="7290"/>
                    </a:cubicBezTo>
                    <a:cubicBezTo>
                      <a:pt x="20618" y="8958"/>
                      <a:pt x="19888" y="10526"/>
                      <a:pt x="18561" y="11707"/>
                    </a:cubicBezTo>
                    <a:cubicBezTo>
                      <a:pt x="18255" y="11980"/>
                      <a:pt x="18126" y="12428"/>
                      <a:pt x="18234" y="12843"/>
                    </a:cubicBezTo>
                    <a:lnTo>
                      <a:pt x="18643" y="14415"/>
                    </a:lnTo>
                    <a:lnTo>
                      <a:pt x="16613" y="13556"/>
                    </a:lnTo>
                    <a:cubicBezTo>
                      <a:pt x="16573" y="13922"/>
                      <a:pt x="16500" y="14278"/>
                      <a:pt x="16411" y="14628"/>
                    </a:cubicBezTo>
                    <a:lnTo>
                      <a:pt x="20127" y="16200"/>
                    </a:lnTo>
                    <a:lnTo>
                      <a:pt x="19178" y="12547"/>
                    </a:lnTo>
                    <a:cubicBezTo>
                      <a:pt x="20669" y="11220"/>
                      <a:pt x="21600" y="9358"/>
                      <a:pt x="21600" y="729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4D7B7EB-5C3A-57E6-BADD-66AFC41D5FD3}"/>
              </a:ext>
            </a:extLst>
          </p:cNvPr>
          <p:cNvGrpSpPr/>
          <p:nvPr/>
        </p:nvGrpSpPr>
        <p:grpSpPr>
          <a:xfrm flipH="1" flipV="1">
            <a:off x="0" y="4103765"/>
            <a:ext cx="1562100" cy="2754235"/>
            <a:chOff x="10839450" y="-2"/>
            <a:chExt cx="1352550" cy="2384764"/>
          </a:xfrm>
        </p:grpSpPr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9AC03530-83FC-B6C2-3D32-9B0F89FA1404}"/>
                </a:ext>
              </a:extLst>
            </p:cNvPr>
            <p:cNvSpPr/>
            <p:nvPr userDrawn="1"/>
          </p:nvSpPr>
          <p:spPr>
            <a:xfrm flipH="1" flipV="1">
              <a:off x="10839450" y="-2"/>
              <a:ext cx="1352550" cy="2384764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48000"/>
                  </a:schemeClr>
                </a:gs>
                <a:gs pos="100000">
                  <a:schemeClr val="accent3">
                    <a:lumMod val="20000"/>
                    <a:lumOff val="80000"/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直角三角形 23">
              <a:extLst>
                <a:ext uri="{FF2B5EF4-FFF2-40B4-BE49-F238E27FC236}">
                  <a16:creationId xmlns:a16="http://schemas.microsoft.com/office/drawing/2014/main" id="{0C1C714B-0515-F884-D0DF-913A39565F3F}"/>
                </a:ext>
              </a:extLst>
            </p:cNvPr>
            <p:cNvSpPr/>
            <p:nvPr userDrawn="1"/>
          </p:nvSpPr>
          <p:spPr>
            <a:xfrm flipH="1" flipV="1">
              <a:off x="11058408" y="-2"/>
              <a:ext cx="1133592" cy="1998705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61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id="{5CE32D7C-FE7D-0553-06F1-05AD724270F9}"/>
                </a:ext>
              </a:extLst>
            </p:cNvPr>
            <p:cNvSpPr/>
            <p:nvPr userDrawn="1"/>
          </p:nvSpPr>
          <p:spPr>
            <a:xfrm flipH="1" flipV="1">
              <a:off x="11715283" y="-2"/>
              <a:ext cx="476717" cy="840529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直角三角形 28">
              <a:extLst>
                <a:ext uri="{FF2B5EF4-FFF2-40B4-BE49-F238E27FC236}">
                  <a16:creationId xmlns:a16="http://schemas.microsoft.com/office/drawing/2014/main" id="{498F79EF-135D-6668-13DC-2CA9247BD462}"/>
                </a:ext>
              </a:extLst>
            </p:cNvPr>
            <p:cNvSpPr/>
            <p:nvPr userDrawn="1"/>
          </p:nvSpPr>
          <p:spPr>
            <a:xfrm flipH="1" flipV="1">
              <a:off x="11496325" y="-2"/>
              <a:ext cx="695675" cy="1226588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直角三角形 29">
              <a:extLst>
                <a:ext uri="{FF2B5EF4-FFF2-40B4-BE49-F238E27FC236}">
                  <a16:creationId xmlns:a16="http://schemas.microsoft.com/office/drawing/2014/main" id="{12D402C9-730B-84B7-D1F1-9E522F78D16F}"/>
                </a:ext>
              </a:extLst>
            </p:cNvPr>
            <p:cNvSpPr/>
            <p:nvPr userDrawn="1"/>
          </p:nvSpPr>
          <p:spPr>
            <a:xfrm flipH="1" flipV="1">
              <a:off x="11277366" y="-2"/>
              <a:ext cx="914634" cy="1612647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357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EF4F50-FDAB-CCDF-8272-05E15B14D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存在不足</a:t>
            </a: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CAB78E28-3157-F6DA-31EC-CA72BF402587}"/>
              </a:ext>
            </a:extLst>
          </p:cNvPr>
          <p:cNvSpPr/>
          <p:nvPr/>
        </p:nvSpPr>
        <p:spPr>
          <a:xfrm>
            <a:off x="4562735" y="2053125"/>
            <a:ext cx="3066529" cy="3524747"/>
          </a:xfrm>
          <a:custGeom>
            <a:avLst/>
            <a:gdLst>
              <a:gd name="connsiteX0" fmla="*/ 0 w 1682226"/>
              <a:gd name="connsiteY0" fmla="*/ 731768 h 1463536"/>
              <a:gd name="connsiteX1" fmla="*/ 365884 w 1682226"/>
              <a:gd name="connsiteY1" fmla="*/ 0 h 1463536"/>
              <a:gd name="connsiteX2" fmla="*/ 1316342 w 1682226"/>
              <a:gd name="connsiteY2" fmla="*/ 0 h 1463536"/>
              <a:gd name="connsiteX3" fmla="*/ 1682226 w 1682226"/>
              <a:gd name="connsiteY3" fmla="*/ 731768 h 1463536"/>
              <a:gd name="connsiteX4" fmla="*/ 1316342 w 1682226"/>
              <a:gd name="connsiteY4" fmla="*/ 1463536 h 1463536"/>
              <a:gd name="connsiteX5" fmla="*/ 365884 w 1682226"/>
              <a:gd name="connsiteY5" fmla="*/ 1463536 h 1463536"/>
              <a:gd name="connsiteX6" fmla="*/ 0 w 1682226"/>
              <a:gd name="connsiteY6" fmla="*/ 731768 h 146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2226" h="1463536">
                <a:moveTo>
                  <a:pt x="841113" y="0"/>
                </a:moveTo>
                <a:lnTo>
                  <a:pt x="1682226" y="318319"/>
                </a:lnTo>
                <a:lnTo>
                  <a:pt x="1682226" y="1145217"/>
                </a:lnTo>
                <a:lnTo>
                  <a:pt x="841113" y="1463536"/>
                </a:lnTo>
                <a:lnTo>
                  <a:pt x="0" y="1145217"/>
                </a:lnTo>
                <a:lnTo>
                  <a:pt x="0" y="318319"/>
                </a:lnTo>
                <a:lnTo>
                  <a:pt x="841113" y="0"/>
                </a:lnTo>
                <a:close/>
              </a:path>
            </a:pathLst>
          </a:custGeom>
          <a:blipFill dpi="0" rotWithShape="1">
            <a:blip r:embed="rId2">
              <a:alphaModFix amt="95000"/>
            </a:blip>
            <a:srcRect/>
            <a:tile tx="0" ty="0" sx="100000" sy="100000" flip="none" algn="ctr"/>
          </a:blip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330938" tIns="365017" rIns="330938" bIns="365017" numCol="1" spcCol="1270" anchor="ctr" anchorCtr="0">
            <a:noAutofit/>
          </a:bodyPr>
          <a:lstStyle/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700" kern="1200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79399F8-9DBE-DAFD-7F30-F849325DFF84}"/>
              </a:ext>
            </a:extLst>
          </p:cNvPr>
          <p:cNvGrpSpPr/>
          <p:nvPr/>
        </p:nvGrpSpPr>
        <p:grpSpPr>
          <a:xfrm>
            <a:off x="8115447" y="1679189"/>
            <a:ext cx="3552714" cy="1110478"/>
            <a:chOff x="1001711" y="1584163"/>
            <a:chExt cx="3767741" cy="1110478"/>
          </a:xfrm>
        </p:grpSpPr>
        <p:sp>
          <p:nvSpPr>
            <p:cNvPr id="44" name="文本框">
              <a:extLst>
                <a:ext uri="{FF2B5EF4-FFF2-40B4-BE49-F238E27FC236}">
                  <a16:creationId xmlns:a16="http://schemas.microsoft.com/office/drawing/2014/main" id="{780A66E5-2435-B102-B27C-0BAE84593E8F}"/>
                </a:ext>
              </a:extLst>
            </p:cNvPr>
            <p:cNvSpPr txBox="1"/>
            <p:nvPr/>
          </p:nvSpPr>
          <p:spPr>
            <a:xfrm>
              <a:off x="1001711" y="2043765"/>
              <a:ext cx="3767741" cy="650876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  <p:sp>
          <p:nvSpPr>
            <p:cNvPr id="45" name="文本框">
              <a:extLst>
                <a:ext uri="{FF2B5EF4-FFF2-40B4-BE49-F238E27FC236}">
                  <a16:creationId xmlns:a16="http://schemas.microsoft.com/office/drawing/2014/main" id="{CF1741CF-E96F-97C3-0658-F243CEB84B74}"/>
                </a:ext>
              </a:extLst>
            </p:cNvPr>
            <p:cNvSpPr txBox="1"/>
            <p:nvPr/>
          </p:nvSpPr>
          <p:spPr>
            <a:xfrm>
              <a:off x="1001713" y="1584163"/>
              <a:ext cx="376773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6381C96-237C-B7B9-814A-8145D1B471A6}"/>
              </a:ext>
            </a:extLst>
          </p:cNvPr>
          <p:cNvGrpSpPr/>
          <p:nvPr/>
        </p:nvGrpSpPr>
        <p:grpSpPr>
          <a:xfrm>
            <a:off x="8115447" y="3188972"/>
            <a:ext cx="3552714" cy="1110478"/>
            <a:chOff x="1001711" y="1584163"/>
            <a:chExt cx="3767741" cy="1110478"/>
          </a:xfrm>
        </p:grpSpPr>
        <p:sp>
          <p:nvSpPr>
            <p:cNvPr id="47" name="文本框">
              <a:extLst>
                <a:ext uri="{FF2B5EF4-FFF2-40B4-BE49-F238E27FC236}">
                  <a16:creationId xmlns:a16="http://schemas.microsoft.com/office/drawing/2014/main" id="{DA21CA85-724B-B3A3-F29D-64DCD317AAB6}"/>
                </a:ext>
              </a:extLst>
            </p:cNvPr>
            <p:cNvSpPr txBox="1"/>
            <p:nvPr/>
          </p:nvSpPr>
          <p:spPr>
            <a:xfrm>
              <a:off x="1001711" y="2043765"/>
              <a:ext cx="3767741" cy="650876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  <p:sp>
          <p:nvSpPr>
            <p:cNvPr id="48" name="文本框">
              <a:extLst>
                <a:ext uri="{FF2B5EF4-FFF2-40B4-BE49-F238E27FC236}">
                  <a16:creationId xmlns:a16="http://schemas.microsoft.com/office/drawing/2014/main" id="{1AD3D470-F1E4-F340-D08E-617D411BA619}"/>
                </a:ext>
              </a:extLst>
            </p:cNvPr>
            <p:cNvSpPr txBox="1"/>
            <p:nvPr/>
          </p:nvSpPr>
          <p:spPr>
            <a:xfrm>
              <a:off x="1001713" y="1584163"/>
              <a:ext cx="376773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8911698-E5E8-B471-FA9D-8D6B84243A9E}"/>
              </a:ext>
            </a:extLst>
          </p:cNvPr>
          <p:cNvGrpSpPr/>
          <p:nvPr/>
        </p:nvGrpSpPr>
        <p:grpSpPr>
          <a:xfrm>
            <a:off x="8115447" y="4698755"/>
            <a:ext cx="3552714" cy="1110478"/>
            <a:chOff x="1001711" y="1584163"/>
            <a:chExt cx="3767741" cy="1110478"/>
          </a:xfrm>
        </p:grpSpPr>
        <p:sp>
          <p:nvSpPr>
            <p:cNvPr id="50" name="文本框">
              <a:extLst>
                <a:ext uri="{FF2B5EF4-FFF2-40B4-BE49-F238E27FC236}">
                  <a16:creationId xmlns:a16="http://schemas.microsoft.com/office/drawing/2014/main" id="{ADB8E5DC-F056-7D2E-2298-0BC577D687F0}"/>
                </a:ext>
              </a:extLst>
            </p:cNvPr>
            <p:cNvSpPr txBox="1"/>
            <p:nvPr/>
          </p:nvSpPr>
          <p:spPr>
            <a:xfrm>
              <a:off x="1001711" y="2043765"/>
              <a:ext cx="3767741" cy="650876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  <p:sp>
          <p:nvSpPr>
            <p:cNvPr id="51" name="文本框">
              <a:extLst>
                <a:ext uri="{FF2B5EF4-FFF2-40B4-BE49-F238E27FC236}">
                  <a16:creationId xmlns:a16="http://schemas.microsoft.com/office/drawing/2014/main" id="{86EAA7ED-3A60-71C7-EBC7-305336503DF8}"/>
                </a:ext>
              </a:extLst>
            </p:cNvPr>
            <p:cNvSpPr txBox="1"/>
            <p:nvPr/>
          </p:nvSpPr>
          <p:spPr>
            <a:xfrm>
              <a:off x="1001713" y="1584163"/>
              <a:ext cx="376773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3D9D8C8-F938-B699-8E49-5EA6E57BBAAD}"/>
              </a:ext>
            </a:extLst>
          </p:cNvPr>
          <p:cNvGrpSpPr/>
          <p:nvPr/>
        </p:nvGrpSpPr>
        <p:grpSpPr>
          <a:xfrm>
            <a:off x="1311160" y="1679189"/>
            <a:ext cx="3552714" cy="1110478"/>
            <a:chOff x="1001711" y="1584163"/>
            <a:chExt cx="3767741" cy="1110478"/>
          </a:xfrm>
        </p:grpSpPr>
        <p:sp>
          <p:nvSpPr>
            <p:cNvPr id="53" name="文本框">
              <a:extLst>
                <a:ext uri="{FF2B5EF4-FFF2-40B4-BE49-F238E27FC236}">
                  <a16:creationId xmlns:a16="http://schemas.microsoft.com/office/drawing/2014/main" id="{DEF59A8A-75F7-C74C-CD2E-83C53AF36CEF}"/>
                </a:ext>
              </a:extLst>
            </p:cNvPr>
            <p:cNvSpPr txBox="1"/>
            <p:nvPr/>
          </p:nvSpPr>
          <p:spPr>
            <a:xfrm>
              <a:off x="1001711" y="2043765"/>
              <a:ext cx="3767741" cy="650876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  <p:sp>
          <p:nvSpPr>
            <p:cNvPr id="54" name="文本框">
              <a:extLst>
                <a:ext uri="{FF2B5EF4-FFF2-40B4-BE49-F238E27FC236}">
                  <a16:creationId xmlns:a16="http://schemas.microsoft.com/office/drawing/2014/main" id="{641A5B17-90F6-199C-114E-4E9E8ED1054B}"/>
                </a:ext>
              </a:extLst>
            </p:cNvPr>
            <p:cNvSpPr txBox="1"/>
            <p:nvPr/>
          </p:nvSpPr>
          <p:spPr>
            <a:xfrm>
              <a:off x="1001713" y="1584163"/>
              <a:ext cx="376773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902C773B-D7B9-4C6B-9DCD-17FD02E25131}"/>
              </a:ext>
            </a:extLst>
          </p:cNvPr>
          <p:cNvGrpSpPr/>
          <p:nvPr/>
        </p:nvGrpSpPr>
        <p:grpSpPr>
          <a:xfrm>
            <a:off x="1311160" y="3188972"/>
            <a:ext cx="3552714" cy="1110478"/>
            <a:chOff x="1001711" y="1584163"/>
            <a:chExt cx="3767741" cy="1110478"/>
          </a:xfrm>
        </p:grpSpPr>
        <p:sp>
          <p:nvSpPr>
            <p:cNvPr id="56" name="文本框">
              <a:extLst>
                <a:ext uri="{FF2B5EF4-FFF2-40B4-BE49-F238E27FC236}">
                  <a16:creationId xmlns:a16="http://schemas.microsoft.com/office/drawing/2014/main" id="{5E38419E-CE86-E5B5-D17C-89145D00B59C}"/>
                </a:ext>
              </a:extLst>
            </p:cNvPr>
            <p:cNvSpPr txBox="1"/>
            <p:nvPr/>
          </p:nvSpPr>
          <p:spPr>
            <a:xfrm>
              <a:off x="1001711" y="2043765"/>
              <a:ext cx="3767741" cy="650876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  <p:sp>
          <p:nvSpPr>
            <p:cNvPr id="57" name="文本框">
              <a:extLst>
                <a:ext uri="{FF2B5EF4-FFF2-40B4-BE49-F238E27FC236}">
                  <a16:creationId xmlns:a16="http://schemas.microsoft.com/office/drawing/2014/main" id="{F00F6BFC-D838-2573-13A4-7C1ACF535416}"/>
                </a:ext>
              </a:extLst>
            </p:cNvPr>
            <p:cNvSpPr txBox="1"/>
            <p:nvPr/>
          </p:nvSpPr>
          <p:spPr>
            <a:xfrm>
              <a:off x="1001713" y="1584163"/>
              <a:ext cx="376773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600DE4A-9738-4F82-7C64-1719E50BA099}"/>
              </a:ext>
            </a:extLst>
          </p:cNvPr>
          <p:cNvGrpSpPr/>
          <p:nvPr/>
        </p:nvGrpSpPr>
        <p:grpSpPr>
          <a:xfrm>
            <a:off x="1311160" y="4698755"/>
            <a:ext cx="3552714" cy="1110478"/>
            <a:chOff x="1001711" y="1584163"/>
            <a:chExt cx="3767741" cy="1110478"/>
          </a:xfrm>
        </p:grpSpPr>
        <p:sp>
          <p:nvSpPr>
            <p:cNvPr id="59" name="文本框">
              <a:extLst>
                <a:ext uri="{FF2B5EF4-FFF2-40B4-BE49-F238E27FC236}">
                  <a16:creationId xmlns:a16="http://schemas.microsoft.com/office/drawing/2014/main" id="{FE7DC4FB-A63C-548A-7983-E1680B25C791}"/>
                </a:ext>
              </a:extLst>
            </p:cNvPr>
            <p:cNvSpPr txBox="1"/>
            <p:nvPr/>
          </p:nvSpPr>
          <p:spPr>
            <a:xfrm>
              <a:off x="1001711" y="2043765"/>
              <a:ext cx="3767741" cy="650876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  <p:sp>
          <p:nvSpPr>
            <p:cNvPr id="60" name="文本框">
              <a:extLst>
                <a:ext uri="{FF2B5EF4-FFF2-40B4-BE49-F238E27FC236}">
                  <a16:creationId xmlns:a16="http://schemas.microsoft.com/office/drawing/2014/main" id="{1AE3A08F-9A9D-F75F-173D-D9038F664551}"/>
                </a:ext>
              </a:extLst>
            </p:cNvPr>
            <p:cNvSpPr txBox="1"/>
            <p:nvPr/>
          </p:nvSpPr>
          <p:spPr>
            <a:xfrm>
              <a:off x="1001713" y="1584163"/>
              <a:ext cx="376773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5383416-5EB3-2C49-5B61-4B790BDB0878}"/>
              </a:ext>
            </a:extLst>
          </p:cNvPr>
          <p:cNvGrpSpPr/>
          <p:nvPr/>
        </p:nvGrpSpPr>
        <p:grpSpPr>
          <a:xfrm>
            <a:off x="6891610" y="0"/>
            <a:ext cx="5300389" cy="1349911"/>
            <a:chOff x="1857595" y="226765"/>
            <a:chExt cx="9339727" cy="647574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11B7D0F4-36FA-BC88-D976-54397966292A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05AF9236-F453-803F-BB8D-D43DE2A5A851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C5739792-3C68-F635-4F4C-677E5049E357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E5DF2F1E-3EFC-C66D-E46B-2D3FAF7FECCF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8A00523-39AA-8C88-F919-E695307CD935}"/>
              </a:ext>
            </a:extLst>
          </p:cNvPr>
          <p:cNvGrpSpPr/>
          <p:nvPr/>
        </p:nvGrpSpPr>
        <p:grpSpPr>
          <a:xfrm flipH="1" flipV="1">
            <a:off x="0" y="5696405"/>
            <a:ext cx="658813" cy="1161594"/>
            <a:chOff x="10839450" y="-2"/>
            <a:chExt cx="1352550" cy="2384764"/>
          </a:xfrm>
        </p:grpSpPr>
        <p:sp>
          <p:nvSpPr>
            <p:cNvPr id="69" name="直角三角形 68">
              <a:extLst>
                <a:ext uri="{FF2B5EF4-FFF2-40B4-BE49-F238E27FC236}">
                  <a16:creationId xmlns:a16="http://schemas.microsoft.com/office/drawing/2014/main" id="{EF5BA406-0FD2-E909-DB73-E2C06FF1F483}"/>
                </a:ext>
              </a:extLst>
            </p:cNvPr>
            <p:cNvSpPr/>
            <p:nvPr userDrawn="1"/>
          </p:nvSpPr>
          <p:spPr>
            <a:xfrm flipH="1" flipV="1">
              <a:off x="10839450" y="-2"/>
              <a:ext cx="1352550" cy="2384764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48000"/>
                  </a:schemeClr>
                </a:gs>
                <a:gs pos="100000">
                  <a:schemeClr val="accent3">
                    <a:lumMod val="20000"/>
                    <a:lumOff val="80000"/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0" name="直角三角形 69">
              <a:extLst>
                <a:ext uri="{FF2B5EF4-FFF2-40B4-BE49-F238E27FC236}">
                  <a16:creationId xmlns:a16="http://schemas.microsoft.com/office/drawing/2014/main" id="{0218D893-ADC6-F592-6ABC-515FF00DC271}"/>
                </a:ext>
              </a:extLst>
            </p:cNvPr>
            <p:cNvSpPr/>
            <p:nvPr userDrawn="1"/>
          </p:nvSpPr>
          <p:spPr>
            <a:xfrm flipH="1" flipV="1">
              <a:off x="11058408" y="-2"/>
              <a:ext cx="1133592" cy="1998705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61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1" name="直角三角形 70">
              <a:extLst>
                <a:ext uri="{FF2B5EF4-FFF2-40B4-BE49-F238E27FC236}">
                  <a16:creationId xmlns:a16="http://schemas.microsoft.com/office/drawing/2014/main" id="{E6D25383-D28B-0A3E-F021-735252B99E8E}"/>
                </a:ext>
              </a:extLst>
            </p:cNvPr>
            <p:cNvSpPr/>
            <p:nvPr userDrawn="1"/>
          </p:nvSpPr>
          <p:spPr>
            <a:xfrm flipH="1" flipV="1">
              <a:off x="11715283" y="-2"/>
              <a:ext cx="476717" cy="840529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2" name="直角三角形 71">
              <a:extLst>
                <a:ext uri="{FF2B5EF4-FFF2-40B4-BE49-F238E27FC236}">
                  <a16:creationId xmlns:a16="http://schemas.microsoft.com/office/drawing/2014/main" id="{8A74B573-261C-6A79-BD40-33C094403660}"/>
                </a:ext>
              </a:extLst>
            </p:cNvPr>
            <p:cNvSpPr/>
            <p:nvPr userDrawn="1"/>
          </p:nvSpPr>
          <p:spPr>
            <a:xfrm flipH="1" flipV="1">
              <a:off x="11496325" y="-2"/>
              <a:ext cx="695675" cy="1226588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3" name="直角三角形 72">
              <a:extLst>
                <a:ext uri="{FF2B5EF4-FFF2-40B4-BE49-F238E27FC236}">
                  <a16:creationId xmlns:a16="http://schemas.microsoft.com/office/drawing/2014/main" id="{0ADF42DD-5574-A30B-40ED-CC2983CEBE5C}"/>
                </a:ext>
              </a:extLst>
            </p:cNvPr>
            <p:cNvSpPr/>
            <p:nvPr userDrawn="1"/>
          </p:nvSpPr>
          <p:spPr>
            <a:xfrm flipH="1" flipV="1">
              <a:off x="11277366" y="-2"/>
              <a:ext cx="914634" cy="1612647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1F2AFA0-DA8C-B603-B127-4F18A0026F09}"/>
              </a:ext>
            </a:extLst>
          </p:cNvPr>
          <p:cNvGrpSpPr/>
          <p:nvPr/>
        </p:nvGrpSpPr>
        <p:grpSpPr>
          <a:xfrm flipV="1">
            <a:off x="10880837" y="4546207"/>
            <a:ext cx="1311163" cy="2311793"/>
            <a:chOff x="10839450" y="-2"/>
            <a:chExt cx="1352550" cy="2384764"/>
          </a:xfrm>
        </p:grpSpPr>
        <p:sp>
          <p:nvSpPr>
            <p:cNvPr id="75" name="直角三角形 74">
              <a:extLst>
                <a:ext uri="{FF2B5EF4-FFF2-40B4-BE49-F238E27FC236}">
                  <a16:creationId xmlns:a16="http://schemas.microsoft.com/office/drawing/2014/main" id="{D11538B7-D7E3-8CC5-8B69-23218880151D}"/>
                </a:ext>
              </a:extLst>
            </p:cNvPr>
            <p:cNvSpPr/>
            <p:nvPr userDrawn="1"/>
          </p:nvSpPr>
          <p:spPr>
            <a:xfrm flipH="1" flipV="1">
              <a:off x="10839450" y="-2"/>
              <a:ext cx="1352550" cy="2384764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48000"/>
                  </a:schemeClr>
                </a:gs>
                <a:gs pos="100000">
                  <a:schemeClr val="accent3">
                    <a:lumMod val="20000"/>
                    <a:lumOff val="80000"/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6" name="直角三角形 75">
              <a:extLst>
                <a:ext uri="{FF2B5EF4-FFF2-40B4-BE49-F238E27FC236}">
                  <a16:creationId xmlns:a16="http://schemas.microsoft.com/office/drawing/2014/main" id="{9C456C9A-EBCE-25B2-5997-D1BFC25EB85D}"/>
                </a:ext>
              </a:extLst>
            </p:cNvPr>
            <p:cNvSpPr/>
            <p:nvPr userDrawn="1"/>
          </p:nvSpPr>
          <p:spPr>
            <a:xfrm flipH="1" flipV="1">
              <a:off x="11058408" y="-2"/>
              <a:ext cx="1133592" cy="1998705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61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7" name="直角三角形 76">
              <a:extLst>
                <a:ext uri="{FF2B5EF4-FFF2-40B4-BE49-F238E27FC236}">
                  <a16:creationId xmlns:a16="http://schemas.microsoft.com/office/drawing/2014/main" id="{E612436C-A543-B1FD-A4D6-C61FBF14F995}"/>
                </a:ext>
              </a:extLst>
            </p:cNvPr>
            <p:cNvSpPr/>
            <p:nvPr userDrawn="1"/>
          </p:nvSpPr>
          <p:spPr>
            <a:xfrm flipH="1" flipV="1">
              <a:off x="11715283" y="-2"/>
              <a:ext cx="476717" cy="840529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8" name="直角三角形 77">
              <a:extLst>
                <a:ext uri="{FF2B5EF4-FFF2-40B4-BE49-F238E27FC236}">
                  <a16:creationId xmlns:a16="http://schemas.microsoft.com/office/drawing/2014/main" id="{06445D0D-3866-DCDA-EE02-2033054C4B5D}"/>
                </a:ext>
              </a:extLst>
            </p:cNvPr>
            <p:cNvSpPr/>
            <p:nvPr userDrawn="1"/>
          </p:nvSpPr>
          <p:spPr>
            <a:xfrm flipH="1" flipV="1">
              <a:off x="11496325" y="-2"/>
              <a:ext cx="695675" cy="1226588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9" name="直角三角形 78">
              <a:extLst>
                <a:ext uri="{FF2B5EF4-FFF2-40B4-BE49-F238E27FC236}">
                  <a16:creationId xmlns:a16="http://schemas.microsoft.com/office/drawing/2014/main" id="{0309A783-8FA8-9A8A-95CD-65A69BC1A53F}"/>
                </a:ext>
              </a:extLst>
            </p:cNvPr>
            <p:cNvSpPr/>
            <p:nvPr userDrawn="1"/>
          </p:nvSpPr>
          <p:spPr>
            <a:xfrm flipH="1" flipV="1">
              <a:off x="11277366" y="-2"/>
              <a:ext cx="914634" cy="1612647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3068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7C2F211C-1E99-1933-CE40-5A71242189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/>
              <a:t>工作规划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F5D84A-2D4D-6524-77C3-09AAFC1E42E9}"/>
              </a:ext>
            </a:extLst>
          </p:cNvPr>
          <p:cNvSpPr txBox="1"/>
          <p:nvPr/>
        </p:nvSpPr>
        <p:spPr>
          <a:xfrm>
            <a:off x="7218969" y="1475065"/>
            <a:ext cx="31923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04</a:t>
            </a:r>
            <a:endParaRPr lang="zh-CN" altLang="en-US" sz="13800" b="1" dirty="0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25490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3F17479-B9E3-BAC4-D524-43D49C1C4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工作规划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3E802E3-13A3-8899-CF21-7C1C17A7D085}"/>
              </a:ext>
            </a:extLst>
          </p:cNvPr>
          <p:cNvGrpSpPr/>
          <p:nvPr/>
        </p:nvGrpSpPr>
        <p:grpSpPr>
          <a:xfrm>
            <a:off x="499984" y="1739031"/>
            <a:ext cx="3507096" cy="4390307"/>
            <a:chOff x="658813" y="1739031"/>
            <a:chExt cx="3507096" cy="4390307"/>
          </a:xfrm>
        </p:grpSpPr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7B339D7B-B44F-3FD6-48AB-A2C69E660C60}"/>
                </a:ext>
              </a:extLst>
            </p:cNvPr>
            <p:cNvSpPr/>
            <p:nvPr/>
          </p:nvSpPr>
          <p:spPr>
            <a:xfrm>
              <a:off x="658813" y="2295331"/>
              <a:ext cx="3507096" cy="3834007"/>
            </a:xfrm>
            <a:prstGeom prst="parallelogram">
              <a:avLst>
                <a:gd name="adj" fmla="val 7900"/>
              </a:avLst>
            </a:prstGeom>
            <a:gradFill>
              <a:gsLst>
                <a:gs pos="5000">
                  <a:schemeClr val="accent1">
                    <a:lumMod val="20000"/>
                    <a:lumOff val="80000"/>
                    <a:alpha val="24000"/>
                  </a:schemeClr>
                </a:gs>
                <a:gs pos="100000">
                  <a:schemeClr val="accent3">
                    <a:lumMod val="20000"/>
                    <a:lumOff val="80000"/>
                    <a:alpha val="41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0" name="文本框">
              <a:extLst>
                <a:ext uri="{FF2B5EF4-FFF2-40B4-BE49-F238E27FC236}">
                  <a16:creationId xmlns:a16="http://schemas.microsoft.com/office/drawing/2014/main" id="{17CE773B-57E2-63A9-30B2-2BA0C5FEAA7C}"/>
                </a:ext>
              </a:extLst>
            </p:cNvPr>
            <p:cNvSpPr txBox="1"/>
            <p:nvPr/>
          </p:nvSpPr>
          <p:spPr>
            <a:xfrm>
              <a:off x="963613" y="3844837"/>
              <a:ext cx="2738668" cy="2284501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  <a:p>
              <a:pPr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文本框">
              <a:extLst>
                <a:ext uri="{FF2B5EF4-FFF2-40B4-BE49-F238E27FC236}">
                  <a16:creationId xmlns:a16="http://schemas.microsoft.com/office/drawing/2014/main" id="{8A444BE9-5E1B-53E7-F2C2-AA35F0AA4AE4}"/>
                </a:ext>
              </a:extLst>
            </p:cNvPr>
            <p:cNvSpPr txBox="1"/>
            <p:nvPr/>
          </p:nvSpPr>
          <p:spPr>
            <a:xfrm>
              <a:off x="963613" y="3259035"/>
              <a:ext cx="2738667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A0C1D6CD-AE1A-4ACC-E93C-C32645A100CB}"/>
                </a:ext>
              </a:extLst>
            </p:cNvPr>
            <p:cNvSpPr/>
            <p:nvPr/>
          </p:nvSpPr>
          <p:spPr>
            <a:xfrm>
              <a:off x="1624288" y="1739031"/>
              <a:ext cx="1576146" cy="1199420"/>
            </a:xfrm>
            <a:prstGeom prst="parallelogram">
              <a:avLst/>
            </a:prstGeom>
            <a:gradFill>
              <a:gsLst>
                <a:gs pos="5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4" name="Shape 16">
              <a:extLst>
                <a:ext uri="{FF2B5EF4-FFF2-40B4-BE49-F238E27FC236}">
                  <a16:creationId xmlns:a16="http://schemas.microsoft.com/office/drawing/2014/main" id="{884C6745-90CF-1C80-6005-37EA9728221A}"/>
                </a:ext>
              </a:extLst>
            </p:cNvPr>
            <p:cNvSpPr/>
            <p:nvPr/>
          </p:nvSpPr>
          <p:spPr>
            <a:xfrm>
              <a:off x="2005075" y="1931455"/>
              <a:ext cx="814573" cy="814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727"/>
                  </a:moveTo>
                  <a:cubicBezTo>
                    <a:pt x="8631" y="14727"/>
                    <a:pt x="6873" y="12969"/>
                    <a:pt x="6873" y="10800"/>
                  </a:cubicBezTo>
                  <a:cubicBezTo>
                    <a:pt x="6873" y="8631"/>
                    <a:pt x="8631" y="6873"/>
                    <a:pt x="10800" y="6873"/>
                  </a:cubicBezTo>
                  <a:cubicBezTo>
                    <a:pt x="12969" y="6873"/>
                    <a:pt x="14727" y="8631"/>
                    <a:pt x="14727" y="10800"/>
                  </a:cubicBezTo>
                  <a:cubicBezTo>
                    <a:pt x="14727" y="12969"/>
                    <a:pt x="12969" y="14727"/>
                    <a:pt x="10800" y="14727"/>
                  </a:cubicBezTo>
                  <a:moveTo>
                    <a:pt x="10800" y="5891"/>
                  </a:moveTo>
                  <a:cubicBezTo>
                    <a:pt x="8088" y="5891"/>
                    <a:pt x="5891" y="8089"/>
                    <a:pt x="5891" y="10800"/>
                  </a:cubicBezTo>
                  <a:cubicBezTo>
                    <a:pt x="5891" y="13512"/>
                    <a:pt x="8088" y="15709"/>
                    <a:pt x="10800" y="15709"/>
                  </a:cubicBezTo>
                  <a:cubicBezTo>
                    <a:pt x="13512" y="15709"/>
                    <a:pt x="15709" y="13512"/>
                    <a:pt x="15709" y="10800"/>
                  </a:cubicBezTo>
                  <a:cubicBezTo>
                    <a:pt x="15709" y="8089"/>
                    <a:pt x="13512" y="5891"/>
                    <a:pt x="10800" y="5891"/>
                  </a:cubicBezTo>
                  <a:moveTo>
                    <a:pt x="20618" y="12013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1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9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1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9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3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8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8"/>
                    <a:pt x="3000" y="4715"/>
                  </a:cubicBezTo>
                  <a:lnTo>
                    <a:pt x="4715" y="3000"/>
                  </a:lnTo>
                  <a:lnTo>
                    <a:pt x="5621" y="3544"/>
                  </a:lnTo>
                  <a:cubicBezTo>
                    <a:pt x="5777" y="3636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1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3"/>
                    <a:pt x="9331" y="2007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7"/>
                  </a:lnTo>
                  <a:cubicBezTo>
                    <a:pt x="12356" y="2353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1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6"/>
                    <a:pt x="15978" y="3544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8"/>
                    <a:pt x="18597" y="4722"/>
                    <a:pt x="18595" y="4726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3"/>
                    <a:pt x="20618" y="12013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8"/>
                    <a:pt x="17136" y="1969"/>
                    <a:pt x="16975" y="1969"/>
                  </a:cubicBezTo>
                  <a:cubicBezTo>
                    <a:pt x="16778" y="1969"/>
                    <a:pt x="16572" y="2043"/>
                    <a:pt x="16400" y="2145"/>
                  </a:cubicBezTo>
                  <a:lnTo>
                    <a:pt x="15473" y="2702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2"/>
                  </a:cubicBezTo>
                  <a:lnTo>
                    <a:pt x="5200" y="2145"/>
                  </a:lnTo>
                  <a:cubicBezTo>
                    <a:pt x="5028" y="2043"/>
                    <a:pt x="4822" y="1969"/>
                    <a:pt x="4625" y="1969"/>
                  </a:cubicBezTo>
                  <a:cubicBezTo>
                    <a:pt x="4464" y="1969"/>
                    <a:pt x="4308" y="2018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3"/>
                    <a:pt x="0" y="9360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8"/>
                  </a:cubicBezTo>
                  <a:lnTo>
                    <a:pt x="2145" y="16400"/>
                  </a:lnTo>
                  <a:cubicBezTo>
                    <a:pt x="1959" y="16714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4"/>
                    <a:pt x="19455" y="16400"/>
                  </a:cubicBezTo>
                  <a:lnTo>
                    <a:pt x="18902" y="15478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0"/>
                  </a:lnTo>
                  <a:cubicBezTo>
                    <a:pt x="21600" y="8963"/>
                    <a:pt x="21233" y="8730"/>
                    <a:pt x="20880" y="8641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8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FF134D5-F76D-A49E-8F64-D81733FD2CE5}"/>
              </a:ext>
            </a:extLst>
          </p:cNvPr>
          <p:cNvGrpSpPr/>
          <p:nvPr/>
        </p:nvGrpSpPr>
        <p:grpSpPr>
          <a:xfrm>
            <a:off x="4351098" y="1739031"/>
            <a:ext cx="3507096" cy="4390307"/>
            <a:chOff x="4351098" y="1739031"/>
            <a:chExt cx="3507096" cy="4390307"/>
          </a:xfrm>
        </p:grpSpPr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E4494349-3427-904D-2E76-375AFD6D63B7}"/>
                </a:ext>
              </a:extLst>
            </p:cNvPr>
            <p:cNvSpPr/>
            <p:nvPr/>
          </p:nvSpPr>
          <p:spPr>
            <a:xfrm>
              <a:off x="4351098" y="2295331"/>
              <a:ext cx="3507096" cy="3834007"/>
            </a:xfrm>
            <a:prstGeom prst="parallelogram">
              <a:avLst>
                <a:gd name="adj" fmla="val 7900"/>
              </a:avLst>
            </a:prstGeom>
            <a:gradFill>
              <a:gsLst>
                <a:gs pos="5000">
                  <a:schemeClr val="accent1">
                    <a:lumMod val="20000"/>
                    <a:lumOff val="80000"/>
                    <a:alpha val="24000"/>
                  </a:schemeClr>
                </a:gs>
                <a:gs pos="100000">
                  <a:schemeClr val="accent3">
                    <a:lumMod val="20000"/>
                    <a:lumOff val="80000"/>
                    <a:alpha val="41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7" name="文本框">
              <a:extLst>
                <a:ext uri="{FF2B5EF4-FFF2-40B4-BE49-F238E27FC236}">
                  <a16:creationId xmlns:a16="http://schemas.microsoft.com/office/drawing/2014/main" id="{E827D8E1-C60F-63E3-AD99-0F8CDF17EB15}"/>
                </a:ext>
              </a:extLst>
            </p:cNvPr>
            <p:cNvSpPr txBox="1"/>
            <p:nvPr/>
          </p:nvSpPr>
          <p:spPr>
            <a:xfrm>
              <a:off x="4655898" y="3844837"/>
              <a:ext cx="2738668" cy="2284501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  <a:p>
              <a:pPr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文本框">
              <a:extLst>
                <a:ext uri="{FF2B5EF4-FFF2-40B4-BE49-F238E27FC236}">
                  <a16:creationId xmlns:a16="http://schemas.microsoft.com/office/drawing/2014/main" id="{48BC90FB-9B5E-B12C-43FF-747F8C6447CC}"/>
                </a:ext>
              </a:extLst>
            </p:cNvPr>
            <p:cNvSpPr txBox="1"/>
            <p:nvPr/>
          </p:nvSpPr>
          <p:spPr>
            <a:xfrm>
              <a:off x="4655898" y="3259035"/>
              <a:ext cx="2738667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2EFBDB38-A69A-629F-2312-5612E1646178}"/>
                </a:ext>
              </a:extLst>
            </p:cNvPr>
            <p:cNvSpPr/>
            <p:nvPr/>
          </p:nvSpPr>
          <p:spPr>
            <a:xfrm>
              <a:off x="5316573" y="1739031"/>
              <a:ext cx="1576146" cy="1199420"/>
            </a:xfrm>
            <a:prstGeom prst="parallelogram">
              <a:avLst/>
            </a:prstGeom>
            <a:gradFill>
              <a:gsLst>
                <a:gs pos="5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13" name="Shape15">
              <a:extLst>
                <a:ext uri="{FF2B5EF4-FFF2-40B4-BE49-F238E27FC236}">
                  <a16:creationId xmlns:a16="http://schemas.microsoft.com/office/drawing/2014/main" id="{F5F2BF3F-92CF-74A3-67E8-5CBB576B7A2E}"/>
                </a:ext>
              </a:extLst>
            </p:cNvPr>
            <p:cNvSpPr/>
            <p:nvPr/>
          </p:nvSpPr>
          <p:spPr>
            <a:xfrm>
              <a:off x="5757182" y="1956288"/>
              <a:ext cx="643618" cy="643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55" y="6010"/>
                  </a:moveTo>
                  <a:lnTo>
                    <a:pt x="18630" y="7136"/>
                  </a:lnTo>
                  <a:lnTo>
                    <a:pt x="14465" y="2970"/>
                  </a:lnTo>
                  <a:lnTo>
                    <a:pt x="15590" y="1845"/>
                  </a:lnTo>
                  <a:cubicBezTo>
                    <a:pt x="15590" y="1845"/>
                    <a:pt x="16391" y="982"/>
                    <a:pt x="17673" y="982"/>
                  </a:cubicBezTo>
                  <a:cubicBezTo>
                    <a:pt x="19300" y="982"/>
                    <a:pt x="20618" y="2300"/>
                    <a:pt x="20618" y="3927"/>
                  </a:cubicBezTo>
                  <a:cubicBezTo>
                    <a:pt x="20618" y="4741"/>
                    <a:pt x="20288" y="5477"/>
                    <a:pt x="19755" y="6010"/>
                  </a:cubicBezTo>
                  <a:moveTo>
                    <a:pt x="7364" y="18402"/>
                  </a:moveTo>
                  <a:lnTo>
                    <a:pt x="7364" y="14727"/>
                  </a:lnTo>
                  <a:cubicBezTo>
                    <a:pt x="7364" y="14456"/>
                    <a:pt x="7144" y="14236"/>
                    <a:pt x="6873" y="14236"/>
                  </a:cubicBezTo>
                  <a:lnTo>
                    <a:pt x="3198" y="14236"/>
                  </a:lnTo>
                  <a:lnTo>
                    <a:pt x="13770" y="3665"/>
                  </a:lnTo>
                  <a:lnTo>
                    <a:pt x="17935" y="7830"/>
                  </a:lnTo>
                  <a:cubicBezTo>
                    <a:pt x="17935" y="7830"/>
                    <a:pt x="7364" y="18402"/>
                    <a:pt x="7364" y="18402"/>
                  </a:cubicBezTo>
                  <a:close/>
                  <a:moveTo>
                    <a:pt x="6382" y="19042"/>
                  </a:moveTo>
                  <a:lnTo>
                    <a:pt x="2945" y="19845"/>
                  </a:lnTo>
                  <a:lnTo>
                    <a:pt x="2945" y="18655"/>
                  </a:lnTo>
                  <a:lnTo>
                    <a:pt x="1755" y="18655"/>
                  </a:lnTo>
                  <a:lnTo>
                    <a:pt x="2558" y="15218"/>
                  </a:lnTo>
                  <a:lnTo>
                    <a:pt x="6382" y="15218"/>
                  </a:lnTo>
                  <a:cubicBezTo>
                    <a:pt x="6382" y="15218"/>
                    <a:pt x="6382" y="19042"/>
                    <a:pt x="6382" y="19042"/>
                  </a:cubicBezTo>
                  <a:close/>
                  <a:moveTo>
                    <a:pt x="17673" y="0"/>
                  </a:moveTo>
                  <a:cubicBezTo>
                    <a:pt x="16588" y="0"/>
                    <a:pt x="15606" y="439"/>
                    <a:pt x="14896" y="1151"/>
                  </a:cubicBezTo>
                  <a:lnTo>
                    <a:pt x="1641" y="14405"/>
                  </a:lnTo>
                  <a:lnTo>
                    <a:pt x="0" y="21600"/>
                  </a:lnTo>
                  <a:lnTo>
                    <a:pt x="7195" y="19959"/>
                  </a:lnTo>
                  <a:lnTo>
                    <a:pt x="20449" y="6704"/>
                  </a:lnTo>
                  <a:cubicBezTo>
                    <a:pt x="21160" y="5994"/>
                    <a:pt x="21600" y="5012"/>
                    <a:pt x="21600" y="3927"/>
                  </a:cubicBezTo>
                  <a:cubicBezTo>
                    <a:pt x="21600" y="1758"/>
                    <a:pt x="19842" y="0"/>
                    <a:pt x="17673" y="0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8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85006C4-85B4-25A8-BF0A-4EB254982154}"/>
              </a:ext>
            </a:extLst>
          </p:cNvPr>
          <p:cNvGrpSpPr/>
          <p:nvPr/>
        </p:nvGrpSpPr>
        <p:grpSpPr>
          <a:xfrm>
            <a:off x="8202213" y="1739031"/>
            <a:ext cx="3507096" cy="4390307"/>
            <a:chOff x="8202213" y="1739031"/>
            <a:chExt cx="3507096" cy="4390307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7D3D7B8A-A01E-7648-3420-2A29E4904D1F}"/>
                </a:ext>
              </a:extLst>
            </p:cNvPr>
            <p:cNvSpPr/>
            <p:nvPr/>
          </p:nvSpPr>
          <p:spPr>
            <a:xfrm>
              <a:off x="8202213" y="2295331"/>
              <a:ext cx="3507096" cy="3834007"/>
            </a:xfrm>
            <a:prstGeom prst="parallelogram">
              <a:avLst>
                <a:gd name="adj" fmla="val 7900"/>
              </a:avLst>
            </a:prstGeom>
            <a:gradFill>
              <a:gsLst>
                <a:gs pos="5000">
                  <a:schemeClr val="accent1">
                    <a:lumMod val="20000"/>
                    <a:lumOff val="80000"/>
                    <a:alpha val="24000"/>
                  </a:schemeClr>
                </a:gs>
                <a:gs pos="100000">
                  <a:schemeClr val="accent3">
                    <a:lumMod val="20000"/>
                    <a:lumOff val="80000"/>
                    <a:alpha val="41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33" name="文本框">
              <a:extLst>
                <a:ext uri="{FF2B5EF4-FFF2-40B4-BE49-F238E27FC236}">
                  <a16:creationId xmlns:a16="http://schemas.microsoft.com/office/drawing/2014/main" id="{82EC91AC-5C71-1812-804B-34DC9FAF4E8C}"/>
                </a:ext>
              </a:extLst>
            </p:cNvPr>
            <p:cNvSpPr txBox="1"/>
            <p:nvPr/>
          </p:nvSpPr>
          <p:spPr>
            <a:xfrm>
              <a:off x="8507013" y="3844837"/>
              <a:ext cx="2738668" cy="2284501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  <a:p>
              <a:pPr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文本框">
              <a:extLst>
                <a:ext uri="{FF2B5EF4-FFF2-40B4-BE49-F238E27FC236}">
                  <a16:creationId xmlns:a16="http://schemas.microsoft.com/office/drawing/2014/main" id="{13147381-7522-ACBA-C805-CED7798FF1DC}"/>
                </a:ext>
              </a:extLst>
            </p:cNvPr>
            <p:cNvSpPr txBox="1"/>
            <p:nvPr/>
          </p:nvSpPr>
          <p:spPr>
            <a:xfrm>
              <a:off x="8507013" y="3259035"/>
              <a:ext cx="2738667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5C74B80A-48A8-9A06-215E-EA762BD271B3}"/>
                </a:ext>
              </a:extLst>
            </p:cNvPr>
            <p:cNvSpPr/>
            <p:nvPr/>
          </p:nvSpPr>
          <p:spPr>
            <a:xfrm>
              <a:off x="9167688" y="1739031"/>
              <a:ext cx="1576146" cy="1199420"/>
            </a:xfrm>
            <a:prstGeom prst="parallelogram">
              <a:avLst/>
            </a:prstGeom>
            <a:gradFill>
              <a:gsLst>
                <a:gs pos="5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37" name="Shape 14">
              <a:extLst>
                <a:ext uri="{FF2B5EF4-FFF2-40B4-BE49-F238E27FC236}">
                  <a16:creationId xmlns:a16="http://schemas.microsoft.com/office/drawing/2014/main" id="{D798B583-A55C-9309-EDDE-D14FF9A4409B}"/>
                </a:ext>
              </a:extLst>
            </p:cNvPr>
            <p:cNvSpPr/>
            <p:nvPr/>
          </p:nvSpPr>
          <p:spPr>
            <a:xfrm>
              <a:off x="9597710" y="1980698"/>
              <a:ext cx="716103" cy="716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0" h="21410" extrusionOk="0">
                  <a:moveTo>
                    <a:pt x="20437" y="20437"/>
                  </a:moveTo>
                  <a:lnTo>
                    <a:pt x="17519" y="20437"/>
                  </a:lnTo>
                  <a:lnTo>
                    <a:pt x="17519" y="18978"/>
                  </a:lnTo>
                  <a:cubicBezTo>
                    <a:pt x="17519" y="18710"/>
                    <a:pt x="17301" y="18492"/>
                    <a:pt x="17033" y="18492"/>
                  </a:cubicBezTo>
                  <a:lnTo>
                    <a:pt x="15574" y="18492"/>
                  </a:lnTo>
                  <a:lnTo>
                    <a:pt x="15574" y="17033"/>
                  </a:lnTo>
                  <a:cubicBezTo>
                    <a:pt x="15574" y="16764"/>
                    <a:pt x="15356" y="16546"/>
                    <a:pt x="15087" y="16546"/>
                  </a:cubicBezTo>
                  <a:lnTo>
                    <a:pt x="13344" y="16546"/>
                  </a:lnTo>
                  <a:lnTo>
                    <a:pt x="10309" y="13497"/>
                  </a:lnTo>
                  <a:cubicBezTo>
                    <a:pt x="10221" y="13409"/>
                    <a:pt x="10100" y="13354"/>
                    <a:pt x="9965" y="13354"/>
                  </a:cubicBezTo>
                  <a:cubicBezTo>
                    <a:pt x="9819" y="13354"/>
                    <a:pt x="9693" y="13422"/>
                    <a:pt x="9604" y="13524"/>
                  </a:cubicBezTo>
                  <a:lnTo>
                    <a:pt x="8815" y="14312"/>
                  </a:lnTo>
                  <a:cubicBezTo>
                    <a:pt x="8435" y="14692"/>
                    <a:pt x="7820" y="14692"/>
                    <a:pt x="7441" y="14312"/>
                  </a:cubicBezTo>
                  <a:lnTo>
                    <a:pt x="1256" y="8128"/>
                  </a:lnTo>
                  <a:cubicBezTo>
                    <a:pt x="877" y="7748"/>
                    <a:pt x="877" y="7133"/>
                    <a:pt x="1256" y="6753"/>
                  </a:cubicBezTo>
                  <a:lnTo>
                    <a:pt x="6754" y="1255"/>
                  </a:lnTo>
                  <a:cubicBezTo>
                    <a:pt x="7133" y="876"/>
                    <a:pt x="7749" y="876"/>
                    <a:pt x="8128" y="1255"/>
                  </a:cubicBezTo>
                  <a:lnTo>
                    <a:pt x="14312" y="7440"/>
                  </a:lnTo>
                  <a:cubicBezTo>
                    <a:pt x="14691" y="7820"/>
                    <a:pt x="14691" y="8435"/>
                    <a:pt x="14312" y="8815"/>
                  </a:cubicBezTo>
                  <a:lnTo>
                    <a:pt x="13539" y="9588"/>
                  </a:lnTo>
                  <a:cubicBezTo>
                    <a:pt x="13437" y="9677"/>
                    <a:pt x="13370" y="9804"/>
                    <a:pt x="13370" y="9950"/>
                  </a:cubicBezTo>
                  <a:cubicBezTo>
                    <a:pt x="13370" y="10084"/>
                    <a:pt x="13424" y="10206"/>
                    <a:pt x="13513" y="10294"/>
                  </a:cubicBezTo>
                  <a:lnTo>
                    <a:pt x="20437" y="17234"/>
                  </a:lnTo>
                  <a:cubicBezTo>
                    <a:pt x="20437" y="17234"/>
                    <a:pt x="20437" y="20437"/>
                    <a:pt x="20437" y="20437"/>
                  </a:cubicBezTo>
                  <a:close/>
                  <a:moveTo>
                    <a:pt x="21268" y="16689"/>
                  </a:moveTo>
                  <a:lnTo>
                    <a:pt x="14547" y="9954"/>
                  </a:lnTo>
                  <a:lnTo>
                    <a:pt x="14999" y="9502"/>
                  </a:lnTo>
                  <a:cubicBezTo>
                    <a:pt x="15758" y="8743"/>
                    <a:pt x="15758" y="7512"/>
                    <a:pt x="14999" y="6753"/>
                  </a:cubicBezTo>
                  <a:lnTo>
                    <a:pt x="8815" y="569"/>
                  </a:lnTo>
                  <a:cubicBezTo>
                    <a:pt x="8056" y="-190"/>
                    <a:pt x="6825" y="-190"/>
                    <a:pt x="6066" y="569"/>
                  </a:cubicBezTo>
                  <a:lnTo>
                    <a:pt x="569" y="6066"/>
                  </a:lnTo>
                  <a:cubicBezTo>
                    <a:pt x="-190" y="6825"/>
                    <a:pt x="-190" y="8056"/>
                    <a:pt x="569" y="8815"/>
                  </a:cubicBezTo>
                  <a:lnTo>
                    <a:pt x="6754" y="14999"/>
                  </a:lnTo>
                  <a:cubicBezTo>
                    <a:pt x="7513" y="15758"/>
                    <a:pt x="8743" y="15758"/>
                    <a:pt x="9502" y="14999"/>
                  </a:cubicBezTo>
                  <a:lnTo>
                    <a:pt x="9968" y="14533"/>
                  </a:lnTo>
                  <a:lnTo>
                    <a:pt x="12798" y="17376"/>
                  </a:lnTo>
                  <a:cubicBezTo>
                    <a:pt x="12886" y="17465"/>
                    <a:pt x="13008" y="17519"/>
                    <a:pt x="13142" y="17519"/>
                  </a:cubicBezTo>
                  <a:lnTo>
                    <a:pt x="14601" y="17519"/>
                  </a:lnTo>
                  <a:lnTo>
                    <a:pt x="14601" y="18978"/>
                  </a:lnTo>
                  <a:cubicBezTo>
                    <a:pt x="14601" y="19247"/>
                    <a:pt x="14819" y="19464"/>
                    <a:pt x="15087" y="19464"/>
                  </a:cubicBezTo>
                  <a:lnTo>
                    <a:pt x="16546" y="19464"/>
                  </a:lnTo>
                  <a:lnTo>
                    <a:pt x="16546" y="20924"/>
                  </a:lnTo>
                  <a:cubicBezTo>
                    <a:pt x="16546" y="21193"/>
                    <a:pt x="16764" y="21410"/>
                    <a:pt x="17033" y="21410"/>
                  </a:cubicBezTo>
                  <a:lnTo>
                    <a:pt x="20924" y="21410"/>
                  </a:lnTo>
                  <a:cubicBezTo>
                    <a:pt x="21192" y="21410"/>
                    <a:pt x="21410" y="21193"/>
                    <a:pt x="21410" y="20924"/>
                  </a:cubicBezTo>
                  <a:lnTo>
                    <a:pt x="21410" y="17033"/>
                  </a:lnTo>
                  <a:cubicBezTo>
                    <a:pt x="21410" y="16899"/>
                    <a:pt x="21356" y="16777"/>
                    <a:pt x="21268" y="16689"/>
                  </a:cubicBezTo>
                  <a:moveTo>
                    <a:pt x="6819" y="7791"/>
                  </a:moveTo>
                  <a:cubicBezTo>
                    <a:pt x="6282" y="7791"/>
                    <a:pt x="5846" y="7356"/>
                    <a:pt x="5846" y="6819"/>
                  </a:cubicBezTo>
                  <a:cubicBezTo>
                    <a:pt x="5846" y="6282"/>
                    <a:pt x="6282" y="5846"/>
                    <a:pt x="6819" y="5846"/>
                  </a:cubicBezTo>
                  <a:cubicBezTo>
                    <a:pt x="7356" y="5846"/>
                    <a:pt x="7792" y="6282"/>
                    <a:pt x="7792" y="6819"/>
                  </a:cubicBezTo>
                  <a:cubicBezTo>
                    <a:pt x="7792" y="7356"/>
                    <a:pt x="7356" y="7791"/>
                    <a:pt x="6819" y="7791"/>
                  </a:cubicBezTo>
                  <a:moveTo>
                    <a:pt x="6819" y="4873"/>
                  </a:moveTo>
                  <a:cubicBezTo>
                    <a:pt x="5745" y="4873"/>
                    <a:pt x="4874" y="5744"/>
                    <a:pt x="4874" y="6819"/>
                  </a:cubicBezTo>
                  <a:cubicBezTo>
                    <a:pt x="4874" y="7893"/>
                    <a:pt x="5745" y="8765"/>
                    <a:pt x="6819" y="8765"/>
                  </a:cubicBezTo>
                  <a:cubicBezTo>
                    <a:pt x="7893" y="8765"/>
                    <a:pt x="8765" y="7893"/>
                    <a:pt x="8765" y="6819"/>
                  </a:cubicBezTo>
                  <a:cubicBezTo>
                    <a:pt x="8765" y="5744"/>
                    <a:pt x="7893" y="4873"/>
                    <a:pt x="6819" y="4873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8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63B4AC2-B4A7-1D1A-99D1-2775B85ECAC0}"/>
              </a:ext>
            </a:extLst>
          </p:cNvPr>
          <p:cNvGrpSpPr/>
          <p:nvPr/>
        </p:nvGrpSpPr>
        <p:grpSpPr>
          <a:xfrm>
            <a:off x="6891610" y="0"/>
            <a:ext cx="5300389" cy="1349911"/>
            <a:chOff x="1857595" y="226765"/>
            <a:chExt cx="9339727" cy="647574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5D3B5587-5A83-B527-F63E-42AC231CD3E4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4A8B04E7-5DD5-FE27-7E98-37C4C3EEC711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CD1DCD09-B650-D200-7FB9-EA56CD13DBB2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5C6E203C-F839-DD76-6471-A0795E01F4DC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C3A1229-1801-B71C-B735-5ACD0033350B}"/>
              </a:ext>
            </a:extLst>
          </p:cNvPr>
          <p:cNvGrpSpPr/>
          <p:nvPr/>
        </p:nvGrpSpPr>
        <p:grpSpPr>
          <a:xfrm flipV="1">
            <a:off x="11550481" y="5726897"/>
            <a:ext cx="641519" cy="1131102"/>
            <a:chOff x="10839450" y="-2"/>
            <a:chExt cx="1352550" cy="2384764"/>
          </a:xfrm>
        </p:grpSpPr>
        <p:sp>
          <p:nvSpPr>
            <p:cNvPr id="46" name="直角三角形 45">
              <a:extLst>
                <a:ext uri="{FF2B5EF4-FFF2-40B4-BE49-F238E27FC236}">
                  <a16:creationId xmlns:a16="http://schemas.microsoft.com/office/drawing/2014/main" id="{E0C6D6A5-C499-CAFE-3731-A1B42398BCA2}"/>
                </a:ext>
              </a:extLst>
            </p:cNvPr>
            <p:cNvSpPr/>
            <p:nvPr userDrawn="1"/>
          </p:nvSpPr>
          <p:spPr>
            <a:xfrm flipH="1" flipV="1">
              <a:off x="10839450" y="-2"/>
              <a:ext cx="1352550" cy="2384764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48000"/>
                  </a:schemeClr>
                </a:gs>
                <a:gs pos="100000">
                  <a:schemeClr val="accent3">
                    <a:lumMod val="20000"/>
                    <a:lumOff val="80000"/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直角三角形 46">
              <a:extLst>
                <a:ext uri="{FF2B5EF4-FFF2-40B4-BE49-F238E27FC236}">
                  <a16:creationId xmlns:a16="http://schemas.microsoft.com/office/drawing/2014/main" id="{38E0A64C-CBA1-9636-2D04-CA5A858E418C}"/>
                </a:ext>
              </a:extLst>
            </p:cNvPr>
            <p:cNvSpPr/>
            <p:nvPr userDrawn="1"/>
          </p:nvSpPr>
          <p:spPr>
            <a:xfrm flipH="1" flipV="1">
              <a:off x="11058408" y="-2"/>
              <a:ext cx="1133592" cy="1998705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61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直角三角形 47">
              <a:extLst>
                <a:ext uri="{FF2B5EF4-FFF2-40B4-BE49-F238E27FC236}">
                  <a16:creationId xmlns:a16="http://schemas.microsoft.com/office/drawing/2014/main" id="{17D5181F-E92C-C0DD-BA80-B8C4FED05650}"/>
                </a:ext>
              </a:extLst>
            </p:cNvPr>
            <p:cNvSpPr/>
            <p:nvPr userDrawn="1"/>
          </p:nvSpPr>
          <p:spPr>
            <a:xfrm flipH="1" flipV="1">
              <a:off x="11715283" y="-2"/>
              <a:ext cx="476717" cy="840529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直角三角形 48">
              <a:extLst>
                <a:ext uri="{FF2B5EF4-FFF2-40B4-BE49-F238E27FC236}">
                  <a16:creationId xmlns:a16="http://schemas.microsoft.com/office/drawing/2014/main" id="{337B77BE-EF79-2665-79D5-CE2E31B3A92D}"/>
                </a:ext>
              </a:extLst>
            </p:cNvPr>
            <p:cNvSpPr/>
            <p:nvPr userDrawn="1"/>
          </p:nvSpPr>
          <p:spPr>
            <a:xfrm flipH="1" flipV="1">
              <a:off x="11496325" y="-2"/>
              <a:ext cx="695675" cy="1226588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直角三角形 49">
              <a:extLst>
                <a:ext uri="{FF2B5EF4-FFF2-40B4-BE49-F238E27FC236}">
                  <a16:creationId xmlns:a16="http://schemas.microsoft.com/office/drawing/2014/main" id="{5F8BC8D6-5956-BD6D-5517-CD4BE149E709}"/>
                </a:ext>
              </a:extLst>
            </p:cNvPr>
            <p:cNvSpPr/>
            <p:nvPr userDrawn="1"/>
          </p:nvSpPr>
          <p:spPr>
            <a:xfrm flipH="1" flipV="1">
              <a:off x="11277366" y="-2"/>
              <a:ext cx="914634" cy="1612647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873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1937BC-F346-4F0F-6013-44C50230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工作规划</a:t>
            </a:r>
          </a:p>
        </p:txBody>
      </p:sp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F2E412B3-4294-E727-A606-B66DB41F6F73}"/>
              </a:ext>
            </a:extLst>
          </p:cNvPr>
          <p:cNvSpPr/>
          <p:nvPr/>
        </p:nvSpPr>
        <p:spPr>
          <a:xfrm rot="463409">
            <a:off x="1700759" y="1715662"/>
            <a:ext cx="3336478" cy="752466"/>
          </a:xfrm>
          <a:prstGeom prst="homePlate">
            <a:avLst/>
          </a:prstGeom>
          <a:gradFill>
            <a:gsLst>
              <a:gs pos="5000">
                <a:schemeClr val="accent3">
                  <a:lumMod val="20000"/>
                  <a:lumOff val="80000"/>
                  <a:alpha val="79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输入你的内容</a:t>
            </a:r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BB0654A8-7DEA-466F-D75D-91B379887AB1}"/>
              </a:ext>
            </a:extLst>
          </p:cNvPr>
          <p:cNvSpPr/>
          <p:nvPr/>
        </p:nvSpPr>
        <p:spPr>
          <a:xfrm rot="175775">
            <a:off x="1188051" y="3441120"/>
            <a:ext cx="3336478" cy="752466"/>
          </a:xfrm>
          <a:prstGeom prst="homePlate">
            <a:avLst/>
          </a:prstGeom>
          <a:gradFill>
            <a:gsLst>
              <a:gs pos="5000">
                <a:schemeClr val="accent3">
                  <a:lumMod val="20000"/>
                  <a:lumOff val="80000"/>
                  <a:alpha val="79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输入你的内容</a:t>
            </a:r>
          </a:p>
        </p:txBody>
      </p:sp>
      <p:sp>
        <p:nvSpPr>
          <p:cNvPr id="18" name="箭头: 五边形 17">
            <a:extLst>
              <a:ext uri="{FF2B5EF4-FFF2-40B4-BE49-F238E27FC236}">
                <a16:creationId xmlns:a16="http://schemas.microsoft.com/office/drawing/2014/main" id="{8E3BBDA1-4A4F-F69B-BEE0-50D9226212BE}"/>
              </a:ext>
            </a:extLst>
          </p:cNvPr>
          <p:cNvSpPr/>
          <p:nvPr/>
        </p:nvSpPr>
        <p:spPr>
          <a:xfrm rot="21396017">
            <a:off x="2833501" y="4281426"/>
            <a:ext cx="3336478" cy="752466"/>
          </a:xfrm>
          <a:prstGeom prst="homePlate">
            <a:avLst/>
          </a:prstGeom>
          <a:gradFill>
            <a:gsLst>
              <a:gs pos="5000">
                <a:schemeClr val="accent3">
                  <a:lumMod val="20000"/>
                  <a:lumOff val="80000"/>
                  <a:alpha val="36000"/>
                </a:schemeClr>
              </a:gs>
              <a:gs pos="100000">
                <a:schemeClr val="accent1">
                  <a:lumMod val="40000"/>
                  <a:lumOff val="60000"/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输入你的内容</a:t>
            </a:r>
          </a:p>
        </p:txBody>
      </p:sp>
      <p:sp>
        <p:nvSpPr>
          <p:cNvPr id="19" name="箭头: 五边形 18">
            <a:extLst>
              <a:ext uri="{FF2B5EF4-FFF2-40B4-BE49-F238E27FC236}">
                <a16:creationId xmlns:a16="http://schemas.microsoft.com/office/drawing/2014/main" id="{49AD564F-95F3-48AE-1D1E-DA6D4D1D0BD2}"/>
              </a:ext>
            </a:extLst>
          </p:cNvPr>
          <p:cNvSpPr/>
          <p:nvPr/>
        </p:nvSpPr>
        <p:spPr>
          <a:xfrm rot="21360506">
            <a:off x="1678542" y="5215249"/>
            <a:ext cx="3336478" cy="752466"/>
          </a:xfrm>
          <a:prstGeom prst="homePlate">
            <a:avLst/>
          </a:prstGeom>
          <a:gradFill>
            <a:gsLst>
              <a:gs pos="5000">
                <a:schemeClr val="accent3">
                  <a:lumMod val="20000"/>
                  <a:lumOff val="80000"/>
                  <a:alpha val="79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输入你的内容</a:t>
            </a:r>
          </a:p>
        </p:txBody>
      </p:sp>
      <p:sp>
        <p:nvSpPr>
          <p:cNvPr id="20" name="箭头: 五边形 19">
            <a:extLst>
              <a:ext uri="{FF2B5EF4-FFF2-40B4-BE49-F238E27FC236}">
                <a16:creationId xmlns:a16="http://schemas.microsoft.com/office/drawing/2014/main" id="{91095FBE-625F-4F41-0007-2C6709F6F0E8}"/>
              </a:ext>
            </a:extLst>
          </p:cNvPr>
          <p:cNvSpPr/>
          <p:nvPr/>
        </p:nvSpPr>
        <p:spPr>
          <a:xfrm rot="322757">
            <a:off x="2618736" y="2692920"/>
            <a:ext cx="3336478" cy="752466"/>
          </a:xfrm>
          <a:prstGeom prst="homePlate">
            <a:avLst/>
          </a:prstGeom>
          <a:gradFill>
            <a:gsLst>
              <a:gs pos="5000">
                <a:schemeClr val="accent3">
                  <a:lumMod val="20000"/>
                  <a:lumOff val="80000"/>
                  <a:alpha val="36000"/>
                </a:schemeClr>
              </a:gs>
              <a:gs pos="100000">
                <a:schemeClr val="accent1">
                  <a:lumMod val="40000"/>
                  <a:lumOff val="60000"/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输入你的内容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D53FDF8-3CF4-26C3-0F4E-C7DD71C57B74}"/>
              </a:ext>
            </a:extLst>
          </p:cNvPr>
          <p:cNvGrpSpPr/>
          <p:nvPr/>
        </p:nvGrpSpPr>
        <p:grpSpPr>
          <a:xfrm>
            <a:off x="6680286" y="1409700"/>
            <a:ext cx="4719638" cy="4719638"/>
            <a:chOff x="6502989" y="1729542"/>
            <a:chExt cx="4719638" cy="4719638"/>
          </a:xfrm>
          <a:scene3d>
            <a:camera prst="perspectiveLeft"/>
            <a:lightRig rig="threePt" dir="t"/>
          </a:scene3d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BFBBEE1A-BA16-7D61-FDC0-4E10E3480F3D}"/>
                </a:ext>
              </a:extLst>
            </p:cNvPr>
            <p:cNvSpPr/>
            <p:nvPr/>
          </p:nvSpPr>
          <p:spPr>
            <a:xfrm>
              <a:off x="6502989" y="1729542"/>
              <a:ext cx="4719638" cy="4719638"/>
            </a:xfrm>
            <a:prstGeom prst="ellipse">
              <a:avLst/>
            </a:prstGeom>
            <a:gradFill>
              <a:gsLst>
                <a:gs pos="5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0800000" scaled="1"/>
            </a:gradFill>
            <a:ln>
              <a:noFill/>
            </a:ln>
            <a:sp3d extrusionH="76200" contourW="12700">
              <a:extrusionClr>
                <a:schemeClr val="lt1"/>
              </a:extrusionClr>
              <a:contourClr>
                <a:schemeClr val="dk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18A9A43-70E4-66FB-69B2-993A883F78D2}"/>
                </a:ext>
              </a:extLst>
            </p:cNvPr>
            <p:cNvSpPr/>
            <p:nvPr/>
          </p:nvSpPr>
          <p:spPr>
            <a:xfrm>
              <a:off x="6760971" y="1987524"/>
              <a:ext cx="4203675" cy="4203675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  <a:prstDash val="dash"/>
            </a:ln>
            <a:sp3d extrusionH="76200" contourW="12700">
              <a:extrusionClr>
                <a:schemeClr val="lt1"/>
              </a:extrusionClr>
              <a:contourClr>
                <a:schemeClr val="dk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927A223-94EB-7653-A8F1-1974BF9B6E93}"/>
                </a:ext>
              </a:extLst>
            </p:cNvPr>
            <p:cNvSpPr/>
            <p:nvPr/>
          </p:nvSpPr>
          <p:spPr>
            <a:xfrm>
              <a:off x="7064710" y="2291263"/>
              <a:ext cx="3596197" cy="3596197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  <a:prstDash val="solid"/>
            </a:ln>
            <a:sp3d extrusionH="76200" contourW="12700">
              <a:extrusionClr>
                <a:schemeClr val="lt1"/>
              </a:extrusionClr>
              <a:contourClr>
                <a:schemeClr val="dk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49F6ABD-11EA-5AC4-6ED2-F914453397B2}"/>
                </a:ext>
              </a:extLst>
            </p:cNvPr>
            <p:cNvSpPr/>
            <p:nvPr/>
          </p:nvSpPr>
          <p:spPr>
            <a:xfrm>
              <a:off x="7415870" y="2642423"/>
              <a:ext cx="2893876" cy="2893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26C4A61-3CCA-BC8E-C22A-A6F0DF3D3AFA}"/>
                </a:ext>
              </a:extLst>
            </p:cNvPr>
            <p:cNvSpPr/>
            <p:nvPr/>
          </p:nvSpPr>
          <p:spPr>
            <a:xfrm>
              <a:off x="7642895" y="2869448"/>
              <a:ext cx="2439827" cy="2439827"/>
            </a:xfrm>
            <a:prstGeom prst="ellipse">
              <a:avLst/>
            </a:prstGeom>
            <a:noFill/>
            <a:ln w="31750">
              <a:solidFill>
                <a:schemeClr val="bg1">
                  <a:lumMod val="85000"/>
                </a:schemeClr>
              </a:solidFill>
              <a:prstDash val="solid"/>
            </a:ln>
            <a:sp3d extrusionH="76200" contourW="12700">
              <a:extrusionClr>
                <a:schemeClr val="lt1"/>
              </a:extrusionClr>
              <a:contourClr>
                <a:schemeClr val="dk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466488B-02C2-1406-9835-BD7622819F28}"/>
                </a:ext>
              </a:extLst>
            </p:cNvPr>
            <p:cNvSpPr/>
            <p:nvPr/>
          </p:nvSpPr>
          <p:spPr>
            <a:xfrm>
              <a:off x="7879067" y="3105620"/>
              <a:ext cx="1967483" cy="1967483"/>
            </a:xfrm>
            <a:prstGeom prst="ellipse">
              <a:avLst/>
            </a:prstGeom>
            <a:noFill/>
            <a:ln w="31750">
              <a:solidFill>
                <a:schemeClr val="bg1">
                  <a:lumMod val="85000"/>
                </a:schemeClr>
              </a:solidFill>
              <a:prstDash val="solid"/>
            </a:ln>
            <a:sp3d extrusionH="76200" contourW="12700">
              <a:extrusionClr>
                <a:schemeClr val="lt1"/>
              </a:extrusionClr>
              <a:contourClr>
                <a:schemeClr val="dk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33871A8-F505-C4AC-A8C6-0C40FCDE363D}"/>
                </a:ext>
              </a:extLst>
            </p:cNvPr>
            <p:cNvSpPr txBox="1"/>
            <p:nvPr/>
          </p:nvSpPr>
          <p:spPr>
            <a:xfrm>
              <a:off x="8101822" y="3489197"/>
              <a:ext cx="152197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accent1">
                      <a:lumMod val="50000"/>
                    </a:schemeClr>
                  </a:solidFill>
                </a:rPr>
                <a:t>工作目标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1E87421-38BC-CA0E-B7F0-4C47322E0887}"/>
              </a:ext>
            </a:extLst>
          </p:cNvPr>
          <p:cNvGrpSpPr/>
          <p:nvPr/>
        </p:nvGrpSpPr>
        <p:grpSpPr>
          <a:xfrm flipV="1">
            <a:off x="11550481" y="5726897"/>
            <a:ext cx="641519" cy="1131102"/>
            <a:chOff x="10839450" y="-2"/>
            <a:chExt cx="1352550" cy="2384764"/>
          </a:xfrm>
        </p:grpSpPr>
        <p:sp>
          <p:nvSpPr>
            <p:cNvPr id="15" name="直角三角形 14">
              <a:extLst>
                <a:ext uri="{FF2B5EF4-FFF2-40B4-BE49-F238E27FC236}">
                  <a16:creationId xmlns:a16="http://schemas.microsoft.com/office/drawing/2014/main" id="{E8DA3CAB-C585-F941-6D95-5DCA270B0B91}"/>
                </a:ext>
              </a:extLst>
            </p:cNvPr>
            <p:cNvSpPr/>
            <p:nvPr userDrawn="1"/>
          </p:nvSpPr>
          <p:spPr>
            <a:xfrm flipH="1" flipV="1">
              <a:off x="10839450" y="-2"/>
              <a:ext cx="1352550" cy="2384764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48000"/>
                  </a:schemeClr>
                </a:gs>
                <a:gs pos="100000">
                  <a:schemeClr val="accent3">
                    <a:lumMod val="20000"/>
                    <a:lumOff val="80000"/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3159F4E1-9E0D-C1EE-F9C1-FD17B07170F5}"/>
                </a:ext>
              </a:extLst>
            </p:cNvPr>
            <p:cNvSpPr/>
            <p:nvPr userDrawn="1"/>
          </p:nvSpPr>
          <p:spPr>
            <a:xfrm flipH="1" flipV="1">
              <a:off x="11058408" y="-2"/>
              <a:ext cx="1133592" cy="1998705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61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1EA25EFE-EFAF-DA68-A2B5-154F66F67F44}"/>
                </a:ext>
              </a:extLst>
            </p:cNvPr>
            <p:cNvSpPr/>
            <p:nvPr userDrawn="1"/>
          </p:nvSpPr>
          <p:spPr>
            <a:xfrm flipH="1" flipV="1">
              <a:off x="11715283" y="-2"/>
              <a:ext cx="476717" cy="840529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直角三角形 23">
              <a:extLst>
                <a:ext uri="{FF2B5EF4-FFF2-40B4-BE49-F238E27FC236}">
                  <a16:creationId xmlns:a16="http://schemas.microsoft.com/office/drawing/2014/main" id="{8C5142D4-28FB-8DFA-A4A2-AC9AA225552F}"/>
                </a:ext>
              </a:extLst>
            </p:cNvPr>
            <p:cNvSpPr/>
            <p:nvPr userDrawn="1"/>
          </p:nvSpPr>
          <p:spPr>
            <a:xfrm flipH="1" flipV="1">
              <a:off x="11496325" y="-2"/>
              <a:ext cx="695675" cy="1226588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5" name="直角三角形 24">
              <a:extLst>
                <a:ext uri="{FF2B5EF4-FFF2-40B4-BE49-F238E27FC236}">
                  <a16:creationId xmlns:a16="http://schemas.microsoft.com/office/drawing/2014/main" id="{C4BEF60E-C18E-BB7C-7DFD-C28AAAF51262}"/>
                </a:ext>
              </a:extLst>
            </p:cNvPr>
            <p:cNvSpPr/>
            <p:nvPr userDrawn="1"/>
          </p:nvSpPr>
          <p:spPr>
            <a:xfrm flipH="1" flipV="1">
              <a:off x="11277366" y="-2"/>
              <a:ext cx="914634" cy="1612647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21859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7">
            <a:extLst>
              <a:ext uri="{FF2B5EF4-FFF2-40B4-BE49-F238E27FC236}">
                <a16:creationId xmlns:a16="http://schemas.microsoft.com/office/drawing/2014/main" id="{3EEC86F6-7BCB-A0BE-2859-A0EF161EA4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谢谢大家</a:t>
            </a:r>
          </a:p>
        </p:txBody>
      </p:sp>
      <p:sp>
        <p:nvSpPr>
          <p:cNvPr id="29" name="副标题 28">
            <a:extLst>
              <a:ext uri="{FF2B5EF4-FFF2-40B4-BE49-F238E27FC236}">
                <a16:creationId xmlns:a16="http://schemas.microsoft.com/office/drawing/2014/main" id="{BD5B473A-F2AE-E5DD-22F5-CDBD0E9383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dirty="0"/>
              <a:t>订单部门工作汇报</a:t>
            </a:r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B19AD1F0-02AF-120B-916C-CD040AE88C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E96DE9B1-19DE-466B-58EE-7B22B750748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dirty="0"/>
              <a:t>汇报时间：</a:t>
            </a:r>
            <a:r>
              <a:rPr lang="en-US" altLang="zh-CN" dirty="0"/>
              <a:t>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69775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840753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318533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小蝶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030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一直在成长的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715687"/>
            <a:ext cx="3795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2190393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热爱学习热爱生活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 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wqynewday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1A0C6B0-C992-4A9D-67E7-83AC2B977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929" y="684229"/>
            <a:ext cx="1871360" cy="187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44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小蝶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363A1341-3922-67A9-616C-E06425414B87}"/>
              </a:ext>
            </a:extLst>
          </p:cNvPr>
          <p:cNvGrpSpPr/>
          <p:nvPr/>
        </p:nvGrpSpPr>
        <p:grpSpPr>
          <a:xfrm>
            <a:off x="6458326" y="1536664"/>
            <a:ext cx="2927947" cy="644191"/>
            <a:chOff x="5636915" y="1789042"/>
            <a:chExt cx="2927947" cy="644191"/>
          </a:xfrm>
        </p:grpSpPr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id="{736F2D30-906C-523E-DEB3-AA22FF49522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5636915" y="1789042"/>
              <a:ext cx="826822" cy="644191"/>
            </a:xfrm>
            <a:prstGeom prst="parallelogram">
              <a:avLst/>
            </a:prstGeom>
            <a:gradFill>
              <a:gsLst>
                <a:gs pos="5000">
                  <a:schemeClr val="accent3">
                    <a:lumMod val="20000"/>
                    <a:lumOff val="80000"/>
                    <a:alpha val="79000"/>
                  </a:schemeClr>
                </a:gs>
                <a:gs pos="99000">
                  <a:schemeClr val="accent1">
                    <a:lumMod val="20000"/>
                    <a:lumOff val="80000"/>
                    <a:alpha val="98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  <a:sym typeface="字小魂简雅黑" panose="00000500000000000000" pitchFamily="2" charset="-122"/>
                </a:rPr>
                <a:t>1</a:t>
              </a:r>
              <a:endParaRPr lang="zh-CN" altLang="en-US" sz="28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  <a:sym typeface="字小魂简雅黑" panose="000005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87923C8-1FDB-837F-E1C4-43B037145417}"/>
                </a:ext>
              </a:extLst>
            </p:cNvPr>
            <p:cNvSpPr txBox="1"/>
            <p:nvPr/>
          </p:nvSpPr>
          <p:spPr>
            <a:xfrm>
              <a:off x="6593806" y="1849527"/>
              <a:ext cx="1971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  <a:cs typeface="OPPOSans H" panose="00020600040101010101" pitchFamily="18" charset="-122"/>
                  <a:sym typeface="字小魂简雅黑" panose="00000500000000000000" pitchFamily="2" charset="-122"/>
                </a:rPr>
                <a:t>工作概述</a:t>
              </a:r>
            </a:p>
          </p:txBody>
        </p:sp>
      </p:grpSp>
      <p:sp>
        <p:nvSpPr>
          <p:cNvPr id="7" name="标题 6">
            <a:extLst>
              <a:ext uri="{FF2B5EF4-FFF2-40B4-BE49-F238E27FC236}">
                <a16:creationId xmlns:a16="http://schemas.microsoft.com/office/drawing/2014/main" id="{7B678DFA-7B40-E418-DCA1-A010F3249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/>
              <a:t>目录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6555B31-2469-1C3B-AC7E-A25FCD15D9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dirty="0"/>
              <a:t>content</a:t>
            </a:r>
            <a:endParaRPr lang="zh-CN" altLang="en-US" dirty="0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6BDFA9F-D5B5-2EBF-6BBF-F5A822F7C432}"/>
              </a:ext>
            </a:extLst>
          </p:cNvPr>
          <p:cNvGrpSpPr/>
          <p:nvPr/>
        </p:nvGrpSpPr>
        <p:grpSpPr>
          <a:xfrm>
            <a:off x="6737912" y="2710944"/>
            <a:ext cx="2943639" cy="644191"/>
            <a:chOff x="5916501" y="2963322"/>
            <a:chExt cx="2943639" cy="64419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5CD1A1D-2AC0-BE01-377B-AD34CD02B085}"/>
                </a:ext>
              </a:extLst>
            </p:cNvPr>
            <p:cNvSpPr txBox="1"/>
            <p:nvPr/>
          </p:nvSpPr>
          <p:spPr>
            <a:xfrm>
              <a:off x="6889084" y="3023807"/>
              <a:ext cx="1971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  <a:cs typeface="OPPOSans H" panose="00020600040101010101" pitchFamily="18" charset="-122"/>
                  <a:sym typeface="字小魂简雅黑" panose="00000500000000000000" pitchFamily="2" charset="-122"/>
                </a:rPr>
                <a:t>工作业绩</a:t>
              </a:r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F23F6EBD-A071-5556-3D1F-4A771739284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5916501" y="2963322"/>
              <a:ext cx="826822" cy="644191"/>
            </a:xfrm>
            <a:prstGeom prst="parallelogram">
              <a:avLst/>
            </a:prstGeom>
            <a:gradFill>
              <a:gsLst>
                <a:gs pos="5000">
                  <a:schemeClr val="accent3">
                    <a:lumMod val="20000"/>
                    <a:lumOff val="80000"/>
                    <a:alpha val="79000"/>
                  </a:schemeClr>
                </a:gs>
                <a:gs pos="99000">
                  <a:schemeClr val="accent1">
                    <a:lumMod val="20000"/>
                    <a:lumOff val="80000"/>
                    <a:alpha val="98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  <a:sym typeface="字小魂简雅黑" panose="00000500000000000000" pitchFamily="2" charset="-122"/>
                </a:rPr>
                <a:t>2</a:t>
              </a:r>
              <a:endParaRPr lang="zh-CN" altLang="en-US" sz="28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  <a:sym typeface="字小魂简雅黑" panose="000005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5F1445B-89B8-9B4B-AE81-2D0B3B7E32AC}"/>
              </a:ext>
            </a:extLst>
          </p:cNvPr>
          <p:cNvGrpSpPr/>
          <p:nvPr/>
        </p:nvGrpSpPr>
        <p:grpSpPr>
          <a:xfrm>
            <a:off x="7017498" y="3885224"/>
            <a:ext cx="3002582" cy="644191"/>
            <a:chOff x="6196087" y="4137602"/>
            <a:chExt cx="3002582" cy="64419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5D8845A-EFB4-FBD0-1D7F-E8A96FEB316F}"/>
                </a:ext>
              </a:extLst>
            </p:cNvPr>
            <p:cNvSpPr txBox="1"/>
            <p:nvPr/>
          </p:nvSpPr>
          <p:spPr>
            <a:xfrm>
              <a:off x="7227613" y="4198087"/>
              <a:ext cx="1971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  <a:cs typeface="OPPOSans H" panose="00020600040101010101" pitchFamily="18" charset="-122"/>
                  <a:sym typeface="字小魂简雅黑" panose="00000500000000000000" pitchFamily="2" charset="-122"/>
                </a:rPr>
                <a:t>存在不足</a:t>
              </a:r>
            </a:p>
          </p:txBody>
        </p: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4B1C94D1-26C0-40F0-0B40-4AEBBA03B3A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196087" y="4137602"/>
              <a:ext cx="826822" cy="644191"/>
            </a:xfrm>
            <a:prstGeom prst="parallelogram">
              <a:avLst/>
            </a:prstGeom>
            <a:gradFill>
              <a:gsLst>
                <a:gs pos="5000">
                  <a:schemeClr val="accent3">
                    <a:lumMod val="20000"/>
                    <a:lumOff val="80000"/>
                    <a:alpha val="79000"/>
                  </a:schemeClr>
                </a:gs>
                <a:gs pos="99000">
                  <a:schemeClr val="accent1">
                    <a:lumMod val="20000"/>
                    <a:lumOff val="80000"/>
                    <a:alpha val="98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  <a:sym typeface="字小魂简雅黑" panose="00000500000000000000" pitchFamily="2" charset="-122"/>
                </a:rPr>
                <a:t>3</a:t>
              </a:r>
              <a:endParaRPr lang="zh-CN" altLang="en-US" sz="28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  <a:sym typeface="字小魂简雅黑" panose="00000500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71A670B-4979-DE16-4B16-2542A8747422}"/>
              </a:ext>
            </a:extLst>
          </p:cNvPr>
          <p:cNvGrpSpPr/>
          <p:nvPr/>
        </p:nvGrpSpPr>
        <p:grpSpPr>
          <a:xfrm>
            <a:off x="7259554" y="5059504"/>
            <a:ext cx="2934578" cy="644191"/>
            <a:chOff x="6438143" y="5311882"/>
            <a:chExt cx="2934578" cy="64419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9FAF4DA-24B9-A4DC-9463-308F0C424D68}"/>
                </a:ext>
              </a:extLst>
            </p:cNvPr>
            <p:cNvSpPr txBox="1"/>
            <p:nvPr/>
          </p:nvSpPr>
          <p:spPr>
            <a:xfrm>
              <a:off x="7401665" y="5372367"/>
              <a:ext cx="1971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  <a:cs typeface="OPPOSans H" panose="00020600040101010101" pitchFamily="18" charset="-122"/>
                  <a:sym typeface="字小魂简雅黑" panose="00000500000000000000" pitchFamily="2" charset="-122"/>
                </a:rPr>
                <a:t>工作规划</a:t>
              </a:r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5BBF5BC1-C5D7-9FE9-A0E3-630C860F05FA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438143" y="5311882"/>
              <a:ext cx="826822" cy="644191"/>
            </a:xfrm>
            <a:prstGeom prst="parallelogram">
              <a:avLst/>
            </a:prstGeom>
            <a:gradFill>
              <a:gsLst>
                <a:gs pos="5000">
                  <a:schemeClr val="accent3">
                    <a:lumMod val="20000"/>
                    <a:lumOff val="80000"/>
                    <a:alpha val="79000"/>
                  </a:schemeClr>
                </a:gs>
                <a:gs pos="99000">
                  <a:schemeClr val="accent1">
                    <a:lumMod val="20000"/>
                    <a:lumOff val="80000"/>
                    <a:alpha val="98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  <a:sym typeface="字小魂简雅黑" panose="00000500000000000000" pitchFamily="2" charset="-122"/>
                </a:rPr>
                <a:t>4</a:t>
              </a:r>
              <a:endParaRPr lang="zh-CN" altLang="en-US" sz="28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  <a:sym typeface="字小魂简雅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4152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7C2F211C-1E99-1933-CE40-5A71242189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/>
              <a:t>工作概述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19E2F6-25FA-4242-88E1-73D17E3FAA1E}"/>
              </a:ext>
            </a:extLst>
          </p:cNvPr>
          <p:cNvSpPr txBox="1"/>
          <p:nvPr/>
        </p:nvSpPr>
        <p:spPr>
          <a:xfrm>
            <a:off x="7218969" y="1475065"/>
            <a:ext cx="31923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3800" b="1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066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92F134-CFE1-DC00-C43E-CCB8B479B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/>
              <a:t>工作概述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3F94B65-053F-E0C9-CD5B-2079CBF1733C}"/>
              </a:ext>
            </a:extLst>
          </p:cNvPr>
          <p:cNvGrpSpPr/>
          <p:nvPr/>
        </p:nvGrpSpPr>
        <p:grpSpPr>
          <a:xfrm>
            <a:off x="1224278" y="2024942"/>
            <a:ext cx="5252018" cy="1571194"/>
            <a:chOff x="1224278" y="2024942"/>
            <a:chExt cx="5252018" cy="1571194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42DCC9A3-2279-F7EC-D822-849A41B5FB1F}"/>
                </a:ext>
              </a:extLst>
            </p:cNvPr>
            <p:cNvGrpSpPr/>
            <p:nvPr/>
          </p:nvGrpSpPr>
          <p:grpSpPr>
            <a:xfrm>
              <a:off x="1224278" y="2024942"/>
              <a:ext cx="3054270" cy="1571194"/>
              <a:chOff x="1163004" y="1837958"/>
              <a:chExt cx="3054270" cy="1571194"/>
            </a:xfrm>
          </p:grpSpPr>
          <p:sp>
            <p:nvSpPr>
              <p:cNvPr id="35" name="文本框">
                <a:extLst>
                  <a:ext uri="{FF2B5EF4-FFF2-40B4-BE49-F238E27FC236}">
                    <a16:creationId xmlns:a16="http://schemas.microsoft.com/office/drawing/2014/main" id="{06F083E2-F200-02DD-3802-8675FF6A6D12}"/>
                  </a:ext>
                </a:extLst>
              </p:cNvPr>
              <p:cNvSpPr txBox="1"/>
              <p:nvPr/>
            </p:nvSpPr>
            <p:spPr>
              <a:xfrm>
                <a:off x="1163004" y="2237063"/>
                <a:ext cx="3054270" cy="1172089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在这里输入你的正文内容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在这里输入你的正文内容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在这里输入你的正文内容</a:t>
                </a:r>
              </a:p>
              <a:p>
                <a:pPr algn="r">
                  <a:lnSpc>
                    <a:spcPct val="120000"/>
                  </a:lnSpc>
                </a:pPr>
                <a:endParaRPr lang="zh-CN" altLang="en-US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8" name="文本框">
                <a:extLst>
                  <a:ext uri="{FF2B5EF4-FFF2-40B4-BE49-F238E27FC236}">
                    <a16:creationId xmlns:a16="http://schemas.microsoft.com/office/drawing/2014/main" id="{6C76C390-25AD-6F23-0252-DBE02A3CB37F}"/>
                  </a:ext>
                </a:extLst>
              </p:cNvPr>
              <p:cNvSpPr txBox="1"/>
              <p:nvPr/>
            </p:nvSpPr>
            <p:spPr>
              <a:xfrm>
                <a:off x="1321262" y="1837958"/>
                <a:ext cx="2896011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r"/>
                <a:r>
                  <a:rPr lang="zh-CN" altLang="en-US" sz="2000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ea typeface="+mj-ea"/>
                  </a:rPr>
                  <a:t>输入你的小标题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EEEFA7A-48E6-2170-6D5B-2753C1374F55}"/>
                </a:ext>
              </a:extLst>
            </p:cNvPr>
            <p:cNvGrpSpPr/>
            <p:nvPr/>
          </p:nvGrpSpPr>
          <p:grpSpPr>
            <a:xfrm>
              <a:off x="4781840" y="2237062"/>
              <a:ext cx="1694456" cy="1274027"/>
              <a:chOff x="4781840" y="2237062"/>
              <a:chExt cx="1694456" cy="1274027"/>
            </a:xfrm>
          </p:grpSpPr>
          <p:sp>
            <p:nvSpPr>
              <p:cNvPr id="3" name="平行四边形 2">
                <a:extLst>
                  <a:ext uri="{FF2B5EF4-FFF2-40B4-BE49-F238E27FC236}">
                    <a16:creationId xmlns:a16="http://schemas.microsoft.com/office/drawing/2014/main" id="{DB97A230-7A9D-99B3-B057-DA43FBE634E1}"/>
                  </a:ext>
                </a:extLst>
              </p:cNvPr>
              <p:cNvSpPr/>
              <p:nvPr/>
            </p:nvSpPr>
            <p:spPr>
              <a:xfrm>
                <a:off x="4781840" y="2237062"/>
                <a:ext cx="1694456" cy="1274027"/>
              </a:xfrm>
              <a:prstGeom prst="parallelogram">
                <a:avLst/>
              </a:prstGeom>
              <a:gradFill flip="none" rotWithShape="1">
                <a:gsLst>
                  <a:gs pos="29360">
                    <a:srgbClr val="A9E0F5"/>
                  </a:gs>
                  <a:gs pos="20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Shape 4">
                <a:extLst>
                  <a:ext uri="{FF2B5EF4-FFF2-40B4-BE49-F238E27FC236}">
                    <a16:creationId xmlns:a16="http://schemas.microsoft.com/office/drawing/2014/main" id="{3418A967-862B-2078-AE97-189FD856FC40}"/>
                  </a:ext>
                </a:extLst>
              </p:cNvPr>
              <p:cNvSpPr/>
              <p:nvPr/>
            </p:nvSpPr>
            <p:spPr>
              <a:xfrm>
                <a:off x="5299257" y="2544264"/>
                <a:ext cx="659623" cy="6596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09" y="7364"/>
                    </a:moveTo>
                    <a:cubicBezTo>
                      <a:pt x="20838" y="7364"/>
                      <a:pt x="20618" y="7584"/>
                      <a:pt x="20618" y="7855"/>
                    </a:cubicBezTo>
                    <a:lnTo>
                      <a:pt x="20618" y="18655"/>
                    </a:lnTo>
                    <a:cubicBezTo>
                      <a:pt x="20618" y="19739"/>
                      <a:pt x="19739" y="20618"/>
                      <a:pt x="18655" y="20618"/>
                    </a:cubicBezTo>
                    <a:lnTo>
                      <a:pt x="2945" y="20618"/>
                    </a:lnTo>
                    <a:cubicBezTo>
                      <a:pt x="1861" y="20618"/>
                      <a:pt x="982" y="19739"/>
                      <a:pt x="982" y="18655"/>
                    </a:cubicBezTo>
                    <a:lnTo>
                      <a:pt x="982" y="2945"/>
                    </a:lnTo>
                    <a:cubicBezTo>
                      <a:pt x="982" y="1861"/>
                      <a:pt x="1861" y="982"/>
                      <a:pt x="2945" y="982"/>
                    </a:cubicBezTo>
                    <a:lnTo>
                      <a:pt x="13745" y="982"/>
                    </a:lnTo>
                    <a:cubicBezTo>
                      <a:pt x="14017" y="982"/>
                      <a:pt x="14236" y="762"/>
                      <a:pt x="14236" y="491"/>
                    </a:cubicBezTo>
                    <a:cubicBezTo>
                      <a:pt x="14236" y="220"/>
                      <a:pt x="14017" y="0"/>
                      <a:pt x="13745" y="0"/>
                    </a:cubicBezTo>
                    <a:lnTo>
                      <a:pt x="2945" y="0"/>
                    </a:lnTo>
                    <a:cubicBezTo>
                      <a:pt x="1318" y="0"/>
                      <a:pt x="0" y="1319"/>
                      <a:pt x="0" y="2945"/>
                    </a:cubicBezTo>
                    <a:lnTo>
                      <a:pt x="0" y="18655"/>
                    </a:lnTo>
                    <a:cubicBezTo>
                      <a:pt x="0" y="20282"/>
                      <a:pt x="1318" y="21600"/>
                      <a:pt x="2945" y="21600"/>
                    </a:cubicBezTo>
                    <a:lnTo>
                      <a:pt x="18655" y="21600"/>
                    </a:lnTo>
                    <a:cubicBezTo>
                      <a:pt x="20282" y="21600"/>
                      <a:pt x="21600" y="20282"/>
                      <a:pt x="21600" y="18655"/>
                    </a:cubicBezTo>
                    <a:lnTo>
                      <a:pt x="21600" y="7855"/>
                    </a:lnTo>
                    <a:cubicBezTo>
                      <a:pt x="21600" y="7584"/>
                      <a:pt x="21380" y="7364"/>
                      <a:pt x="21109" y="7364"/>
                    </a:cubicBezTo>
                    <a:moveTo>
                      <a:pt x="7006" y="12764"/>
                    </a:moveTo>
                    <a:lnTo>
                      <a:pt x="8836" y="12764"/>
                    </a:lnTo>
                    <a:lnTo>
                      <a:pt x="8836" y="14594"/>
                    </a:lnTo>
                    <a:lnTo>
                      <a:pt x="6627" y="14973"/>
                    </a:lnTo>
                    <a:cubicBezTo>
                      <a:pt x="6627" y="14973"/>
                      <a:pt x="7006" y="12764"/>
                      <a:pt x="7006" y="12764"/>
                    </a:cubicBezTo>
                    <a:close/>
                    <a:moveTo>
                      <a:pt x="16775" y="2742"/>
                    </a:moveTo>
                    <a:lnTo>
                      <a:pt x="18858" y="4825"/>
                    </a:lnTo>
                    <a:lnTo>
                      <a:pt x="9818" y="13865"/>
                    </a:lnTo>
                    <a:lnTo>
                      <a:pt x="9818" y="11782"/>
                    </a:lnTo>
                    <a:lnTo>
                      <a:pt x="7736" y="11782"/>
                    </a:lnTo>
                    <a:cubicBezTo>
                      <a:pt x="7736" y="11782"/>
                      <a:pt x="16775" y="2742"/>
                      <a:pt x="16775" y="2742"/>
                    </a:cubicBezTo>
                    <a:close/>
                    <a:moveTo>
                      <a:pt x="18104" y="1414"/>
                    </a:moveTo>
                    <a:cubicBezTo>
                      <a:pt x="18371" y="1147"/>
                      <a:pt x="18739" y="982"/>
                      <a:pt x="19145" y="982"/>
                    </a:cubicBezTo>
                    <a:cubicBezTo>
                      <a:pt x="19959" y="982"/>
                      <a:pt x="20618" y="1642"/>
                      <a:pt x="20618" y="2455"/>
                    </a:cubicBezTo>
                    <a:cubicBezTo>
                      <a:pt x="20618" y="2861"/>
                      <a:pt x="20453" y="3230"/>
                      <a:pt x="20187" y="3496"/>
                    </a:cubicBezTo>
                    <a:lnTo>
                      <a:pt x="19552" y="4131"/>
                    </a:lnTo>
                    <a:lnTo>
                      <a:pt x="17469" y="2048"/>
                    </a:lnTo>
                    <a:cubicBezTo>
                      <a:pt x="17469" y="2048"/>
                      <a:pt x="18104" y="1414"/>
                      <a:pt x="18104" y="1414"/>
                    </a:cubicBezTo>
                    <a:close/>
                    <a:moveTo>
                      <a:pt x="5400" y="16200"/>
                    </a:moveTo>
                    <a:lnTo>
                      <a:pt x="9590" y="15481"/>
                    </a:lnTo>
                    <a:lnTo>
                      <a:pt x="20881" y="4190"/>
                    </a:lnTo>
                    <a:cubicBezTo>
                      <a:pt x="21325" y="3746"/>
                      <a:pt x="21600" y="3133"/>
                      <a:pt x="21600" y="2455"/>
                    </a:cubicBezTo>
                    <a:cubicBezTo>
                      <a:pt x="21600" y="1099"/>
                      <a:pt x="20501" y="0"/>
                      <a:pt x="19145" y="0"/>
                    </a:cubicBezTo>
                    <a:cubicBezTo>
                      <a:pt x="18468" y="0"/>
                      <a:pt x="17854" y="275"/>
                      <a:pt x="17410" y="719"/>
                    </a:cubicBezTo>
                    <a:lnTo>
                      <a:pt x="6119" y="12010"/>
                    </a:lnTo>
                    <a:cubicBezTo>
                      <a:pt x="6119" y="12010"/>
                      <a:pt x="5400" y="16200"/>
                      <a:pt x="5400" y="1620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3A08483-67AF-68C1-E0E9-8CBE26C407ED}"/>
              </a:ext>
            </a:extLst>
          </p:cNvPr>
          <p:cNvGrpSpPr/>
          <p:nvPr/>
        </p:nvGrpSpPr>
        <p:grpSpPr>
          <a:xfrm>
            <a:off x="1224278" y="3539715"/>
            <a:ext cx="4934933" cy="1989006"/>
            <a:chOff x="1224278" y="3539715"/>
            <a:chExt cx="4934933" cy="1989006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086C025A-DCB2-7F08-ABAC-6DAECE9FCEDF}"/>
                </a:ext>
              </a:extLst>
            </p:cNvPr>
            <p:cNvGrpSpPr/>
            <p:nvPr/>
          </p:nvGrpSpPr>
          <p:grpSpPr>
            <a:xfrm>
              <a:off x="1224278" y="3996392"/>
              <a:ext cx="3054270" cy="1532329"/>
              <a:chOff x="1163004" y="4245678"/>
              <a:chExt cx="3054270" cy="1532329"/>
            </a:xfrm>
          </p:grpSpPr>
          <p:sp>
            <p:nvSpPr>
              <p:cNvPr id="44" name="文本框">
                <a:extLst>
                  <a:ext uri="{FF2B5EF4-FFF2-40B4-BE49-F238E27FC236}">
                    <a16:creationId xmlns:a16="http://schemas.microsoft.com/office/drawing/2014/main" id="{7B7C8722-4093-5768-64FC-AB7359D75CF5}"/>
                  </a:ext>
                </a:extLst>
              </p:cNvPr>
              <p:cNvSpPr txBox="1"/>
              <p:nvPr/>
            </p:nvSpPr>
            <p:spPr>
              <a:xfrm>
                <a:off x="1163004" y="4656618"/>
                <a:ext cx="3054270" cy="1121389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在这里输入你的正文内容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在这里输入你的正文内容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在这里输入你的正文内容</a:t>
                </a:r>
              </a:p>
              <a:p>
                <a:pPr algn="r">
                  <a:lnSpc>
                    <a:spcPct val="120000"/>
                  </a:lnSpc>
                </a:pPr>
                <a:endParaRPr lang="zh-CN" altLang="en-US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文本框">
                <a:extLst>
                  <a:ext uri="{FF2B5EF4-FFF2-40B4-BE49-F238E27FC236}">
                    <a16:creationId xmlns:a16="http://schemas.microsoft.com/office/drawing/2014/main" id="{43921AED-297C-8F4F-4CD9-E4F312F73292}"/>
                  </a:ext>
                </a:extLst>
              </p:cNvPr>
              <p:cNvSpPr txBox="1"/>
              <p:nvPr/>
            </p:nvSpPr>
            <p:spPr>
              <a:xfrm>
                <a:off x="1321262" y="4245678"/>
                <a:ext cx="2896011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algn="r">
                  <a:defRPr sz="2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ea typeface="+mj-ea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accent1">
                        <a:lumMod val="75000"/>
                      </a:schemeClr>
                    </a:solidFill>
                  </a:rPr>
                  <a:t>输入你的小标题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4D2C912-2067-E336-3B44-AB5AE68A2F56}"/>
                </a:ext>
              </a:extLst>
            </p:cNvPr>
            <p:cNvGrpSpPr/>
            <p:nvPr/>
          </p:nvGrpSpPr>
          <p:grpSpPr>
            <a:xfrm>
              <a:off x="4464755" y="3539715"/>
              <a:ext cx="1694456" cy="1274027"/>
              <a:chOff x="4464755" y="3539715"/>
              <a:chExt cx="1694456" cy="1274027"/>
            </a:xfrm>
          </p:grpSpPr>
          <p:sp>
            <p:nvSpPr>
              <p:cNvPr id="5" name="平行四边形 4">
                <a:extLst>
                  <a:ext uri="{FF2B5EF4-FFF2-40B4-BE49-F238E27FC236}">
                    <a16:creationId xmlns:a16="http://schemas.microsoft.com/office/drawing/2014/main" id="{5A141D31-F6E0-E807-3FFA-E690A1B72AF8}"/>
                  </a:ext>
                </a:extLst>
              </p:cNvPr>
              <p:cNvSpPr/>
              <p:nvPr/>
            </p:nvSpPr>
            <p:spPr>
              <a:xfrm>
                <a:off x="4464755" y="3539715"/>
                <a:ext cx="1694456" cy="1274027"/>
              </a:xfrm>
              <a:prstGeom prst="parallelogram">
                <a:avLst/>
              </a:prstGeom>
              <a:gradFill flip="none" rotWithShape="1">
                <a:gsLst>
                  <a:gs pos="29360">
                    <a:srgbClr val="A9E0F5"/>
                  </a:gs>
                  <a:gs pos="20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Shape3">
                <a:extLst>
                  <a:ext uri="{FF2B5EF4-FFF2-40B4-BE49-F238E27FC236}">
                    <a16:creationId xmlns:a16="http://schemas.microsoft.com/office/drawing/2014/main" id="{622346A9-2C15-C03B-BBD5-CF90BB366FF4}"/>
                  </a:ext>
                </a:extLst>
              </p:cNvPr>
              <p:cNvSpPr/>
              <p:nvPr/>
            </p:nvSpPr>
            <p:spPr>
              <a:xfrm>
                <a:off x="4982172" y="3846917"/>
                <a:ext cx="659623" cy="6596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755" y="6010"/>
                    </a:moveTo>
                    <a:lnTo>
                      <a:pt x="18630" y="7136"/>
                    </a:lnTo>
                    <a:lnTo>
                      <a:pt x="14465" y="2970"/>
                    </a:lnTo>
                    <a:lnTo>
                      <a:pt x="15590" y="1845"/>
                    </a:lnTo>
                    <a:cubicBezTo>
                      <a:pt x="15590" y="1845"/>
                      <a:pt x="16391" y="982"/>
                      <a:pt x="17673" y="982"/>
                    </a:cubicBezTo>
                    <a:cubicBezTo>
                      <a:pt x="19300" y="982"/>
                      <a:pt x="20618" y="2300"/>
                      <a:pt x="20618" y="3927"/>
                    </a:cubicBezTo>
                    <a:cubicBezTo>
                      <a:pt x="20618" y="4741"/>
                      <a:pt x="20288" y="5477"/>
                      <a:pt x="19755" y="6010"/>
                    </a:cubicBezTo>
                    <a:moveTo>
                      <a:pt x="7364" y="18402"/>
                    </a:moveTo>
                    <a:lnTo>
                      <a:pt x="7364" y="14727"/>
                    </a:lnTo>
                    <a:cubicBezTo>
                      <a:pt x="7364" y="14456"/>
                      <a:pt x="7144" y="14236"/>
                      <a:pt x="6873" y="14236"/>
                    </a:cubicBezTo>
                    <a:lnTo>
                      <a:pt x="3198" y="14236"/>
                    </a:lnTo>
                    <a:lnTo>
                      <a:pt x="13770" y="3665"/>
                    </a:lnTo>
                    <a:lnTo>
                      <a:pt x="17935" y="7830"/>
                    </a:lnTo>
                    <a:cubicBezTo>
                      <a:pt x="17935" y="7830"/>
                      <a:pt x="7364" y="18402"/>
                      <a:pt x="7364" y="18402"/>
                    </a:cubicBezTo>
                    <a:close/>
                    <a:moveTo>
                      <a:pt x="6382" y="19042"/>
                    </a:moveTo>
                    <a:lnTo>
                      <a:pt x="2945" y="19845"/>
                    </a:lnTo>
                    <a:lnTo>
                      <a:pt x="2945" y="18655"/>
                    </a:lnTo>
                    <a:lnTo>
                      <a:pt x="1755" y="18655"/>
                    </a:lnTo>
                    <a:lnTo>
                      <a:pt x="2558" y="15218"/>
                    </a:lnTo>
                    <a:lnTo>
                      <a:pt x="6382" y="15218"/>
                    </a:lnTo>
                    <a:cubicBezTo>
                      <a:pt x="6382" y="15218"/>
                      <a:pt x="6382" y="19042"/>
                      <a:pt x="6382" y="19042"/>
                    </a:cubicBezTo>
                    <a:close/>
                    <a:moveTo>
                      <a:pt x="17673" y="0"/>
                    </a:moveTo>
                    <a:cubicBezTo>
                      <a:pt x="16588" y="0"/>
                      <a:pt x="15606" y="439"/>
                      <a:pt x="14896" y="1151"/>
                    </a:cubicBezTo>
                    <a:lnTo>
                      <a:pt x="1641" y="14405"/>
                    </a:lnTo>
                    <a:lnTo>
                      <a:pt x="0" y="21600"/>
                    </a:lnTo>
                    <a:lnTo>
                      <a:pt x="7195" y="19959"/>
                    </a:lnTo>
                    <a:lnTo>
                      <a:pt x="20449" y="6704"/>
                    </a:lnTo>
                    <a:cubicBezTo>
                      <a:pt x="21160" y="5994"/>
                      <a:pt x="21600" y="5012"/>
                      <a:pt x="21600" y="3927"/>
                    </a:cubicBezTo>
                    <a:cubicBezTo>
                      <a:pt x="21600" y="1758"/>
                      <a:pt x="19842" y="0"/>
                      <a:pt x="17673" y="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B31D44D-269A-E6DD-3EF8-3BADFB90CCDA}"/>
              </a:ext>
            </a:extLst>
          </p:cNvPr>
          <p:cNvGrpSpPr/>
          <p:nvPr/>
        </p:nvGrpSpPr>
        <p:grpSpPr>
          <a:xfrm>
            <a:off x="6193634" y="2024942"/>
            <a:ext cx="4934736" cy="1705598"/>
            <a:chOff x="6193634" y="2024942"/>
            <a:chExt cx="4934736" cy="1705598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116D4EF7-F52C-2236-E87B-AC05D4966688}"/>
                </a:ext>
              </a:extLst>
            </p:cNvPr>
            <p:cNvGrpSpPr/>
            <p:nvPr/>
          </p:nvGrpSpPr>
          <p:grpSpPr>
            <a:xfrm>
              <a:off x="8041547" y="2024942"/>
              <a:ext cx="3086823" cy="1705598"/>
              <a:chOff x="7974729" y="1869186"/>
              <a:chExt cx="3086823" cy="1705598"/>
            </a:xfrm>
          </p:grpSpPr>
          <p:sp>
            <p:nvSpPr>
              <p:cNvPr id="48" name="文本框">
                <a:extLst>
                  <a:ext uri="{FF2B5EF4-FFF2-40B4-BE49-F238E27FC236}">
                    <a16:creationId xmlns:a16="http://schemas.microsoft.com/office/drawing/2014/main" id="{F5AAF48B-44E5-A47C-A8AA-953AEFD4E56D}"/>
                  </a:ext>
                </a:extLst>
              </p:cNvPr>
              <p:cNvSpPr txBox="1"/>
              <p:nvPr/>
            </p:nvSpPr>
            <p:spPr>
              <a:xfrm>
                <a:off x="7974729" y="2231791"/>
                <a:ext cx="3086823" cy="1342993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在这里输入你的正文内容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在这里输入你的正文内容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在这里输入你的正文内容</a:t>
                </a:r>
              </a:p>
              <a:p>
                <a:pPr>
                  <a:lnSpc>
                    <a:spcPct val="120000"/>
                  </a:lnSpc>
                </a:pPr>
                <a:endParaRPr lang="zh-CN" altLang="en-US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9" name="文本框">
                <a:extLst>
                  <a:ext uri="{FF2B5EF4-FFF2-40B4-BE49-F238E27FC236}">
                    <a16:creationId xmlns:a16="http://schemas.microsoft.com/office/drawing/2014/main" id="{5BEE2F0D-7F85-512B-14A9-DBCC3F0BA24B}"/>
                  </a:ext>
                </a:extLst>
              </p:cNvPr>
              <p:cNvSpPr txBox="1"/>
              <p:nvPr/>
            </p:nvSpPr>
            <p:spPr>
              <a:xfrm>
                <a:off x="7974729" y="1869186"/>
                <a:ext cx="3086823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algn="r">
                  <a:defRPr sz="2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ea typeface="+mj-ea"/>
                  </a:defRPr>
                </a:lvl1pPr>
              </a:lstStyle>
              <a:p>
                <a:pPr algn="l"/>
                <a:r>
                  <a:rPr lang="zh-CN" altLang="en-US" sz="2000" b="0" dirty="0">
                    <a:solidFill>
                      <a:schemeClr val="accent1">
                        <a:lumMod val="75000"/>
                      </a:schemeClr>
                    </a:solidFill>
                  </a:rPr>
                  <a:t>输入你的小标题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0E68172-CD08-3EBF-5612-720E2423A162}"/>
                </a:ext>
              </a:extLst>
            </p:cNvPr>
            <p:cNvGrpSpPr/>
            <p:nvPr/>
          </p:nvGrpSpPr>
          <p:grpSpPr>
            <a:xfrm>
              <a:off x="6193634" y="2237062"/>
              <a:ext cx="1694456" cy="1274027"/>
              <a:chOff x="6193634" y="2237062"/>
              <a:chExt cx="1694456" cy="1274027"/>
            </a:xfrm>
          </p:grpSpPr>
          <p:sp>
            <p:nvSpPr>
              <p:cNvPr id="4" name="平行四边形 3">
                <a:extLst>
                  <a:ext uri="{FF2B5EF4-FFF2-40B4-BE49-F238E27FC236}">
                    <a16:creationId xmlns:a16="http://schemas.microsoft.com/office/drawing/2014/main" id="{92A96D10-15B6-375B-FAA7-411C101FDB32}"/>
                  </a:ext>
                </a:extLst>
              </p:cNvPr>
              <p:cNvSpPr/>
              <p:nvPr/>
            </p:nvSpPr>
            <p:spPr>
              <a:xfrm>
                <a:off x="6193634" y="2237062"/>
                <a:ext cx="1694456" cy="1274027"/>
              </a:xfrm>
              <a:prstGeom prst="parallelogram">
                <a:avLst/>
              </a:prstGeom>
              <a:gradFill flip="none" rotWithShape="1">
                <a:gsLst>
                  <a:gs pos="29360">
                    <a:srgbClr val="A9E0F5"/>
                  </a:gs>
                  <a:gs pos="20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Shape 2">
                <a:extLst>
                  <a:ext uri="{FF2B5EF4-FFF2-40B4-BE49-F238E27FC236}">
                    <a16:creationId xmlns:a16="http://schemas.microsoft.com/office/drawing/2014/main" id="{5ED768F0-1DAA-5924-79B4-C8F462AEF6FB}"/>
                  </a:ext>
                </a:extLst>
              </p:cNvPr>
              <p:cNvSpPr/>
              <p:nvPr/>
            </p:nvSpPr>
            <p:spPr>
              <a:xfrm>
                <a:off x="6711051" y="2574246"/>
                <a:ext cx="659623" cy="599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8360"/>
                    </a:moveTo>
                    <a:cubicBezTo>
                      <a:pt x="9864" y="18360"/>
                      <a:pt x="8922" y="18237"/>
                      <a:pt x="7998" y="17995"/>
                    </a:cubicBezTo>
                    <a:cubicBezTo>
                      <a:pt x="7923" y="17975"/>
                      <a:pt x="7846" y="17965"/>
                      <a:pt x="7770" y="17965"/>
                    </a:cubicBezTo>
                    <a:cubicBezTo>
                      <a:pt x="7646" y="17965"/>
                      <a:pt x="7522" y="17991"/>
                      <a:pt x="7406" y="18043"/>
                    </a:cubicBezTo>
                    <a:lnTo>
                      <a:pt x="3352" y="19826"/>
                    </a:lnTo>
                    <a:lnTo>
                      <a:pt x="4013" y="16735"/>
                    </a:lnTo>
                    <a:cubicBezTo>
                      <a:pt x="4098" y="16339"/>
                      <a:pt x="3972" y="15924"/>
                      <a:pt x="3689" y="15662"/>
                    </a:cubicBezTo>
                    <a:cubicBezTo>
                      <a:pt x="1944" y="14045"/>
                      <a:pt x="982" y="11934"/>
                      <a:pt x="982" y="9720"/>
                    </a:cubicBezTo>
                    <a:cubicBezTo>
                      <a:pt x="982" y="4956"/>
                      <a:pt x="5387" y="1080"/>
                      <a:pt x="10800" y="1080"/>
                    </a:cubicBezTo>
                    <a:cubicBezTo>
                      <a:pt x="16214" y="1080"/>
                      <a:pt x="20618" y="4956"/>
                      <a:pt x="20618" y="9720"/>
                    </a:cubicBezTo>
                    <a:cubicBezTo>
                      <a:pt x="20618" y="14484"/>
                      <a:pt x="16214" y="18360"/>
                      <a:pt x="10800" y="18360"/>
                    </a:cubicBezTo>
                    <a:moveTo>
                      <a:pt x="10800" y="0"/>
                    </a:moveTo>
                    <a:cubicBezTo>
                      <a:pt x="4835" y="0"/>
                      <a:pt x="0" y="4352"/>
                      <a:pt x="0" y="9720"/>
                    </a:cubicBezTo>
                    <a:cubicBezTo>
                      <a:pt x="0" y="12353"/>
                      <a:pt x="1168" y="14738"/>
                      <a:pt x="3057" y="16488"/>
                    </a:cubicBezTo>
                    <a:lnTo>
                      <a:pt x="1964" y="21600"/>
                    </a:lnTo>
                    <a:lnTo>
                      <a:pt x="7770" y="19046"/>
                    </a:lnTo>
                    <a:cubicBezTo>
                      <a:pt x="8732" y="19298"/>
                      <a:pt x="9747" y="19440"/>
                      <a:pt x="10800" y="19440"/>
                    </a:cubicBezTo>
                    <a:cubicBezTo>
                      <a:pt x="16765" y="19440"/>
                      <a:pt x="21600" y="15089"/>
                      <a:pt x="21600" y="9720"/>
                    </a:cubicBezTo>
                    <a:cubicBezTo>
                      <a:pt x="21600" y="4352"/>
                      <a:pt x="16765" y="0"/>
                      <a:pt x="10800" y="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6310971-4909-C1A0-9AC7-398ABEE64401}"/>
              </a:ext>
            </a:extLst>
          </p:cNvPr>
          <p:cNvGrpSpPr/>
          <p:nvPr/>
        </p:nvGrpSpPr>
        <p:grpSpPr>
          <a:xfrm>
            <a:off x="5868106" y="3539715"/>
            <a:ext cx="5260264" cy="2056325"/>
            <a:chOff x="5868106" y="3539715"/>
            <a:chExt cx="5260264" cy="2056325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309FCA40-2FDB-819B-CBE9-0A9A1F766A76}"/>
                </a:ext>
              </a:extLst>
            </p:cNvPr>
            <p:cNvGrpSpPr/>
            <p:nvPr/>
          </p:nvGrpSpPr>
          <p:grpSpPr>
            <a:xfrm>
              <a:off x="7995473" y="3929074"/>
              <a:ext cx="3132897" cy="1666966"/>
              <a:chOff x="7974728" y="4148096"/>
              <a:chExt cx="3132897" cy="1666966"/>
            </a:xfrm>
          </p:grpSpPr>
          <p:sp>
            <p:nvSpPr>
              <p:cNvPr id="9" name="文本框">
                <a:extLst>
                  <a:ext uri="{FF2B5EF4-FFF2-40B4-BE49-F238E27FC236}">
                    <a16:creationId xmlns:a16="http://schemas.microsoft.com/office/drawing/2014/main" id="{A6ED2375-9E93-8D20-88BF-AD1F9FB21DC3}"/>
                  </a:ext>
                </a:extLst>
              </p:cNvPr>
              <p:cNvSpPr txBox="1"/>
              <p:nvPr/>
            </p:nvSpPr>
            <p:spPr>
              <a:xfrm>
                <a:off x="7974728" y="4510702"/>
                <a:ext cx="3132897" cy="1304360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在这里输入你的正文内容</a:t>
                </a:r>
                <a:endParaRPr lang="en-US" altLang="zh-CN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在这里输入你的正文内容</a:t>
                </a:r>
              </a:p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accent1">
                        <a:lumMod val="50000"/>
                      </a:schemeClr>
                    </a:solidFill>
                  </a:rPr>
                  <a:t>在这里输入你的正文内容</a:t>
                </a:r>
              </a:p>
              <a:p>
                <a:pPr>
                  <a:lnSpc>
                    <a:spcPct val="120000"/>
                  </a:lnSpc>
                </a:pPr>
                <a:endParaRPr lang="zh-CN" altLang="en-US" sz="1600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文本框">
                <a:extLst>
                  <a:ext uri="{FF2B5EF4-FFF2-40B4-BE49-F238E27FC236}">
                    <a16:creationId xmlns:a16="http://schemas.microsoft.com/office/drawing/2014/main" id="{4160BEF8-525D-9AB1-4928-B10FE233C7D0}"/>
                  </a:ext>
                </a:extLst>
              </p:cNvPr>
              <p:cNvSpPr txBox="1"/>
              <p:nvPr/>
            </p:nvSpPr>
            <p:spPr>
              <a:xfrm>
                <a:off x="7974728" y="4148096"/>
                <a:ext cx="3095645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algn="r">
                  <a:defRPr sz="24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j-lt"/>
                    <a:ea typeface="+mj-ea"/>
                  </a:defRPr>
                </a:lvl1pPr>
              </a:lstStyle>
              <a:p>
                <a:pPr algn="l"/>
                <a:r>
                  <a:rPr lang="zh-CN" altLang="en-US" sz="2000" b="0" dirty="0">
                    <a:solidFill>
                      <a:schemeClr val="accent1">
                        <a:lumMod val="75000"/>
                      </a:schemeClr>
                    </a:solidFill>
                  </a:rPr>
                  <a:t>输入你的小标题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F59407B-AA51-4901-B8CF-1DEDBEAD175C}"/>
                </a:ext>
              </a:extLst>
            </p:cNvPr>
            <p:cNvGrpSpPr/>
            <p:nvPr/>
          </p:nvGrpSpPr>
          <p:grpSpPr>
            <a:xfrm>
              <a:off x="5868106" y="3539715"/>
              <a:ext cx="1694456" cy="1274027"/>
              <a:chOff x="5868106" y="3539715"/>
              <a:chExt cx="1694456" cy="1274027"/>
            </a:xfrm>
          </p:grpSpPr>
          <p:sp>
            <p:nvSpPr>
              <p:cNvPr id="6" name="平行四边形 5">
                <a:extLst>
                  <a:ext uri="{FF2B5EF4-FFF2-40B4-BE49-F238E27FC236}">
                    <a16:creationId xmlns:a16="http://schemas.microsoft.com/office/drawing/2014/main" id="{20BB989F-1C57-EE48-E2E8-DAE71DED50E9}"/>
                  </a:ext>
                </a:extLst>
              </p:cNvPr>
              <p:cNvSpPr/>
              <p:nvPr/>
            </p:nvSpPr>
            <p:spPr>
              <a:xfrm>
                <a:off x="5868106" y="3539715"/>
                <a:ext cx="1694456" cy="1274027"/>
              </a:xfrm>
              <a:prstGeom prst="parallelogram">
                <a:avLst/>
              </a:prstGeom>
              <a:gradFill flip="none" rotWithShape="1">
                <a:gsLst>
                  <a:gs pos="29360">
                    <a:srgbClr val="A9E0F5"/>
                  </a:gs>
                  <a:gs pos="20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Shape 1">
                <a:extLst>
                  <a:ext uri="{FF2B5EF4-FFF2-40B4-BE49-F238E27FC236}">
                    <a16:creationId xmlns:a16="http://schemas.microsoft.com/office/drawing/2014/main" id="{55D12C27-1687-5EC9-8C41-C40C1D508E7E}"/>
                  </a:ext>
                </a:extLst>
              </p:cNvPr>
              <p:cNvSpPr/>
              <p:nvPr/>
            </p:nvSpPr>
            <p:spPr>
              <a:xfrm>
                <a:off x="6385523" y="3846917"/>
                <a:ext cx="659623" cy="6596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327" y="17673"/>
                    </a:moveTo>
                    <a:cubicBezTo>
                      <a:pt x="4718" y="17673"/>
                      <a:pt x="982" y="13936"/>
                      <a:pt x="982" y="9327"/>
                    </a:cubicBezTo>
                    <a:cubicBezTo>
                      <a:pt x="982" y="4718"/>
                      <a:pt x="4718" y="982"/>
                      <a:pt x="9327" y="982"/>
                    </a:cubicBezTo>
                    <a:cubicBezTo>
                      <a:pt x="13936" y="982"/>
                      <a:pt x="17673" y="4718"/>
                      <a:pt x="17673" y="9327"/>
                    </a:cubicBezTo>
                    <a:cubicBezTo>
                      <a:pt x="17673" y="13936"/>
                      <a:pt x="13936" y="17673"/>
                      <a:pt x="9327" y="17673"/>
                    </a:cubicBezTo>
                    <a:moveTo>
                      <a:pt x="21456" y="20762"/>
                    </a:moveTo>
                    <a:lnTo>
                      <a:pt x="16253" y="15559"/>
                    </a:lnTo>
                    <a:cubicBezTo>
                      <a:pt x="17741" y="13907"/>
                      <a:pt x="18655" y="11726"/>
                      <a:pt x="18655" y="9327"/>
                    </a:cubicBezTo>
                    <a:cubicBezTo>
                      <a:pt x="18655" y="4176"/>
                      <a:pt x="14479" y="0"/>
                      <a:pt x="9327" y="0"/>
                    </a:cubicBezTo>
                    <a:cubicBezTo>
                      <a:pt x="4176" y="0"/>
                      <a:pt x="0" y="4176"/>
                      <a:pt x="0" y="9327"/>
                    </a:cubicBezTo>
                    <a:cubicBezTo>
                      <a:pt x="0" y="14479"/>
                      <a:pt x="4176" y="18655"/>
                      <a:pt x="9327" y="18655"/>
                    </a:cubicBezTo>
                    <a:cubicBezTo>
                      <a:pt x="11726" y="18655"/>
                      <a:pt x="13907" y="17742"/>
                      <a:pt x="15559" y="16253"/>
                    </a:cubicBezTo>
                    <a:lnTo>
                      <a:pt x="20762" y="21456"/>
                    </a:lnTo>
                    <a:cubicBezTo>
                      <a:pt x="20851" y="21546"/>
                      <a:pt x="20973" y="21600"/>
                      <a:pt x="21109" y="21600"/>
                    </a:cubicBezTo>
                    <a:cubicBezTo>
                      <a:pt x="21380" y="21600"/>
                      <a:pt x="21600" y="21381"/>
                      <a:pt x="21600" y="21109"/>
                    </a:cubicBezTo>
                    <a:cubicBezTo>
                      <a:pt x="21600" y="20974"/>
                      <a:pt x="21545" y="20851"/>
                      <a:pt x="21456" y="20762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F380656-CC59-DE21-7BBB-B7E8DABF9DAC}"/>
              </a:ext>
            </a:extLst>
          </p:cNvPr>
          <p:cNvGrpSpPr/>
          <p:nvPr/>
        </p:nvGrpSpPr>
        <p:grpSpPr>
          <a:xfrm>
            <a:off x="6891610" y="0"/>
            <a:ext cx="5300389" cy="1349911"/>
            <a:chOff x="1857595" y="226765"/>
            <a:chExt cx="9339727" cy="647574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EE7DC61-9896-430F-E3CC-9FA2A0185309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A7D6B214-B736-0293-42A9-2800013BCD96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34DA63AC-F8BA-58A2-6B91-606CDE8AFAEA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30B2F704-DE4C-CD19-53CB-286C37187D83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B7C3F34-2DDB-60B2-37B3-78B91843313E}"/>
              </a:ext>
            </a:extLst>
          </p:cNvPr>
          <p:cNvGrpSpPr/>
          <p:nvPr/>
        </p:nvGrpSpPr>
        <p:grpSpPr>
          <a:xfrm flipV="1">
            <a:off x="10839450" y="4473236"/>
            <a:ext cx="1352550" cy="2384764"/>
            <a:chOff x="10839450" y="-2"/>
            <a:chExt cx="1352550" cy="2384764"/>
          </a:xfrm>
        </p:grpSpPr>
        <p:sp>
          <p:nvSpPr>
            <p:cNvPr id="27" name="直角三角形 26">
              <a:extLst>
                <a:ext uri="{FF2B5EF4-FFF2-40B4-BE49-F238E27FC236}">
                  <a16:creationId xmlns:a16="http://schemas.microsoft.com/office/drawing/2014/main" id="{EE39AAF2-56EF-7FA3-44AC-053E31974B6D}"/>
                </a:ext>
              </a:extLst>
            </p:cNvPr>
            <p:cNvSpPr/>
            <p:nvPr userDrawn="1"/>
          </p:nvSpPr>
          <p:spPr>
            <a:xfrm flipH="1" flipV="1">
              <a:off x="10839450" y="-2"/>
              <a:ext cx="1352550" cy="2384764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48000"/>
                  </a:schemeClr>
                </a:gs>
                <a:gs pos="100000">
                  <a:schemeClr val="accent3">
                    <a:lumMod val="20000"/>
                    <a:lumOff val="80000"/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id="{FA3B114B-F60D-73B3-B0CC-EB2151E6A074}"/>
                </a:ext>
              </a:extLst>
            </p:cNvPr>
            <p:cNvSpPr/>
            <p:nvPr userDrawn="1"/>
          </p:nvSpPr>
          <p:spPr>
            <a:xfrm flipH="1" flipV="1">
              <a:off x="11058408" y="-2"/>
              <a:ext cx="1133592" cy="1998705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61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9" name="直角三角形 28">
              <a:extLst>
                <a:ext uri="{FF2B5EF4-FFF2-40B4-BE49-F238E27FC236}">
                  <a16:creationId xmlns:a16="http://schemas.microsoft.com/office/drawing/2014/main" id="{D7F32D1B-0F84-070E-ABD1-8C92C6F962EC}"/>
                </a:ext>
              </a:extLst>
            </p:cNvPr>
            <p:cNvSpPr/>
            <p:nvPr userDrawn="1"/>
          </p:nvSpPr>
          <p:spPr>
            <a:xfrm flipH="1" flipV="1">
              <a:off x="11715283" y="-2"/>
              <a:ext cx="476717" cy="840529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" name="直角三角形 29">
              <a:extLst>
                <a:ext uri="{FF2B5EF4-FFF2-40B4-BE49-F238E27FC236}">
                  <a16:creationId xmlns:a16="http://schemas.microsoft.com/office/drawing/2014/main" id="{350A4BB6-FB35-CC10-322A-383BDBFAFFDD}"/>
                </a:ext>
              </a:extLst>
            </p:cNvPr>
            <p:cNvSpPr/>
            <p:nvPr userDrawn="1"/>
          </p:nvSpPr>
          <p:spPr>
            <a:xfrm flipH="1" flipV="1">
              <a:off x="11496325" y="-2"/>
              <a:ext cx="695675" cy="1226588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直角三角形 30">
              <a:extLst>
                <a:ext uri="{FF2B5EF4-FFF2-40B4-BE49-F238E27FC236}">
                  <a16:creationId xmlns:a16="http://schemas.microsoft.com/office/drawing/2014/main" id="{7895AA2A-D0A7-7C53-AFD2-555BED200C6F}"/>
                </a:ext>
              </a:extLst>
            </p:cNvPr>
            <p:cNvSpPr/>
            <p:nvPr userDrawn="1"/>
          </p:nvSpPr>
          <p:spPr>
            <a:xfrm flipH="1" flipV="1">
              <a:off x="11277366" y="-2"/>
              <a:ext cx="914634" cy="1612647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9736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7C2F211C-1E99-1933-CE40-5A71242189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dirty="0"/>
              <a:t>工作业绩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1C58FE-CB93-79B0-EB46-DA32284AE79D}"/>
              </a:ext>
            </a:extLst>
          </p:cNvPr>
          <p:cNvSpPr txBox="1"/>
          <p:nvPr/>
        </p:nvSpPr>
        <p:spPr>
          <a:xfrm>
            <a:off x="7218969" y="1475065"/>
            <a:ext cx="31923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8100000" scaled="1"/>
                  <a:tileRect/>
                </a:gradFill>
                <a:latin typeface="+mj-ea"/>
                <a:ea typeface="+mj-ea"/>
              </a:rPr>
              <a:t>02</a:t>
            </a:r>
            <a:endParaRPr lang="zh-CN" altLang="en-US" sz="13800" b="1" dirty="0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8100000" scaled="1"/>
                <a:tileRect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40772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梯形 17">
            <a:extLst>
              <a:ext uri="{FF2B5EF4-FFF2-40B4-BE49-F238E27FC236}">
                <a16:creationId xmlns:a16="http://schemas.microsoft.com/office/drawing/2014/main" id="{56AA14DD-3513-C54D-5480-33F0F79A287B}"/>
              </a:ext>
            </a:extLst>
          </p:cNvPr>
          <p:cNvSpPr/>
          <p:nvPr/>
        </p:nvSpPr>
        <p:spPr>
          <a:xfrm>
            <a:off x="0" y="1334125"/>
            <a:ext cx="12192000" cy="2926292"/>
          </a:xfrm>
          <a:prstGeom prst="trapezoid">
            <a:avLst>
              <a:gd name="adj" fmla="val 0"/>
            </a:avLst>
          </a:prstGeom>
          <a:gradFill flip="none" rotWithShape="1">
            <a:gsLst>
              <a:gs pos="5000">
                <a:schemeClr val="accent1">
                  <a:lumMod val="20000"/>
                  <a:lumOff val="80000"/>
                  <a:alpha val="50000"/>
                </a:schemeClr>
              </a:gs>
              <a:gs pos="100000">
                <a:schemeClr val="accent3">
                  <a:lumMod val="20000"/>
                  <a:lumOff val="80000"/>
                  <a:alpha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E26463F-9FF5-F35A-0A53-893EA579D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/>
              <a:t>工作业绩</a:t>
            </a: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F209588D-F62A-2E94-3B81-3899047BEC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5943551"/>
              </p:ext>
            </p:extLst>
          </p:nvPr>
        </p:nvGraphicFramePr>
        <p:xfrm>
          <a:off x="8039724" y="3310996"/>
          <a:ext cx="3493462" cy="2926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39DB0219-9F64-F5CD-023C-6FFF55553D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2115437"/>
              </p:ext>
            </p:extLst>
          </p:nvPr>
        </p:nvGraphicFramePr>
        <p:xfrm>
          <a:off x="4349269" y="3310996"/>
          <a:ext cx="3493462" cy="2926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7753686F-0CE2-E1D5-BC44-9C472B5964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2654050"/>
              </p:ext>
            </p:extLst>
          </p:nvPr>
        </p:nvGraphicFramePr>
        <p:xfrm>
          <a:off x="658814" y="3310996"/>
          <a:ext cx="3493462" cy="2926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56B918ED-3861-3177-77C6-3890CED9BEE2}"/>
              </a:ext>
            </a:extLst>
          </p:cNvPr>
          <p:cNvSpPr txBox="1"/>
          <p:nvPr/>
        </p:nvSpPr>
        <p:spPr>
          <a:xfrm>
            <a:off x="2682474" y="1933655"/>
            <a:ext cx="6888013" cy="663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在这里输入正文文字在这里输入正文文字在这里输入正文文字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在这里输入正文文字在这里输入正文文字在这里输入正文文字</a:t>
            </a:r>
            <a:endParaRPr lang="en-US" altLang="zh-CN" sz="1600" dirty="0">
              <a:latin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AF8F7F-F66A-99FA-55FF-B25A8473BE7B}"/>
              </a:ext>
            </a:extLst>
          </p:cNvPr>
          <p:cNvGrpSpPr/>
          <p:nvPr/>
        </p:nvGrpSpPr>
        <p:grpSpPr>
          <a:xfrm>
            <a:off x="6891610" y="0"/>
            <a:ext cx="5300389" cy="1349911"/>
            <a:chOff x="1857595" y="226765"/>
            <a:chExt cx="9339727" cy="647574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73FD7B57-358E-EE6C-04FE-8B436AA65DCA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6645934-2EB0-7BD5-8CED-D9F9218A4734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1FB8C3C-9243-690A-C47F-8C43C182CB84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0F38F347-B63D-DD20-3085-851DED1998C4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2602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>
            <a:extLst>
              <a:ext uri="{FF2B5EF4-FFF2-40B4-BE49-F238E27FC236}">
                <a16:creationId xmlns:a16="http://schemas.microsoft.com/office/drawing/2014/main" id="{1B0196FF-9933-E205-3043-0811F87A7269}"/>
              </a:ext>
            </a:extLst>
          </p:cNvPr>
          <p:cNvSpPr/>
          <p:nvPr/>
        </p:nvSpPr>
        <p:spPr>
          <a:xfrm>
            <a:off x="6362698" y="0"/>
            <a:ext cx="5829302" cy="6858000"/>
          </a:xfrm>
          <a:prstGeom prst="parallelogram">
            <a:avLst>
              <a:gd name="adj" fmla="val 0"/>
            </a:avLst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ADBE682-3DFA-6A37-906C-9482D6FC2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工作业绩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B22FCC6-61FB-7A90-52B9-AFE1349FD03A}"/>
              </a:ext>
            </a:extLst>
          </p:cNvPr>
          <p:cNvGrpSpPr/>
          <p:nvPr/>
        </p:nvGrpSpPr>
        <p:grpSpPr>
          <a:xfrm>
            <a:off x="685814" y="3277698"/>
            <a:ext cx="5751149" cy="1285608"/>
            <a:chOff x="685814" y="3277698"/>
            <a:chExt cx="5751149" cy="128560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867D123-5E5B-C7DF-7D7C-C38617FB3C2A}"/>
                </a:ext>
              </a:extLst>
            </p:cNvPr>
            <p:cNvGrpSpPr/>
            <p:nvPr/>
          </p:nvGrpSpPr>
          <p:grpSpPr>
            <a:xfrm>
              <a:off x="2342167" y="3277698"/>
              <a:ext cx="4094796" cy="1285608"/>
              <a:chOff x="1001711" y="2932229"/>
              <a:chExt cx="4094796" cy="1285608"/>
            </a:xfrm>
          </p:grpSpPr>
          <p:sp>
            <p:nvSpPr>
              <p:cNvPr id="10" name="文本框">
                <a:extLst>
                  <a:ext uri="{FF2B5EF4-FFF2-40B4-BE49-F238E27FC236}">
                    <a16:creationId xmlns:a16="http://schemas.microsoft.com/office/drawing/2014/main" id="{64BA2421-6709-87E7-E4AE-57FAF9EA7042}"/>
                  </a:ext>
                </a:extLst>
              </p:cNvPr>
              <p:cNvSpPr txBox="1"/>
              <p:nvPr/>
            </p:nvSpPr>
            <p:spPr>
              <a:xfrm>
                <a:off x="1001711" y="3391830"/>
                <a:ext cx="4094796" cy="82600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</a:p>
            </p:txBody>
          </p:sp>
          <p:sp>
            <p:nvSpPr>
              <p:cNvPr id="11" name="文本框">
                <a:extLst>
                  <a:ext uri="{FF2B5EF4-FFF2-40B4-BE49-F238E27FC236}">
                    <a16:creationId xmlns:a16="http://schemas.microsoft.com/office/drawing/2014/main" id="{A95AF6C0-9C4A-9C71-A241-9FD43A6FBE44}"/>
                  </a:ext>
                </a:extLst>
              </p:cNvPr>
              <p:cNvSpPr txBox="1"/>
              <p:nvPr/>
            </p:nvSpPr>
            <p:spPr>
              <a:xfrm>
                <a:off x="1001713" y="2932229"/>
                <a:ext cx="3882621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2000" dirty="0">
                    <a:solidFill>
                      <a:schemeClr val="accent2"/>
                    </a:solidFill>
                    <a:latin typeface="+mj-lt"/>
                    <a:ea typeface="+mj-ea"/>
                  </a:rPr>
                  <a:t>输入你的小标题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AD2B03A-FA2A-882F-E067-4289A5A0AA02}"/>
                </a:ext>
              </a:extLst>
            </p:cNvPr>
            <p:cNvGrpSpPr/>
            <p:nvPr/>
          </p:nvGrpSpPr>
          <p:grpSpPr>
            <a:xfrm>
              <a:off x="685814" y="3277698"/>
              <a:ext cx="1233314" cy="938531"/>
              <a:chOff x="685814" y="3277698"/>
              <a:chExt cx="1233314" cy="938531"/>
            </a:xfrm>
          </p:grpSpPr>
          <p:sp>
            <p:nvSpPr>
              <p:cNvPr id="18" name="平行四边形 17">
                <a:extLst>
                  <a:ext uri="{FF2B5EF4-FFF2-40B4-BE49-F238E27FC236}">
                    <a16:creationId xmlns:a16="http://schemas.microsoft.com/office/drawing/2014/main" id="{F3B939CF-6E8E-C3C9-AE40-87EE60FD8B4C}"/>
                  </a:ext>
                </a:extLst>
              </p:cNvPr>
              <p:cNvSpPr/>
              <p:nvPr/>
            </p:nvSpPr>
            <p:spPr>
              <a:xfrm>
                <a:off x="685814" y="3277698"/>
                <a:ext cx="1233314" cy="938531"/>
              </a:xfrm>
              <a:prstGeom prst="parallelogram">
                <a:avLst/>
              </a:prstGeom>
              <a:gradFill>
                <a:gsLst>
                  <a:gs pos="5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23" name="Shape 7">
                <a:extLst>
                  <a:ext uri="{FF2B5EF4-FFF2-40B4-BE49-F238E27FC236}">
                    <a16:creationId xmlns:a16="http://schemas.microsoft.com/office/drawing/2014/main" id="{F9C47B0E-C23C-7FC0-6E64-11A7F33C09E5}"/>
                  </a:ext>
                </a:extLst>
              </p:cNvPr>
              <p:cNvSpPr/>
              <p:nvPr/>
            </p:nvSpPr>
            <p:spPr>
              <a:xfrm>
                <a:off x="1042170" y="3486662"/>
                <a:ext cx="520603" cy="5206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755" y="6010"/>
                    </a:moveTo>
                    <a:lnTo>
                      <a:pt x="18630" y="7136"/>
                    </a:lnTo>
                    <a:lnTo>
                      <a:pt x="14465" y="2970"/>
                    </a:lnTo>
                    <a:lnTo>
                      <a:pt x="15590" y="1845"/>
                    </a:lnTo>
                    <a:cubicBezTo>
                      <a:pt x="15590" y="1845"/>
                      <a:pt x="16391" y="982"/>
                      <a:pt x="17673" y="982"/>
                    </a:cubicBezTo>
                    <a:cubicBezTo>
                      <a:pt x="19300" y="982"/>
                      <a:pt x="20618" y="2300"/>
                      <a:pt x="20618" y="3927"/>
                    </a:cubicBezTo>
                    <a:cubicBezTo>
                      <a:pt x="20618" y="4741"/>
                      <a:pt x="20288" y="5477"/>
                      <a:pt x="19755" y="6010"/>
                    </a:cubicBezTo>
                    <a:moveTo>
                      <a:pt x="7364" y="18402"/>
                    </a:moveTo>
                    <a:lnTo>
                      <a:pt x="7364" y="14727"/>
                    </a:lnTo>
                    <a:cubicBezTo>
                      <a:pt x="7364" y="14456"/>
                      <a:pt x="7144" y="14236"/>
                      <a:pt x="6873" y="14236"/>
                    </a:cubicBezTo>
                    <a:lnTo>
                      <a:pt x="3198" y="14236"/>
                    </a:lnTo>
                    <a:lnTo>
                      <a:pt x="13770" y="3665"/>
                    </a:lnTo>
                    <a:lnTo>
                      <a:pt x="17935" y="7830"/>
                    </a:lnTo>
                    <a:cubicBezTo>
                      <a:pt x="17935" y="7830"/>
                      <a:pt x="7364" y="18402"/>
                      <a:pt x="7364" y="18402"/>
                    </a:cubicBezTo>
                    <a:close/>
                    <a:moveTo>
                      <a:pt x="6382" y="19042"/>
                    </a:moveTo>
                    <a:lnTo>
                      <a:pt x="2945" y="19845"/>
                    </a:lnTo>
                    <a:lnTo>
                      <a:pt x="2945" y="18655"/>
                    </a:lnTo>
                    <a:lnTo>
                      <a:pt x="1755" y="18655"/>
                    </a:lnTo>
                    <a:lnTo>
                      <a:pt x="2558" y="15218"/>
                    </a:lnTo>
                    <a:lnTo>
                      <a:pt x="6382" y="15218"/>
                    </a:lnTo>
                    <a:cubicBezTo>
                      <a:pt x="6382" y="15218"/>
                      <a:pt x="6382" y="19042"/>
                      <a:pt x="6382" y="19042"/>
                    </a:cubicBezTo>
                    <a:close/>
                    <a:moveTo>
                      <a:pt x="17673" y="0"/>
                    </a:moveTo>
                    <a:cubicBezTo>
                      <a:pt x="16588" y="0"/>
                      <a:pt x="15606" y="439"/>
                      <a:pt x="14896" y="1151"/>
                    </a:cubicBezTo>
                    <a:lnTo>
                      <a:pt x="1641" y="14405"/>
                    </a:lnTo>
                    <a:lnTo>
                      <a:pt x="0" y="21600"/>
                    </a:lnTo>
                    <a:lnTo>
                      <a:pt x="7195" y="19959"/>
                    </a:lnTo>
                    <a:lnTo>
                      <a:pt x="20449" y="6704"/>
                    </a:lnTo>
                    <a:cubicBezTo>
                      <a:pt x="21160" y="5994"/>
                      <a:pt x="21600" y="5012"/>
                      <a:pt x="21600" y="3927"/>
                    </a:cubicBezTo>
                    <a:cubicBezTo>
                      <a:pt x="21600" y="1758"/>
                      <a:pt x="19842" y="0"/>
                      <a:pt x="17673" y="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908A08E-9094-F525-56D9-89E3020DDB62}"/>
              </a:ext>
            </a:extLst>
          </p:cNvPr>
          <p:cNvGrpSpPr/>
          <p:nvPr/>
        </p:nvGrpSpPr>
        <p:grpSpPr>
          <a:xfrm>
            <a:off x="685814" y="4902444"/>
            <a:ext cx="5751149" cy="1285608"/>
            <a:chOff x="685814" y="4902444"/>
            <a:chExt cx="5751149" cy="1285608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E742C37-2649-0CB0-A4D8-6AF569D18343}"/>
                </a:ext>
              </a:extLst>
            </p:cNvPr>
            <p:cNvGrpSpPr/>
            <p:nvPr/>
          </p:nvGrpSpPr>
          <p:grpSpPr>
            <a:xfrm>
              <a:off x="2342167" y="4902444"/>
              <a:ext cx="4094796" cy="1285608"/>
              <a:chOff x="1001711" y="2932229"/>
              <a:chExt cx="4094796" cy="1285608"/>
            </a:xfrm>
          </p:grpSpPr>
          <p:sp>
            <p:nvSpPr>
              <p:cNvPr id="14" name="文本框">
                <a:extLst>
                  <a:ext uri="{FF2B5EF4-FFF2-40B4-BE49-F238E27FC236}">
                    <a16:creationId xmlns:a16="http://schemas.microsoft.com/office/drawing/2014/main" id="{06D34EE3-AB22-1088-1D79-FB89D5EAA870}"/>
                  </a:ext>
                </a:extLst>
              </p:cNvPr>
              <p:cNvSpPr txBox="1"/>
              <p:nvPr/>
            </p:nvSpPr>
            <p:spPr>
              <a:xfrm>
                <a:off x="1001711" y="3391830"/>
                <a:ext cx="4094796" cy="82600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  <a:endPara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</a:p>
            </p:txBody>
          </p:sp>
          <p:sp>
            <p:nvSpPr>
              <p:cNvPr id="15" name="文本框">
                <a:extLst>
                  <a:ext uri="{FF2B5EF4-FFF2-40B4-BE49-F238E27FC236}">
                    <a16:creationId xmlns:a16="http://schemas.microsoft.com/office/drawing/2014/main" id="{14BD4003-A5FE-BE5C-B9A8-43F442F29CDD}"/>
                  </a:ext>
                </a:extLst>
              </p:cNvPr>
              <p:cNvSpPr txBox="1"/>
              <p:nvPr/>
            </p:nvSpPr>
            <p:spPr>
              <a:xfrm>
                <a:off x="1001713" y="2932229"/>
                <a:ext cx="3882621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2000" dirty="0">
                    <a:solidFill>
                      <a:schemeClr val="accent2"/>
                    </a:solidFill>
                    <a:latin typeface="+mj-lt"/>
                    <a:ea typeface="+mj-ea"/>
                  </a:rPr>
                  <a:t>输入你的小标题</a:t>
                </a: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34FA8F8-501C-DFD5-2391-270194C6EA90}"/>
                </a:ext>
              </a:extLst>
            </p:cNvPr>
            <p:cNvGrpSpPr/>
            <p:nvPr/>
          </p:nvGrpSpPr>
          <p:grpSpPr>
            <a:xfrm>
              <a:off x="685814" y="4902444"/>
              <a:ext cx="1233314" cy="938531"/>
              <a:chOff x="685814" y="4902444"/>
              <a:chExt cx="1233314" cy="938531"/>
            </a:xfrm>
          </p:grpSpPr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id="{5AC78F05-8C9B-F388-7CA3-299063EBD62D}"/>
                  </a:ext>
                </a:extLst>
              </p:cNvPr>
              <p:cNvSpPr/>
              <p:nvPr/>
            </p:nvSpPr>
            <p:spPr>
              <a:xfrm>
                <a:off x="685814" y="4902444"/>
                <a:ext cx="1233314" cy="938531"/>
              </a:xfrm>
              <a:prstGeom prst="parallelogram">
                <a:avLst/>
              </a:prstGeom>
              <a:gradFill>
                <a:gsLst>
                  <a:gs pos="5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24" name="Shape 6">
                <a:extLst>
                  <a:ext uri="{FF2B5EF4-FFF2-40B4-BE49-F238E27FC236}">
                    <a16:creationId xmlns:a16="http://schemas.microsoft.com/office/drawing/2014/main" id="{E78DD951-059E-F20C-D3D9-62817BBA6CD3}"/>
                  </a:ext>
                </a:extLst>
              </p:cNvPr>
              <p:cNvSpPr/>
              <p:nvPr/>
            </p:nvSpPr>
            <p:spPr>
              <a:xfrm>
                <a:off x="1042170" y="5111408"/>
                <a:ext cx="520603" cy="5206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327" y="17673"/>
                    </a:moveTo>
                    <a:cubicBezTo>
                      <a:pt x="4718" y="17673"/>
                      <a:pt x="982" y="13936"/>
                      <a:pt x="982" y="9327"/>
                    </a:cubicBezTo>
                    <a:cubicBezTo>
                      <a:pt x="982" y="4718"/>
                      <a:pt x="4718" y="982"/>
                      <a:pt x="9327" y="982"/>
                    </a:cubicBezTo>
                    <a:cubicBezTo>
                      <a:pt x="13936" y="982"/>
                      <a:pt x="17673" y="4718"/>
                      <a:pt x="17673" y="9327"/>
                    </a:cubicBezTo>
                    <a:cubicBezTo>
                      <a:pt x="17673" y="13936"/>
                      <a:pt x="13936" y="17673"/>
                      <a:pt x="9327" y="17673"/>
                    </a:cubicBezTo>
                    <a:moveTo>
                      <a:pt x="21456" y="20762"/>
                    </a:moveTo>
                    <a:lnTo>
                      <a:pt x="16253" y="15559"/>
                    </a:lnTo>
                    <a:cubicBezTo>
                      <a:pt x="17741" y="13907"/>
                      <a:pt x="18655" y="11726"/>
                      <a:pt x="18655" y="9327"/>
                    </a:cubicBezTo>
                    <a:cubicBezTo>
                      <a:pt x="18655" y="4176"/>
                      <a:pt x="14479" y="0"/>
                      <a:pt x="9327" y="0"/>
                    </a:cubicBezTo>
                    <a:cubicBezTo>
                      <a:pt x="4176" y="0"/>
                      <a:pt x="0" y="4176"/>
                      <a:pt x="0" y="9327"/>
                    </a:cubicBezTo>
                    <a:cubicBezTo>
                      <a:pt x="0" y="14479"/>
                      <a:pt x="4176" y="18655"/>
                      <a:pt x="9327" y="18655"/>
                    </a:cubicBezTo>
                    <a:cubicBezTo>
                      <a:pt x="11726" y="18655"/>
                      <a:pt x="13907" y="17742"/>
                      <a:pt x="15559" y="16253"/>
                    </a:cubicBezTo>
                    <a:lnTo>
                      <a:pt x="20762" y="21456"/>
                    </a:lnTo>
                    <a:cubicBezTo>
                      <a:pt x="20851" y="21546"/>
                      <a:pt x="20973" y="21600"/>
                      <a:pt x="21109" y="21600"/>
                    </a:cubicBezTo>
                    <a:cubicBezTo>
                      <a:pt x="21380" y="21600"/>
                      <a:pt x="21600" y="21381"/>
                      <a:pt x="21600" y="21109"/>
                    </a:cubicBezTo>
                    <a:cubicBezTo>
                      <a:pt x="21600" y="20974"/>
                      <a:pt x="21545" y="20851"/>
                      <a:pt x="21456" y="20762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B6AB25B-ED81-9163-3949-150CF8320EFB}"/>
              </a:ext>
            </a:extLst>
          </p:cNvPr>
          <p:cNvGrpSpPr/>
          <p:nvPr/>
        </p:nvGrpSpPr>
        <p:grpSpPr>
          <a:xfrm>
            <a:off x="685814" y="1648528"/>
            <a:ext cx="5751149" cy="1285608"/>
            <a:chOff x="685814" y="1648528"/>
            <a:chExt cx="5751149" cy="128560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0030D41-F721-FA5E-B793-41AD0605921E}"/>
                </a:ext>
              </a:extLst>
            </p:cNvPr>
            <p:cNvGrpSpPr/>
            <p:nvPr/>
          </p:nvGrpSpPr>
          <p:grpSpPr>
            <a:xfrm>
              <a:off x="2342167" y="1648528"/>
              <a:ext cx="4094796" cy="1285608"/>
              <a:chOff x="1001711" y="1584163"/>
              <a:chExt cx="4094796" cy="1285608"/>
            </a:xfrm>
          </p:grpSpPr>
          <p:sp>
            <p:nvSpPr>
              <p:cNvPr id="3" name="文本框">
                <a:extLst>
                  <a:ext uri="{FF2B5EF4-FFF2-40B4-BE49-F238E27FC236}">
                    <a16:creationId xmlns:a16="http://schemas.microsoft.com/office/drawing/2014/main" id="{D4F1BCDB-19BC-207B-8AC1-2DE417117E53}"/>
                  </a:ext>
                </a:extLst>
              </p:cNvPr>
              <p:cNvSpPr txBox="1"/>
              <p:nvPr/>
            </p:nvSpPr>
            <p:spPr>
              <a:xfrm>
                <a:off x="1001711" y="2043764"/>
                <a:ext cx="4094796" cy="82600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</a:p>
            </p:txBody>
          </p:sp>
          <p:sp>
            <p:nvSpPr>
              <p:cNvPr id="4" name="文本框">
                <a:extLst>
                  <a:ext uri="{FF2B5EF4-FFF2-40B4-BE49-F238E27FC236}">
                    <a16:creationId xmlns:a16="http://schemas.microsoft.com/office/drawing/2014/main" id="{9026293B-B6C0-A68C-1E96-0AADB3FF2BBD}"/>
                  </a:ext>
                </a:extLst>
              </p:cNvPr>
              <p:cNvSpPr txBox="1"/>
              <p:nvPr/>
            </p:nvSpPr>
            <p:spPr>
              <a:xfrm>
                <a:off x="1001713" y="1584163"/>
                <a:ext cx="3882621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2000" dirty="0">
                    <a:solidFill>
                      <a:schemeClr val="accent2"/>
                    </a:solidFill>
                    <a:latin typeface="+mj-lt"/>
                    <a:ea typeface="+mj-ea"/>
                  </a:rPr>
                  <a:t>输入你的小标题</a:t>
                </a: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8D5A6D8-647E-D381-F684-EE1A6A0AD987}"/>
                </a:ext>
              </a:extLst>
            </p:cNvPr>
            <p:cNvGrpSpPr/>
            <p:nvPr/>
          </p:nvGrpSpPr>
          <p:grpSpPr>
            <a:xfrm>
              <a:off x="685814" y="1648528"/>
              <a:ext cx="1233314" cy="938531"/>
              <a:chOff x="685814" y="1648528"/>
              <a:chExt cx="1233314" cy="938531"/>
            </a:xfrm>
          </p:grpSpPr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id="{FD4C3709-15FC-05D7-E56D-6E7D18D272C1}"/>
                  </a:ext>
                </a:extLst>
              </p:cNvPr>
              <p:cNvSpPr/>
              <p:nvPr/>
            </p:nvSpPr>
            <p:spPr>
              <a:xfrm>
                <a:off x="685814" y="1648528"/>
                <a:ext cx="1233314" cy="938531"/>
              </a:xfrm>
              <a:prstGeom prst="parallelogram">
                <a:avLst/>
              </a:prstGeom>
              <a:gradFill>
                <a:gsLst>
                  <a:gs pos="5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30" name="Shape 5">
                <a:extLst>
                  <a:ext uri="{FF2B5EF4-FFF2-40B4-BE49-F238E27FC236}">
                    <a16:creationId xmlns:a16="http://schemas.microsoft.com/office/drawing/2014/main" id="{BAA32518-1C7C-E35E-E58E-53BA60A2B6AB}"/>
                  </a:ext>
                </a:extLst>
              </p:cNvPr>
              <p:cNvSpPr/>
              <p:nvPr/>
            </p:nvSpPr>
            <p:spPr>
              <a:xfrm>
                <a:off x="1042170" y="1857492"/>
                <a:ext cx="520603" cy="5206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4727"/>
                    </a:moveTo>
                    <a:cubicBezTo>
                      <a:pt x="8631" y="14727"/>
                      <a:pt x="6873" y="12969"/>
                      <a:pt x="6873" y="10800"/>
                    </a:cubicBezTo>
                    <a:cubicBezTo>
                      <a:pt x="6873" y="8631"/>
                      <a:pt x="8631" y="6873"/>
                      <a:pt x="10800" y="6873"/>
                    </a:cubicBezTo>
                    <a:cubicBezTo>
                      <a:pt x="12969" y="6873"/>
                      <a:pt x="14727" y="8631"/>
                      <a:pt x="14727" y="10800"/>
                    </a:cubicBezTo>
                    <a:cubicBezTo>
                      <a:pt x="14727" y="12969"/>
                      <a:pt x="12969" y="14727"/>
                      <a:pt x="10800" y="14727"/>
                    </a:cubicBezTo>
                    <a:moveTo>
                      <a:pt x="10800" y="5891"/>
                    </a:moveTo>
                    <a:cubicBezTo>
                      <a:pt x="8088" y="5891"/>
                      <a:pt x="5891" y="8089"/>
                      <a:pt x="5891" y="10800"/>
                    </a:cubicBezTo>
                    <a:cubicBezTo>
                      <a:pt x="5891" y="13512"/>
                      <a:pt x="8088" y="15709"/>
                      <a:pt x="10800" y="15709"/>
                    </a:cubicBezTo>
                    <a:cubicBezTo>
                      <a:pt x="13512" y="15709"/>
                      <a:pt x="15709" y="13512"/>
                      <a:pt x="15709" y="10800"/>
                    </a:cubicBezTo>
                    <a:cubicBezTo>
                      <a:pt x="15709" y="8089"/>
                      <a:pt x="13512" y="5891"/>
                      <a:pt x="10800" y="5891"/>
                    </a:cubicBezTo>
                    <a:moveTo>
                      <a:pt x="20618" y="12013"/>
                    </a:moveTo>
                    <a:cubicBezTo>
                      <a:pt x="20614" y="12014"/>
                      <a:pt x="20611" y="12016"/>
                      <a:pt x="20607" y="12016"/>
                    </a:cubicBezTo>
                    <a:lnTo>
                      <a:pt x="19602" y="12268"/>
                    </a:lnTo>
                    <a:cubicBezTo>
                      <a:pt x="19256" y="12354"/>
                      <a:pt x="18984" y="12622"/>
                      <a:pt x="18892" y="12966"/>
                    </a:cubicBezTo>
                    <a:cubicBezTo>
                      <a:pt x="18703" y="13672"/>
                      <a:pt x="18421" y="14351"/>
                      <a:pt x="18053" y="14986"/>
                    </a:cubicBezTo>
                    <a:cubicBezTo>
                      <a:pt x="17873" y="15295"/>
                      <a:pt x="17876" y="15677"/>
                      <a:pt x="18060" y="15984"/>
                    </a:cubicBezTo>
                    <a:lnTo>
                      <a:pt x="18601" y="16885"/>
                    </a:lnTo>
                    <a:lnTo>
                      <a:pt x="16886" y="18600"/>
                    </a:lnTo>
                    <a:cubicBezTo>
                      <a:pt x="16882" y="18599"/>
                      <a:pt x="16878" y="18597"/>
                      <a:pt x="16875" y="18595"/>
                    </a:cubicBezTo>
                    <a:lnTo>
                      <a:pt x="15978" y="18057"/>
                    </a:lnTo>
                    <a:cubicBezTo>
                      <a:pt x="15822" y="17964"/>
                      <a:pt x="15648" y="17917"/>
                      <a:pt x="15473" y="17917"/>
                    </a:cubicBezTo>
                    <a:cubicBezTo>
                      <a:pt x="15304" y="17917"/>
                      <a:pt x="15134" y="17961"/>
                      <a:pt x="14982" y="18049"/>
                    </a:cubicBezTo>
                    <a:cubicBezTo>
                      <a:pt x="14348" y="18415"/>
                      <a:pt x="13671" y="18696"/>
                      <a:pt x="12968" y="18884"/>
                    </a:cubicBezTo>
                    <a:cubicBezTo>
                      <a:pt x="12624" y="18976"/>
                      <a:pt x="12356" y="19248"/>
                      <a:pt x="12269" y="19594"/>
                    </a:cubicBezTo>
                    <a:lnTo>
                      <a:pt x="12016" y="20607"/>
                    </a:lnTo>
                    <a:cubicBezTo>
                      <a:pt x="12015" y="20611"/>
                      <a:pt x="12014" y="20614"/>
                      <a:pt x="12012" y="20619"/>
                    </a:cubicBezTo>
                    <a:lnTo>
                      <a:pt x="9587" y="20619"/>
                    </a:lnTo>
                    <a:lnTo>
                      <a:pt x="9331" y="19594"/>
                    </a:lnTo>
                    <a:cubicBezTo>
                      <a:pt x="9244" y="19248"/>
                      <a:pt x="8976" y="18976"/>
                      <a:pt x="8632" y="18884"/>
                    </a:cubicBezTo>
                    <a:cubicBezTo>
                      <a:pt x="7929" y="18696"/>
                      <a:pt x="7251" y="18415"/>
                      <a:pt x="6617" y="18049"/>
                    </a:cubicBezTo>
                    <a:cubicBezTo>
                      <a:pt x="6465" y="17961"/>
                      <a:pt x="6296" y="17917"/>
                      <a:pt x="6127" y="17917"/>
                    </a:cubicBezTo>
                    <a:cubicBezTo>
                      <a:pt x="5951" y="17917"/>
                      <a:pt x="5777" y="17964"/>
                      <a:pt x="5621" y="18057"/>
                    </a:cubicBezTo>
                    <a:lnTo>
                      <a:pt x="4725" y="18595"/>
                    </a:lnTo>
                    <a:cubicBezTo>
                      <a:pt x="4722" y="18597"/>
                      <a:pt x="4718" y="18599"/>
                      <a:pt x="4714" y="18600"/>
                    </a:cubicBezTo>
                    <a:lnTo>
                      <a:pt x="3000" y="16885"/>
                    </a:lnTo>
                    <a:lnTo>
                      <a:pt x="3540" y="15984"/>
                    </a:lnTo>
                    <a:cubicBezTo>
                      <a:pt x="3724" y="15677"/>
                      <a:pt x="3727" y="15295"/>
                      <a:pt x="3548" y="14986"/>
                    </a:cubicBezTo>
                    <a:cubicBezTo>
                      <a:pt x="3179" y="14351"/>
                      <a:pt x="2897" y="13672"/>
                      <a:pt x="2708" y="12966"/>
                    </a:cubicBezTo>
                    <a:cubicBezTo>
                      <a:pt x="2616" y="12622"/>
                      <a:pt x="2343" y="12354"/>
                      <a:pt x="1998" y="12268"/>
                    </a:cubicBezTo>
                    <a:lnTo>
                      <a:pt x="993" y="12016"/>
                    </a:lnTo>
                    <a:cubicBezTo>
                      <a:pt x="989" y="12016"/>
                      <a:pt x="986" y="12014"/>
                      <a:pt x="982" y="12013"/>
                    </a:cubicBezTo>
                    <a:lnTo>
                      <a:pt x="982" y="9587"/>
                    </a:lnTo>
                    <a:lnTo>
                      <a:pt x="1998" y="9333"/>
                    </a:lnTo>
                    <a:cubicBezTo>
                      <a:pt x="2343" y="9246"/>
                      <a:pt x="2616" y="8979"/>
                      <a:pt x="2708" y="8634"/>
                    </a:cubicBezTo>
                    <a:cubicBezTo>
                      <a:pt x="2897" y="7928"/>
                      <a:pt x="3179" y="7249"/>
                      <a:pt x="3548" y="6615"/>
                    </a:cubicBezTo>
                    <a:cubicBezTo>
                      <a:pt x="3727" y="6305"/>
                      <a:pt x="3724" y="5923"/>
                      <a:pt x="3540" y="5617"/>
                    </a:cubicBezTo>
                    <a:lnTo>
                      <a:pt x="3005" y="4725"/>
                    </a:lnTo>
                    <a:cubicBezTo>
                      <a:pt x="3004" y="4722"/>
                      <a:pt x="3002" y="4718"/>
                      <a:pt x="3000" y="4715"/>
                    </a:cubicBezTo>
                    <a:lnTo>
                      <a:pt x="4715" y="3000"/>
                    </a:lnTo>
                    <a:lnTo>
                      <a:pt x="5621" y="3544"/>
                    </a:lnTo>
                    <a:cubicBezTo>
                      <a:pt x="5777" y="3636"/>
                      <a:pt x="5951" y="3683"/>
                      <a:pt x="6127" y="3683"/>
                    </a:cubicBezTo>
                    <a:cubicBezTo>
                      <a:pt x="6296" y="3683"/>
                      <a:pt x="6465" y="3639"/>
                      <a:pt x="6618" y="3551"/>
                    </a:cubicBezTo>
                    <a:cubicBezTo>
                      <a:pt x="7251" y="3185"/>
                      <a:pt x="7929" y="2904"/>
                      <a:pt x="8632" y="2717"/>
                    </a:cubicBezTo>
                    <a:cubicBezTo>
                      <a:pt x="8976" y="2624"/>
                      <a:pt x="9244" y="2353"/>
                      <a:pt x="9331" y="2007"/>
                    </a:cubicBezTo>
                    <a:lnTo>
                      <a:pt x="9587" y="982"/>
                    </a:lnTo>
                    <a:lnTo>
                      <a:pt x="12012" y="982"/>
                    </a:lnTo>
                    <a:cubicBezTo>
                      <a:pt x="12014" y="986"/>
                      <a:pt x="12015" y="989"/>
                      <a:pt x="12016" y="993"/>
                    </a:cubicBezTo>
                    <a:lnTo>
                      <a:pt x="12269" y="2007"/>
                    </a:lnTo>
                    <a:cubicBezTo>
                      <a:pt x="12356" y="2353"/>
                      <a:pt x="12624" y="2624"/>
                      <a:pt x="12968" y="2717"/>
                    </a:cubicBezTo>
                    <a:cubicBezTo>
                      <a:pt x="13671" y="2904"/>
                      <a:pt x="14348" y="3185"/>
                      <a:pt x="14982" y="3551"/>
                    </a:cubicBezTo>
                    <a:cubicBezTo>
                      <a:pt x="15134" y="3639"/>
                      <a:pt x="15304" y="3683"/>
                      <a:pt x="15473" y="3683"/>
                    </a:cubicBezTo>
                    <a:cubicBezTo>
                      <a:pt x="15648" y="3683"/>
                      <a:pt x="15822" y="3636"/>
                      <a:pt x="15978" y="3544"/>
                    </a:cubicBezTo>
                    <a:lnTo>
                      <a:pt x="16884" y="3000"/>
                    </a:lnTo>
                    <a:lnTo>
                      <a:pt x="18600" y="4715"/>
                    </a:lnTo>
                    <a:cubicBezTo>
                      <a:pt x="18598" y="4718"/>
                      <a:pt x="18597" y="4722"/>
                      <a:pt x="18595" y="4726"/>
                    </a:cubicBezTo>
                    <a:lnTo>
                      <a:pt x="18060" y="5616"/>
                    </a:lnTo>
                    <a:cubicBezTo>
                      <a:pt x="17876" y="5923"/>
                      <a:pt x="17873" y="6305"/>
                      <a:pt x="18053" y="6615"/>
                    </a:cubicBezTo>
                    <a:cubicBezTo>
                      <a:pt x="18421" y="7249"/>
                      <a:pt x="18703" y="7928"/>
                      <a:pt x="18892" y="8634"/>
                    </a:cubicBezTo>
                    <a:cubicBezTo>
                      <a:pt x="18984" y="8979"/>
                      <a:pt x="19256" y="9246"/>
                      <a:pt x="19602" y="9333"/>
                    </a:cubicBezTo>
                    <a:lnTo>
                      <a:pt x="20618" y="9587"/>
                    </a:lnTo>
                    <a:cubicBezTo>
                      <a:pt x="20618" y="9587"/>
                      <a:pt x="20618" y="12013"/>
                      <a:pt x="20618" y="12013"/>
                    </a:cubicBezTo>
                    <a:close/>
                    <a:moveTo>
                      <a:pt x="20880" y="8641"/>
                    </a:moveTo>
                    <a:lnTo>
                      <a:pt x="19841" y="8380"/>
                    </a:lnTo>
                    <a:cubicBezTo>
                      <a:pt x="19626" y="7580"/>
                      <a:pt x="19308" y="6822"/>
                      <a:pt x="18902" y="6122"/>
                    </a:cubicBezTo>
                    <a:lnTo>
                      <a:pt x="19455" y="5200"/>
                    </a:lnTo>
                    <a:cubicBezTo>
                      <a:pt x="19625" y="4871"/>
                      <a:pt x="19736" y="4463"/>
                      <a:pt x="19455" y="4182"/>
                    </a:cubicBezTo>
                    <a:lnTo>
                      <a:pt x="17419" y="2145"/>
                    </a:lnTo>
                    <a:cubicBezTo>
                      <a:pt x="17292" y="2018"/>
                      <a:pt x="17136" y="1969"/>
                      <a:pt x="16975" y="1969"/>
                    </a:cubicBezTo>
                    <a:cubicBezTo>
                      <a:pt x="16778" y="1969"/>
                      <a:pt x="16572" y="2043"/>
                      <a:pt x="16400" y="2145"/>
                    </a:cubicBezTo>
                    <a:lnTo>
                      <a:pt x="15473" y="2702"/>
                    </a:lnTo>
                    <a:cubicBezTo>
                      <a:pt x="14775" y="2298"/>
                      <a:pt x="14020" y="1982"/>
                      <a:pt x="13222" y="1768"/>
                    </a:cubicBezTo>
                    <a:lnTo>
                      <a:pt x="12960" y="720"/>
                    </a:lnTo>
                    <a:cubicBezTo>
                      <a:pt x="12848" y="367"/>
                      <a:pt x="12638" y="0"/>
                      <a:pt x="12240" y="0"/>
                    </a:cubicBezTo>
                    <a:lnTo>
                      <a:pt x="9360" y="0"/>
                    </a:lnTo>
                    <a:cubicBezTo>
                      <a:pt x="8962" y="0"/>
                      <a:pt x="8730" y="367"/>
                      <a:pt x="8640" y="720"/>
                    </a:cubicBezTo>
                    <a:lnTo>
                      <a:pt x="8378" y="1768"/>
                    </a:lnTo>
                    <a:cubicBezTo>
                      <a:pt x="7580" y="1982"/>
                      <a:pt x="6825" y="2298"/>
                      <a:pt x="6127" y="2702"/>
                    </a:cubicBezTo>
                    <a:lnTo>
                      <a:pt x="5200" y="2145"/>
                    </a:lnTo>
                    <a:cubicBezTo>
                      <a:pt x="5028" y="2043"/>
                      <a:pt x="4822" y="1969"/>
                      <a:pt x="4625" y="1969"/>
                    </a:cubicBezTo>
                    <a:cubicBezTo>
                      <a:pt x="4464" y="1969"/>
                      <a:pt x="4308" y="2018"/>
                      <a:pt x="4181" y="2145"/>
                    </a:cubicBezTo>
                    <a:lnTo>
                      <a:pt x="2145" y="4182"/>
                    </a:lnTo>
                    <a:cubicBezTo>
                      <a:pt x="1864" y="4463"/>
                      <a:pt x="1975" y="4871"/>
                      <a:pt x="2145" y="5200"/>
                    </a:cubicBezTo>
                    <a:lnTo>
                      <a:pt x="2698" y="6122"/>
                    </a:lnTo>
                    <a:cubicBezTo>
                      <a:pt x="2292" y="6822"/>
                      <a:pt x="1973" y="7580"/>
                      <a:pt x="1759" y="8380"/>
                    </a:cubicBezTo>
                    <a:lnTo>
                      <a:pt x="720" y="8641"/>
                    </a:lnTo>
                    <a:cubicBezTo>
                      <a:pt x="367" y="8730"/>
                      <a:pt x="0" y="8963"/>
                      <a:pt x="0" y="9360"/>
                    </a:cubicBezTo>
                    <a:lnTo>
                      <a:pt x="0" y="12240"/>
                    </a:lnTo>
                    <a:cubicBezTo>
                      <a:pt x="0" y="12638"/>
                      <a:pt x="367" y="12848"/>
                      <a:pt x="720" y="12960"/>
                    </a:cubicBezTo>
                    <a:lnTo>
                      <a:pt x="1759" y="13220"/>
                    </a:lnTo>
                    <a:cubicBezTo>
                      <a:pt x="1973" y="14021"/>
                      <a:pt x="2292" y="14778"/>
                      <a:pt x="2698" y="15478"/>
                    </a:cubicBezTo>
                    <a:lnTo>
                      <a:pt x="2145" y="16400"/>
                    </a:lnTo>
                    <a:cubicBezTo>
                      <a:pt x="1959" y="16714"/>
                      <a:pt x="1864" y="17137"/>
                      <a:pt x="2145" y="17419"/>
                    </a:cubicBezTo>
                    <a:lnTo>
                      <a:pt x="4181" y="19455"/>
                    </a:lnTo>
                    <a:cubicBezTo>
                      <a:pt x="4305" y="19579"/>
                      <a:pt x="4454" y="19627"/>
                      <a:pt x="4610" y="19627"/>
                    </a:cubicBezTo>
                    <a:cubicBezTo>
                      <a:pt x="4807" y="19627"/>
                      <a:pt x="5016" y="19550"/>
                      <a:pt x="5200" y="19455"/>
                    </a:cubicBezTo>
                    <a:lnTo>
                      <a:pt x="6127" y="18899"/>
                    </a:lnTo>
                    <a:cubicBezTo>
                      <a:pt x="6825" y="19302"/>
                      <a:pt x="7580" y="19619"/>
                      <a:pt x="8378" y="19832"/>
                    </a:cubicBezTo>
                    <a:lnTo>
                      <a:pt x="8640" y="20880"/>
                    </a:lnTo>
                    <a:cubicBezTo>
                      <a:pt x="8730" y="21233"/>
                      <a:pt x="8962" y="21600"/>
                      <a:pt x="9360" y="21600"/>
                    </a:cubicBezTo>
                    <a:lnTo>
                      <a:pt x="12240" y="21600"/>
                    </a:lnTo>
                    <a:cubicBezTo>
                      <a:pt x="12638" y="21600"/>
                      <a:pt x="12848" y="21233"/>
                      <a:pt x="12960" y="20880"/>
                    </a:cubicBezTo>
                    <a:lnTo>
                      <a:pt x="13222" y="19832"/>
                    </a:lnTo>
                    <a:cubicBezTo>
                      <a:pt x="14020" y="19619"/>
                      <a:pt x="14775" y="19302"/>
                      <a:pt x="15473" y="18899"/>
                    </a:cubicBezTo>
                    <a:lnTo>
                      <a:pt x="16400" y="19455"/>
                    </a:lnTo>
                    <a:cubicBezTo>
                      <a:pt x="16584" y="19550"/>
                      <a:pt x="16793" y="19627"/>
                      <a:pt x="16990" y="19627"/>
                    </a:cubicBezTo>
                    <a:cubicBezTo>
                      <a:pt x="17146" y="19627"/>
                      <a:pt x="17294" y="19579"/>
                      <a:pt x="17419" y="19455"/>
                    </a:cubicBezTo>
                    <a:lnTo>
                      <a:pt x="19455" y="17419"/>
                    </a:lnTo>
                    <a:cubicBezTo>
                      <a:pt x="19736" y="17137"/>
                      <a:pt x="19641" y="16714"/>
                      <a:pt x="19455" y="16400"/>
                    </a:cubicBezTo>
                    <a:lnTo>
                      <a:pt x="18902" y="15478"/>
                    </a:lnTo>
                    <a:cubicBezTo>
                      <a:pt x="19308" y="14778"/>
                      <a:pt x="19626" y="14021"/>
                      <a:pt x="19841" y="13220"/>
                    </a:cubicBezTo>
                    <a:lnTo>
                      <a:pt x="20880" y="12960"/>
                    </a:lnTo>
                    <a:cubicBezTo>
                      <a:pt x="21233" y="12848"/>
                      <a:pt x="21600" y="12638"/>
                      <a:pt x="21600" y="12240"/>
                    </a:cubicBezTo>
                    <a:lnTo>
                      <a:pt x="21600" y="9360"/>
                    </a:lnTo>
                    <a:cubicBezTo>
                      <a:pt x="21600" y="8963"/>
                      <a:pt x="21233" y="8730"/>
                      <a:pt x="20880" y="8641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49D8E0B-9DAB-F508-2846-3B0E030CB7EF}"/>
              </a:ext>
            </a:extLst>
          </p:cNvPr>
          <p:cNvGrpSpPr/>
          <p:nvPr/>
        </p:nvGrpSpPr>
        <p:grpSpPr>
          <a:xfrm flipH="1" flipV="1">
            <a:off x="0" y="5263640"/>
            <a:ext cx="904262" cy="1594360"/>
            <a:chOff x="10839450" y="-2"/>
            <a:chExt cx="1352550" cy="2384764"/>
          </a:xfrm>
        </p:grpSpPr>
        <p:sp>
          <p:nvSpPr>
            <p:cNvPr id="38" name="直角三角形 37">
              <a:extLst>
                <a:ext uri="{FF2B5EF4-FFF2-40B4-BE49-F238E27FC236}">
                  <a16:creationId xmlns:a16="http://schemas.microsoft.com/office/drawing/2014/main" id="{C8B20676-13DA-D2D3-0D4D-9D96C990C5F4}"/>
                </a:ext>
              </a:extLst>
            </p:cNvPr>
            <p:cNvSpPr/>
            <p:nvPr userDrawn="1"/>
          </p:nvSpPr>
          <p:spPr>
            <a:xfrm flipH="1" flipV="1">
              <a:off x="10839450" y="-2"/>
              <a:ext cx="1352550" cy="2384764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48000"/>
                  </a:schemeClr>
                </a:gs>
                <a:gs pos="100000">
                  <a:schemeClr val="accent3">
                    <a:lumMod val="20000"/>
                    <a:lumOff val="80000"/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D9F12DB0-2D81-9CE8-585B-8A5C76A1176A}"/>
                </a:ext>
              </a:extLst>
            </p:cNvPr>
            <p:cNvSpPr/>
            <p:nvPr userDrawn="1"/>
          </p:nvSpPr>
          <p:spPr>
            <a:xfrm flipH="1" flipV="1">
              <a:off x="11058408" y="-2"/>
              <a:ext cx="1133592" cy="1998705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61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AFE613F9-7B5A-10F3-85B2-B6C7609477AB}"/>
                </a:ext>
              </a:extLst>
            </p:cNvPr>
            <p:cNvSpPr/>
            <p:nvPr userDrawn="1"/>
          </p:nvSpPr>
          <p:spPr>
            <a:xfrm flipH="1" flipV="1">
              <a:off x="11715283" y="-2"/>
              <a:ext cx="476717" cy="840529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FC9E079E-33DE-114A-ED68-8A375704B9CC}"/>
                </a:ext>
              </a:extLst>
            </p:cNvPr>
            <p:cNvSpPr/>
            <p:nvPr userDrawn="1"/>
          </p:nvSpPr>
          <p:spPr>
            <a:xfrm flipH="1" flipV="1">
              <a:off x="11496325" y="-2"/>
              <a:ext cx="695675" cy="1226588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直角三角形 41">
              <a:extLst>
                <a:ext uri="{FF2B5EF4-FFF2-40B4-BE49-F238E27FC236}">
                  <a16:creationId xmlns:a16="http://schemas.microsoft.com/office/drawing/2014/main" id="{F6180D16-4220-9097-4FC7-C43025E3F5CC}"/>
                </a:ext>
              </a:extLst>
            </p:cNvPr>
            <p:cNvSpPr/>
            <p:nvPr userDrawn="1"/>
          </p:nvSpPr>
          <p:spPr>
            <a:xfrm flipH="1" flipV="1">
              <a:off x="11277366" y="-2"/>
              <a:ext cx="914634" cy="1612647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6264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A90392C-D058-F7D4-2AE8-A094FC407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工作业绩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4CAC8A9-1207-C004-542E-692C356C2676}"/>
              </a:ext>
            </a:extLst>
          </p:cNvPr>
          <p:cNvGrpSpPr/>
          <p:nvPr/>
        </p:nvGrpSpPr>
        <p:grpSpPr>
          <a:xfrm>
            <a:off x="6891610" y="0"/>
            <a:ext cx="5300389" cy="1349911"/>
            <a:chOff x="1857595" y="226765"/>
            <a:chExt cx="9339727" cy="64757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63AED859-69AC-B391-8DC2-E78832F6E64B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32271FA0-92A1-F52E-61C9-2C618FDFFA83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4A523F1-B075-F8ED-FD4E-AC3C2F4EA604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B8012D8-A8FD-FFF0-DEAB-3061C849D1BF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2EE1C68-66FC-1CA9-BE40-82BB6BCB6F02}"/>
              </a:ext>
            </a:extLst>
          </p:cNvPr>
          <p:cNvGrpSpPr/>
          <p:nvPr/>
        </p:nvGrpSpPr>
        <p:grpSpPr>
          <a:xfrm>
            <a:off x="7980474" y="1895271"/>
            <a:ext cx="3552714" cy="1285608"/>
            <a:chOff x="1001711" y="1584163"/>
            <a:chExt cx="3767741" cy="1285608"/>
          </a:xfrm>
        </p:grpSpPr>
        <p:sp>
          <p:nvSpPr>
            <p:cNvPr id="18" name="文本框">
              <a:extLst>
                <a:ext uri="{FF2B5EF4-FFF2-40B4-BE49-F238E27FC236}">
                  <a16:creationId xmlns:a16="http://schemas.microsoft.com/office/drawing/2014/main" id="{B67DFC5A-3A7A-EA93-5277-8234A1B2CACD}"/>
                </a:ext>
              </a:extLst>
            </p:cNvPr>
            <p:cNvSpPr txBox="1"/>
            <p:nvPr/>
          </p:nvSpPr>
          <p:spPr>
            <a:xfrm>
              <a:off x="1001711" y="2043764"/>
              <a:ext cx="3767741" cy="826007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  <p:sp>
          <p:nvSpPr>
            <p:cNvPr id="19" name="文本框">
              <a:extLst>
                <a:ext uri="{FF2B5EF4-FFF2-40B4-BE49-F238E27FC236}">
                  <a16:creationId xmlns:a16="http://schemas.microsoft.com/office/drawing/2014/main" id="{02783701-5E61-581C-50D6-9DE0AFA484CF}"/>
                </a:ext>
              </a:extLst>
            </p:cNvPr>
            <p:cNvSpPr txBox="1"/>
            <p:nvPr/>
          </p:nvSpPr>
          <p:spPr>
            <a:xfrm>
              <a:off x="1001713" y="1584163"/>
              <a:ext cx="376773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073AC8D-AF2B-EE5F-77A9-EA7F09BD3652}"/>
              </a:ext>
            </a:extLst>
          </p:cNvPr>
          <p:cNvGrpSpPr/>
          <p:nvPr/>
        </p:nvGrpSpPr>
        <p:grpSpPr>
          <a:xfrm>
            <a:off x="7980474" y="3601882"/>
            <a:ext cx="3552714" cy="1285608"/>
            <a:chOff x="1001711" y="1584163"/>
            <a:chExt cx="3767741" cy="1285608"/>
          </a:xfrm>
        </p:grpSpPr>
        <p:sp>
          <p:nvSpPr>
            <p:cNvPr id="21" name="文本框">
              <a:extLst>
                <a:ext uri="{FF2B5EF4-FFF2-40B4-BE49-F238E27FC236}">
                  <a16:creationId xmlns:a16="http://schemas.microsoft.com/office/drawing/2014/main" id="{2C646FF8-F220-CCEB-0A1C-B6215B2FEAB1}"/>
                </a:ext>
              </a:extLst>
            </p:cNvPr>
            <p:cNvSpPr txBox="1"/>
            <p:nvPr/>
          </p:nvSpPr>
          <p:spPr>
            <a:xfrm>
              <a:off x="1001711" y="2043764"/>
              <a:ext cx="3767741" cy="826007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  <p:sp>
          <p:nvSpPr>
            <p:cNvPr id="22" name="文本框">
              <a:extLst>
                <a:ext uri="{FF2B5EF4-FFF2-40B4-BE49-F238E27FC236}">
                  <a16:creationId xmlns:a16="http://schemas.microsoft.com/office/drawing/2014/main" id="{D05C536D-55C8-3BF8-5B09-5FF2FB7FD373}"/>
                </a:ext>
              </a:extLst>
            </p:cNvPr>
            <p:cNvSpPr txBox="1"/>
            <p:nvPr/>
          </p:nvSpPr>
          <p:spPr>
            <a:xfrm>
              <a:off x="1001713" y="1584163"/>
              <a:ext cx="376773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DDB66D0-6B5A-1FE2-ABE2-E2E131D38BAE}"/>
              </a:ext>
            </a:extLst>
          </p:cNvPr>
          <p:cNvGrpSpPr/>
          <p:nvPr/>
        </p:nvGrpSpPr>
        <p:grpSpPr>
          <a:xfrm>
            <a:off x="1153060" y="1895271"/>
            <a:ext cx="3552714" cy="1285608"/>
            <a:chOff x="1001711" y="1584163"/>
            <a:chExt cx="3767741" cy="1285608"/>
          </a:xfrm>
        </p:grpSpPr>
        <p:sp>
          <p:nvSpPr>
            <p:cNvPr id="30" name="文本框">
              <a:extLst>
                <a:ext uri="{FF2B5EF4-FFF2-40B4-BE49-F238E27FC236}">
                  <a16:creationId xmlns:a16="http://schemas.microsoft.com/office/drawing/2014/main" id="{68545A8A-87AC-47E0-9BC3-85F95FE7F404}"/>
                </a:ext>
              </a:extLst>
            </p:cNvPr>
            <p:cNvSpPr txBox="1"/>
            <p:nvPr/>
          </p:nvSpPr>
          <p:spPr>
            <a:xfrm>
              <a:off x="1001711" y="2043764"/>
              <a:ext cx="3767741" cy="826007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  <p:sp>
          <p:nvSpPr>
            <p:cNvPr id="31" name="文本框">
              <a:extLst>
                <a:ext uri="{FF2B5EF4-FFF2-40B4-BE49-F238E27FC236}">
                  <a16:creationId xmlns:a16="http://schemas.microsoft.com/office/drawing/2014/main" id="{A2DB7123-FBC3-6F33-5BE8-6CF66B602482}"/>
                </a:ext>
              </a:extLst>
            </p:cNvPr>
            <p:cNvSpPr txBox="1"/>
            <p:nvPr/>
          </p:nvSpPr>
          <p:spPr>
            <a:xfrm>
              <a:off x="1001713" y="1584163"/>
              <a:ext cx="376773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7A3D182-C696-289C-4CCD-B6E5932C5B2D}"/>
              </a:ext>
            </a:extLst>
          </p:cNvPr>
          <p:cNvGrpSpPr/>
          <p:nvPr/>
        </p:nvGrpSpPr>
        <p:grpSpPr>
          <a:xfrm>
            <a:off x="1153060" y="3601882"/>
            <a:ext cx="3552714" cy="1285608"/>
            <a:chOff x="1001711" y="1584163"/>
            <a:chExt cx="3767741" cy="1285608"/>
          </a:xfrm>
        </p:grpSpPr>
        <p:sp>
          <p:nvSpPr>
            <p:cNvPr id="33" name="文本框">
              <a:extLst>
                <a:ext uri="{FF2B5EF4-FFF2-40B4-BE49-F238E27FC236}">
                  <a16:creationId xmlns:a16="http://schemas.microsoft.com/office/drawing/2014/main" id="{06C7D914-4B07-C6DD-1528-B51DB81C9287}"/>
                </a:ext>
              </a:extLst>
            </p:cNvPr>
            <p:cNvSpPr txBox="1"/>
            <p:nvPr/>
          </p:nvSpPr>
          <p:spPr>
            <a:xfrm>
              <a:off x="1001711" y="2043764"/>
              <a:ext cx="3767741" cy="826007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  <p:sp>
          <p:nvSpPr>
            <p:cNvPr id="34" name="文本框">
              <a:extLst>
                <a:ext uri="{FF2B5EF4-FFF2-40B4-BE49-F238E27FC236}">
                  <a16:creationId xmlns:a16="http://schemas.microsoft.com/office/drawing/2014/main" id="{CDE28DF4-9823-9C59-C4E8-EE8D6C039E6C}"/>
                </a:ext>
              </a:extLst>
            </p:cNvPr>
            <p:cNvSpPr txBox="1"/>
            <p:nvPr/>
          </p:nvSpPr>
          <p:spPr>
            <a:xfrm>
              <a:off x="1001713" y="1584163"/>
              <a:ext cx="376773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C9DF709-CBF4-DC64-5112-213208889732}"/>
              </a:ext>
            </a:extLst>
          </p:cNvPr>
          <p:cNvGrpSpPr/>
          <p:nvPr/>
        </p:nvGrpSpPr>
        <p:grpSpPr>
          <a:xfrm>
            <a:off x="4802872" y="4935580"/>
            <a:ext cx="3552714" cy="1285608"/>
            <a:chOff x="1001711" y="1584163"/>
            <a:chExt cx="3767741" cy="1285608"/>
          </a:xfrm>
        </p:grpSpPr>
        <p:sp>
          <p:nvSpPr>
            <p:cNvPr id="36" name="文本框">
              <a:extLst>
                <a:ext uri="{FF2B5EF4-FFF2-40B4-BE49-F238E27FC236}">
                  <a16:creationId xmlns:a16="http://schemas.microsoft.com/office/drawing/2014/main" id="{C3713D6F-4449-F336-1754-F1C904214161}"/>
                </a:ext>
              </a:extLst>
            </p:cNvPr>
            <p:cNvSpPr txBox="1"/>
            <p:nvPr/>
          </p:nvSpPr>
          <p:spPr>
            <a:xfrm>
              <a:off x="1001711" y="2043764"/>
              <a:ext cx="3767741" cy="826007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在这里输入你的正文内容</a:t>
              </a:r>
            </a:p>
          </p:txBody>
        </p:sp>
        <p:sp>
          <p:nvSpPr>
            <p:cNvPr id="37" name="文本框">
              <a:extLst>
                <a:ext uri="{FF2B5EF4-FFF2-40B4-BE49-F238E27FC236}">
                  <a16:creationId xmlns:a16="http://schemas.microsoft.com/office/drawing/2014/main" id="{C3CD5101-1426-DAD9-59DE-989BFC867B9C}"/>
                </a:ext>
              </a:extLst>
            </p:cNvPr>
            <p:cNvSpPr txBox="1"/>
            <p:nvPr/>
          </p:nvSpPr>
          <p:spPr>
            <a:xfrm>
              <a:off x="1001713" y="1584163"/>
              <a:ext cx="3767739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C1EE39B-3FA5-10A7-503F-521FD5EDFBEA}"/>
              </a:ext>
            </a:extLst>
          </p:cNvPr>
          <p:cNvGrpSpPr/>
          <p:nvPr/>
        </p:nvGrpSpPr>
        <p:grpSpPr>
          <a:xfrm>
            <a:off x="4614186" y="1922532"/>
            <a:ext cx="2963627" cy="2667172"/>
            <a:chOff x="4614186" y="1922532"/>
            <a:chExt cx="2963627" cy="2667172"/>
          </a:xfrm>
        </p:grpSpPr>
        <p:sp>
          <p:nvSpPr>
            <p:cNvPr id="13" name="五边形 12">
              <a:extLst>
                <a:ext uri="{FF2B5EF4-FFF2-40B4-BE49-F238E27FC236}">
                  <a16:creationId xmlns:a16="http://schemas.microsoft.com/office/drawing/2014/main" id="{E38D0FAC-FEE2-AD2F-F562-8E3719D79E34}"/>
                </a:ext>
              </a:extLst>
            </p:cNvPr>
            <p:cNvSpPr/>
            <p:nvPr/>
          </p:nvSpPr>
          <p:spPr>
            <a:xfrm flipV="1">
              <a:off x="4614186" y="1922532"/>
              <a:ext cx="2963627" cy="2667172"/>
            </a:xfrm>
            <a:prstGeom prst="pentagon">
              <a:avLst/>
            </a:prstGeom>
            <a:gradFill>
              <a:gsLst>
                <a:gs pos="5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Shape8">
              <a:extLst>
                <a:ext uri="{FF2B5EF4-FFF2-40B4-BE49-F238E27FC236}">
                  <a16:creationId xmlns:a16="http://schemas.microsoft.com/office/drawing/2014/main" id="{9E343470-3F48-1335-6D08-5D2A2337A81E}"/>
                </a:ext>
              </a:extLst>
            </p:cNvPr>
            <p:cNvSpPr/>
            <p:nvPr/>
          </p:nvSpPr>
          <p:spPr>
            <a:xfrm>
              <a:off x="5423946" y="2584065"/>
              <a:ext cx="1344107" cy="1344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8"/>
                    <a:pt x="20178" y="20619"/>
                    <a:pt x="19636" y="20619"/>
                  </a:cubicBezTo>
                  <a:lnTo>
                    <a:pt x="1964" y="20619"/>
                  </a:lnTo>
                  <a:cubicBezTo>
                    <a:pt x="1422" y="20619"/>
                    <a:pt x="982" y="20178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7855" y="6382"/>
                  </a:moveTo>
                  <a:cubicBezTo>
                    <a:pt x="7313" y="6382"/>
                    <a:pt x="6873" y="5943"/>
                    <a:pt x="6873" y="5400"/>
                  </a:cubicBezTo>
                  <a:cubicBezTo>
                    <a:pt x="6873" y="4858"/>
                    <a:pt x="7313" y="4418"/>
                    <a:pt x="7855" y="4418"/>
                  </a:cubicBezTo>
                  <a:cubicBezTo>
                    <a:pt x="8396" y="4418"/>
                    <a:pt x="8836" y="4858"/>
                    <a:pt x="8836" y="5400"/>
                  </a:cubicBezTo>
                  <a:cubicBezTo>
                    <a:pt x="8836" y="5943"/>
                    <a:pt x="8396" y="6382"/>
                    <a:pt x="7855" y="6382"/>
                  </a:cubicBezTo>
                  <a:moveTo>
                    <a:pt x="18164" y="4909"/>
                  </a:moveTo>
                  <a:lnTo>
                    <a:pt x="9749" y="4909"/>
                  </a:lnTo>
                  <a:cubicBezTo>
                    <a:pt x="9530" y="4064"/>
                    <a:pt x="8768" y="3436"/>
                    <a:pt x="7855" y="3436"/>
                  </a:cubicBezTo>
                  <a:cubicBezTo>
                    <a:pt x="6941" y="3436"/>
                    <a:pt x="6180" y="4064"/>
                    <a:pt x="5960" y="4909"/>
                  </a:cubicBezTo>
                  <a:lnTo>
                    <a:pt x="3436" y="4909"/>
                  </a:lnTo>
                  <a:cubicBezTo>
                    <a:pt x="3165" y="4909"/>
                    <a:pt x="2945" y="5129"/>
                    <a:pt x="2945" y="5400"/>
                  </a:cubicBezTo>
                  <a:cubicBezTo>
                    <a:pt x="2945" y="5672"/>
                    <a:pt x="3165" y="5891"/>
                    <a:pt x="3436" y="5891"/>
                  </a:cubicBezTo>
                  <a:lnTo>
                    <a:pt x="5960" y="5891"/>
                  </a:lnTo>
                  <a:cubicBezTo>
                    <a:pt x="6180" y="6737"/>
                    <a:pt x="6941" y="7364"/>
                    <a:pt x="7855" y="7364"/>
                  </a:cubicBezTo>
                  <a:cubicBezTo>
                    <a:pt x="8768" y="7364"/>
                    <a:pt x="9530" y="6737"/>
                    <a:pt x="9749" y="5891"/>
                  </a:cubicBezTo>
                  <a:lnTo>
                    <a:pt x="18164" y="5891"/>
                  </a:lnTo>
                  <a:cubicBezTo>
                    <a:pt x="18435" y="5891"/>
                    <a:pt x="18655" y="5672"/>
                    <a:pt x="18655" y="5400"/>
                  </a:cubicBezTo>
                  <a:cubicBezTo>
                    <a:pt x="18655" y="5129"/>
                    <a:pt x="18435" y="4909"/>
                    <a:pt x="18164" y="4909"/>
                  </a:cubicBezTo>
                  <a:moveTo>
                    <a:pt x="14727" y="11782"/>
                  </a:moveTo>
                  <a:cubicBezTo>
                    <a:pt x="14186" y="11782"/>
                    <a:pt x="13745" y="11342"/>
                    <a:pt x="13745" y="10800"/>
                  </a:cubicBezTo>
                  <a:cubicBezTo>
                    <a:pt x="13745" y="10258"/>
                    <a:pt x="14186" y="9818"/>
                    <a:pt x="14727" y="9818"/>
                  </a:cubicBezTo>
                  <a:cubicBezTo>
                    <a:pt x="15269" y="9818"/>
                    <a:pt x="15709" y="10258"/>
                    <a:pt x="15709" y="10800"/>
                  </a:cubicBezTo>
                  <a:cubicBezTo>
                    <a:pt x="15709" y="11342"/>
                    <a:pt x="15269" y="11782"/>
                    <a:pt x="14727" y="11782"/>
                  </a:cubicBezTo>
                  <a:moveTo>
                    <a:pt x="18164" y="10310"/>
                  </a:moveTo>
                  <a:lnTo>
                    <a:pt x="16621" y="10310"/>
                  </a:lnTo>
                  <a:cubicBezTo>
                    <a:pt x="16402" y="9464"/>
                    <a:pt x="15641" y="8836"/>
                    <a:pt x="14727" y="8836"/>
                  </a:cubicBezTo>
                  <a:cubicBezTo>
                    <a:pt x="13814" y="8836"/>
                    <a:pt x="13052" y="9464"/>
                    <a:pt x="12833" y="10310"/>
                  </a:cubicBezTo>
                  <a:lnTo>
                    <a:pt x="3436" y="10310"/>
                  </a:lnTo>
                  <a:cubicBezTo>
                    <a:pt x="3165" y="10310"/>
                    <a:pt x="2945" y="10529"/>
                    <a:pt x="2945" y="10800"/>
                  </a:cubicBezTo>
                  <a:cubicBezTo>
                    <a:pt x="2945" y="11072"/>
                    <a:pt x="3165" y="11291"/>
                    <a:pt x="3436" y="11291"/>
                  </a:cubicBezTo>
                  <a:lnTo>
                    <a:pt x="12833" y="11291"/>
                  </a:lnTo>
                  <a:cubicBezTo>
                    <a:pt x="13052" y="12137"/>
                    <a:pt x="13814" y="12764"/>
                    <a:pt x="14727" y="12764"/>
                  </a:cubicBezTo>
                  <a:cubicBezTo>
                    <a:pt x="15641" y="12764"/>
                    <a:pt x="16402" y="12137"/>
                    <a:pt x="16621" y="11291"/>
                  </a:cubicBezTo>
                  <a:lnTo>
                    <a:pt x="18164" y="11291"/>
                  </a:lnTo>
                  <a:cubicBezTo>
                    <a:pt x="18435" y="11291"/>
                    <a:pt x="18655" y="11072"/>
                    <a:pt x="18655" y="10800"/>
                  </a:cubicBezTo>
                  <a:cubicBezTo>
                    <a:pt x="18655" y="10529"/>
                    <a:pt x="18435" y="10310"/>
                    <a:pt x="18164" y="10310"/>
                  </a:cubicBezTo>
                  <a:moveTo>
                    <a:pt x="9818" y="17182"/>
                  </a:moveTo>
                  <a:cubicBezTo>
                    <a:pt x="9276" y="17182"/>
                    <a:pt x="8836" y="16743"/>
                    <a:pt x="8836" y="16200"/>
                  </a:cubicBezTo>
                  <a:cubicBezTo>
                    <a:pt x="8836" y="15658"/>
                    <a:pt x="9276" y="15218"/>
                    <a:pt x="9818" y="15218"/>
                  </a:cubicBezTo>
                  <a:cubicBezTo>
                    <a:pt x="10360" y="15218"/>
                    <a:pt x="10800" y="15658"/>
                    <a:pt x="10800" y="16200"/>
                  </a:cubicBezTo>
                  <a:cubicBezTo>
                    <a:pt x="10800" y="16743"/>
                    <a:pt x="10360" y="17182"/>
                    <a:pt x="9818" y="17182"/>
                  </a:cubicBezTo>
                  <a:moveTo>
                    <a:pt x="18164" y="15709"/>
                  </a:moveTo>
                  <a:lnTo>
                    <a:pt x="11712" y="15709"/>
                  </a:lnTo>
                  <a:cubicBezTo>
                    <a:pt x="11493" y="14863"/>
                    <a:pt x="10732" y="14237"/>
                    <a:pt x="9818" y="14237"/>
                  </a:cubicBezTo>
                  <a:cubicBezTo>
                    <a:pt x="8904" y="14237"/>
                    <a:pt x="8143" y="14863"/>
                    <a:pt x="7924" y="15709"/>
                  </a:cubicBezTo>
                  <a:lnTo>
                    <a:pt x="3436" y="15709"/>
                  </a:lnTo>
                  <a:cubicBezTo>
                    <a:pt x="3165" y="15709"/>
                    <a:pt x="2945" y="15929"/>
                    <a:pt x="2945" y="16200"/>
                  </a:cubicBezTo>
                  <a:cubicBezTo>
                    <a:pt x="2945" y="16472"/>
                    <a:pt x="3165" y="16691"/>
                    <a:pt x="3436" y="16691"/>
                  </a:cubicBezTo>
                  <a:lnTo>
                    <a:pt x="7924" y="16691"/>
                  </a:lnTo>
                  <a:cubicBezTo>
                    <a:pt x="8143" y="17537"/>
                    <a:pt x="8904" y="18164"/>
                    <a:pt x="9818" y="18164"/>
                  </a:cubicBezTo>
                  <a:cubicBezTo>
                    <a:pt x="10732" y="18164"/>
                    <a:pt x="11493" y="17537"/>
                    <a:pt x="11712" y="16691"/>
                  </a:cubicBezTo>
                  <a:lnTo>
                    <a:pt x="18164" y="16691"/>
                  </a:lnTo>
                  <a:cubicBezTo>
                    <a:pt x="18435" y="16691"/>
                    <a:pt x="18655" y="16472"/>
                    <a:pt x="18655" y="16200"/>
                  </a:cubicBezTo>
                  <a:cubicBezTo>
                    <a:pt x="18655" y="15929"/>
                    <a:pt x="18435" y="15709"/>
                    <a:pt x="18164" y="15709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marL="0" marR="0" lvl="0" indent="0" algn="l" defTabSz="228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62DDC33-D8D4-2E72-C38F-FFB96E4E03F3}"/>
              </a:ext>
            </a:extLst>
          </p:cNvPr>
          <p:cNvGrpSpPr/>
          <p:nvPr/>
        </p:nvGrpSpPr>
        <p:grpSpPr>
          <a:xfrm flipV="1">
            <a:off x="10852514" y="4496270"/>
            <a:ext cx="1339486" cy="2361730"/>
            <a:chOff x="10839450" y="-2"/>
            <a:chExt cx="1352550" cy="2384764"/>
          </a:xfrm>
        </p:grpSpPr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A833A823-3587-E0A6-5B30-DD56CD91A080}"/>
                </a:ext>
              </a:extLst>
            </p:cNvPr>
            <p:cNvSpPr/>
            <p:nvPr userDrawn="1"/>
          </p:nvSpPr>
          <p:spPr>
            <a:xfrm flipH="1" flipV="1">
              <a:off x="10839450" y="-2"/>
              <a:ext cx="1352550" cy="2384764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48000"/>
                  </a:schemeClr>
                </a:gs>
                <a:gs pos="100000">
                  <a:schemeClr val="accent3">
                    <a:lumMod val="20000"/>
                    <a:lumOff val="80000"/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直角三角形 41">
              <a:extLst>
                <a:ext uri="{FF2B5EF4-FFF2-40B4-BE49-F238E27FC236}">
                  <a16:creationId xmlns:a16="http://schemas.microsoft.com/office/drawing/2014/main" id="{D9B065D5-1156-DA8D-5795-497327E2FB38}"/>
                </a:ext>
              </a:extLst>
            </p:cNvPr>
            <p:cNvSpPr/>
            <p:nvPr userDrawn="1"/>
          </p:nvSpPr>
          <p:spPr>
            <a:xfrm flipH="1" flipV="1">
              <a:off x="11058408" y="-2"/>
              <a:ext cx="1133592" cy="1998705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61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3" name="直角三角形 42">
              <a:extLst>
                <a:ext uri="{FF2B5EF4-FFF2-40B4-BE49-F238E27FC236}">
                  <a16:creationId xmlns:a16="http://schemas.microsoft.com/office/drawing/2014/main" id="{1361D66C-BC58-68A2-610D-B3DF5461262D}"/>
                </a:ext>
              </a:extLst>
            </p:cNvPr>
            <p:cNvSpPr/>
            <p:nvPr userDrawn="1"/>
          </p:nvSpPr>
          <p:spPr>
            <a:xfrm flipH="1" flipV="1">
              <a:off x="11715283" y="-2"/>
              <a:ext cx="476717" cy="840529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4" name="直角三角形 43">
              <a:extLst>
                <a:ext uri="{FF2B5EF4-FFF2-40B4-BE49-F238E27FC236}">
                  <a16:creationId xmlns:a16="http://schemas.microsoft.com/office/drawing/2014/main" id="{2197D6A3-3CD3-EFFF-AC5C-C18B69DC5E53}"/>
                </a:ext>
              </a:extLst>
            </p:cNvPr>
            <p:cNvSpPr/>
            <p:nvPr userDrawn="1"/>
          </p:nvSpPr>
          <p:spPr>
            <a:xfrm flipH="1" flipV="1">
              <a:off x="11496325" y="-2"/>
              <a:ext cx="695675" cy="1226588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5" name="直角三角形 44">
              <a:extLst>
                <a:ext uri="{FF2B5EF4-FFF2-40B4-BE49-F238E27FC236}">
                  <a16:creationId xmlns:a16="http://schemas.microsoft.com/office/drawing/2014/main" id="{015D21B8-5BCB-6E30-0168-B069E0A62FCC}"/>
                </a:ext>
              </a:extLst>
            </p:cNvPr>
            <p:cNvSpPr/>
            <p:nvPr userDrawn="1"/>
          </p:nvSpPr>
          <p:spPr>
            <a:xfrm flipH="1" flipV="1">
              <a:off x="11277366" y="-2"/>
              <a:ext cx="914634" cy="1612647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6415821-6BBD-95B2-3724-3ADA3A14A4F5}"/>
              </a:ext>
            </a:extLst>
          </p:cNvPr>
          <p:cNvGrpSpPr/>
          <p:nvPr/>
        </p:nvGrpSpPr>
        <p:grpSpPr>
          <a:xfrm flipH="1" flipV="1">
            <a:off x="0" y="5260928"/>
            <a:ext cx="905800" cy="1597072"/>
            <a:chOff x="10839450" y="-2"/>
            <a:chExt cx="1352550" cy="2384764"/>
          </a:xfrm>
        </p:grpSpPr>
        <p:sp>
          <p:nvSpPr>
            <p:cNvPr id="47" name="直角三角形 46">
              <a:extLst>
                <a:ext uri="{FF2B5EF4-FFF2-40B4-BE49-F238E27FC236}">
                  <a16:creationId xmlns:a16="http://schemas.microsoft.com/office/drawing/2014/main" id="{A5CF5F41-457A-E0AC-9FA5-94B4511D8942}"/>
                </a:ext>
              </a:extLst>
            </p:cNvPr>
            <p:cNvSpPr/>
            <p:nvPr userDrawn="1"/>
          </p:nvSpPr>
          <p:spPr>
            <a:xfrm flipH="1" flipV="1">
              <a:off x="10839450" y="-2"/>
              <a:ext cx="1352550" cy="2384764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48000"/>
                  </a:schemeClr>
                </a:gs>
                <a:gs pos="100000">
                  <a:schemeClr val="accent3">
                    <a:lumMod val="20000"/>
                    <a:lumOff val="80000"/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直角三角形 47">
              <a:extLst>
                <a:ext uri="{FF2B5EF4-FFF2-40B4-BE49-F238E27FC236}">
                  <a16:creationId xmlns:a16="http://schemas.microsoft.com/office/drawing/2014/main" id="{AFF390CB-C2B4-439E-CFC5-EE5693C5E188}"/>
                </a:ext>
              </a:extLst>
            </p:cNvPr>
            <p:cNvSpPr/>
            <p:nvPr userDrawn="1"/>
          </p:nvSpPr>
          <p:spPr>
            <a:xfrm flipH="1" flipV="1">
              <a:off x="11058408" y="-2"/>
              <a:ext cx="1133592" cy="1998705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  <a:alpha val="61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直角三角形 48">
              <a:extLst>
                <a:ext uri="{FF2B5EF4-FFF2-40B4-BE49-F238E27FC236}">
                  <a16:creationId xmlns:a16="http://schemas.microsoft.com/office/drawing/2014/main" id="{49B58445-31B1-E69B-13CF-FA36D0CA1565}"/>
                </a:ext>
              </a:extLst>
            </p:cNvPr>
            <p:cNvSpPr/>
            <p:nvPr userDrawn="1"/>
          </p:nvSpPr>
          <p:spPr>
            <a:xfrm flipH="1" flipV="1">
              <a:off x="11715283" y="-2"/>
              <a:ext cx="476717" cy="840529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直角三角形 49">
              <a:extLst>
                <a:ext uri="{FF2B5EF4-FFF2-40B4-BE49-F238E27FC236}">
                  <a16:creationId xmlns:a16="http://schemas.microsoft.com/office/drawing/2014/main" id="{B9FFE2A2-C677-7417-56F2-65CA23C1144B}"/>
                </a:ext>
              </a:extLst>
            </p:cNvPr>
            <p:cNvSpPr/>
            <p:nvPr userDrawn="1"/>
          </p:nvSpPr>
          <p:spPr>
            <a:xfrm flipH="1" flipV="1">
              <a:off x="11496325" y="-2"/>
              <a:ext cx="695675" cy="1226588"/>
            </a:xfrm>
            <a:prstGeom prst="rtTriangle">
              <a:avLst/>
            </a:prstGeom>
            <a:gradFill flip="none" rotWithShape="1">
              <a:gsLst>
                <a:gs pos="5000">
                  <a:schemeClr val="accent1">
                    <a:alpha val="35000"/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直角三角形 50">
              <a:extLst>
                <a:ext uri="{FF2B5EF4-FFF2-40B4-BE49-F238E27FC236}">
                  <a16:creationId xmlns:a16="http://schemas.microsoft.com/office/drawing/2014/main" id="{47798F46-E05C-1418-828D-8BB567825B1A}"/>
                </a:ext>
              </a:extLst>
            </p:cNvPr>
            <p:cNvSpPr/>
            <p:nvPr userDrawn="1"/>
          </p:nvSpPr>
          <p:spPr>
            <a:xfrm flipH="1" flipV="1">
              <a:off x="11277366" y="-2"/>
              <a:ext cx="914634" cy="1612647"/>
            </a:xfrm>
            <a:prstGeom prst="rtTriangle">
              <a:avLst/>
            </a:prstGeom>
            <a:gradFill flip="none" rotWithShape="1">
              <a:gsLst>
                <a:gs pos="5000">
                  <a:schemeClr val="accent3">
                    <a:lumMod val="20000"/>
                    <a:lumOff val="80000"/>
                  </a:schemeClr>
                </a:gs>
                <a:gs pos="100000">
                  <a:schemeClr val="accent3">
                    <a:lumMod val="20000"/>
                    <a:lumOff val="80000"/>
                    <a:alpha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 sz="180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741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61912-2AAA-3D1E-C503-A831E8943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工作业绩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52ACD33F-B1AE-16BA-3B22-E51E7746D192}"/>
              </a:ext>
            </a:extLst>
          </p:cNvPr>
          <p:cNvSpPr/>
          <p:nvPr/>
        </p:nvSpPr>
        <p:spPr>
          <a:xfrm>
            <a:off x="6400431" y="1381122"/>
            <a:ext cx="5132757" cy="474821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5000">
                <a:schemeClr val="accent1">
                  <a:lumMod val="20000"/>
                  <a:lumOff val="80000"/>
                  <a:alpha val="43000"/>
                </a:schemeClr>
              </a:gs>
              <a:gs pos="100000">
                <a:schemeClr val="accent3">
                  <a:lumMod val="20000"/>
                  <a:lumOff val="80000"/>
                  <a:alpha val="6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24" name="文本框">
            <a:extLst>
              <a:ext uri="{FF2B5EF4-FFF2-40B4-BE49-F238E27FC236}">
                <a16:creationId xmlns:a16="http://schemas.microsoft.com/office/drawing/2014/main" id="{EF408DCC-27D8-F0A5-8BFE-FC5131AA99EF}"/>
              </a:ext>
            </a:extLst>
          </p:cNvPr>
          <p:cNvSpPr txBox="1"/>
          <p:nvPr/>
        </p:nvSpPr>
        <p:spPr>
          <a:xfrm>
            <a:off x="6551269" y="5029958"/>
            <a:ext cx="4831080" cy="82600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2"/>
                </a:solidFill>
                <a:latin typeface="+mn-ea"/>
              </a:rPr>
              <a:t>输入你的内容输入你的内容输入你的内容</a:t>
            </a:r>
            <a:endParaRPr lang="en-US" altLang="zh-CN" dirty="0">
              <a:solidFill>
                <a:schemeClr val="accent2"/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2"/>
                </a:solidFill>
                <a:latin typeface="+mn-ea"/>
              </a:rPr>
              <a:t>输入你的内容输入你的内容输入你的内容</a:t>
            </a:r>
          </a:p>
          <a:p>
            <a:pPr algn="ctr">
              <a:lnSpc>
                <a:spcPct val="130000"/>
              </a:lnSpc>
            </a:pPr>
            <a:endParaRPr lang="zh-CN" altLang="en-US" dirty="0">
              <a:solidFill>
                <a:schemeClr val="accent2"/>
              </a:solidFill>
              <a:latin typeface="+mn-ea"/>
            </a:endParaRP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D41E44B4-9278-D569-70BF-61B34E3B50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0847367"/>
              </p:ext>
            </p:extLst>
          </p:nvPr>
        </p:nvGraphicFramePr>
        <p:xfrm>
          <a:off x="686608" y="1381124"/>
          <a:ext cx="5222161" cy="4748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组合 7">
            <a:extLst>
              <a:ext uri="{FF2B5EF4-FFF2-40B4-BE49-F238E27FC236}">
                <a16:creationId xmlns:a16="http://schemas.microsoft.com/office/drawing/2014/main" id="{8064A33E-239F-7CFA-57CA-1A6E4B3C43DE}"/>
              </a:ext>
            </a:extLst>
          </p:cNvPr>
          <p:cNvGrpSpPr/>
          <p:nvPr/>
        </p:nvGrpSpPr>
        <p:grpSpPr>
          <a:xfrm>
            <a:off x="6648813" y="1700589"/>
            <a:ext cx="4884374" cy="1285608"/>
            <a:chOff x="6648813" y="1700589"/>
            <a:chExt cx="4884374" cy="128560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94F9536-1D64-E241-E52D-A88C15972BA7}"/>
                </a:ext>
              </a:extLst>
            </p:cNvPr>
            <p:cNvGrpSpPr/>
            <p:nvPr/>
          </p:nvGrpSpPr>
          <p:grpSpPr>
            <a:xfrm>
              <a:off x="8055531" y="1700589"/>
              <a:ext cx="3477656" cy="1285608"/>
              <a:chOff x="1001711" y="1584163"/>
              <a:chExt cx="4094796" cy="1285608"/>
            </a:xfrm>
          </p:grpSpPr>
          <p:sp>
            <p:nvSpPr>
              <p:cNvPr id="16" name="文本框">
                <a:extLst>
                  <a:ext uri="{FF2B5EF4-FFF2-40B4-BE49-F238E27FC236}">
                    <a16:creationId xmlns:a16="http://schemas.microsoft.com/office/drawing/2014/main" id="{53B4DFB2-E03A-33B8-4F0B-677793A539FB}"/>
                  </a:ext>
                </a:extLst>
              </p:cNvPr>
              <p:cNvSpPr txBox="1"/>
              <p:nvPr/>
            </p:nvSpPr>
            <p:spPr>
              <a:xfrm>
                <a:off x="1001711" y="2043764"/>
                <a:ext cx="4094796" cy="82600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</a:p>
            </p:txBody>
          </p:sp>
          <p:sp>
            <p:nvSpPr>
              <p:cNvPr id="17" name="文本框">
                <a:extLst>
                  <a:ext uri="{FF2B5EF4-FFF2-40B4-BE49-F238E27FC236}">
                    <a16:creationId xmlns:a16="http://schemas.microsoft.com/office/drawing/2014/main" id="{16DA5D54-FEA6-8E4B-7082-6BEF67928DBB}"/>
                  </a:ext>
                </a:extLst>
              </p:cNvPr>
              <p:cNvSpPr txBox="1"/>
              <p:nvPr/>
            </p:nvSpPr>
            <p:spPr>
              <a:xfrm>
                <a:off x="1001713" y="1584163"/>
                <a:ext cx="3882621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2000" dirty="0">
                    <a:solidFill>
                      <a:schemeClr val="accent2"/>
                    </a:solidFill>
                    <a:latin typeface="+mj-lt"/>
                    <a:ea typeface="+mj-ea"/>
                  </a:rPr>
                  <a:t>输入你的小标题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925BA2D9-FCDF-9D48-0F75-B6D8E2EA4A75}"/>
                </a:ext>
              </a:extLst>
            </p:cNvPr>
            <p:cNvGrpSpPr/>
            <p:nvPr/>
          </p:nvGrpSpPr>
          <p:grpSpPr>
            <a:xfrm>
              <a:off x="6648813" y="1700589"/>
              <a:ext cx="1047437" cy="938531"/>
              <a:chOff x="6648813" y="1700589"/>
              <a:chExt cx="1047437" cy="938531"/>
            </a:xfrm>
          </p:grpSpPr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B7929066-410A-82F1-C51A-F2D83F06B14C}"/>
                  </a:ext>
                </a:extLst>
              </p:cNvPr>
              <p:cNvSpPr/>
              <p:nvPr/>
            </p:nvSpPr>
            <p:spPr>
              <a:xfrm>
                <a:off x="6648813" y="1700589"/>
                <a:ext cx="1047437" cy="938531"/>
              </a:xfrm>
              <a:prstGeom prst="parallelogram">
                <a:avLst/>
              </a:prstGeom>
              <a:gradFill>
                <a:gsLst>
                  <a:gs pos="5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4" name="Shape 11">
                <a:extLst>
                  <a:ext uri="{FF2B5EF4-FFF2-40B4-BE49-F238E27FC236}">
                    <a16:creationId xmlns:a16="http://schemas.microsoft.com/office/drawing/2014/main" id="{ED4B3AE4-00BF-26AD-499A-1A801F30FF82}"/>
                  </a:ext>
                </a:extLst>
              </p:cNvPr>
              <p:cNvSpPr/>
              <p:nvPr/>
            </p:nvSpPr>
            <p:spPr>
              <a:xfrm>
                <a:off x="6852937" y="1850260"/>
                <a:ext cx="639189" cy="639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09" y="7364"/>
                    </a:moveTo>
                    <a:cubicBezTo>
                      <a:pt x="20838" y="7364"/>
                      <a:pt x="20618" y="7584"/>
                      <a:pt x="20618" y="7855"/>
                    </a:cubicBezTo>
                    <a:lnTo>
                      <a:pt x="20618" y="18655"/>
                    </a:lnTo>
                    <a:cubicBezTo>
                      <a:pt x="20618" y="19739"/>
                      <a:pt x="19739" y="20618"/>
                      <a:pt x="18655" y="20618"/>
                    </a:cubicBezTo>
                    <a:lnTo>
                      <a:pt x="2945" y="20618"/>
                    </a:lnTo>
                    <a:cubicBezTo>
                      <a:pt x="1861" y="20618"/>
                      <a:pt x="982" y="19739"/>
                      <a:pt x="982" y="18655"/>
                    </a:cubicBezTo>
                    <a:lnTo>
                      <a:pt x="982" y="2945"/>
                    </a:lnTo>
                    <a:cubicBezTo>
                      <a:pt x="982" y="1861"/>
                      <a:pt x="1861" y="982"/>
                      <a:pt x="2945" y="982"/>
                    </a:cubicBezTo>
                    <a:lnTo>
                      <a:pt x="13745" y="982"/>
                    </a:lnTo>
                    <a:cubicBezTo>
                      <a:pt x="14017" y="982"/>
                      <a:pt x="14236" y="762"/>
                      <a:pt x="14236" y="491"/>
                    </a:cubicBezTo>
                    <a:cubicBezTo>
                      <a:pt x="14236" y="220"/>
                      <a:pt x="14017" y="0"/>
                      <a:pt x="13745" y="0"/>
                    </a:cubicBezTo>
                    <a:lnTo>
                      <a:pt x="2945" y="0"/>
                    </a:lnTo>
                    <a:cubicBezTo>
                      <a:pt x="1318" y="0"/>
                      <a:pt x="0" y="1319"/>
                      <a:pt x="0" y="2945"/>
                    </a:cubicBezTo>
                    <a:lnTo>
                      <a:pt x="0" y="18655"/>
                    </a:lnTo>
                    <a:cubicBezTo>
                      <a:pt x="0" y="20282"/>
                      <a:pt x="1318" y="21600"/>
                      <a:pt x="2945" y="21600"/>
                    </a:cubicBezTo>
                    <a:lnTo>
                      <a:pt x="18655" y="21600"/>
                    </a:lnTo>
                    <a:cubicBezTo>
                      <a:pt x="20282" y="21600"/>
                      <a:pt x="21600" y="20282"/>
                      <a:pt x="21600" y="18655"/>
                    </a:cubicBezTo>
                    <a:lnTo>
                      <a:pt x="21600" y="7855"/>
                    </a:lnTo>
                    <a:cubicBezTo>
                      <a:pt x="21600" y="7584"/>
                      <a:pt x="21380" y="7364"/>
                      <a:pt x="21109" y="7364"/>
                    </a:cubicBezTo>
                    <a:moveTo>
                      <a:pt x="7006" y="12764"/>
                    </a:moveTo>
                    <a:lnTo>
                      <a:pt x="8836" y="12764"/>
                    </a:lnTo>
                    <a:lnTo>
                      <a:pt x="8836" y="14594"/>
                    </a:lnTo>
                    <a:lnTo>
                      <a:pt x="6627" y="14973"/>
                    </a:lnTo>
                    <a:cubicBezTo>
                      <a:pt x="6627" y="14973"/>
                      <a:pt x="7006" y="12764"/>
                      <a:pt x="7006" y="12764"/>
                    </a:cubicBezTo>
                    <a:close/>
                    <a:moveTo>
                      <a:pt x="16775" y="2742"/>
                    </a:moveTo>
                    <a:lnTo>
                      <a:pt x="18858" y="4825"/>
                    </a:lnTo>
                    <a:lnTo>
                      <a:pt x="9818" y="13865"/>
                    </a:lnTo>
                    <a:lnTo>
                      <a:pt x="9818" y="11782"/>
                    </a:lnTo>
                    <a:lnTo>
                      <a:pt x="7736" y="11782"/>
                    </a:lnTo>
                    <a:cubicBezTo>
                      <a:pt x="7736" y="11782"/>
                      <a:pt x="16775" y="2742"/>
                      <a:pt x="16775" y="2742"/>
                    </a:cubicBezTo>
                    <a:close/>
                    <a:moveTo>
                      <a:pt x="18104" y="1414"/>
                    </a:moveTo>
                    <a:cubicBezTo>
                      <a:pt x="18371" y="1147"/>
                      <a:pt x="18739" y="982"/>
                      <a:pt x="19145" y="982"/>
                    </a:cubicBezTo>
                    <a:cubicBezTo>
                      <a:pt x="19959" y="982"/>
                      <a:pt x="20618" y="1642"/>
                      <a:pt x="20618" y="2455"/>
                    </a:cubicBezTo>
                    <a:cubicBezTo>
                      <a:pt x="20618" y="2861"/>
                      <a:pt x="20453" y="3230"/>
                      <a:pt x="20187" y="3496"/>
                    </a:cubicBezTo>
                    <a:lnTo>
                      <a:pt x="19552" y="4131"/>
                    </a:lnTo>
                    <a:lnTo>
                      <a:pt x="17469" y="2048"/>
                    </a:lnTo>
                    <a:cubicBezTo>
                      <a:pt x="17469" y="2048"/>
                      <a:pt x="18104" y="1414"/>
                      <a:pt x="18104" y="1414"/>
                    </a:cubicBezTo>
                    <a:close/>
                    <a:moveTo>
                      <a:pt x="5400" y="16200"/>
                    </a:moveTo>
                    <a:lnTo>
                      <a:pt x="9590" y="15481"/>
                    </a:lnTo>
                    <a:lnTo>
                      <a:pt x="20881" y="4190"/>
                    </a:lnTo>
                    <a:cubicBezTo>
                      <a:pt x="21325" y="3746"/>
                      <a:pt x="21600" y="3133"/>
                      <a:pt x="21600" y="2455"/>
                    </a:cubicBezTo>
                    <a:cubicBezTo>
                      <a:pt x="21600" y="1099"/>
                      <a:pt x="20501" y="0"/>
                      <a:pt x="19145" y="0"/>
                    </a:cubicBezTo>
                    <a:cubicBezTo>
                      <a:pt x="18468" y="0"/>
                      <a:pt x="17854" y="275"/>
                      <a:pt x="17410" y="719"/>
                    </a:cubicBezTo>
                    <a:lnTo>
                      <a:pt x="6119" y="12010"/>
                    </a:lnTo>
                    <a:cubicBezTo>
                      <a:pt x="6119" y="12010"/>
                      <a:pt x="5400" y="16200"/>
                      <a:pt x="5400" y="1620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981714A-D343-BA1D-EF61-B76A0179C029}"/>
              </a:ext>
            </a:extLst>
          </p:cNvPr>
          <p:cNvGrpSpPr/>
          <p:nvPr/>
        </p:nvGrpSpPr>
        <p:grpSpPr>
          <a:xfrm>
            <a:off x="6648813" y="3482159"/>
            <a:ext cx="4884374" cy="1285608"/>
            <a:chOff x="6648813" y="3482159"/>
            <a:chExt cx="4884374" cy="128560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AD3D3E60-C5D9-03FB-9FB4-EEF3085C0796}"/>
                </a:ext>
              </a:extLst>
            </p:cNvPr>
            <p:cNvGrpSpPr/>
            <p:nvPr/>
          </p:nvGrpSpPr>
          <p:grpSpPr>
            <a:xfrm>
              <a:off x="8055531" y="3482159"/>
              <a:ext cx="3477656" cy="1285608"/>
              <a:chOff x="1001711" y="2932229"/>
              <a:chExt cx="4094796" cy="1285608"/>
            </a:xfrm>
          </p:grpSpPr>
          <p:sp>
            <p:nvSpPr>
              <p:cNvPr id="30" name="文本框">
                <a:extLst>
                  <a:ext uri="{FF2B5EF4-FFF2-40B4-BE49-F238E27FC236}">
                    <a16:creationId xmlns:a16="http://schemas.microsoft.com/office/drawing/2014/main" id="{695F5A6E-5E4D-4BA2-CF98-5C483C86EE09}"/>
                  </a:ext>
                </a:extLst>
              </p:cNvPr>
              <p:cNvSpPr txBox="1"/>
              <p:nvPr/>
            </p:nvSpPr>
            <p:spPr>
              <a:xfrm>
                <a:off x="1001711" y="3391830"/>
                <a:ext cx="4094796" cy="826007"/>
              </a:xfrm>
              <a:prstGeom prst="rect">
                <a:avLst/>
              </a:prstGeom>
            </p:spPr>
            <p:txBody>
              <a:bodyPr vert="horz" wrap="square" lIns="91440" tIns="45720" rIns="91440" bIns="4572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在这里输入你的正文内容</a:t>
                </a:r>
              </a:p>
            </p:txBody>
          </p:sp>
          <p:sp>
            <p:nvSpPr>
              <p:cNvPr id="31" name="文本框">
                <a:extLst>
                  <a:ext uri="{FF2B5EF4-FFF2-40B4-BE49-F238E27FC236}">
                    <a16:creationId xmlns:a16="http://schemas.microsoft.com/office/drawing/2014/main" id="{A699DB7D-9A24-A7BC-9A6E-91BBAC47E826}"/>
                  </a:ext>
                </a:extLst>
              </p:cNvPr>
              <p:cNvSpPr txBox="1"/>
              <p:nvPr/>
            </p:nvSpPr>
            <p:spPr>
              <a:xfrm>
                <a:off x="1001713" y="2932229"/>
                <a:ext cx="3882621" cy="4616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2000" dirty="0">
                    <a:solidFill>
                      <a:schemeClr val="accent2"/>
                    </a:solidFill>
                    <a:latin typeface="+mj-lt"/>
                    <a:ea typeface="+mj-ea"/>
                  </a:rPr>
                  <a:t>输入你的小标题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30A2A67-B920-94AB-A187-7C5D63BDEDD7}"/>
                </a:ext>
              </a:extLst>
            </p:cNvPr>
            <p:cNvGrpSpPr/>
            <p:nvPr/>
          </p:nvGrpSpPr>
          <p:grpSpPr>
            <a:xfrm>
              <a:off x="6648813" y="3482159"/>
              <a:ext cx="1047437" cy="938531"/>
              <a:chOff x="6648813" y="3482159"/>
              <a:chExt cx="1047437" cy="938531"/>
            </a:xfrm>
          </p:grpSpPr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C98A76ED-CF20-178A-E29A-3799A3766C2A}"/>
                  </a:ext>
                </a:extLst>
              </p:cNvPr>
              <p:cNvSpPr/>
              <p:nvPr/>
            </p:nvSpPr>
            <p:spPr>
              <a:xfrm>
                <a:off x="6648813" y="3482159"/>
                <a:ext cx="1047437" cy="938531"/>
              </a:xfrm>
              <a:prstGeom prst="parallelogram">
                <a:avLst/>
              </a:prstGeom>
              <a:gradFill>
                <a:gsLst>
                  <a:gs pos="5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/>
              </a:p>
            </p:txBody>
          </p:sp>
          <p:sp>
            <p:nvSpPr>
              <p:cNvPr id="5" name="Shape 9">
                <a:extLst>
                  <a:ext uri="{FF2B5EF4-FFF2-40B4-BE49-F238E27FC236}">
                    <a16:creationId xmlns:a16="http://schemas.microsoft.com/office/drawing/2014/main" id="{92D30F8B-2C40-2D30-63B1-E6DA9995F8F7}"/>
                  </a:ext>
                </a:extLst>
              </p:cNvPr>
              <p:cNvSpPr/>
              <p:nvPr/>
            </p:nvSpPr>
            <p:spPr>
              <a:xfrm>
                <a:off x="6860287" y="3639180"/>
                <a:ext cx="624489" cy="624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57" y="18984"/>
                    </a:moveTo>
                    <a:lnTo>
                      <a:pt x="11380" y="15408"/>
                    </a:lnTo>
                    <a:lnTo>
                      <a:pt x="10800" y="14983"/>
                    </a:lnTo>
                    <a:lnTo>
                      <a:pt x="10219" y="15408"/>
                    </a:lnTo>
                    <a:lnTo>
                      <a:pt x="5343" y="18984"/>
                    </a:lnTo>
                    <a:lnTo>
                      <a:pt x="7313" y="13075"/>
                    </a:lnTo>
                    <a:lnTo>
                      <a:pt x="7534" y="12411"/>
                    </a:lnTo>
                    <a:lnTo>
                      <a:pt x="6980" y="11985"/>
                    </a:lnTo>
                    <a:lnTo>
                      <a:pt x="2887" y="8836"/>
                    </a:lnTo>
                    <a:lnTo>
                      <a:pt x="8535" y="8836"/>
                    </a:lnTo>
                    <a:lnTo>
                      <a:pt x="8774" y="8199"/>
                    </a:lnTo>
                    <a:lnTo>
                      <a:pt x="10800" y="2796"/>
                    </a:lnTo>
                    <a:lnTo>
                      <a:pt x="12826" y="8199"/>
                    </a:lnTo>
                    <a:lnTo>
                      <a:pt x="13065" y="8836"/>
                    </a:lnTo>
                    <a:lnTo>
                      <a:pt x="18714" y="8836"/>
                    </a:lnTo>
                    <a:lnTo>
                      <a:pt x="14619" y="11985"/>
                    </a:lnTo>
                    <a:lnTo>
                      <a:pt x="14066" y="12411"/>
                    </a:lnTo>
                    <a:cubicBezTo>
                      <a:pt x="14066" y="12411"/>
                      <a:pt x="16257" y="18984"/>
                      <a:pt x="16257" y="18984"/>
                    </a:cubicBezTo>
                    <a:close/>
                    <a:moveTo>
                      <a:pt x="21600" y="7855"/>
                    </a:moveTo>
                    <a:lnTo>
                      <a:pt x="13745" y="7855"/>
                    </a:lnTo>
                    <a:lnTo>
                      <a:pt x="10800" y="0"/>
                    </a:lnTo>
                    <a:lnTo>
                      <a:pt x="7855" y="7855"/>
                    </a:lnTo>
                    <a:lnTo>
                      <a:pt x="0" y="7855"/>
                    </a:lnTo>
                    <a:lnTo>
                      <a:pt x="6382" y="12764"/>
                    </a:lnTo>
                    <a:lnTo>
                      <a:pt x="3436" y="21600"/>
                    </a:lnTo>
                    <a:lnTo>
                      <a:pt x="10800" y="16200"/>
                    </a:lnTo>
                    <a:lnTo>
                      <a:pt x="18164" y="21600"/>
                    </a:lnTo>
                    <a:lnTo>
                      <a:pt x="15218" y="12764"/>
                    </a:lnTo>
                    <a:cubicBezTo>
                      <a:pt x="15218" y="12764"/>
                      <a:pt x="21600" y="7855"/>
                      <a:pt x="21600" y="7855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marL="0" marR="0" lvl="0" indent="0" algn="l" defTabSz="22853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kumimoji="0" sz="15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392F900-92FD-C201-07F1-4D822C993845}"/>
              </a:ext>
            </a:extLst>
          </p:cNvPr>
          <p:cNvGrpSpPr/>
          <p:nvPr/>
        </p:nvGrpSpPr>
        <p:grpSpPr>
          <a:xfrm>
            <a:off x="6891610" y="0"/>
            <a:ext cx="5300389" cy="1349911"/>
            <a:chOff x="1857595" y="226765"/>
            <a:chExt cx="9339727" cy="647574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4B433B3-674B-EA1C-ABE8-EE9FB6D14ACF}"/>
                </a:ext>
              </a:extLst>
            </p:cNvPr>
            <p:cNvCxnSpPr/>
            <p:nvPr userDrawn="1"/>
          </p:nvCxnSpPr>
          <p:spPr>
            <a:xfrm flipV="1">
              <a:off x="1857595" y="226765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BC18967-53C7-7342-FC37-117AC1BFDA51}"/>
                </a:ext>
              </a:extLst>
            </p:cNvPr>
            <p:cNvCxnSpPr/>
            <p:nvPr userDrawn="1"/>
          </p:nvCxnSpPr>
          <p:spPr>
            <a:xfrm flipV="1">
              <a:off x="3397369" y="261768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5C3FFF1-A50E-04C4-AFC6-525A5C98570E}"/>
                </a:ext>
              </a:extLst>
            </p:cNvPr>
            <p:cNvCxnSpPr/>
            <p:nvPr userDrawn="1"/>
          </p:nvCxnSpPr>
          <p:spPr>
            <a:xfrm flipV="1">
              <a:off x="4937143" y="296771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60210D74-3998-180C-C62C-F3E3E7378002}"/>
                </a:ext>
              </a:extLst>
            </p:cNvPr>
            <p:cNvCxnSpPr/>
            <p:nvPr userDrawn="1"/>
          </p:nvCxnSpPr>
          <p:spPr>
            <a:xfrm flipV="1">
              <a:off x="6476917" y="331774"/>
              <a:ext cx="4720405" cy="542565"/>
            </a:xfrm>
            <a:prstGeom prst="line">
              <a:avLst/>
            </a:prstGeom>
            <a:ln w="3175"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0"/>
                    </a:schemeClr>
                  </a:gs>
                  <a:gs pos="43000">
                    <a:schemeClr val="accent1">
                      <a:lumMod val="45000"/>
                      <a:lumOff val="55000"/>
                      <a:alpha val="45000"/>
                    </a:schemeClr>
                  </a:gs>
                  <a:gs pos="74000">
                    <a:schemeClr val="accent1">
                      <a:lumMod val="45000"/>
                      <a:lumOff val="55000"/>
                      <a:alpha val="28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55195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89ebc33e-25ab-49d3-bc54-e358562092ab&quot;,&quot;Name&quot;:null,&quot;Kind&quot;:1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Office 主题​​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自定义 13">
      <a:majorFont>
        <a:latin typeface="思源黑体 CN Medium"/>
        <a:ea typeface="思源黑体 CN Medium"/>
        <a:cs typeface=""/>
      </a:majorFont>
      <a:minorFont>
        <a:latin typeface="思源黑体 CN Medium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8072</TotalTime>
  <Words>848</Words>
  <Application>Microsoft Office PowerPoint</Application>
  <PresentationFormat>宽屏</PresentationFormat>
  <Paragraphs>160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Medium</vt:lpstr>
      <vt:lpstr>思源黑体 CN Normal</vt:lpstr>
      <vt:lpstr>Arial</vt:lpstr>
      <vt:lpstr>Calibri</vt:lpstr>
      <vt:lpstr>Segoe UI Light</vt:lpstr>
      <vt:lpstr>Office 主题​​</vt:lpstr>
      <vt:lpstr>浅蓝色 年终述职报告PPT模板</vt:lpstr>
      <vt:lpstr>目录</vt:lpstr>
      <vt:lpstr>PowerPoint 演示文稿</vt:lpstr>
      <vt:lpstr>工作概述</vt:lpstr>
      <vt:lpstr>PowerPoint 演示文稿</vt:lpstr>
      <vt:lpstr>工作业绩</vt:lpstr>
      <vt:lpstr>工作业绩</vt:lpstr>
      <vt:lpstr>工作业绩</vt:lpstr>
      <vt:lpstr>工作业绩</vt:lpstr>
      <vt:lpstr>PowerPoint 演示文稿</vt:lpstr>
      <vt:lpstr>存在不足</vt:lpstr>
      <vt:lpstr>存在不足</vt:lpstr>
      <vt:lpstr>PowerPoint 演示文稿</vt:lpstr>
      <vt:lpstr>工作规划</vt:lpstr>
      <vt:lpstr>工作规划</vt:lpstr>
      <vt:lpstr>谢谢大家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浅蓝色几何简约商务工作汇报ppt模板</dc:title>
  <dc:creator>©小蝶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16</cp:revision>
  <dcterms:created xsi:type="dcterms:W3CDTF">2023-01-08T08:01:04Z</dcterms:created>
  <dcterms:modified xsi:type="dcterms:W3CDTF">2023-10-15T13:15:50Z</dcterms:modified>
</cp:coreProperties>
</file>