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1" r:id="rId4"/>
    <p:sldId id="258" r:id="rId5"/>
    <p:sldId id="259" r:id="rId6"/>
    <p:sldId id="260" r:id="rId7"/>
    <p:sldId id="267" r:id="rId8"/>
    <p:sldId id="261" r:id="rId9"/>
    <p:sldId id="262" r:id="rId10"/>
    <p:sldId id="268" r:id="rId11"/>
    <p:sldId id="263" r:id="rId12"/>
    <p:sldId id="265" r:id="rId13"/>
    <p:sldId id="269" r:id="rId14"/>
    <p:sldId id="264" r:id="rId15"/>
    <p:sldId id="266" r:id="rId16"/>
    <p:sldId id="270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97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  <p15:guide id="5" pos="4021" userDrawn="1">
          <p15:clr>
            <a:srgbClr val="A4A3A4"/>
          </p15:clr>
        </p15:guide>
        <p15:guide id="6" pos="7242" userDrawn="1">
          <p15:clr>
            <a:srgbClr val="A4A3A4"/>
          </p15:clr>
        </p15:guide>
        <p15:guide id="8" orient="horz" pos="1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C082"/>
    <a:srgbClr val="2577E1"/>
    <a:srgbClr val="257DE4"/>
    <a:srgbClr val="1B95F0"/>
    <a:srgbClr val="1796F1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730" autoAdjust="0"/>
  </p:normalViewPr>
  <p:slideViewPr>
    <p:cSldViewPr snapToGrid="0">
      <p:cViewPr varScale="1">
        <p:scale>
          <a:sx n="87" d="100"/>
          <a:sy n="87" d="100"/>
        </p:scale>
        <p:origin x="288" y="78"/>
      </p:cViewPr>
      <p:guideLst>
        <p:guide orient="horz" pos="2546"/>
        <p:guide pos="3840"/>
        <p:guide orient="horz" pos="3997"/>
        <p:guide orient="horz" pos="550"/>
        <p:guide pos="4021"/>
        <p:guide pos="7242"/>
        <p:guide orient="horz" pos="19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577E1"/>
            </a:solidFill>
            <a:ln>
              <a:solidFill>
                <a:srgbClr val="2577E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40-4702-AA38-BEDC0F3EEA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6C08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40-4702-AA38-BEDC0F3EEA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7837712"/>
        <c:axId val="537836048"/>
      </c:barChart>
      <c:catAx>
        <c:axId val="53783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7836048"/>
        <c:crosses val="autoZero"/>
        <c:auto val="1"/>
        <c:lblAlgn val="ctr"/>
        <c:lblOffset val="100"/>
        <c:noMultiLvlLbl val="0"/>
      </c:catAx>
      <c:valAx>
        <c:axId val="53783604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7837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4F79B-F094-4530-ADBE-908BBF275D53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16A6A-78D7-48DA-B658-3BEBD94F84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703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916A6A-78D7-48DA-B658-3BEBD94F84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562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1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800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7" y="385594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1062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462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78F574C-F3C1-9E65-ACFD-6004B76F84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83"/>
          <a:stretch/>
        </p:blipFill>
        <p:spPr>
          <a:xfrm>
            <a:off x="0" y="-9768"/>
            <a:ext cx="12192000" cy="567098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6A4E872-CF4D-6C61-0C24-EF95B2CA7DF7}"/>
              </a:ext>
            </a:extLst>
          </p:cNvPr>
          <p:cNvSpPr/>
          <p:nvPr/>
        </p:nvSpPr>
        <p:spPr>
          <a:xfrm>
            <a:off x="-1" y="-47743"/>
            <a:ext cx="12192000" cy="6950864"/>
          </a:xfrm>
          <a:prstGeom prst="rect">
            <a:avLst/>
          </a:prstGeom>
          <a:gradFill>
            <a:gsLst>
              <a:gs pos="0">
                <a:schemeClr val="bg1"/>
              </a:gs>
              <a:gs pos="75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9FA0954-BD1D-9F34-C79F-F773BFB21CA8}"/>
              </a:ext>
            </a:extLst>
          </p:cNvPr>
          <p:cNvSpPr/>
          <p:nvPr/>
        </p:nvSpPr>
        <p:spPr>
          <a:xfrm>
            <a:off x="0" y="3396861"/>
            <a:ext cx="12192000" cy="3425575"/>
          </a:xfrm>
          <a:custGeom>
            <a:avLst/>
            <a:gdLst>
              <a:gd name="connsiteX0" fmla="*/ 12310109 w 12311581"/>
              <a:gd name="connsiteY0" fmla="*/ 0 h 3425575"/>
              <a:gd name="connsiteX1" fmla="*/ 12311581 w 12311581"/>
              <a:gd name="connsiteY1" fmla="*/ 0 h 3425575"/>
              <a:gd name="connsiteX2" fmla="*/ 12311581 w 12311581"/>
              <a:gd name="connsiteY2" fmla="*/ 3425575 h 3425575"/>
              <a:gd name="connsiteX3" fmla="*/ 0 w 12311581"/>
              <a:gd name="connsiteY3" fmla="*/ 3425575 h 3425575"/>
              <a:gd name="connsiteX4" fmla="*/ 0 w 12311581"/>
              <a:gd name="connsiteY4" fmla="*/ 2021719 h 3425575"/>
              <a:gd name="connsiteX5" fmla="*/ 149543 w 12311581"/>
              <a:gd name="connsiteY5" fmla="*/ 2024463 h 3425575"/>
              <a:gd name="connsiteX6" fmla="*/ 8920681 w 12311581"/>
              <a:gd name="connsiteY6" fmla="*/ 1962150 h 3425575"/>
              <a:gd name="connsiteX7" fmla="*/ 12269760 w 12311581"/>
              <a:gd name="connsiteY7" fmla="*/ 42714 h 342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11581" h="3425575">
                <a:moveTo>
                  <a:pt x="12310109" y="0"/>
                </a:moveTo>
                <a:lnTo>
                  <a:pt x="12311581" y="0"/>
                </a:lnTo>
                <a:lnTo>
                  <a:pt x="12311581" y="3425575"/>
                </a:lnTo>
                <a:lnTo>
                  <a:pt x="0" y="3425575"/>
                </a:lnTo>
                <a:lnTo>
                  <a:pt x="0" y="2021719"/>
                </a:lnTo>
                <a:lnTo>
                  <a:pt x="149543" y="2024463"/>
                </a:lnTo>
                <a:cubicBezTo>
                  <a:pt x="2199386" y="2068882"/>
                  <a:pt x="6923805" y="2350592"/>
                  <a:pt x="8920681" y="1962150"/>
                </a:cubicBezTo>
                <a:cubicBezTo>
                  <a:pt x="10573269" y="1640682"/>
                  <a:pt x="11602564" y="736997"/>
                  <a:pt x="12269760" y="42714"/>
                </a:cubicBezTo>
                <a:close/>
              </a:path>
            </a:pathLst>
          </a:custGeom>
          <a:solidFill>
            <a:srgbClr val="16C0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0CEDF06-E9BA-0733-C6F6-B4ADAC83289B}"/>
              </a:ext>
            </a:extLst>
          </p:cNvPr>
          <p:cNvSpPr/>
          <p:nvPr/>
        </p:nvSpPr>
        <p:spPr>
          <a:xfrm>
            <a:off x="0" y="3512411"/>
            <a:ext cx="12192000" cy="3369355"/>
          </a:xfrm>
          <a:custGeom>
            <a:avLst/>
            <a:gdLst>
              <a:gd name="connsiteX0" fmla="*/ 12310109 w 12311581"/>
              <a:gd name="connsiteY0" fmla="*/ 0 h 3369355"/>
              <a:gd name="connsiteX1" fmla="*/ 12311581 w 12311581"/>
              <a:gd name="connsiteY1" fmla="*/ 0 h 3369355"/>
              <a:gd name="connsiteX2" fmla="*/ 12311581 w 12311581"/>
              <a:gd name="connsiteY2" fmla="*/ 3369355 h 3369355"/>
              <a:gd name="connsiteX3" fmla="*/ 0 w 12311581"/>
              <a:gd name="connsiteY3" fmla="*/ 3369355 h 3369355"/>
              <a:gd name="connsiteX4" fmla="*/ 0 w 12311581"/>
              <a:gd name="connsiteY4" fmla="*/ 2021719 h 3369355"/>
              <a:gd name="connsiteX5" fmla="*/ 149543 w 12311581"/>
              <a:gd name="connsiteY5" fmla="*/ 2024463 h 3369355"/>
              <a:gd name="connsiteX6" fmla="*/ 8920681 w 12311581"/>
              <a:gd name="connsiteY6" fmla="*/ 1962150 h 3369355"/>
              <a:gd name="connsiteX7" fmla="*/ 12269760 w 12311581"/>
              <a:gd name="connsiteY7" fmla="*/ 42714 h 336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11581" h="3369355">
                <a:moveTo>
                  <a:pt x="12310109" y="0"/>
                </a:moveTo>
                <a:lnTo>
                  <a:pt x="12311581" y="0"/>
                </a:lnTo>
                <a:lnTo>
                  <a:pt x="12311581" y="3369355"/>
                </a:lnTo>
                <a:lnTo>
                  <a:pt x="0" y="3369355"/>
                </a:lnTo>
                <a:lnTo>
                  <a:pt x="0" y="2021719"/>
                </a:lnTo>
                <a:lnTo>
                  <a:pt x="149543" y="2024463"/>
                </a:lnTo>
                <a:cubicBezTo>
                  <a:pt x="2199386" y="2068882"/>
                  <a:pt x="6923805" y="2350592"/>
                  <a:pt x="8920681" y="1962150"/>
                </a:cubicBezTo>
                <a:cubicBezTo>
                  <a:pt x="10573269" y="1640682"/>
                  <a:pt x="11602564" y="736997"/>
                  <a:pt x="12269760" y="42714"/>
                </a:cubicBezTo>
                <a:close/>
              </a:path>
            </a:pathLst>
          </a:custGeom>
          <a:gradFill>
            <a:gsLst>
              <a:gs pos="100000">
                <a:srgbClr val="2577E1"/>
              </a:gs>
              <a:gs pos="0">
                <a:srgbClr val="1796F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8EBB005-9CB6-F63A-65AF-A39D2BA652ED}"/>
              </a:ext>
            </a:extLst>
          </p:cNvPr>
          <p:cNvSpPr txBox="1"/>
          <p:nvPr/>
        </p:nvSpPr>
        <p:spPr>
          <a:xfrm>
            <a:off x="2915770" y="1727805"/>
            <a:ext cx="63604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100000">
                      <a:srgbClr val="257DE4"/>
                    </a:gs>
                    <a:gs pos="0">
                      <a:srgbClr val="1B95F0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蓝色工作汇报模板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223205-3484-EED3-D123-6F299EE260B5}"/>
              </a:ext>
            </a:extLst>
          </p:cNvPr>
          <p:cNvSpPr txBox="1"/>
          <p:nvPr/>
        </p:nvSpPr>
        <p:spPr>
          <a:xfrm>
            <a:off x="300317" y="5714440"/>
            <a:ext cx="11591364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Blue Work Report Template</a:t>
            </a:r>
            <a:endParaRPr lang="zh-CN" altLang="en-US" sz="66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7190C7E-63E1-7B37-9CF8-8FB15FD21FE2}"/>
              </a:ext>
            </a:extLst>
          </p:cNvPr>
          <p:cNvSpPr/>
          <p:nvPr/>
        </p:nvSpPr>
        <p:spPr>
          <a:xfrm>
            <a:off x="4830856" y="2930416"/>
            <a:ext cx="2530289" cy="49727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2577E1">
                  <a:alpha val="85000"/>
                </a:srgbClr>
              </a:gs>
              <a:gs pos="0">
                <a:srgbClr val="1B95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5A7D324-3EB7-AE94-7B42-61BDF4D04C64}"/>
              </a:ext>
            </a:extLst>
          </p:cNvPr>
          <p:cNvSpPr txBox="1"/>
          <p:nvPr/>
        </p:nvSpPr>
        <p:spPr>
          <a:xfrm>
            <a:off x="4918262" y="2931083"/>
            <a:ext cx="2355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汇报人：</a:t>
            </a:r>
            <a:r>
              <a:rPr lang="en-US" altLang="zh-CN" sz="28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endParaRPr lang="zh-CN" altLang="en-US" sz="28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4446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CBD57FB-8FAE-22A3-1BBD-462C32FEA6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3" b="27511"/>
          <a:stretch/>
        </p:blipFill>
        <p:spPr>
          <a:xfrm>
            <a:off x="0" y="1916113"/>
            <a:ext cx="12192000" cy="327205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8446788-38E1-A729-E984-73B172EF9C52}"/>
              </a:ext>
            </a:extLst>
          </p:cNvPr>
          <p:cNvSpPr/>
          <p:nvPr/>
        </p:nvSpPr>
        <p:spPr>
          <a:xfrm>
            <a:off x="0" y="1916113"/>
            <a:ext cx="12192000" cy="3272051"/>
          </a:xfrm>
          <a:prstGeom prst="rect">
            <a:avLst/>
          </a:prstGeom>
          <a:gradFill>
            <a:gsLst>
              <a:gs pos="0">
                <a:srgbClr val="2577E1"/>
              </a:gs>
              <a:gs pos="75000">
                <a:srgbClr val="2577E1">
                  <a:alpha val="36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203073-E7C6-14A1-A5C1-52E3BD8F1B2D}"/>
              </a:ext>
            </a:extLst>
          </p:cNvPr>
          <p:cNvSpPr txBox="1"/>
          <p:nvPr/>
        </p:nvSpPr>
        <p:spPr>
          <a:xfrm>
            <a:off x="4328616" y="2565780"/>
            <a:ext cx="3643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经验总结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190F67-C4C8-4E99-84BF-42F93C3298A3}"/>
              </a:ext>
            </a:extLst>
          </p:cNvPr>
          <p:cNvSpPr txBox="1"/>
          <p:nvPr/>
        </p:nvSpPr>
        <p:spPr>
          <a:xfrm>
            <a:off x="3076434" y="3673776"/>
            <a:ext cx="60937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Add your text information here for concise and clear content, and add your text information here for concise and clear content.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2F217C-7280-B4B3-5DD4-B34B5C77C20B}"/>
              </a:ext>
            </a:extLst>
          </p:cNvPr>
          <p:cNvSpPr txBox="1"/>
          <p:nvPr/>
        </p:nvSpPr>
        <p:spPr>
          <a:xfrm>
            <a:off x="5007592" y="595466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10EDF2B-B19C-B0D3-7B2C-5EE553534CED}"/>
              </a:ext>
            </a:extLst>
          </p:cNvPr>
          <p:cNvCxnSpPr>
            <a:endCxn id="8" idx="1"/>
          </p:cNvCxnSpPr>
          <p:nvPr/>
        </p:nvCxnSpPr>
        <p:spPr>
          <a:xfrm>
            <a:off x="54592" y="6154717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923788A-2795-84D7-3304-044426D830A0}"/>
              </a:ext>
            </a:extLst>
          </p:cNvPr>
          <p:cNvCxnSpPr/>
          <p:nvPr/>
        </p:nvCxnSpPr>
        <p:spPr>
          <a:xfrm>
            <a:off x="7238999" y="6154717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3247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DE6C7200-2B8E-34E1-9C08-3D2D9CAD4D8F}"/>
              </a:ext>
            </a:extLst>
          </p:cNvPr>
          <p:cNvSpPr/>
          <p:nvPr/>
        </p:nvSpPr>
        <p:spPr>
          <a:xfrm>
            <a:off x="0" y="5049982"/>
            <a:ext cx="12192000" cy="1808018"/>
          </a:xfrm>
          <a:prstGeom prst="rect">
            <a:avLst/>
          </a:prstGeom>
          <a:solidFill>
            <a:srgbClr val="2577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康帅slide5">
            <a:extLst>
              <a:ext uri="{FF2B5EF4-FFF2-40B4-BE49-F238E27FC236}">
                <a16:creationId xmlns:a16="http://schemas.microsoft.com/office/drawing/2014/main" id="{81CDE6F2-8B91-9B61-651C-E1232FDF6E8F}"/>
              </a:ext>
            </a:extLst>
          </p:cNvPr>
          <p:cNvSpPr/>
          <p:nvPr/>
        </p:nvSpPr>
        <p:spPr>
          <a:xfrm>
            <a:off x="695325" y="1735377"/>
            <a:ext cx="3553097" cy="45535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汉仪正圆-45W" panose="00020600040101010101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24DBC88-152F-0897-48C8-8C3FD0EFE4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64" y="2331453"/>
            <a:ext cx="2987849" cy="170037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77F771F-394F-FD13-C59D-835517AAC550}"/>
              </a:ext>
            </a:extLst>
          </p:cNvPr>
          <p:cNvSpPr txBox="1"/>
          <p:nvPr/>
        </p:nvSpPr>
        <p:spPr>
          <a:xfrm>
            <a:off x="601196" y="298232"/>
            <a:ext cx="20209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经验总结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F690C15-068F-82EB-D2DD-9074D7BA1460}"/>
              </a:ext>
            </a:extLst>
          </p:cNvPr>
          <p:cNvCxnSpPr>
            <a:cxnSpLocks/>
          </p:cNvCxnSpPr>
          <p:nvPr/>
        </p:nvCxnSpPr>
        <p:spPr>
          <a:xfrm>
            <a:off x="695325" y="877328"/>
            <a:ext cx="10801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4E271B4B-7E47-D006-D43F-6A9ACA622DE5}"/>
              </a:ext>
            </a:extLst>
          </p:cNvPr>
          <p:cNvSpPr txBox="1"/>
          <p:nvPr/>
        </p:nvSpPr>
        <p:spPr>
          <a:xfrm>
            <a:off x="9388849" y="42134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sp>
        <p:nvSpPr>
          <p:cNvPr id="10" name="文本框 39">
            <a:extLst>
              <a:ext uri="{FF2B5EF4-FFF2-40B4-BE49-F238E27FC236}">
                <a16:creationId xmlns:a16="http://schemas.microsoft.com/office/drawing/2014/main" id="{CFB6C374-A958-87F5-522B-7F0899FF0332}"/>
              </a:ext>
            </a:extLst>
          </p:cNvPr>
          <p:cNvSpPr txBox="1"/>
          <p:nvPr/>
        </p:nvSpPr>
        <p:spPr>
          <a:xfrm>
            <a:off x="931189" y="4220848"/>
            <a:ext cx="1730496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此处添加标题 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B55E068-BD2F-0EE5-2C7F-1B3674F03C72}"/>
              </a:ext>
            </a:extLst>
          </p:cNvPr>
          <p:cNvSpPr txBox="1"/>
          <p:nvPr/>
        </p:nvSpPr>
        <p:spPr>
          <a:xfrm>
            <a:off x="931189" y="4600920"/>
            <a:ext cx="2987849" cy="102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2" name="文本框 39">
            <a:extLst>
              <a:ext uri="{FF2B5EF4-FFF2-40B4-BE49-F238E27FC236}">
                <a16:creationId xmlns:a16="http://schemas.microsoft.com/office/drawing/2014/main" id="{5DF4D627-2439-9F4B-075B-D6129F927EDF}"/>
              </a:ext>
            </a:extLst>
          </p:cNvPr>
          <p:cNvSpPr txBox="1"/>
          <p:nvPr/>
        </p:nvSpPr>
        <p:spPr>
          <a:xfrm>
            <a:off x="5382491" y="1670800"/>
            <a:ext cx="179182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此处添加标题  </a:t>
            </a:r>
          </a:p>
        </p:txBody>
      </p:sp>
      <p:sp>
        <p:nvSpPr>
          <p:cNvPr id="13" name="文本框 10">
            <a:extLst>
              <a:ext uri="{FF2B5EF4-FFF2-40B4-BE49-F238E27FC236}">
                <a16:creationId xmlns:a16="http://schemas.microsoft.com/office/drawing/2014/main" id="{013F3C33-50D7-5531-F299-D73E2824862B}"/>
              </a:ext>
            </a:extLst>
          </p:cNvPr>
          <p:cNvSpPr txBox="1"/>
          <p:nvPr/>
        </p:nvSpPr>
        <p:spPr>
          <a:xfrm>
            <a:off x="5382491" y="2029789"/>
            <a:ext cx="6114184" cy="1189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4" name="文本框 39">
            <a:extLst>
              <a:ext uri="{FF2B5EF4-FFF2-40B4-BE49-F238E27FC236}">
                <a16:creationId xmlns:a16="http://schemas.microsoft.com/office/drawing/2014/main" id="{C08E8E57-2634-C930-D8E4-2E6AA8CD1A71}"/>
              </a:ext>
            </a:extLst>
          </p:cNvPr>
          <p:cNvSpPr txBox="1"/>
          <p:nvPr/>
        </p:nvSpPr>
        <p:spPr>
          <a:xfrm>
            <a:off x="5390385" y="3312315"/>
            <a:ext cx="179182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此处添加标题  </a:t>
            </a:r>
          </a:p>
        </p:txBody>
      </p:sp>
      <p:sp>
        <p:nvSpPr>
          <p:cNvPr id="15" name="文本框 10">
            <a:extLst>
              <a:ext uri="{FF2B5EF4-FFF2-40B4-BE49-F238E27FC236}">
                <a16:creationId xmlns:a16="http://schemas.microsoft.com/office/drawing/2014/main" id="{9B815F9F-C5FD-1EDC-E883-DA6516B74F85}"/>
              </a:ext>
            </a:extLst>
          </p:cNvPr>
          <p:cNvSpPr txBox="1"/>
          <p:nvPr/>
        </p:nvSpPr>
        <p:spPr>
          <a:xfrm>
            <a:off x="5390385" y="3662570"/>
            <a:ext cx="5994486" cy="1189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6326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8CBF61E-0ED8-1829-DE99-8AAB66E25F78}"/>
              </a:ext>
            </a:extLst>
          </p:cNvPr>
          <p:cNvSpPr txBox="1"/>
          <p:nvPr/>
        </p:nvSpPr>
        <p:spPr>
          <a:xfrm>
            <a:off x="601196" y="298232"/>
            <a:ext cx="20209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经验总结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1EE7F5-4DE4-3C27-206A-BDC24872360C}"/>
              </a:ext>
            </a:extLst>
          </p:cNvPr>
          <p:cNvCxnSpPr>
            <a:cxnSpLocks/>
          </p:cNvCxnSpPr>
          <p:nvPr/>
        </p:nvCxnSpPr>
        <p:spPr>
          <a:xfrm>
            <a:off x="695325" y="877328"/>
            <a:ext cx="10801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E6F9F7AB-901C-3B0F-AC71-C78F913797CF}"/>
              </a:ext>
            </a:extLst>
          </p:cNvPr>
          <p:cNvSpPr txBox="1"/>
          <p:nvPr/>
        </p:nvSpPr>
        <p:spPr>
          <a:xfrm>
            <a:off x="9388849" y="42134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269F170-22A9-D69B-71DC-F6F1AAF22CF0}"/>
              </a:ext>
            </a:extLst>
          </p:cNvPr>
          <p:cNvSpPr/>
          <p:nvPr/>
        </p:nvSpPr>
        <p:spPr>
          <a:xfrm>
            <a:off x="4453142" y="1920612"/>
            <a:ext cx="1510674" cy="1510674"/>
          </a:xfrm>
          <a:custGeom>
            <a:avLst/>
            <a:gdLst>
              <a:gd name="connsiteX0" fmla="*/ 0 w 2167466"/>
              <a:gd name="connsiteY0" fmla="*/ 361252 h 2167466"/>
              <a:gd name="connsiteX1" fmla="*/ 361252 w 2167466"/>
              <a:gd name="connsiteY1" fmla="*/ 0 h 2167466"/>
              <a:gd name="connsiteX2" fmla="*/ 1806214 w 2167466"/>
              <a:gd name="connsiteY2" fmla="*/ 0 h 2167466"/>
              <a:gd name="connsiteX3" fmla="*/ 2167466 w 2167466"/>
              <a:gd name="connsiteY3" fmla="*/ 361252 h 2167466"/>
              <a:gd name="connsiteX4" fmla="*/ 2167466 w 2167466"/>
              <a:gd name="connsiteY4" fmla="*/ 1806214 h 2167466"/>
              <a:gd name="connsiteX5" fmla="*/ 1806214 w 2167466"/>
              <a:gd name="connsiteY5" fmla="*/ 2167466 h 2167466"/>
              <a:gd name="connsiteX6" fmla="*/ 361252 w 2167466"/>
              <a:gd name="connsiteY6" fmla="*/ 2167466 h 2167466"/>
              <a:gd name="connsiteX7" fmla="*/ 0 w 2167466"/>
              <a:gd name="connsiteY7" fmla="*/ 1806214 h 2167466"/>
              <a:gd name="connsiteX8" fmla="*/ 0 w 2167466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7466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1806214" y="0"/>
                </a:lnTo>
                <a:cubicBezTo>
                  <a:pt x="2005728" y="0"/>
                  <a:pt x="2167466" y="161738"/>
                  <a:pt x="2167466" y="361252"/>
                </a:cubicBezTo>
                <a:lnTo>
                  <a:pt x="2167466" y="1806214"/>
                </a:lnTo>
                <a:cubicBezTo>
                  <a:pt x="2167466" y="2005728"/>
                  <a:pt x="2005728" y="2167466"/>
                  <a:pt x="1806214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2577E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307737" tIns="307737" rIns="307737" bIns="307737" numCol="1" spcCol="127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3558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altLang="zh-CN" sz="72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超粗圆简" panose="02010600000101010101" charset="-122"/>
              <a:ea typeface="汉仪超粗圆简" panose="02010600000101010101" charset="-122"/>
              <a:cs typeface="微软雅黑" panose="020B0503020204020204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43B4940-2211-8285-C815-644668838DE8}"/>
              </a:ext>
            </a:extLst>
          </p:cNvPr>
          <p:cNvSpPr/>
          <p:nvPr/>
        </p:nvSpPr>
        <p:spPr>
          <a:xfrm>
            <a:off x="6228185" y="1920612"/>
            <a:ext cx="1510674" cy="1510674"/>
          </a:xfrm>
          <a:custGeom>
            <a:avLst/>
            <a:gdLst>
              <a:gd name="connsiteX0" fmla="*/ 0 w 2167466"/>
              <a:gd name="connsiteY0" fmla="*/ 361252 h 2167466"/>
              <a:gd name="connsiteX1" fmla="*/ 361252 w 2167466"/>
              <a:gd name="connsiteY1" fmla="*/ 0 h 2167466"/>
              <a:gd name="connsiteX2" fmla="*/ 1806214 w 2167466"/>
              <a:gd name="connsiteY2" fmla="*/ 0 h 2167466"/>
              <a:gd name="connsiteX3" fmla="*/ 2167466 w 2167466"/>
              <a:gd name="connsiteY3" fmla="*/ 361252 h 2167466"/>
              <a:gd name="connsiteX4" fmla="*/ 2167466 w 2167466"/>
              <a:gd name="connsiteY4" fmla="*/ 1806214 h 2167466"/>
              <a:gd name="connsiteX5" fmla="*/ 1806214 w 2167466"/>
              <a:gd name="connsiteY5" fmla="*/ 2167466 h 2167466"/>
              <a:gd name="connsiteX6" fmla="*/ 361252 w 2167466"/>
              <a:gd name="connsiteY6" fmla="*/ 2167466 h 2167466"/>
              <a:gd name="connsiteX7" fmla="*/ 0 w 2167466"/>
              <a:gd name="connsiteY7" fmla="*/ 1806214 h 2167466"/>
              <a:gd name="connsiteX8" fmla="*/ 0 w 2167466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7466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1806214" y="0"/>
                </a:lnTo>
                <a:cubicBezTo>
                  <a:pt x="2005728" y="0"/>
                  <a:pt x="2167466" y="161738"/>
                  <a:pt x="2167466" y="361252"/>
                </a:cubicBezTo>
                <a:lnTo>
                  <a:pt x="2167466" y="1806214"/>
                </a:lnTo>
                <a:cubicBezTo>
                  <a:pt x="2167466" y="2005728"/>
                  <a:pt x="2005728" y="2167466"/>
                  <a:pt x="1806214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2577E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307737" tIns="307737" rIns="307737" bIns="307737" numCol="1" spcCol="127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3558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altLang="zh-CN" sz="72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超粗圆简" panose="02010600000101010101" charset="-122"/>
              <a:ea typeface="汉仪超粗圆简" panose="02010600000101010101" charset="-122"/>
              <a:cs typeface="微软雅黑" panose="020B0503020204020204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0DA4530-F60F-1E9C-0EF5-545EDD8670DD}"/>
              </a:ext>
            </a:extLst>
          </p:cNvPr>
          <p:cNvSpPr/>
          <p:nvPr/>
        </p:nvSpPr>
        <p:spPr>
          <a:xfrm>
            <a:off x="4453142" y="3695654"/>
            <a:ext cx="1510674" cy="1510674"/>
          </a:xfrm>
          <a:custGeom>
            <a:avLst/>
            <a:gdLst>
              <a:gd name="connsiteX0" fmla="*/ 0 w 2167466"/>
              <a:gd name="connsiteY0" fmla="*/ 361252 h 2167466"/>
              <a:gd name="connsiteX1" fmla="*/ 361252 w 2167466"/>
              <a:gd name="connsiteY1" fmla="*/ 0 h 2167466"/>
              <a:gd name="connsiteX2" fmla="*/ 1806214 w 2167466"/>
              <a:gd name="connsiteY2" fmla="*/ 0 h 2167466"/>
              <a:gd name="connsiteX3" fmla="*/ 2167466 w 2167466"/>
              <a:gd name="connsiteY3" fmla="*/ 361252 h 2167466"/>
              <a:gd name="connsiteX4" fmla="*/ 2167466 w 2167466"/>
              <a:gd name="connsiteY4" fmla="*/ 1806214 h 2167466"/>
              <a:gd name="connsiteX5" fmla="*/ 1806214 w 2167466"/>
              <a:gd name="connsiteY5" fmla="*/ 2167466 h 2167466"/>
              <a:gd name="connsiteX6" fmla="*/ 361252 w 2167466"/>
              <a:gd name="connsiteY6" fmla="*/ 2167466 h 2167466"/>
              <a:gd name="connsiteX7" fmla="*/ 0 w 2167466"/>
              <a:gd name="connsiteY7" fmla="*/ 1806214 h 2167466"/>
              <a:gd name="connsiteX8" fmla="*/ 0 w 2167466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7466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1806214" y="0"/>
                </a:lnTo>
                <a:cubicBezTo>
                  <a:pt x="2005728" y="0"/>
                  <a:pt x="2167466" y="161738"/>
                  <a:pt x="2167466" y="361252"/>
                </a:cubicBezTo>
                <a:lnTo>
                  <a:pt x="2167466" y="1806214"/>
                </a:lnTo>
                <a:cubicBezTo>
                  <a:pt x="2167466" y="2005728"/>
                  <a:pt x="2005728" y="2167466"/>
                  <a:pt x="1806214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2577E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307737" tIns="307737" rIns="307737" bIns="307737" numCol="1" spcCol="127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3558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altLang="zh-CN" sz="72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超粗圆简" panose="02010600000101010101" charset="-122"/>
              <a:ea typeface="汉仪超粗圆简" panose="02010600000101010101" charset="-122"/>
              <a:cs typeface="微软雅黑" panose="020B0503020204020204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C39D22E-DF23-D21C-AFC0-2766D9AC19E7}"/>
              </a:ext>
            </a:extLst>
          </p:cNvPr>
          <p:cNvSpPr/>
          <p:nvPr/>
        </p:nvSpPr>
        <p:spPr>
          <a:xfrm>
            <a:off x="6228185" y="3695654"/>
            <a:ext cx="1510674" cy="1510674"/>
          </a:xfrm>
          <a:custGeom>
            <a:avLst/>
            <a:gdLst>
              <a:gd name="connsiteX0" fmla="*/ 0 w 2167466"/>
              <a:gd name="connsiteY0" fmla="*/ 361252 h 2167466"/>
              <a:gd name="connsiteX1" fmla="*/ 361252 w 2167466"/>
              <a:gd name="connsiteY1" fmla="*/ 0 h 2167466"/>
              <a:gd name="connsiteX2" fmla="*/ 1806214 w 2167466"/>
              <a:gd name="connsiteY2" fmla="*/ 0 h 2167466"/>
              <a:gd name="connsiteX3" fmla="*/ 2167466 w 2167466"/>
              <a:gd name="connsiteY3" fmla="*/ 361252 h 2167466"/>
              <a:gd name="connsiteX4" fmla="*/ 2167466 w 2167466"/>
              <a:gd name="connsiteY4" fmla="*/ 1806214 h 2167466"/>
              <a:gd name="connsiteX5" fmla="*/ 1806214 w 2167466"/>
              <a:gd name="connsiteY5" fmla="*/ 2167466 h 2167466"/>
              <a:gd name="connsiteX6" fmla="*/ 361252 w 2167466"/>
              <a:gd name="connsiteY6" fmla="*/ 2167466 h 2167466"/>
              <a:gd name="connsiteX7" fmla="*/ 0 w 2167466"/>
              <a:gd name="connsiteY7" fmla="*/ 1806214 h 2167466"/>
              <a:gd name="connsiteX8" fmla="*/ 0 w 2167466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7466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1806214" y="0"/>
                </a:lnTo>
                <a:cubicBezTo>
                  <a:pt x="2005728" y="0"/>
                  <a:pt x="2167466" y="161738"/>
                  <a:pt x="2167466" y="361252"/>
                </a:cubicBezTo>
                <a:lnTo>
                  <a:pt x="2167466" y="1806214"/>
                </a:lnTo>
                <a:cubicBezTo>
                  <a:pt x="2167466" y="2005728"/>
                  <a:pt x="2005728" y="2167466"/>
                  <a:pt x="1806214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2577E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307737" tIns="307737" rIns="307737" bIns="307737" numCol="1" spcCol="127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3558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altLang="zh-CN" sz="72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超粗圆简" panose="02010600000101010101" charset="-122"/>
              <a:ea typeface="汉仪超粗圆简" panose="02010600000101010101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AC82F3-9E0A-119F-C43D-3B555885794C}"/>
              </a:ext>
            </a:extLst>
          </p:cNvPr>
          <p:cNvSpPr txBox="1"/>
          <p:nvPr/>
        </p:nvSpPr>
        <p:spPr>
          <a:xfrm>
            <a:off x="4827494" y="2014229"/>
            <a:ext cx="7530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</a:t>
            </a:r>
            <a:endParaRPr lang="zh-CN" altLang="en-US" sz="8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65B6CAC-D727-E0F0-4433-0F1B0050B3FD}"/>
              </a:ext>
            </a:extLst>
          </p:cNvPr>
          <p:cNvSpPr txBox="1"/>
          <p:nvPr/>
        </p:nvSpPr>
        <p:spPr>
          <a:xfrm>
            <a:off x="6580110" y="2014228"/>
            <a:ext cx="7530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</a:t>
            </a:r>
            <a:endParaRPr lang="zh-CN" altLang="en-US" sz="8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938B47-8E31-B01E-054F-C30A84790EEA}"/>
              </a:ext>
            </a:extLst>
          </p:cNvPr>
          <p:cNvSpPr txBox="1"/>
          <p:nvPr/>
        </p:nvSpPr>
        <p:spPr>
          <a:xfrm>
            <a:off x="4787153" y="3789271"/>
            <a:ext cx="7530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</a:t>
            </a:r>
            <a:endParaRPr lang="zh-CN" altLang="en-US" sz="8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F1F657-3272-E999-2783-33C4E962AF98}"/>
              </a:ext>
            </a:extLst>
          </p:cNvPr>
          <p:cNvSpPr txBox="1"/>
          <p:nvPr/>
        </p:nvSpPr>
        <p:spPr>
          <a:xfrm>
            <a:off x="6580110" y="3800431"/>
            <a:ext cx="9172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D</a:t>
            </a:r>
            <a:endParaRPr lang="zh-CN" altLang="en-US" sz="8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 39">
            <a:extLst>
              <a:ext uri="{FF2B5EF4-FFF2-40B4-BE49-F238E27FC236}">
                <a16:creationId xmlns:a16="http://schemas.microsoft.com/office/drawing/2014/main" id="{22348E53-D357-616B-6974-D44766E8BBC1}"/>
              </a:ext>
            </a:extLst>
          </p:cNvPr>
          <p:cNvSpPr txBox="1"/>
          <p:nvPr/>
        </p:nvSpPr>
        <p:spPr>
          <a:xfrm>
            <a:off x="7738859" y="1836690"/>
            <a:ext cx="228793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此处添加标题  </a:t>
            </a:r>
          </a:p>
        </p:txBody>
      </p:sp>
      <p:sp>
        <p:nvSpPr>
          <p:cNvPr id="15" name="文本框 10">
            <a:extLst>
              <a:ext uri="{FF2B5EF4-FFF2-40B4-BE49-F238E27FC236}">
                <a16:creationId xmlns:a16="http://schemas.microsoft.com/office/drawing/2014/main" id="{5A307327-90D2-6A98-C957-B7762D440ECC}"/>
              </a:ext>
            </a:extLst>
          </p:cNvPr>
          <p:cNvSpPr txBox="1"/>
          <p:nvPr/>
        </p:nvSpPr>
        <p:spPr>
          <a:xfrm>
            <a:off x="7738861" y="2214765"/>
            <a:ext cx="3757814" cy="1143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6" name="文本框 39">
            <a:extLst>
              <a:ext uri="{FF2B5EF4-FFF2-40B4-BE49-F238E27FC236}">
                <a16:creationId xmlns:a16="http://schemas.microsoft.com/office/drawing/2014/main" id="{55C59352-1E90-4820-A9A4-FE828AE3E049}"/>
              </a:ext>
            </a:extLst>
          </p:cNvPr>
          <p:cNvSpPr txBox="1"/>
          <p:nvPr/>
        </p:nvSpPr>
        <p:spPr>
          <a:xfrm>
            <a:off x="7768555" y="3622863"/>
            <a:ext cx="228793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此处添加标题  </a:t>
            </a:r>
          </a:p>
        </p:txBody>
      </p:sp>
      <p:sp>
        <p:nvSpPr>
          <p:cNvPr id="17" name="文本框 10">
            <a:extLst>
              <a:ext uri="{FF2B5EF4-FFF2-40B4-BE49-F238E27FC236}">
                <a16:creationId xmlns:a16="http://schemas.microsoft.com/office/drawing/2014/main" id="{1A5BC65B-E29A-B204-30BF-B1B18525DAA3}"/>
              </a:ext>
            </a:extLst>
          </p:cNvPr>
          <p:cNvSpPr txBox="1"/>
          <p:nvPr/>
        </p:nvSpPr>
        <p:spPr>
          <a:xfrm>
            <a:off x="7768557" y="4000938"/>
            <a:ext cx="3757814" cy="1143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8" name="文本框 39">
            <a:extLst>
              <a:ext uri="{FF2B5EF4-FFF2-40B4-BE49-F238E27FC236}">
                <a16:creationId xmlns:a16="http://schemas.microsoft.com/office/drawing/2014/main" id="{A95DABAC-4B2F-F180-CAC3-42C23E0317E9}"/>
              </a:ext>
            </a:extLst>
          </p:cNvPr>
          <p:cNvSpPr txBox="1"/>
          <p:nvPr/>
        </p:nvSpPr>
        <p:spPr>
          <a:xfrm>
            <a:off x="2202232" y="1835431"/>
            <a:ext cx="228793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此处添加标题  </a:t>
            </a:r>
          </a:p>
        </p:txBody>
      </p:sp>
      <p:sp>
        <p:nvSpPr>
          <p:cNvPr id="19" name="文本框 10">
            <a:extLst>
              <a:ext uri="{FF2B5EF4-FFF2-40B4-BE49-F238E27FC236}">
                <a16:creationId xmlns:a16="http://schemas.microsoft.com/office/drawing/2014/main" id="{8FD04CB7-1071-0DD1-ECE8-99D9075FB6BA}"/>
              </a:ext>
            </a:extLst>
          </p:cNvPr>
          <p:cNvSpPr txBox="1"/>
          <p:nvPr/>
        </p:nvSpPr>
        <p:spPr>
          <a:xfrm>
            <a:off x="517383" y="2182314"/>
            <a:ext cx="3757814" cy="1143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r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20" name="文本框 39">
            <a:extLst>
              <a:ext uri="{FF2B5EF4-FFF2-40B4-BE49-F238E27FC236}">
                <a16:creationId xmlns:a16="http://schemas.microsoft.com/office/drawing/2014/main" id="{10C010C9-258C-B349-E8DF-CB7B391BDA91}"/>
              </a:ext>
            </a:extLst>
          </p:cNvPr>
          <p:cNvSpPr txBox="1"/>
          <p:nvPr/>
        </p:nvSpPr>
        <p:spPr>
          <a:xfrm>
            <a:off x="2202232" y="3594710"/>
            <a:ext cx="228793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此处添加标题  </a:t>
            </a:r>
          </a:p>
        </p:txBody>
      </p:sp>
      <p:sp>
        <p:nvSpPr>
          <p:cNvPr id="21" name="文本框 10">
            <a:extLst>
              <a:ext uri="{FF2B5EF4-FFF2-40B4-BE49-F238E27FC236}">
                <a16:creationId xmlns:a16="http://schemas.microsoft.com/office/drawing/2014/main" id="{B8F13A4A-B704-292B-E6F8-288F9ED49941}"/>
              </a:ext>
            </a:extLst>
          </p:cNvPr>
          <p:cNvSpPr txBox="1"/>
          <p:nvPr/>
        </p:nvSpPr>
        <p:spPr>
          <a:xfrm>
            <a:off x="517383" y="3941593"/>
            <a:ext cx="3757814" cy="1143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r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6121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04232B4-0DCC-E890-DC2E-585A16CB71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3" b="27511"/>
          <a:stretch/>
        </p:blipFill>
        <p:spPr>
          <a:xfrm>
            <a:off x="0" y="1916113"/>
            <a:ext cx="12192000" cy="327205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DAD4890-B6E7-289B-32DD-4342849F2B00}"/>
              </a:ext>
            </a:extLst>
          </p:cNvPr>
          <p:cNvSpPr/>
          <p:nvPr/>
        </p:nvSpPr>
        <p:spPr>
          <a:xfrm>
            <a:off x="0" y="1916113"/>
            <a:ext cx="12192000" cy="3272051"/>
          </a:xfrm>
          <a:prstGeom prst="rect">
            <a:avLst/>
          </a:prstGeom>
          <a:gradFill>
            <a:gsLst>
              <a:gs pos="0">
                <a:srgbClr val="2577E1"/>
              </a:gs>
              <a:gs pos="75000">
                <a:srgbClr val="2577E1">
                  <a:alpha val="36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321E6C-78D1-372B-B089-2FFEBAFAEAFE}"/>
              </a:ext>
            </a:extLst>
          </p:cNvPr>
          <p:cNvSpPr txBox="1"/>
          <p:nvPr/>
        </p:nvSpPr>
        <p:spPr>
          <a:xfrm>
            <a:off x="4328616" y="2565780"/>
            <a:ext cx="3643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BE04F2-7E59-FABE-FA22-999B8FC1D228}"/>
              </a:ext>
            </a:extLst>
          </p:cNvPr>
          <p:cNvSpPr txBox="1"/>
          <p:nvPr/>
        </p:nvSpPr>
        <p:spPr>
          <a:xfrm>
            <a:off x="3076434" y="3673776"/>
            <a:ext cx="60937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Add your text information here for concise and clear content, and add your text information here for concise and clear content.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98E0A3-B132-8D33-D626-82647C97F992}"/>
              </a:ext>
            </a:extLst>
          </p:cNvPr>
          <p:cNvSpPr txBox="1"/>
          <p:nvPr/>
        </p:nvSpPr>
        <p:spPr>
          <a:xfrm>
            <a:off x="5007592" y="595466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725E76F-B461-2394-CCEC-ACBA98E8E26B}"/>
              </a:ext>
            </a:extLst>
          </p:cNvPr>
          <p:cNvCxnSpPr>
            <a:endCxn id="8" idx="1"/>
          </p:cNvCxnSpPr>
          <p:nvPr/>
        </p:nvCxnSpPr>
        <p:spPr>
          <a:xfrm>
            <a:off x="54592" y="6154717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B021474-5F7E-C3C9-1AAC-A04A9F860D50}"/>
              </a:ext>
            </a:extLst>
          </p:cNvPr>
          <p:cNvCxnSpPr/>
          <p:nvPr/>
        </p:nvCxnSpPr>
        <p:spPr>
          <a:xfrm>
            <a:off x="7238999" y="6154717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4176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4EF42EB-1EC7-8D4E-7553-1B6F90A5BF5E}"/>
              </a:ext>
            </a:extLst>
          </p:cNvPr>
          <p:cNvSpPr txBox="1"/>
          <p:nvPr/>
        </p:nvSpPr>
        <p:spPr>
          <a:xfrm>
            <a:off x="601196" y="298232"/>
            <a:ext cx="20209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未来计划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C08719E-5243-A373-A0BB-8A476C3DD7DE}"/>
              </a:ext>
            </a:extLst>
          </p:cNvPr>
          <p:cNvCxnSpPr>
            <a:cxnSpLocks/>
          </p:cNvCxnSpPr>
          <p:nvPr/>
        </p:nvCxnSpPr>
        <p:spPr>
          <a:xfrm>
            <a:off x="695325" y="877328"/>
            <a:ext cx="10801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8F5E8A37-2500-BE9D-FEA1-D7087A3D5256}"/>
              </a:ext>
            </a:extLst>
          </p:cNvPr>
          <p:cNvSpPr txBox="1"/>
          <p:nvPr/>
        </p:nvSpPr>
        <p:spPr>
          <a:xfrm>
            <a:off x="9388849" y="42134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1004D60-7173-C635-F894-C69C4C9670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748515"/>
            <a:ext cx="12192000" cy="35244"/>
          </a:xfrm>
          <a:prstGeom prst="line">
            <a:avLst/>
          </a:prstGeom>
          <a:noFill/>
          <a:ln w="19050">
            <a:solidFill>
              <a:srgbClr val="2577E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0E10655E-07A7-4E23-326A-F763A7BEC6E0}"/>
              </a:ext>
            </a:extLst>
          </p:cNvPr>
          <p:cNvGrpSpPr/>
          <p:nvPr/>
        </p:nvGrpSpPr>
        <p:grpSpPr>
          <a:xfrm>
            <a:off x="2185352" y="3664527"/>
            <a:ext cx="7849235" cy="201295"/>
            <a:chOff x="3530" y="5673"/>
            <a:chExt cx="12361" cy="317"/>
          </a:xfrm>
          <a:solidFill>
            <a:srgbClr val="2577E1"/>
          </a:solidFill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4E5F9891-6ADB-AB89-BD9D-5E5F53B937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0" y="5675"/>
              <a:ext cx="272" cy="292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9AB73DD-527D-69EC-A078-A1E96445E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9" y="5673"/>
              <a:ext cx="270" cy="292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381CA5F4-AF50-5741-E007-D6704276D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42" y="5673"/>
              <a:ext cx="272" cy="292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43412F2D-700F-6742-D914-341ECE8FE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21" y="5698"/>
              <a:ext cx="270" cy="292"/>
            </a:xfrm>
            <a:prstGeom prst="ellipse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734AFC9E-90B6-1572-8487-8A49BFF43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443" y="2432647"/>
            <a:ext cx="1012825" cy="1014412"/>
          </a:xfrm>
          <a:prstGeom prst="ellipse">
            <a:avLst/>
          </a:prstGeom>
          <a:solidFill>
            <a:srgbClr val="2577E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粗简黑简" panose="00020600040101010101" charset="-122"/>
              <a:ea typeface="汉仪粗简黑简" panose="0002060004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0F26A3A-4DD2-9EE1-E8B0-3BA708678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8380" y="2435822"/>
            <a:ext cx="1012825" cy="1014412"/>
          </a:xfrm>
          <a:prstGeom prst="ellipse">
            <a:avLst/>
          </a:prstGeom>
          <a:solidFill>
            <a:srgbClr val="2577E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粗简黑简" panose="00020600040101010101" charset="-122"/>
              <a:ea typeface="汉仪粗简黑简" panose="0002060004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423D9E8-3ECE-0036-D833-517EE3DD9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4555" y="3997922"/>
            <a:ext cx="1012825" cy="1012825"/>
          </a:xfrm>
          <a:prstGeom prst="ellipse">
            <a:avLst/>
          </a:prstGeom>
          <a:solidFill>
            <a:srgbClr val="2577E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粗简黑简" panose="00020600040101010101" charset="-122"/>
              <a:ea typeface="汉仪粗简黑简" panose="0002060004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55AB146-D6CC-2A5A-3D0C-B9C6459033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6505" y="2389784"/>
            <a:ext cx="1012825" cy="1012825"/>
          </a:xfrm>
          <a:prstGeom prst="ellipse">
            <a:avLst/>
          </a:prstGeom>
          <a:solidFill>
            <a:srgbClr val="2577E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粗简黑简" panose="00020600040101010101" charset="-122"/>
              <a:ea typeface="汉仪粗简黑简" panose="0002060004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9703883-D1DE-3D40-B091-D6988EA11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5418" y="3939184"/>
            <a:ext cx="1012825" cy="1012825"/>
          </a:xfrm>
          <a:prstGeom prst="ellipse">
            <a:avLst/>
          </a:prstGeom>
          <a:solidFill>
            <a:srgbClr val="2577E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粗简黑简" panose="00020600040101010101" charset="-122"/>
              <a:ea typeface="汉仪粗简黑简" panose="0002060004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0B3D536-644D-4F3E-AD67-A52B985019DB}"/>
              </a:ext>
            </a:extLst>
          </p:cNvPr>
          <p:cNvSpPr txBox="1"/>
          <p:nvPr/>
        </p:nvSpPr>
        <p:spPr>
          <a:xfrm>
            <a:off x="1440170" y="2453303"/>
            <a:ext cx="625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</a:t>
            </a:r>
            <a:endParaRPr lang="zh-CN" altLang="en-US" sz="54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BDE65FF-4ADB-D2AE-97C0-E229DCF9E7FD}"/>
              </a:ext>
            </a:extLst>
          </p:cNvPr>
          <p:cNvSpPr txBox="1"/>
          <p:nvPr/>
        </p:nvSpPr>
        <p:spPr>
          <a:xfrm>
            <a:off x="3618220" y="4064110"/>
            <a:ext cx="625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</a:t>
            </a:r>
            <a:endParaRPr lang="zh-CN" altLang="en-US" sz="54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9A0AD04-97E9-53B2-1897-A856055D8650}"/>
              </a:ext>
            </a:extLst>
          </p:cNvPr>
          <p:cNvSpPr txBox="1"/>
          <p:nvPr/>
        </p:nvSpPr>
        <p:spPr>
          <a:xfrm>
            <a:off x="5766108" y="2505846"/>
            <a:ext cx="625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</a:t>
            </a:r>
            <a:endParaRPr lang="zh-CN" altLang="en-US" sz="54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370B6AE-6C76-FAEF-E846-19F20D79FB02}"/>
              </a:ext>
            </a:extLst>
          </p:cNvPr>
          <p:cNvSpPr txBox="1"/>
          <p:nvPr/>
        </p:nvSpPr>
        <p:spPr>
          <a:xfrm>
            <a:off x="7979083" y="3980684"/>
            <a:ext cx="625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</a:t>
            </a:r>
            <a:endParaRPr lang="zh-CN" altLang="en-US" sz="54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058AECE-A2FD-8A95-8620-AA0A9CC1FFA5}"/>
              </a:ext>
            </a:extLst>
          </p:cNvPr>
          <p:cNvSpPr txBox="1"/>
          <p:nvPr/>
        </p:nvSpPr>
        <p:spPr>
          <a:xfrm>
            <a:off x="10092045" y="2509993"/>
            <a:ext cx="625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E</a:t>
            </a:r>
            <a:endParaRPr lang="zh-CN" altLang="en-US" sz="54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0AD868F-E59F-1C01-9657-C1B5BB762C20}"/>
              </a:ext>
            </a:extLst>
          </p:cNvPr>
          <p:cNvGrpSpPr/>
          <p:nvPr/>
        </p:nvGrpSpPr>
        <p:grpSpPr>
          <a:xfrm>
            <a:off x="2550955" y="2189729"/>
            <a:ext cx="2675771" cy="1344623"/>
            <a:chOff x="2550955" y="1853554"/>
            <a:chExt cx="2675771" cy="1344623"/>
          </a:xfrm>
        </p:grpSpPr>
        <p:sp>
          <p:nvSpPr>
            <p:cNvPr id="58" name="文本框 39">
              <a:extLst>
                <a:ext uri="{FF2B5EF4-FFF2-40B4-BE49-F238E27FC236}">
                  <a16:creationId xmlns:a16="http://schemas.microsoft.com/office/drawing/2014/main" id="{CF402622-FB8F-6308-87E0-4F4071BF384B}"/>
                </a:ext>
              </a:extLst>
            </p:cNvPr>
            <p:cNvSpPr txBox="1"/>
            <p:nvPr/>
          </p:nvSpPr>
          <p:spPr>
            <a:xfrm>
              <a:off x="3059402" y="1853554"/>
              <a:ext cx="1847137" cy="4001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2577E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旗黑-55简" panose="00020600040101010101" charset="-128"/>
                </a:rPr>
                <a:t>此处添加标题  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D0C83BE-BAB1-72E5-3ADE-A020604959E1}"/>
                </a:ext>
              </a:extLst>
            </p:cNvPr>
            <p:cNvSpPr txBox="1"/>
            <p:nvPr/>
          </p:nvSpPr>
          <p:spPr>
            <a:xfrm>
              <a:off x="2550955" y="2169882"/>
              <a:ext cx="2675771" cy="10282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295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此处添加详细文本描述，建议与标题相关并符合整体语言风格此处添加详细文本描述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912478A-22DA-1B0E-890D-B7535796FDFA}"/>
              </a:ext>
            </a:extLst>
          </p:cNvPr>
          <p:cNvGrpSpPr/>
          <p:nvPr/>
        </p:nvGrpSpPr>
        <p:grpSpPr>
          <a:xfrm>
            <a:off x="6953943" y="2169176"/>
            <a:ext cx="2675771" cy="1344623"/>
            <a:chOff x="2550955" y="1853554"/>
            <a:chExt cx="2675771" cy="1344623"/>
          </a:xfrm>
        </p:grpSpPr>
        <p:sp>
          <p:nvSpPr>
            <p:cNvPr id="63" name="文本框 39">
              <a:extLst>
                <a:ext uri="{FF2B5EF4-FFF2-40B4-BE49-F238E27FC236}">
                  <a16:creationId xmlns:a16="http://schemas.microsoft.com/office/drawing/2014/main" id="{5CA1F558-7ABE-F3DA-0411-E4E2BD168B8F}"/>
                </a:ext>
              </a:extLst>
            </p:cNvPr>
            <p:cNvSpPr txBox="1"/>
            <p:nvPr/>
          </p:nvSpPr>
          <p:spPr>
            <a:xfrm>
              <a:off x="3059402" y="1853554"/>
              <a:ext cx="1847137" cy="4001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2577E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旗黑-55简" panose="00020600040101010101" charset="-128"/>
                </a:rPr>
                <a:t>此处添加标题  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3FCF0B2-76E4-754E-C011-CF60AC2BEB4A}"/>
                </a:ext>
              </a:extLst>
            </p:cNvPr>
            <p:cNvSpPr txBox="1"/>
            <p:nvPr/>
          </p:nvSpPr>
          <p:spPr>
            <a:xfrm>
              <a:off x="2550955" y="2169882"/>
              <a:ext cx="2675771" cy="10282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295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此处添加详细文本描述，建议与标题相关并符合整体语言风格此处添加详细文本描述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9CDD861-4288-7F2E-E754-EB6582FDE499}"/>
              </a:ext>
            </a:extLst>
          </p:cNvPr>
          <p:cNvGrpSpPr/>
          <p:nvPr/>
        </p:nvGrpSpPr>
        <p:grpSpPr>
          <a:xfrm>
            <a:off x="600865" y="4013459"/>
            <a:ext cx="2675771" cy="1344623"/>
            <a:chOff x="2550955" y="1853554"/>
            <a:chExt cx="2675771" cy="1344623"/>
          </a:xfrm>
        </p:grpSpPr>
        <p:sp>
          <p:nvSpPr>
            <p:cNvPr id="66" name="文本框 39">
              <a:extLst>
                <a:ext uri="{FF2B5EF4-FFF2-40B4-BE49-F238E27FC236}">
                  <a16:creationId xmlns:a16="http://schemas.microsoft.com/office/drawing/2014/main" id="{5E277690-282A-0B7E-978C-4CBCB7ED3E80}"/>
                </a:ext>
              </a:extLst>
            </p:cNvPr>
            <p:cNvSpPr txBox="1"/>
            <p:nvPr/>
          </p:nvSpPr>
          <p:spPr>
            <a:xfrm>
              <a:off x="3059402" y="1853554"/>
              <a:ext cx="1847137" cy="4001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2577E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旗黑-55简" panose="00020600040101010101" charset="-128"/>
                </a:rPr>
                <a:t>此处添加标题  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F6BC5EA-EBF8-CC45-C6A2-ACA91B8A4534}"/>
                </a:ext>
              </a:extLst>
            </p:cNvPr>
            <p:cNvSpPr txBox="1"/>
            <p:nvPr/>
          </p:nvSpPr>
          <p:spPr>
            <a:xfrm>
              <a:off x="2550955" y="2169882"/>
              <a:ext cx="2675771" cy="10282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295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此处添加详细文本描述，建议与标题相关并符合整体语言风格此处添加详细文本描述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B4D8352-FA88-E376-4325-03799C331982}"/>
              </a:ext>
            </a:extLst>
          </p:cNvPr>
          <p:cNvGrpSpPr/>
          <p:nvPr/>
        </p:nvGrpSpPr>
        <p:grpSpPr>
          <a:xfrm>
            <a:off x="4740968" y="4059108"/>
            <a:ext cx="2675771" cy="1344623"/>
            <a:chOff x="2550955" y="1853554"/>
            <a:chExt cx="2675771" cy="1344623"/>
          </a:xfrm>
        </p:grpSpPr>
        <p:sp>
          <p:nvSpPr>
            <p:cNvPr id="69" name="文本框 39">
              <a:extLst>
                <a:ext uri="{FF2B5EF4-FFF2-40B4-BE49-F238E27FC236}">
                  <a16:creationId xmlns:a16="http://schemas.microsoft.com/office/drawing/2014/main" id="{153A02B6-6DA7-8485-39F5-D71860C08A5A}"/>
                </a:ext>
              </a:extLst>
            </p:cNvPr>
            <p:cNvSpPr txBox="1"/>
            <p:nvPr/>
          </p:nvSpPr>
          <p:spPr>
            <a:xfrm>
              <a:off x="3059402" y="1853554"/>
              <a:ext cx="1847137" cy="4001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2577E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旗黑-55简" panose="00020600040101010101" charset="-128"/>
                </a:rPr>
                <a:t>此处添加标题  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00C04D3-436A-2B71-395B-83A1434BA18A}"/>
                </a:ext>
              </a:extLst>
            </p:cNvPr>
            <p:cNvSpPr txBox="1"/>
            <p:nvPr/>
          </p:nvSpPr>
          <p:spPr>
            <a:xfrm>
              <a:off x="2550955" y="2169882"/>
              <a:ext cx="2675771" cy="10282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295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此处添加详细文本描述，建议与标题相关并符合整体语言风格此处添加详细文本描述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5F86F41-DC5E-0B2B-DEB8-51B919A6AA81}"/>
              </a:ext>
            </a:extLst>
          </p:cNvPr>
          <p:cNvGrpSpPr/>
          <p:nvPr/>
        </p:nvGrpSpPr>
        <p:grpSpPr>
          <a:xfrm>
            <a:off x="8928811" y="4064354"/>
            <a:ext cx="2675771" cy="1344623"/>
            <a:chOff x="2550955" y="1853554"/>
            <a:chExt cx="2675771" cy="1344623"/>
          </a:xfrm>
        </p:grpSpPr>
        <p:sp>
          <p:nvSpPr>
            <p:cNvPr id="72" name="文本框 39">
              <a:extLst>
                <a:ext uri="{FF2B5EF4-FFF2-40B4-BE49-F238E27FC236}">
                  <a16:creationId xmlns:a16="http://schemas.microsoft.com/office/drawing/2014/main" id="{A4947654-3577-5FD9-0CB0-DCE41578B325}"/>
                </a:ext>
              </a:extLst>
            </p:cNvPr>
            <p:cNvSpPr txBox="1"/>
            <p:nvPr/>
          </p:nvSpPr>
          <p:spPr>
            <a:xfrm>
              <a:off x="3059402" y="1853554"/>
              <a:ext cx="1847137" cy="4001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2577E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旗黑-55简" panose="00020600040101010101" charset="-128"/>
                </a:rPr>
                <a:t>此处添加标题  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5046A02-556D-4353-76CB-47F9322B5529}"/>
                </a:ext>
              </a:extLst>
            </p:cNvPr>
            <p:cNvSpPr txBox="1"/>
            <p:nvPr/>
          </p:nvSpPr>
          <p:spPr>
            <a:xfrm>
              <a:off x="2550955" y="2169882"/>
              <a:ext cx="2675771" cy="10282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295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此处添加详细文本描述，建议与标题相关并符合整体语言风格此处添加详细文本描述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00284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C4E5E7E-84CA-41B3-54EC-D6755A79FCD2}"/>
              </a:ext>
            </a:extLst>
          </p:cNvPr>
          <p:cNvSpPr txBox="1"/>
          <p:nvPr/>
        </p:nvSpPr>
        <p:spPr>
          <a:xfrm>
            <a:off x="601196" y="298232"/>
            <a:ext cx="20209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未来计划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60E4525-9287-37B0-8949-75AFA0D4338A}"/>
              </a:ext>
            </a:extLst>
          </p:cNvPr>
          <p:cNvCxnSpPr>
            <a:cxnSpLocks/>
          </p:cNvCxnSpPr>
          <p:nvPr/>
        </p:nvCxnSpPr>
        <p:spPr>
          <a:xfrm>
            <a:off x="695325" y="877328"/>
            <a:ext cx="10801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F818D9B8-6327-2FA8-AF79-496A5668EE6A}"/>
              </a:ext>
            </a:extLst>
          </p:cNvPr>
          <p:cNvSpPr txBox="1"/>
          <p:nvPr/>
        </p:nvSpPr>
        <p:spPr>
          <a:xfrm>
            <a:off x="9388849" y="42134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5BC4854-C06C-E1F7-8715-00FAF575A6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471" y="2272973"/>
            <a:ext cx="2238375" cy="3603392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2577E1"/>
            </a:solidFill>
            <a:miter lim="800000"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6C514AF-06EF-AB38-FE65-49F2DBA50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0860" y="2272972"/>
            <a:ext cx="2236787" cy="3603391"/>
          </a:xfrm>
          <a:prstGeom prst="rect">
            <a:avLst/>
          </a:prstGeom>
          <a:solidFill>
            <a:srgbClr val="2577E1"/>
          </a:solidFill>
          <a:ln w="12700">
            <a:solidFill>
              <a:srgbClr val="D9D9D9"/>
            </a:solidFill>
            <a:miter lim="800000"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2DC544F-2C93-3F85-F4BD-696143A12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9636" y="2272972"/>
            <a:ext cx="2236788" cy="3603389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2577E1"/>
            </a:solidFill>
            <a:miter lim="800000"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B45491B-6FA0-8A4D-99DC-63DDF080F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1154" y="2272973"/>
            <a:ext cx="2238375" cy="3603388"/>
          </a:xfrm>
          <a:prstGeom prst="rect">
            <a:avLst/>
          </a:prstGeom>
          <a:solidFill>
            <a:srgbClr val="2577E1"/>
          </a:solidFill>
          <a:ln w="12700">
            <a:solidFill>
              <a:srgbClr val="2577E1"/>
            </a:solidFill>
            <a:miter lim="800000"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3C216D7-FDAB-9D39-E1BE-56988F0CD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3021" y="2780973"/>
            <a:ext cx="1047750" cy="1047750"/>
          </a:xfrm>
          <a:prstGeom prst="ellipse">
            <a:avLst/>
          </a:prstGeom>
          <a:solidFill>
            <a:sysClr val="window" lastClr="FFFFFF"/>
          </a:solidFill>
          <a:ln w="12700">
            <a:solidFill>
              <a:srgbClr val="2577E1"/>
            </a:solidFill>
            <a:rou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4135225-887E-4B7B-2C93-842D3DA01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62819" y="2780973"/>
            <a:ext cx="1046163" cy="1047750"/>
          </a:xfrm>
          <a:prstGeom prst="ellipse">
            <a:avLst/>
          </a:prstGeom>
          <a:solidFill>
            <a:sysClr val="window" lastClr="FFFFFF"/>
          </a:solidFill>
          <a:ln w="12700">
            <a:solidFill>
              <a:sysClr val="window" lastClr="FFFFFF"/>
            </a:solidFill>
            <a:rou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44A6E9A2-2591-6855-A32F-74637A83C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2571" y="2780973"/>
            <a:ext cx="1046163" cy="1047750"/>
          </a:xfrm>
          <a:prstGeom prst="ellipse">
            <a:avLst/>
          </a:prstGeom>
          <a:solidFill>
            <a:sysClr val="window" lastClr="FFFFFF"/>
          </a:solidFill>
          <a:ln w="9525">
            <a:solidFill>
              <a:srgbClr val="2577E1"/>
            </a:solidFill>
            <a:rou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25920AF-3A73-C538-1DA5-C57E73364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3472" y="2780973"/>
            <a:ext cx="1047750" cy="1047750"/>
          </a:xfrm>
          <a:prstGeom prst="ellipse">
            <a:avLst/>
          </a:prstGeom>
          <a:solidFill>
            <a:sysClr val="window" lastClr="FFFFFF"/>
          </a:solidFill>
          <a:ln w="12700">
            <a:solidFill>
              <a:srgbClr val="2577E1"/>
            </a:solidFill>
            <a:rou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5AD2E6D-BC98-0865-CA11-F4A37417F99C}"/>
              </a:ext>
            </a:extLst>
          </p:cNvPr>
          <p:cNvGrpSpPr/>
          <p:nvPr/>
        </p:nvGrpSpPr>
        <p:grpSpPr>
          <a:xfrm>
            <a:off x="853167" y="3936613"/>
            <a:ext cx="2042622" cy="1632135"/>
            <a:chOff x="853167" y="3936613"/>
            <a:chExt cx="2042622" cy="1632135"/>
          </a:xfrm>
        </p:grpSpPr>
        <p:sp>
          <p:nvSpPr>
            <p:cNvPr id="24" name="文本框 39">
              <a:extLst>
                <a:ext uri="{FF2B5EF4-FFF2-40B4-BE49-F238E27FC236}">
                  <a16:creationId xmlns:a16="http://schemas.microsoft.com/office/drawing/2014/main" id="{32E16E0F-731F-172B-203C-8309C47A72E8}"/>
                </a:ext>
              </a:extLst>
            </p:cNvPr>
            <p:cNvSpPr txBox="1"/>
            <p:nvPr/>
          </p:nvSpPr>
          <p:spPr>
            <a:xfrm>
              <a:off x="959139" y="3936613"/>
              <a:ext cx="1735513" cy="4001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2577E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旗黑-55简" panose="00020600040101010101" charset="-128"/>
                </a:rPr>
                <a:t>此处添加标题  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96330A2-CFCA-316C-2831-700AE87A13F2}"/>
                </a:ext>
              </a:extLst>
            </p:cNvPr>
            <p:cNvSpPr txBox="1"/>
            <p:nvPr/>
          </p:nvSpPr>
          <p:spPr>
            <a:xfrm>
              <a:off x="853167" y="4217288"/>
              <a:ext cx="2042622" cy="13514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295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此处添加详细文本描述，建议与标题相关并符合整体语言风格此处添加详细文本描述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6FD91D3-18A3-5AF6-720B-E8B397EFA48E}"/>
              </a:ext>
            </a:extLst>
          </p:cNvPr>
          <p:cNvGrpSpPr/>
          <p:nvPr/>
        </p:nvGrpSpPr>
        <p:grpSpPr>
          <a:xfrm>
            <a:off x="3667952" y="3936613"/>
            <a:ext cx="2042622" cy="1632135"/>
            <a:chOff x="853167" y="3936613"/>
            <a:chExt cx="2042622" cy="1632135"/>
          </a:xfrm>
        </p:grpSpPr>
        <p:sp>
          <p:nvSpPr>
            <p:cNvPr id="28" name="文本框 39">
              <a:extLst>
                <a:ext uri="{FF2B5EF4-FFF2-40B4-BE49-F238E27FC236}">
                  <a16:creationId xmlns:a16="http://schemas.microsoft.com/office/drawing/2014/main" id="{583F972D-E6ED-2FAC-B4B2-7FD7EEC646E2}"/>
                </a:ext>
              </a:extLst>
            </p:cNvPr>
            <p:cNvSpPr txBox="1"/>
            <p:nvPr/>
          </p:nvSpPr>
          <p:spPr>
            <a:xfrm>
              <a:off x="959139" y="3936613"/>
              <a:ext cx="1735513" cy="4001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旗黑-55简" panose="00020600040101010101" charset="-128"/>
                </a:rPr>
                <a:t>此处添加标题  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4F360C9-178F-F261-1F21-E0A3B38333B6}"/>
                </a:ext>
              </a:extLst>
            </p:cNvPr>
            <p:cNvSpPr txBox="1"/>
            <p:nvPr/>
          </p:nvSpPr>
          <p:spPr>
            <a:xfrm>
              <a:off x="853167" y="4217288"/>
              <a:ext cx="2042622" cy="13514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295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此处添加详细文本描述，建议与标题相关并符合整体语言风格此处添加详细文本描述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8DA6937-8D64-6EC0-0D66-C3EE6508D5E1}"/>
              </a:ext>
            </a:extLst>
          </p:cNvPr>
          <p:cNvGrpSpPr/>
          <p:nvPr/>
        </p:nvGrpSpPr>
        <p:grpSpPr>
          <a:xfrm>
            <a:off x="6593954" y="3951475"/>
            <a:ext cx="2042622" cy="1632135"/>
            <a:chOff x="853167" y="3936613"/>
            <a:chExt cx="2042622" cy="1632135"/>
          </a:xfrm>
        </p:grpSpPr>
        <p:sp>
          <p:nvSpPr>
            <p:cNvPr id="31" name="文本框 39">
              <a:extLst>
                <a:ext uri="{FF2B5EF4-FFF2-40B4-BE49-F238E27FC236}">
                  <a16:creationId xmlns:a16="http://schemas.microsoft.com/office/drawing/2014/main" id="{49EAA5D1-E2EC-F6CA-3F18-3757DCF30F62}"/>
                </a:ext>
              </a:extLst>
            </p:cNvPr>
            <p:cNvSpPr txBox="1"/>
            <p:nvPr/>
          </p:nvSpPr>
          <p:spPr>
            <a:xfrm>
              <a:off x="959139" y="3936613"/>
              <a:ext cx="1735513" cy="4001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2577E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旗黑-55简" panose="00020600040101010101" charset="-128"/>
                </a:rPr>
                <a:t>此处添加标题  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8F3373F-C912-91D1-F996-414F8108E184}"/>
                </a:ext>
              </a:extLst>
            </p:cNvPr>
            <p:cNvSpPr txBox="1"/>
            <p:nvPr/>
          </p:nvSpPr>
          <p:spPr>
            <a:xfrm>
              <a:off x="853167" y="4217288"/>
              <a:ext cx="2042622" cy="13514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295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此处添加详细文本描述，建议与标题相关并符合整体语言风格此处添加详细文本描述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820D0EC-9EA5-61A1-6AB7-2F5752DE4765}"/>
              </a:ext>
            </a:extLst>
          </p:cNvPr>
          <p:cNvGrpSpPr/>
          <p:nvPr/>
        </p:nvGrpSpPr>
        <p:grpSpPr>
          <a:xfrm>
            <a:off x="9389885" y="3936613"/>
            <a:ext cx="2042622" cy="1632135"/>
            <a:chOff x="853167" y="3936613"/>
            <a:chExt cx="2042622" cy="1632135"/>
          </a:xfrm>
        </p:grpSpPr>
        <p:sp>
          <p:nvSpPr>
            <p:cNvPr id="34" name="文本框 39">
              <a:extLst>
                <a:ext uri="{FF2B5EF4-FFF2-40B4-BE49-F238E27FC236}">
                  <a16:creationId xmlns:a16="http://schemas.microsoft.com/office/drawing/2014/main" id="{5C22872E-74E6-11EF-6AEC-FCD9BB3FDAF8}"/>
                </a:ext>
              </a:extLst>
            </p:cNvPr>
            <p:cNvSpPr txBox="1"/>
            <p:nvPr/>
          </p:nvSpPr>
          <p:spPr>
            <a:xfrm>
              <a:off x="959139" y="3936613"/>
              <a:ext cx="1735513" cy="4001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旗黑-55简" panose="00020600040101010101" charset="-128"/>
                </a:rPr>
                <a:t>此处添加标题  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1892B2A-67B0-836E-8168-0C0E3E9D1C4E}"/>
                </a:ext>
              </a:extLst>
            </p:cNvPr>
            <p:cNvSpPr txBox="1"/>
            <p:nvPr/>
          </p:nvSpPr>
          <p:spPr>
            <a:xfrm>
              <a:off x="853167" y="4217288"/>
              <a:ext cx="2042622" cy="13514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295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此处添加详细文本描述，建议与标题相关并符合整体语言风格此处添加详细文本描述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3BD18DEC-9814-8712-195C-6E37F45DE7B7}"/>
              </a:ext>
            </a:extLst>
          </p:cNvPr>
          <p:cNvSpPr txBox="1"/>
          <p:nvPr/>
        </p:nvSpPr>
        <p:spPr>
          <a:xfrm>
            <a:off x="1544506" y="2946266"/>
            <a:ext cx="61856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 w="12700">
                  <a:solidFill>
                    <a:srgbClr val="2577E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</a:t>
            </a:r>
            <a:endParaRPr lang="zh-CN" altLang="en-US" sz="4800" dirty="0">
              <a:ln w="12700">
                <a:solidFill>
                  <a:srgbClr val="2577E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37F3E32-E200-BA1E-BFE5-DE2FC3DC5CA6}"/>
              </a:ext>
            </a:extLst>
          </p:cNvPr>
          <p:cNvSpPr txBox="1"/>
          <p:nvPr/>
        </p:nvSpPr>
        <p:spPr>
          <a:xfrm>
            <a:off x="4339639" y="2943137"/>
            <a:ext cx="61856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 w="12700">
                  <a:solidFill>
                    <a:srgbClr val="2577E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</a:t>
            </a:r>
            <a:endParaRPr lang="zh-CN" altLang="en-US" sz="4800" dirty="0">
              <a:ln w="12700">
                <a:solidFill>
                  <a:srgbClr val="2577E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EFAA547-E3E3-91E7-DF30-45F9C4AB9AA1}"/>
              </a:ext>
            </a:extLst>
          </p:cNvPr>
          <p:cNvSpPr txBox="1"/>
          <p:nvPr/>
        </p:nvSpPr>
        <p:spPr>
          <a:xfrm>
            <a:off x="7279088" y="2941368"/>
            <a:ext cx="61856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 w="12700">
                  <a:solidFill>
                    <a:srgbClr val="2577E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</a:t>
            </a:r>
            <a:endParaRPr lang="zh-CN" altLang="en-US" sz="4800" dirty="0">
              <a:ln w="12700">
                <a:solidFill>
                  <a:srgbClr val="2577E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D73B3A0-52B1-92A6-C4C0-953A6B8CEC6E}"/>
              </a:ext>
            </a:extLst>
          </p:cNvPr>
          <p:cNvSpPr txBox="1"/>
          <p:nvPr/>
        </p:nvSpPr>
        <p:spPr>
          <a:xfrm>
            <a:off x="10088466" y="2954815"/>
            <a:ext cx="61856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 w="12700">
                  <a:solidFill>
                    <a:srgbClr val="2577E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</a:t>
            </a:r>
            <a:endParaRPr lang="zh-CN" altLang="en-US" sz="4800" dirty="0">
              <a:ln w="12700">
                <a:solidFill>
                  <a:srgbClr val="2577E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65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4266039-CF15-4EDB-8C46-66F4E679DA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83"/>
          <a:stretch/>
        </p:blipFill>
        <p:spPr>
          <a:xfrm>
            <a:off x="0" y="-9768"/>
            <a:ext cx="12192000" cy="567098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70322A0-53B0-83C1-2701-7AF154D715D9}"/>
              </a:ext>
            </a:extLst>
          </p:cNvPr>
          <p:cNvSpPr/>
          <p:nvPr/>
        </p:nvSpPr>
        <p:spPr>
          <a:xfrm>
            <a:off x="-1" y="-47743"/>
            <a:ext cx="12192000" cy="6950864"/>
          </a:xfrm>
          <a:prstGeom prst="rect">
            <a:avLst/>
          </a:prstGeom>
          <a:gradFill>
            <a:gsLst>
              <a:gs pos="0">
                <a:schemeClr val="bg1"/>
              </a:gs>
              <a:gs pos="75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402E47C-9F92-3F0A-BA90-66D4A8AB9AE4}"/>
              </a:ext>
            </a:extLst>
          </p:cNvPr>
          <p:cNvSpPr/>
          <p:nvPr/>
        </p:nvSpPr>
        <p:spPr>
          <a:xfrm>
            <a:off x="0" y="3396861"/>
            <a:ext cx="12192000" cy="3425575"/>
          </a:xfrm>
          <a:custGeom>
            <a:avLst/>
            <a:gdLst>
              <a:gd name="connsiteX0" fmla="*/ 12310109 w 12311581"/>
              <a:gd name="connsiteY0" fmla="*/ 0 h 3425575"/>
              <a:gd name="connsiteX1" fmla="*/ 12311581 w 12311581"/>
              <a:gd name="connsiteY1" fmla="*/ 0 h 3425575"/>
              <a:gd name="connsiteX2" fmla="*/ 12311581 w 12311581"/>
              <a:gd name="connsiteY2" fmla="*/ 3425575 h 3425575"/>
              <a:gd name="connsiteX3" fmla="*/ 0 w 12311581"/>
              <a:gd name="connsiteY3" fmla="*/ 3425575 h 3425575"/>
              <a:gd name="connsiteX4" fmla="*/ 0 w 12311581"/>
              <a:gd name="connsiteY4" fmla="*/ 2021719 h 3425575"/>
              <a:gd name="connsiteX5" fmla="*/ 149543 w 12311581"/>
              <a:gd name="connsiteY5" fmla="*/ 2024463 h 3425575"/>
              <a:gd name="connsiteX6" fmla="*/ 8920681 w 12311581"/>
              <a:gd name="connsiteY6" fmla="*/ 1962150 h 3425575"/>
              <a:gd name="connsiteX7" fmla="*/ 12269760 w 12311581"/>
              <a:gd name="connsiteY7" fmla="*/ 42714 h 342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11581" h="3425575">
                <a:moveTo>
                  <a:pt x="12310109" y="0"/>
                </a:moveTo>
                <a:lnTo>
                  <a:pt x="12311581" y="0"/>
                </a:lnTo>
                <a:lnTo>
                  <a:pt x="12311581" y="3425575"/>
                </a:lnTo>
                <a:lnTo>
                  <a:pt x="0" y="3425575"/>
                </a:lnTo>
                <a:lnTo>
                  <a:pt x="0" y="2021719"/>
                </a:lnTo>
                <a:lnTo>
                  <a:pt x="149543" y="2024463"/>
                </a:lnTo>
                <a:cubicBezTo>
                  <a:pt x="2199386" y="2068882"/>
                  <a:pt x="6923805" y="2350592"/>
                  <a:pt x="8920681" y="1962150"/>
                </a:cubicBezTo>
                <a:cubicBezTo>
                  <a:pt x="10573269" y="1640682"/>
                  <a:pt x="11602564" y="736997"/>
                  <a:pt x="12269760" y="42714"/>
                </a:cubicBezTo>
                <a:close/>
              </a:path>
            </a:pathLst>
          </a:custGeom>
          <a:solidFill>
            <a:srgbClr val="16C0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3B583A0-8E02-0C31-5EDF-3E2F130DEE76}"/>
              </a:ext>
            </a:extLst>
          </p:cNvPr>
          <p:cNvSpPr/>
          <p:nvPr/>
        </p:nvSpPr>
        <p:spPr>
          <a:xfrm>
            <a:off x="0" y="3512411"/>
            <a:ext cx="12192000" cy="3369355"/>
          </a:xfrm>
          <a:custGeom>
            <a:avLst/>
            <a:gdLst>
              <a:gd name="connsiteX0" fmla="*/ 12310109 w 12311581"/>
              <a:gd name="connsiteY0" fmla="*/ 0 h 3369355"/>
              <a:gd name="connsiteX1" fmla="*/ 12311581 w 12311581"/>
              <a:gd name="connsiteY1" fmla="*/ 0 h 3369355"/>
              <a:gd name="connsiteX2" fmla="*/ 12311581 w 12311581"/>
              <a:gd name="connsiteY2" fmla="*/ 3369355 h 3369355"/>
              <a:gd name="connsiteX3" fmla="*/ 0 w 12311581"/>
              <a:gd name="connsiteY3" fmla="*/ 3369355 h 3369355"/>
              <a:gd name="connsiteX4" fmla="*/ 0 w 12311581"/>
              <a:gd name="connsiteY4" fmla="*/ 2021719 h 3369355"/>
              <a:gd name="connsiteX5" fmla="*/ 149543 w 12311581"/>
              <a:gd name="connsiteY5" fmla="*/ 2024463 h 3369355"/>
              <a:gd name="connsiteX6" fmla="*/ 8920681 w 12311581"/>
              <a:gd name="connsiteY6" fmla="*/ 1962150 h 3369355"/>
              <a:gd name="connsiteX7" fmla="*/ 12269760 w 12311581"/>
              <a:gd name="connsiteY7" fmla="*/ 42714 h 336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11581" h="3369355">
                <a:moveTo>
                  <a:pt x="12310109" y="0"/>
                </a:moveTo>
                <a:lnTo>
                  <a:pt x="12311581" y="0"/>
                </a:lnTo>
                <a:lnTo>
                  <a:pt x="12311581" y="3369355"/>
                </a:lnTo>
                <a:lnTo>
                  <a:pt x="0" y="3369355"/>
                </a:lnTo>
                <a:lnTo>
                  <a:pt x="0" y="2021719"/>
                </a:lnTo>
                <a:lnTo>
                  <a:pt x="149543" y="2024463"/>
                </a:lnTo>
                <a:cubicBezTo>
                  <a:pt x="2199386" y="2068882"/>
                  <a:pt x="6923805" y="2350592"/>
                  <a:pt x="8920681" y="1962150"/>
                </a:cubicBezTo>
                <a:cubicBezTo>
                  <a:pt x="10573269" y="1640682"/>
                  <a:pt x="11602564" y="736997"/>
                  <a:pt x="12269760" y="42714"/>
                </a:cubicBezTo>
                <a:close/>
              </a:path>
            </a:pathLst>
          </a:custGeom>
          <a:gradFill>
            <a:gsLst>
              <a:gs pos="100000">
                <a:srgbClr val="2577E1"/>
              </a:gs>
              <a:gs pos="0">
                <a:srgbClr val="1796F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6E71A5-58C0-1E12-FA99-FE4F81D849A4}"/>
              </a:ext>
            </a:extLst>
          </p:cNvPr>
          <p:cNvSpPr txBox="1"/>
          <p:nvPr/>
        </p:nvSpPr>
        <p:spPr>
          <a:xfrm>
            <a:off x="3650625" y="1823341"/>
            <a:ext cx="48907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100000">
                      <a:srgbClr val="257DE4"/>
                    </a:gs>
                    <a:gs pos="0">
                      <a:srgbClr val="1B95F0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84CBC9-4384-EFEA-384C-4B79E72D6EFA}"/>
              </a:ext>
            </a:extLst>
          </p:cNvPr>
          <p:cNvSpPr txBox="1"/>
          <p:nvPr/>
        </p:nvSpPr>
        <p:spPr>
          <a:xfrm>
            <a:off x="300317" y="5714440"/>
            <a:ext cx="11591364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Blue Work Report Template</a:t>
            </a:r>
            <a:endParaRPr lang="zh-CN" altLang="en-US" sz="66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C4ABE26-2720-61EF-9F9B-8A89C08711D4}"/>
              </a:ext>
            </a:extLst>
          </p:cNvPr>
          <p:cNvSpPr/>
          <p:nvPr/>
        </p:nvSpPr>
        <p:spPr>
          <a:xfrm>
            <a:off x="4830856" y="2930416"/>
            <a:ext cx="2530289" cy="49727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2577E1">
                  <a:alpha val="85000"/>
                </a:srgbClr>
              </a:gs>
              <a:gs pos="0">
                <a:srgbClr val="1B95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775E3F3-C3D6-9F99-CFF1-E0B3F66E7D5C}"/>
              </a:ext>
            </a:extLst>
          </p:cNvPr>
          <p:cNvSpPr txBox="1"/>
          <p:nvPr/>
        </p:nvSpPr>
        <p:spPr>
          <a:xfrm>
            <a:off x="4918262" y="2931083"/>
            <a:ext cx="2355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汇报人：</a:t>
            </a:r>
            <a:r>
              <a:rPr lang="en-US" altLang="zh-CN" sz="28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endParaRPr lang="zh-CN" altLang="en-US" sz="28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8139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5" y="696726"/>
            <a:ext cx="1821911" cy="182191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4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26601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1062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60" y="2678557"/>
            <a:ext cx="5023431" cy="26394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6" y="3014428"/>
            <a:ext cx="5023431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困困猫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热衷于通过精心制作幻灯片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90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ideart_ppt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8" y="619427"/>
            <a:ext cx="2009205" cy="1986059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7" y="385594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6BDCCF-F4B0-5CB3-64A2-289983F30DF8}"/>
              </a:ext>
            </a:extLst>
          </p:cNvPr>
          <p:cNvSpPr txBox="1"/>
          <p:nvPr/>
        </p:nvSpPr>
        <p:spPr>
          <a:xfrm>
            <a:off x="5918614" y="199505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熟练运用各种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软件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4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困困猫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7E7382E-1D34-CA70-E860-9AC266086B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3" b="27511"/>
          <a:stretch/>
        </p:blipFill>
        <p:spPr>
          <a:xfrm>
            <a:off x="0" y="0"/>
            <a:ext cx="12192000" cy="4572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DBDC559-0129-86EF-7C2B-CF4A6DF76A9F}"/>
              </a:ext>
            </a:extLst>
          </p:cNvPr>
          <p:cNvSpPr/>
          <p:nvPr/>
        </p:nvSpPr>
        <p:spPr>
          <a:xfrm>
            <a:off x="0" y="-1064"/>
            <a:ext cx="12192000" cy="4572000"/>
          </a:xfrm>
          <a:prstGeom prst="rect">
            <a:avLst/>
          </a:prstGeom>
          <a:gradFill>
            <a:gsLst>
              <a:gs pos="0">
                <a:schemeClr val="bg1">
                  <a:alpha val="78000"/>
                </a:schemeClr>
              </a:gs>
              <a:gs pos="75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3953B688-3653-A23A-1033-258265329F01}"/>
              </a:ext>
            </a:extLst>
          </p:cNvPr>
          <p:cNvSpPr/>
          <p:nvPr/>
        </p:nvSpPr>
        <p:spPr>
          <a:xfrm>
            <a:off x="874712" y="2947699"/>
            <a:ext cx="10442575" cy="3248602"/>
          </a:xfrm>
          <a:prstGeom prst="round2SameRect">
            <a:avLst>
              <a:gd name="adj1" fmla="val 9382"/>
              <a:gd name="adj2" fmla="val 0"/>
            </a:avLst>
          </a:prstGeom>
          <a:solidFill>
            <a:schemeClr val="bg1"/>
          </a:solidFill>
          <a:ln>
            <a:noFill/>
            <a:prstDash val="solid"/>
          </a:ln>
          <a:effectLst>
            <a:outerShdw blurRad="381000" dist="381000" dir="5400000" sx="90000" sy="90000" algn="t" rotWithShape="0">
              <a:srgbClr val="257DE4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5ED6E1B-5116-1A04-7643-992485C840B1}"/>
              </a:ext>
            </a:extLst>
          </p:cNvPr>
          <p:cNvGrpSpPr/>
          <p:nvPr/>
        </p:nvGrpSpPr>
        <p:grpSpPr>
          <a:xfrm>
            <a:off x="1534316" y="3432516"/>
            <a:ext cx="1898568" cy="1386463"/>
            <a:chOff x="1534316" y="3620774"/>
            <a:chExt cx="1898568" cy="1386463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8B401CA-409D-45F9-BA44-70A9DB6D791F}"/>
                </a:ext>
              </a:extLst>
            </p:cNvPr>
            <p:cNvGrpSpPr/>
            <p:nvPr/>
          </p:nvGrpSpPr>
          <p:grpSpPr>
            <a:xfrm>
              <a:off x="1534316" y="4428142"/>
              <a:ext cx="1898568" cy="579095"/>
              <a:chOff x="802642" y="1561345"/>
              <a:chExt cx="1889439" cy="617976"/>
            </a:xfrm>
            <a:gradFill>
              <a:gsLst>
                <a:gs pos="0">
                  <a:srgbClr val="1B95F0">
                    <a:alpha val="6000"/>
                  </a:srgbClr>
                </a:gs>
                <a:gs pos="75000">
                  <a:srgbClr val="1B95F0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8" name="椭圆 16">
                <a:extLst>
                  <a:ext uri="{FF2B5EF4-FFF2-40B4-BE49-F238E27FC236}">
                    <a16:creationId xmlns:a16="http://schemas.microsoft.com/office/drawing/2014/main" id="{46C36299-288F-48F9-DB7F-7BFBA02DC12B}"/>
                  </a:ext>
                </a:extLst>
              </p:cNvPr>
              <p:cNvSpPr/>
              <p:nvPr/>
            </p:nvSpPr>
            <p:spPr>
              <a:xfrm>
                <a:off x="828467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" name="椭圆 12">
                <a:extLst>
                  <a:ext uri="{FF2B5EF4-FFF2-40B4-BE49-F238E27FC236}">
                    <a16:creationId xmlns:a16="http://schemas.microsoft.com/office/drawing/2014/main" id="{58DF52CF-6B96-3B9E-FEC7-CC4D64E03A0E}"/>
                  </a:ext>
                </a:extLst>
              </p:cNvPr>
              <p:cNvSpPr/>
              <p:nvPr/>
            </p:nvSpPr>
            <p:spPr>
              <a:xfrm>
                <a:off x="802642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" name="椭圆 13">
                <a:extLst>
                  <a:ext uri="{FF2B5EF4-FFF2-40B4-BE49-F238E27FC236}">
                    <a16:creationId xmlns:a16="http://schemas.microsoft.com/office/drawing/2014/main" id="{75C5F12A-5CFA-33D3-9828-12F39F718314}"/>
                  </a:ext>
                </a:extLst>
              </p:cNvPr>
              <p:cNvSpPr/>
              <p:nvPr/>
            </p:nvSpPr>
            <p:spPr>
              <a:xfrm>
                <a:off x="802642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chemeClr val="accent1">
                        <a:lumMod val="60000"/>
                        <a:lumOff val="40000"/>
                      </a:schemeClr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" name="椭圆 15">
                <a:extLst>
                  <a:ext uri="{FF2B5EF4-FFF2-40B4-BE49-F238E27FC236}">
                    <a16:creationId xmlns:a16="http://schemas.microsoft.com/office/drawing/2014/main" id="{B585DF92-F2A5-2FDE-923D-AF3365D3DBBF}"/>
                  </a:ext>
                </a:extLst>
              </p:cNvPr>
              <p:cNvSpPr/>
              <p:nvPr/>
            </p:nvSpPr>
            <p:spPr>
              <a:xfrm>
                <a:off x="843808" y="1586561"/>
                <a:ext cx="1781282" cy="567544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840AE90-18DD-3D5E-4EE8-463AF38AC293}"/>
                </a:ext>
              </a:extLst>
            </p:cNvPr>
            <p:cNvSpPr txBox="1"/>
            <p:nvPr/>
          </p:nvSpPr>
          <p:spPr>
            <a:xfrm>
              <a:off x="2013425" y="3620774"/>
              <a:ext cx="914400" cy="830997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srgbClr val="2577E1">
                  <a:alpha val="2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ln>
                    <a:solidFill>
                      <a:srgbClr val="257DE4"/>
                    </a:solidFill>
                  </a:ln>
                  <a:noFill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01</a:t>
              </a:r>
              <a:endParaRPr lang="zh-CN" altLang="en-US" sz="4800" b="1" dirty="0">
                <a:ln>
                  <a:solidFill>
                    <a:srgbClr val="257DE4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0437B9E-9286-6E6E-B4D1-C33184784F2C}"/>
                </a:ext>
              </a:extLst>
            </p:cNvPr>
            <p:cNvSpPr txBox="1"/>
            <p:nvPr/>
          </p:nvSpPr>
          <p:spPr>
            <a:xfrm>
              <a:off x="1790913" y="4486856"/>
              <a:ext cx="15033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257DE4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工作内容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51CF54D-15A6-E9B1-9C13-07A815EACA5C}"/>
              </a:ext>
            </a:extLst>
          </p:cNvPr>
          <p:cNvGrpSpPr/>
          <p:nvPr/>
        </p:nvGrpSpPr>
        <p:grpSpPr>
          <a:xfrm>
            <a:off x="3948154" y="3432516"/>
            <a:ext cx="1898568" cy="1377472"/>
            <a:chOff x="3948154" y="3620774"/>
            <a:chExt cx="1898568" cy="137747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BF66102-D9C3-0C8A-048A-75CA4775763E}"/>
                </a:ext>
              </a:extLst>
            </p:cNvPr>
            <p:cNvGrpSpPr/>
            <p:nvPr/>
          </p:nvGrpSpPr>
          <p:grpSpPr>
            <a:xfrm>
              <a:off x="3948154" y="4419151"/>
              <a:ext cx="1898568" cy="579095"/>
              <a:chOff x="802642" y="1561345"/>
              <a:chExt cx="1889439" cy="617976"/>
            </a:xfrm>
            <a:gradFill>
              <a:gsLst>
                <a:gs pos="0">
                  <a:srgbClr val="1B95F0">
                    <a:alpha val="6000"/>
                  </a:srgbClr>
                </a:gs>
                <a:gs pos="75000">
                  <a:srgbClr val="1B95F0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27" name="椭圆 16">
                <a:extLst>
                  <a:ext uri="{FF2B5EF4-FFF2-40B4-BE49-F238E27FC236}">
                    <a16:creationId xmlns:a16="http://schemas.microsoft.com/office/drawing/2014/main" id="{C22B1CF6-B29F-D22B-C14B-0680566E3419}"/>
                  </a:ext>
                </a:extLst>
              </p:cNvPr>
              <p:cNvSpPr/>
              <p:nvPr/>
            </p:nvSpPr>
            <p:spPr>
              <a:xfrm>
                <a:off x="828467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" name="椭圆 12">
                <a:extLst>
                  <a:ext uri="{FF2B5EF4-FFF2-40B4-BE49-F238E27FC236}">
                    <a16:creationId xmlns:a16="http://schemas.microsoft.com/office/drawing/2014/main" id="{4414ADEB-D20E-B773-D10A-58CD834DB568}"/>
                  </a:ext>
                </a:extLst>
              </p:cNvPr>
              <p:cNvSpPr/>
              <p:nvPr/>
            </p:nvSpPr>
            <p:spPr>
              <a:xfrm>
                <a:off x="802642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" name="椭圆 13">
                <a:extLst>
                  <a:ext uri="{FF2B5EF4-FFF2-40B4-BE49-F238E27FC236}">
                    <a16:creationId xmlns:a16="http://schemas.microsoft.com/office/drawing/2014/main" id="{8B86D83B-83B2-AFC8-52A9-7EAA29116958}"/>
                  </a:ext>
                </a:extLst>
              </p:cNvPr>
              <p:cNvSpPr/>
              <p:nvPr/>
            </p:nvSpPr>
            <p:spPr>
              <a:xfrm>
                <a:off x="802642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chemeClr val="accent1">
                        <a:lumMod val="60000"/>
                        <a:lumOff val="40000"/>
                      </a:schemeClr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椭圆 15">
                <a:extLst>
                  <a:ext uri="{FF2B5EF4-FFF2-40B4-BE49-F238E27FC236}">
                    <a16:creationId xmlns:a16="http://schemas.microsoft.com/office/drawing/2014/main" id="{B2FE739F-E686-C64B-4FE3-2E53A0E80587}"/>
                  </a:ext>
                </a:extLst>
              </p:cNvPr>
              <p:cNvSpPr/>
              <p:nvPr/>
            </p:nvSpPr>
            <p:spPr>
              <a:xfrm>
                <a:off x="843808" y="1586560"/>
                <a:ext cx="1781282" cy="567544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FEABF41-6A36-3FAF-2FB8-069F9BFDC0A8}"/>
                </a:ext>
              </a:extLst>
            </p:cNvPr>
            <p:cNvSpPr txBox="1"/>
            <p:nvPr/>
          </p:nvSpPr>
          <p:spPr>
            <a:xfrm>
              <a:off x="4475123" y="3620774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ln>
                    <a:solidFill>
                      <a:srgbClr val="257DE4"/>
                    </a:solidFill>
                  </a:ln>
                  <a:noFill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02</a:t>
              </a:r>
              <a:endParaRPr lang="zh-CN" altLang="en-US" sz="4800" b="1" dirty="0">
                <a:ln>
                  <a:solidFill>
                    <a:srgbClr val="257DE4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A580F23-72A3-0F65-5360-2079EF6ABCAA}"/>
                </a:ext>
              </a:extLst>
            </p:cNvPr>
            <p:cNvSpPr txBox="1"/>
            <p:nvPr/>
          </p:nvSpPr>
          <p:spPr>
            <a:xfrm>
              <a:off x="4240281" y="4474068"/>
              <a:ext cx="14788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257DE4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完成情况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25D8358-A5C5-C99F-7536-94DD0D2F2566}"/>
              </a:ext>
            </a:extLst>
          </p:cNvPr>
          <p:cNvGrpSpPr/>
          <p:nvPr/>
        </p:nvGrpSpPr>
        <p:grpSpPr>
          <a:xfrm>
            <a:off x="6361992" y="3436031"/>
            <a:ext cx="1898568" cy="1382948"/>
            <a:chOff x="6361992" y="3624289"/>
            <a:chExt cx="1898568" cy="138294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87A1208F-E7DA-606A-BB6D-57CAC4A905CD}"/>
                </a:ext>
              </a:extLst>
            </p:cNvPr>
            <p:cNvGrpSpPr/>
            <p:nvPr/>
          </p:nvGrpSpPr>
          <p:grpSpPr>
            <a:xfrm>
              <a:off x="6361992" y="4428142"/>
              <a:ext cx="1898568" cy="579095"/>
              <a:chOff x="802642" y="1561345"/>
              <a:chExt cx="1889439" cy="617976"/>
            </a:xfrm>
            <a:gradFill>
              <a:gsLst>
                <a:gs pos="0">
                  <a:srgbClr val="1B95F0">
                    <a:alpha val="6000"/>
                  </a:srgbClr>
                </a:gs>
                <a:gs pos="75000">
                  <a:srgbClr val="1B95F0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32" name="椭圆 16">
                <a:extLst>
                  <a:ext uri="{FF2B5EF4-FFF2-40B4-BE49-F238E27FC236}">
                    <a16:creationId xmlns:a16="http://schemas.microsoft.com/office/drawing/2014/main" id="{46D1BF86-849F-187F-1532-BD456B5DE382}"/>
                  </a:ext>
                </a:extLst>
              </p:cNvPr>
              <p:cNvSpPr/>
              <p:nvPr/>
            </p:nvSpPr>
            <p:spPr>
              <a:xfrm>
                <a:off x="828467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" name="椭圆 12">
                <a:extLst>
                  <a:ext uri="{FF2B5EF4-FFF2-40B4-BE49-F238E27FC236}">
                    <a16:creationId xmlns:a16="http://schemas.microsoft.com/office/drawing/2014/main" id="{3E902A47-EEBF-926B-58E4-3E8B7E16C35F}"/>
                  </a:ext>
                </a:extLst>
              </p:cNvPr>
              <p:cNvSpPr/>
              <p:nvPr/>
            </p:nvSpPr>
            <p:spPr>
              <a:xfrm>
                <a:off x="802642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4" name="椭圆 13">
                <a:extLst>
                  <a:ext uri="{FF2B5EF4-FFF2-40B4-BE49-F238E27FC236}">
                    <a16:creationId xmlns:a16="http://schemas.microsoft.com/office/drawing/2014/main" id="{BD0B256E-89C4-E524-D5ED-F9C7D2FEF8B0}"/>
                  </a:ext>
                </a:extLst>
              </p:cNvPr>
              <p:cNvSpPr/>
              <p:nvPr/>
            </p:nvSpPr>
            <p:spPr>
              <a:xfrm>
                <a:off x="802642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chemeClr val="accent1">
                        <a:lumMod val="60000"/>
                        <a:lumOff val="40000"/>
                      </a:schemeClr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椭圆 15">
                <a:extLst>
                  <a:ext uri="{FF2B5EF4-FFF2-40B4-BE49-F238E27FC236}">
                    <a16:creationId xmlns:a16="http://schemas.microsoft.com/office/drawing/2014/main" id="{4C7757B5-9A66-0262-A52A-60E080B7B5BB}"/>
                  </a:ext>
                </a:extLst>
              </p:cNvPr>
              <p:cNvSpPr/>
              <p:nvPr/>
            </p:nvSpPr>
            <p:spPr>
              <a:xfrm>
                <a:off x="843808" y="1586561"/>
                <a:ext cx="1781282" cy="567544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76E2631-43F3-06E9-9BA5-6B7E80ADD41E}"/>
                </a:ext>
              </a:extLst>
            </p:cNvPr>
            <p:cNvSpPr txBox="1"/>
            <p:nvPr/>
          </p:nvSpPr>
          <p:spPr>
            <a:xfrm>
              <a:off x="6867051" y="3624289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ln>
                    <a:solidFill>
                      <a:srgbClr val="257DE4"/>
                    </a:solidFill>
                  </a:ln>
                  <a:noFill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03</a:t>
              </a:r>
              <a:endParaRPr lang="zh-CN" altLang="en-US" sz="4800" b="1" dirty="0">
                <a:ln>
                  <a:solidFill>
                    <a:srgbClr val="257DE4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7B558D0-7619-2F40-B3BF-96F8E66B3392}"/>
                </a:ext>
              </a:extLst>
            </p:cNvPr>
            <p:cNvSpPr txBox="1"/>
            <p:nvPr/>
          </p:nvSpPr>
          <p:spPr>
            <a:xfrm>
              <a:off x="6633742" y="4477736"/>
              <a:ext cx="14788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257DE4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经验总结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260EE7D-AAD7-6998-5534-96AA3C479DF3}"/>
              </a:ext>
            </a:extLst>
          </p:cNvPr>
          <p:cNvGrpSpPr/>
          <p:nvPr/>
        </p:nvGrpSpPr>
        <p:grpSpPr>
          <a:xfrm>
            <a:off x="8775830" y="3432516"/>
            <a:ext cx="1898568" cy="1386464"/>
            <a:chOff x="8775830" y="3620774"/>
            <a:chExt cx="1898568" cy="1386464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F59C93D-1D0D-5237-5E3C-117DCCB3AE14}"/>
                </a:ext>
              </a:extLst>
            </p:cNvPr>
            <p:cNvGrpSpPr/>
            <p:nvPr/>
          </p:nvGrpSpPr>
          <p:grpSpPr>
            <a:xfrm>
              <a:off x="8775830" y="4428143"/>
              <a:ext cx="1898568" cy="579095"/>
              <a:chOff x="802642" y="1561345"/>
              <a:chExt cx="1889439" cy="617976"/>
            </a:xfrm>
            <a:gradFill>
              <a:gsLst>
                <a:gs pos="0">
                  <a:srgbClr val="1B95F0">
                    <a:alpha val="6000"/>
                  </a:srgbClr>
                </a:gs>
                <a:gs pos="75000">
                  <a:srgbClr val="1B95F0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37" name="椭圆 16">
                <a:extLst>
                  <a:ext uri="{FF2B5EF4-FFF2-40B4-BE49-F238E27FC236}">
                    <a16:creationId xmlns:a16="http://schemas.microsoft.com/office/drawing/2014/main" id="{362B50BD-5DE9-F4A6-6D43-5512A7153123}"/>
                  </a:ext>
                </a:extLst>
              </p:cNvPr>
              <p:cNvSpPr/>
              <p:nvPr/>
            </p:nvSpPr>
            <p:spPr>
              <a:xfrm>
                <a:off x="828467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8" name="椭圆 12">
                <a:extLst>
                  <a:ext uri="{FF2B5EF4-FFF2-40B4-BE49-F238E27FC236}">
                    <a16:creationId xmlns:a16="http://schemas.microsoft.com/office/drawing/2014/main" id="{AC7CC579-A0D1-FE86-695B-B5C8D1C4EB43}"/>
                  </a:ext>
                </a:extLst>
              </p:cNvPr>
              <p:cNvSpPr/>
              <p:nvPr/>
            </p:nvSpPr>
            <p:spPr>
              <a:xfrm>
                <a:off x="802642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9" name="椭圆 13">
                <a:extLst>
                  <a:ext uri="{FF2B5EF4-FFF2-40B4-BE49-F238E27FC236}">
                    <a16:creationId xmlns:a16="http://schemas.microsoft.com/office/drawing/2014/main" id="{830986FB-B179-6ED8-AB2F-1915E3286337}"/>
                  </a:ext>
                </a:extLst>
              </p:cNvPr>
              <p:cNvSpPr/>
              <p:nvPr/>
            </p:nvSpPr>
            <p:spPr>
              <a:xfrm>
                <a:off x="802642" y="1561345"/>
                <a:ext cx="1863614" cy="617976"/>
              </a:xfrm>
              <a:prstGeom prst="roundRect">
                <a:avLst>
                  <a:gd name="adj" fmla="val 50000"/>
                </a:avLst>
              </a:prstGeom>
              <a:grpFill/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chemeClr val="accent1">
                        <a:lumMod val="60000"/>
                        <a:lumOff val="40000"/>
                      </a:schemeClr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40" name="椭圆 15">
                <a:extLst>
                  <a:ext uri="{FF2B5EF4-FFF2-40B4-BE49-F238E27FC236}">
                    <a16:creationId xmlns:a16="http://schemas.microsoft.com/office/drawing/2014/main" id="{AE6C0E85-0B1A-9BD7-7EE4-9FD92EA3EAD0}"/>
                  </a:ext>
                </a:extLst>
              </p:cNvPr>
              <p:cNvSpPr/>
              <p:nvPr/>
            </p:nvSpPr>
            <p:spPr>
              <a:xfrm>
                <a:off x="843808" y="1586561"/>
                <a:ext cx="1781282" cy="567544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3EA6AAD-1393-E6E9-52D9-B97001A8ABB2}"/>
                </a:ext>
              </a:extLst>
            </p:cNvPr>
            <p:cNvSpPr txBox="1"/>
            <p:nvPr/>
          </p:nvSpPr>
          <p:spPr>
            <a:xfrm>
              <a:off x="9235484" y="3620774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ln>
                    <a:solidFill>
                      <a:srgbClr val="257DE4"/>
                    </a:solidFill>
                  </a:ln>
                  <a:noFill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04</a:t>
              </a:r>
              <a:endParaRPr lang="zh-CN" altLang="en-US" sz="4800" b="1" dirty="0">
                <a:ln>
                  <a:solidFill>
                    <a:srgbClr val="257DE4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0B143E4-CA6B-6831-04CF-44DDF24F128A}"/>
                </a:ext>
              </a:extLst>
            </p:cNvPr>
            <p:cNvSpPr txBox="1"/>
            <p:nvPr/>
          </p:nvSpPr>
          <p:spPr>
            <a:xfrm>
              <a:off x="9054510" y="4466402"/>
              <a:ext cx="14788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257DE4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未来计划</a:t>
              </a:r>
            </a:p>
          </p:txBody>
        </p:sp>
      </p:grpSp>
      <p:sp>
        <p:nvSpPr>
          <p:cNvPr id="61" name="文本框 10">
            <a:extLst>
              <a:ext uri="{FF2B5EF4-FFF2-40B4-BE49-F238E27FC236}">
                <a16:creationId xmlns:a16="http://schemas.microsoft.com/office/drawing/2014/main" id="{C12FC36B-DFEA-36FF-1EC4-36EB76D7FDDC}"/>
              </a:ext>
            </a:extLst>
          </p:cNvPr>
          <p:cNvSpPr txBox="1"/>
          <p:nvPr/>
        </p:nvSpPr>
        <p:spPr>
          <a:xfrm>
            <a:off x="4064065" y="4870492"/>
            <a:ext cx="1831254" cy="139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66" name="文本框 10">
            <a:extLst>
              <a:ext uri="{FF2B5EF4-FFF2-40B4-BE49-F238E27FC236}">
                <a16:creationId xmlns:a16="http://schemas.microsoft.com/office/drawing/2014/main" id="{B3EDF9C8-DE8E-5BC0-034C-58FE602F5412}"/>
              </a:ext>
            </a:extLst>
          </p:cNvPr>
          <p:cNvSpPr txBox="1"/>
          <p:nvPr/>
        </p:nvSpPr>
        <p:spPr>
          <a:xfrm>
            <a:off x="1553762" y="4857045"/>
            <a:ext cx="1831254" cy="139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67" name="文本框 10">
            <a:extLst>
              <a:ext uri="{FF2B5EF4-FFF2-40B4-BE49-F238E27FC236}">
                <a16:creationId xmlns:a16="http://schemas.microsoft.com/office/drawing/2014/main" id="{1CFB774A-8624-22A2-EA8D-A40E75DB7BEC}"/>
              </a:ext>
            </a:extLst>
          </p:cNvPr>
          <p:cNvSpPr txBox="1"/>
          <p:nvPr/>
        </p:nvSpPr>
        <p:spPr>
          <a:xfrm>
            <a:off x="6419123" y="4844369"/>
            <a:ext cx="1831254" cy="139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68" name="文本框 10">
            <a:extLst>
              <a:ext uri="{FF2B5EF4-FFF2-40B4-BE49-F238E27FC236}">
                <a16:creationId xmlns:a16="http://schemas.microsoft.com/office/drawing/2014/main" id="{EB3E119B-E7AD-5CB9-1F38-52456C67FC0C}"/>
              </a:ext>
            </a:extLst>
          </p:cNvPr>
          <p:cNvSpPr txBox="1"/>
          <p:nvPr/>
        </p:nvSpPr>
        <p:spPr>
          <a:xfrm>
            <a:off x="8878294" y="4870492"/>
            <a:ext cx="1831254" cy="139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EA5C119-D3B8-B186-9C27-D9CE0C80F807}"/>
              </a:ext>
            </a:extLst>
          </p:cNvPr>
          <p:cNvSpPr txBox="1"/>
          <p:nvPr/>
        </p:nvSpPr>
        <p:spPr>
          <a:xfrm>
            <a:off x="363070" y="239006"/>
            <a:ext cx="42223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  <a:r>
              <a:rPr lang="en-US" altLang="zh-CN" sz="44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/</a:t>
            </a:r>
            <a:r>
              <a:rPr lang="en-US" altLang="zh-CN" sz="36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directory</a:t>
            </a:r>
            <a:endParaRPr lang="zh-CN" altLang="en-US" sz="4400" dirty="0">
              <a:solidFill>
                <a:srgbClr val="257DE4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890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44EC109-80F6-2CC1-2149-B99E9764EC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3" b="27511"/>
          <a:stretch/>
        </p:blipFill>
        <p:spPr>
          <a:xfrm>
            <a:off x="0" y="1916113"/>
            <a:ext cx="12192000" cy="327205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3229135-113C-C539-5D0D-8242FBFA551C}"/>
              </a:ext>
            </a:extLst>
          </p:cNvPr>
          <p:cNvSpPr/>
          <p:nvPr/>
        </p:nvSpPr>
        <p:spPr>
          <a:xfrm>
            <a:off x="0" y="1916113"/>
            <a:ext cx="12192000" cy="3272051"/>
          </a:xfrm>
          <a:prstGeom prst="rect">
            <a:avLst/>
          </a:prstGeom>
          <a:gradFill>
            <a:gsLst>
              <a:gs pos="0">
                <a:srgbClr val="2577E1"/>
              </a:gs>
              <a:gs pos="75000">
                <a:srgbClr val="2577E1">
                  <a:alpha val="36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7F94F7-3CDE-AD0B-3487-C75806A1C305}"/>
              </a:ext>
            </a:extLst>
          </p:cNvPr>
          <p:cNvSpPr txBox="1"/>
          <p:nvPr/>
        </p:nvSpPr>
        <p:spPr>
          <a:xfrm>
            <a:off x="4328616" y="2565780"/>
            <a:ext cx="3643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111488-25D3-BFF6-32FB-0D59BF60B695}"/>
              </a:ext>
            </a:extLst>
          </p:cNvPr>
          <p:cNvSpPr txBox="1"/>
          <p:nvPr/>
        </p:nvSpPr>
        <p:spPr>
          <a:xfrm>
            <a:off x="3076434" y="3673776"/>
            <a:ext cx="60937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Add your text information here for concise and clear content, and add your text information here for concise and clear content.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1D86F9-56AB-D8C5-A197-C85050ED488C}"/>
              </a:ext>
            </a:extLst>
          </p:cNvPr>
          <p:cNvSpPr txBox="1"/>
          <p:nvPr/>
        </p:nvSpPr>
        <p:spPr>
          <a:xfrm>
            <a:off x="5007592" y="595466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0A32928-DABA-4BAE-9CDA-83507C3505B3}"/>
              </a:ext>
            </a:extLst>
          </p:cNvPr>
          <p:cNvCxnSpPr>
            <a:endCxn id="7" idx="1"/>
          </p:cNvCxnSpPr>
          <p:nvPr/>
        </p:nvCxnSpPr>
        <p:spPr>
          <a:xfrm>
            <a:off x="54592" y="6154717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E45122B-3CBE-1758-A7FF-B718F8BB2E42}"/>
              </a:ext>
            </a:extLst>
          </p:cNvPr>
          <p:cNvCxnSpPr/>
          <p:nvPr/>
        </p:nvCxnSpPr>
        <p:spPr>
          <a:xfrm>
            <a:off x="7238999" y="6154717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825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6DDFCFE-CAEA-1E25-D1D1-C3E357483A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67" y="1619331"/>
            <a:ext cx="3885638" cy="468939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508000" dist="609600" dir="5400000" sx="80000" sy="80000" algn="t" rotWithShape="0">
              <a:prstClr val="black">
                <a:alpha val="55000"/>
              </a:prstClr>
            </a:outerShdw>
          </a:effectLst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AF91F1A-2550-2064-12F3-0A49CE523AAF}"/>
              </a:ext>
            </a:extLst>
          </p:cNvPr>
          <p:cNvCxnSpPr>
            <a:cxnSpLocks/>
          </p:cNvCxnSpPr>
          <p:nvPr/>
        </p:nvCxnSpPr>
        <p:spPr>
          <a:xfrm>
            <a:off x="695325" y="877328"/>
            <a:ext cx="10801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747D40B1-30D1-8662-B384-0994B056C491}"/>
              </a:ext>
            </a:extLst>
          </p:cNvPr>
          <p:cNvSpPr txBox="1"/>
          <p:nvPr/>
        </p:nvSpPr>
        <p:spPr>
          <a:xfrm>
            <a:off x="601196" y="298232"/>
            <a:ext cx="20209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CC604A-A5A6-D0B9-B067-B61EEE80467D}"/>
              </a:ext>
            </a:extLst>
          </p:cNvPr>
          <p:cNvSpPr txBox="1"/>
          <p:nvPr/>
        </p:nvSpPr>
        <p:spPr>
          <a:xfrm>
            <a:off x="9388849" y="42134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sp>
        <p:nvSpPr>
          <p:cNvPr id="13" name="文本框 39">
            <a:extLst>
              <a:ext uri="{FF2B5EF4-FFF2-40B4-BE49-F238E27FC236}">
                <a16:creationId xmlns:a16="http://schemas.microsoft.com/office/drawing/2014/main" id="{2FD86872-A674-8F42-5C8A-1B1D69269DE6}"/>
              </a:ext>
            </a:extLst>
          </p:cNvPr>
          <p:cNvSpPr txBox="1"/>
          <p:nvPr/>
        </p:nvSpPr>
        <p:spPr>
          <a:xfrm>
            <a:off x="4700036" y="1519406"/>
            <a:ext cx="16354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工作内容</a:t>
            </a:r>
            <a:r>
              <a:rPr lang="en-US" altLang="zh-CN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1</a:t>
            </a:r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  </a:t>
            </a:r>
          </a:p>
        </p:txBody>
      </p:sp>
      <p:sp>
        <p:nvSpPr>
          <p:cNvPr id="14" name="文本框 48">
            <a:extLst>
              <a:ext uri="{FF2B5EF4-FFF2-40B4-BE49-F238E27FC236}">
                <a16:creationId xmlns:a16="http://schemas.microsoft.com/office/drawing/2014/main" id="{53BC1F48-E633-BB29-8CF3-475C5BE3326D}"/>
              </a:ext>
            </a:extLst>
          </p:cNvPr>
          <p:cNvSpPr txBox="1"/>
          <p:nvPr/>
        </p:nvSpPr>
        <p:spPr>
          <a:xfrm>
            <a:off x="4700035" y="3308509"/>
            <a:ext cx="1635481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工作内容</a:t>
            </a:r>
            <a:r>
              <a:rPr lang="en-US" altLang="zh-CN" dirty="0"/>
              <a:t>2</a:t>
            </a:r>
            <a:r>
              <a:rPr lang="zh-CN" altLang="en-US" dirty="0"/>
              <a:t>  </a:t>
            </a:r>
          </a:p>
        </p:txBody>
      </p:sp>
      <p:sp>
        <p:nvSpPr>
          <p:cNvPr id="15" name="文本框 51">
            <a:extLst>
              <a:ext uri="{FF2B5EF4-FFF2-40B4-BE49-F238E27FC236}">
                <a16:creationId xmlns:a16="http://schemas.microsoft.com/office/drawing/2014/main" id="{0B3676D0-C01C-FFE6-A88D-4D39F8C349B8}"/>
              </a:ext>
            </a:extLst>
          </p:cNvPr>
          <p:cNvSpPr txBox="1"/>
          <p:nvPr/>
        </p:nvSpPr>
        <p:spPr>
          <a:xfrm>
            <a:off x="4700034" y="5097612"/>
            <a:ext cx="1635481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工作内容</a:t>
            </a:r>
            <a:r>
              <a:rPr lang="en-US" altLang="zh-CN" dirty="0"/>
              <a:t>3</a:t>
            </a:r>
            <a:r>
              <a:rPr lang="zh-CN" altLang="en-US" dirty="0"/>
              <a:t>  </a:t>
            </a:r>
          </a:p>
        </p:txBody>
      </p:sp>
      <p:sp>
        <p:nvSpPr>
          <p:cNvPr id="17" name="文本框 10">
            <a:extLst>
              <a:ext uri="{FF2B5EF4-FFF2-40B4-BE49-F238E27FC236}">
                <a16:creationId xmlns:a16="http://schemas.microsoft.com/office/drawing/2014/main" id="{4AFE2EA7-5C63-B920-C32A-88C1DADF1A52}"/>
              </a:ext>
            </a:extLst>
          </p:cNvPr>
          <p:cNvSpPr txBox="1"/>
          <p:nvPr/>
        </p:nvSpPr>
        <p:spPr>
          <a:xfrm>
            <a:off x="4700034" y="1979781"/>
            <a:ext cx="5519732" cy="105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8" name="文本框 10">
            <a:extLst>
              <a:ext uri="{FF2B5EF4-FFF2-40B4-BE49-F238E27FC236}">
                <a16:creationId xmlns:a16="http://schemas.microsoft.com/office/drawing/2014/main" id="{D742BAE5-DBC0-8208-E853-0443DD80C103}"/>
              </a:ext>
            </a:extLst>
          </p:cNvPr>
          <p:cNvSpPr txBox="1"/>
          <p:nvPr/>
        </p:nvSpPr>
        <p:spPr>
          <a:xfrm>
            <a:off x="4700034" y="3768884"/>
            <a:ext cx="5519732" cy="105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9" name="文本框 10">
            <a:extLst>
              <a:ext uri="{FF2B5EF4-FFF2-40B4-BE49-F238E27FC236}">
                <a16:creationId xmlns:a16="http://schemas.microsoft.com/office/drawing/2014/main" id="{8DB0D645-C51B-9180-7233-864E6AF2535E}"/>
              </a:ext>
            </a:extLst>
          </p:cNvPr>
          <p:cNvSpPr txBox="1"/>
          <p:nvPr/>
        </p:nvSpPr>
        <p:spPr>
          <a:xfrm>
            <a:off x="4700034" y="5557987"/>
            <a:ext cx="5519732" cy="105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448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D0BC3C4F-FEA9-4951-C7E9-65C15836BA17}"/>
              </a:ext>
            </a:extLst>
          </p:cNvPr>
          <p:cNvSpPr txBox="1"/>
          <p:nvPr/>
        </p:nvSpPr>
        <p:spPr>
          <a:xfrm>
            <a:off x="601196" y="298232"/>
            <a:ext cx="20209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工作内容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E111289-60B5-2F36-1456-3D200803C662}"/>
              </a:ext>
            </a:extLst>
          </p:cNvPr>
          <p:cNvCxnSpPr>
            <a:cxnSpLocks/>
          </p:cNvCxnSpPr>
          <p:nvPr/>
        </p:nvCxnSpPr>
        <p:spPr>
          <a:xfrm>
            <a:off x="695325" y="877328"/>
            <a:ext cx="10801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E97B41E3-4FB6-3336-1105-5A88FF641BD3}"/>
              </a:ext>
            </a:extLst>
          </p:cNvPr>
          <p:cNvSpPr txBox="1"/>
          <p:nvPr/>
        </p:nvSpPr>
        <p:spPr>
          <a:xfrm>
            <a:off x="9388849" y="42134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sp>
        <p:nvSpPr>
          <p:cNvPr id="11" name="文本框 39">
            <a:extLst>
              <a:ext uri="{FF2B5EF4-FFF2-40B4-BE49-F238E27FC236}">
                <a16:creationId xmlns:a16="http://schemas.microsoft.com/office/drawing/2014/main" id="{11A21A7F-1B5E-CEAA-1C78-97F8E6CD1050}"/>
              </a:ext>
            </a:extLst>
          </p:cNvPr>
          <p:cNvSpPr txBox="1"/>
          <p:nvPr/>
        </p:nvSpPr>
        <p:spPr>
          <a:xfrm>
            <a:off x="6274173" y="1380223"/>
            <a:ext cx="16354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工作内容</a:t>
            </a:r>
            <a:r>
              <a:rPr lang="en-US" altLang="zh-CN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1</a:t>
            </a:r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  </a:t>
            </a:r>
          </a:p>
        </p:txBody>
      </p:sp>
      <p:sp>
        <p:nvSpPr>
          <p:cNvPr id="12" name="文本框 10">
            <a:extLst>
              <a:ext uri="{FF2B5EF4-FFF2-40B4-BE49-F238E27FC236}">
                <a16:creationId xmlns:a16="http://schemas.microsoft.com/office/drawing/2014/main" id="{7A1DF586-96E9-E3B4-B7C2-22A28B6EB10B}"/>
              </a:ext>
            </a:extLst>
          </p:cNvPr>
          <p:cNvSpPr txBox="1"/>
          <p:nvPr/>
        </p:nvSpPr>
        <p:spPr>
          <a:xfrm>
            <a:off x="6274173" y="1891306"/>
            <a:ext cx="5400675" cy="150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5" name="文本框 39">
            <a:extLst>
              <a:ext uri="{FF2B5EF4-FFF2-40B4-BE49-F238E27FC236}">
                <a16:creationId xmlns:a16="http://schemas.microsoft.com/office/drawing/2014/main" id="{55B472B0-C756-7DCE-D307-583BB26F03BF}"/>
              </a:ext>
            </a:extLst>
          </p:cNvPr>
          <p:cNvSpPr txBox="1"/>
          <p:nvPr/>
        </p:nvSpPr>
        <p:spPr>
          <a:xfrm>
            <a:off x="601196" y="3928888"/>
            <a:ext cx="16354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工作内容</a:t>
            </a:r>
            <a:r>
              <a:rPr lang="en-US" altLang="zh-CN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1</a:t>
            </a:r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  </a:t>
            </a:r>
          </a:p>
        </p:txBody>
      </p:sp>
      <p:sp>
        <p:nvSpPr>
          <p:cNvPr id="16" name="文本框 10">
            <a:extLst>
              <a:ext uri="{FF2B5EF4-FFF2-40B4-BE49-F238E27FC236}">
                <a16:creationId xmlns:a16="http://schemas.microsoft.com/office/drawing/2014/main" id="{68F39B54-0766-3526-B541-6996FA543536}"/>
              </a:ext>
            </a:extLst>
          </p:cNvPr>
          <p:cNvSpPr txBox="1"/>
          <p:nvPr/>
        </p:nvSpPr>
        <p:spPr>
          <a:xfrm>
            <a:off x="601196" y="4439971"/>
            <a:ext cx="5400675" cy="150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6A8F231-EBE7-A865-7F12-3BFAB734FF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4" y="1505934"/>
            <a:ext cx="5076826" cy="22139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7B695F7-73B1-EFCC-EC93-D43C96F796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59"/>
          <a:stretch>
            <a:fillRect/>
          </a:stretch>
        </p:blipFill>
        <p:spPr>
          <a:xfrm>
            <a:off x="6383338" y="4018745"/>
            <a:ext cx="5113337" cy="221389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079349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750B554-523E-6F42-BFCF-C82224BB9BD3}"/>
              </a:ext>
            </a:extLst>
          </p:cNvPr>
          <p:cNvSpPr txBox="1"/>
          <p:nvPr/>
        </p:nvSpPr>
        <p:spPr>
          <a:xfrm>
            <a:off x="601196" y="298232"/>
            <a:ext cx="20209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工作内容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DB89EDA-5C46-6C6C-C9D4-F995F33293E5}"/>
              </a:ext>
            </a:extLst>
          </p:cNvPr>
          <p:cNvCxnSpPr>
            <a:cxnSpLocks/>
          </p:cNvCxnSpPr>
          <p:nvPr/>
        </p:nvCxnSpPr>
        <p:spPr>
          <a:xfrm>
            <a:off x="695325" y="877328"/>
            <a:ext cx="10801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4799FD91-24A7-567F-5BC9-4A60A2B7611E}"/>
              </a:ext>
            </a:extLst>
          </p:cNvPr>
          <p:cNvSpPr txBox="1"/>
          <p:nvPr/>
        </p:nvSpPr>
        <p:spPr>
          <a:xfrm>
            <a:off x="9388849" y="42134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CDEB16C-FD03-D55A-40B8-1972D153A969}"/>
              </a:ext>
            </a:extLst>
          </p:cNvPr>
          <p:cNvGrpSpPr/>
          <p:nvPr/>
        </p:nvGrpSpPr>
        <p:grpSpPr>
          <a:xfrm>
            <a:off x="695325" y="1180329"/>
            <a:ext cx="4992780" cy="2531056"/>
            <a:chOff x="977713" y="1583741"/>
            <a:chExt cx="4992780" cy="253105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33FB6FB6-A1DC-BD4A-4C1E-C0177F78D57F}"/>
                </a:ext>
              </a:extLst>
            </p:cNvPr>
            <p:cNvSpPr/>
            <p:nvPr/>
          </p:nvSpPr>
          <p:spPr>
            <a:xfrm>
              <a:off x="1085289" y="1870447"/>
              <a:ext cx="4885204" cy="2244350"/>
            </a:xfrm>
            <a:prstGeom prst="roundRect">
              <a:avLst>
                <a:gd name="adj" fmla="val 7081"/>
              </a:avLst>
            </a:prstGeom>
            <a:solidFill>
              <a:schemeClr val="bg1"/>
            </a:solidFill>
            <a:ln>
              <a:solidFill>
                <a:srgbClr val="2577E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D3ECE785-A793-E73F-7B46-DB86BB259A96}"/>
                </a:ext>
              </a:extLst>
            </p:cNvPr>
            <p:cNvSpPr/>
            <p:nvPr/>
          </p:nvSpPr>
          <p:spPr>
            <a:xfrm>
              <a:off x="977713" y="1583741"/>
              <a:ext cx="2370605" cy="584767"/>
            </a:xfrm>
            <a:prstGeom prst="roundRect">
              <a:avLst>
                <a:gd name="adj" fmla="val 14367"/>
              </a:avLst>
            </a:prstGeom>
            <a:solidFill>
              <a:srgbClr val="2577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82281F4-E11F-1007-D2CD-D2A24858B5FE}"/>
              </a:ext>
            </a:extLst>
          </p:cNvPr>
          <p:cNvGrpSpPr/>
          <p:nvPr/>
        </p:nvGrpSpPr>
        <p:grpSpPr>
          <a:xfrm>
            <a:off x="695325" y="3939944"/>
            <a:ext cx="4992780" cy="2531056"/>
            <a:chOff x="977713" y="1583741"/>
            <a:chExt cx="4992780" cy="2531056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E8C8BBAB-A044-74A9-DB1F-6A1AEB65B3D8}"/>
                </a:ext>
              </a:extLst>
            </p:cNvPr>
            <p:cNvSpPr/>
            <p:nvPr/>
          </p:nvSpPr>
          <p:spPr>
            <a:xfrm>
              <a:off x="1085289" y="1870447"/>
              <a:ext cx="4885204" cy="2244350"/>
            </a:xfrm>
            <a:prstGeom prst="roundRect">
              <a:avLst>
                <a:gd name="adj" fmla="val 7081"/>
              </a:avLst>
            </a:prstGeom>
            <a:solidFill>
              <a:schemeClr val="bg1"/>
            </a:solidFill>
            <a:ln>
              <a:solidFill>
                <a:srgbClr val="2577E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4BF6AE47-7B1D-151E-73CC-1402433938ED}"/>
                </a:ext>
              </a:extLst>
            </p:cNvPr>
            <p:cNvSpPr/>
            <p:nvPr/>
          </p:nvSpPr>
          <p:spPr>
            <a:xfrm>
              <a:off x="977713" y="1583741"/>
              <a:ext cx="2370605" cy="584767"/>
            </a:xfrm>
            <a:prstGeom prst="roundRect">
              <a:avLst>
                <a:gd name="adj" fmla="val 14367"/>
              </a:avLst>
            </a:prstGeom>
            <a:solidFill>
              <a:srgbClr val="2577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CA6C0DF-7AD7-16EA-5D12-6A18B9441B99}"/>
              </a:ext>
            </a:extLst>
          </p:cNvPr>
          <p:cNvGrpSpPr/>
          <p:nvPr/>
        </p:nvGrpSpPr>
        <p:grpSpPr>
          <a:xfrm>
            <a:off x="6503895" y="3945940"/>
            <a:ext cx="4992780" cy="2531056"/>
            <a:chOff x="977713" y="1583741"/>
            <a:chExt cx="4992780" cy="253105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0AA4A99-016F-576B-1880-9DA19E48A7E6}"/>
                </a:ext>
              </a:extLst>
            </p:cNvPr>
            <p:cNvSpPr/>
            <p:nvPr/>
          </p:nvSpPr>
          <p:spPr>
            <a:xfrm>
              <a:off x="1085289" y="1870447"/>
              <a:ext cx="4885204" cy="2244350"/>
            </a:xfrm>
            <a:prstGeom prst="roundRect">
              <a:avLst>
                <a:gd name="adj" fmla="val 7081"/>
              </a:avLst>
            </a:prstGeom>
            <a:solidFill>
              <a:schemeClr val="bg1"/>
            </a:solidFill>
            <a:ln>
              <a:solidFill>
                <a:srgbClr val="2577E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8CA57B13-81CB-6E38-31C7-E07F6B4DFDFF}"/>
                </a:ext>
              </a:extLst>
            </p:cNvPr>
            <p:cNvSpPr/>
            <p:nvPr/>
          </p:nvSpPr>
          <p:spPr>
            <a:xfrm>
              <a:off x="977713" y="1583741"/>
              <a:ext cx="2370605" cy="584767"/>
            </a:xfrm>
            <a:prstGeom prst="roundRect">
              <a:avLst>
                <a:gd name="adj" fmla="val 14367"/>
              </a:avLst>
            </a:prstGeom>
            <a:solidFill>
              <a:srgbClr val="2577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60DB0DA-EAD9-A88E-E9C5-6327BF3F7707}"/>
              </a:ext>
            </a:extLst>
          </p:cNvPr>
          <p:cNvGrpSpPr/>
          <p:nvPr/>
        </p:nvGrpSpPr>
        <p:grpSpPr>
          <a:xfrm>
            <a:off x="6503897" y="1180326"/>
            <a:ext cx="4992780" cy="2531056"/>
            <a:chOff x="977713" y="1583741"/>
            <a:chExt cx="4992780" cy="2531056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84F189C3-49EF-B49D-399B-5BE3E87F3B53}"/>
                </a:ext>
              </a:extLst>
            </p:cNvPr>
            <p:cNvSpPr/>
            <p:nvPr/>
          </p:nvSpPr>
          <p:spPr>
            <a:xfrm>
              <a:off x="1085289" y="1870447"/>
              <a:ext cx="4885204" cy="2244350"/>
            </a:xfrm>
            <a:prstGeom prst="roundRect">
              <a:avLst>
                <a:gd name="adj" fmla="val 7081"/>
              </a:avLst>
            </a:prstGeom>
            <a:solidFill>
              <a:schemeClr val="bg1"/>
            </a:solidFill>
            <a:ln>
              <a:solidFill>
                <a:srgbClr val="2577E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A5ECEF26-DC30-19CE-EC9B-44F11C6749FA}"/>
                </a:ext>
              </a:extLst>
            </p:cNvPr>
            <p:cNvSpPr/>
            <p:nvPr/>
          </p:nvSpPr>
          <p:spPr>
            <a:xfrm>
              <a:off x="977713" y="1583741"/>
              <a:ext cx="2370605" cy="584767"/>
            </a:xfrm>
            <a:prstGeom prst="roundRect">
              <a:avLst>
                <a:gd name="adj" fmla="val 14367"/>
              </a:avLst>
            </a:prstGeom>
            <a:solidFill>
              <a:srgbClr val="2577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0">
            <a:extLst>
              <a:ext uri="{FF2B5EF4-FFF2-40B4-BE49-F238E27FC236}">
                <a16:creationId xmlns:a16="http://schemas.microsoft.com/office/drawing/2014/main" id="{1B59BDD1-41EC-412A-B734-4B3042765C9F}"/>
              </a:ext>
            </a:extLst>
          </p:cNvPr>
          <p:cNvSpPr txBox="1"/>
          <p:nvPr/>
        </p:nvSpPr>
        <p:spPr>
          <a:xfrm>
            <a:off x="969894" y="1949041"/>
            <a:ext cx="4551218" cy="1346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1" name="文本框 10">
            <a:extLst>
              <a:ext uri="{FF2B5EF4-FFF2-40B4-BE49-F238E27FC236}">
                <a16:creationId xmlns:a16="http://schemas.microsoft.com/office/drawing/2014/main" id="{0F81F47D-0B94-2F1E-406A-FA777289F6CB}"/>
              </a:ext>
            </a:extLst>
          </p:cNvPr>
          <p:cNvSpPr txBox="1"/>
          <p:nvPr/>
        </p:nvSpPr>
        <p:spPr>
          <a:xfrm>
            <a:off x="969894" y="4753270"/>
            <a:ext cx="4551218" cy="1346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6" name="文本框 10">
            <a:extLst>
              <a:ext uri="{FF2B5EF4-FFF2-40B4-BE49-F238E27FC236}">
                <a16:creationId xmlns:a16="http://schemas.microsoft.com/office/drawing/2014/main" id="{D69B3D5F-311F-591C-4BA8-5796331F5091}"/>
              </a:ext>
            </a:extLst>
          </p:cNvPr>
          <p:cNvSpPr txBox="1"/>
          <p:nvPr/>
        </p:nvSpPr>
        <p:spPr>
          <a:xfrm>
            <a:off x="6778464" y="4758627"/>
            <a:ext cx="4551218" cy="1346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7" name="文本框 10">
            <a:extLst>
              <a:ext uri="{FF2B5EF4-FFF2-40B4-BE49-F238E27FC236}">
                <a16:creationId xmlns:a16="http://schemas.microsoft.com/office/drawing/2014/main" id="{1BBD145E-655D-D048-8307-E27E74501888}"/>
              </a:ext>
            </a:extLst>
          </p:cNvPr>
          <p:cNvSpPr txBox="1"/>
          <p:nvPr/>
        </p:nvSpPr>
        <p:spPr>
          <a:xfrm>
            <a:off x="6778464" y="1949041"/>
            <a:ext cx="4551218" cy="1346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E456080-0375-13D1-F7B4-824DD31CE243}"/>
              </a:ext>
            </a:extLst>
          </p:cNvPr>
          <p:cNvSpPr txBox="1"/>
          <p:nvPr/>
        </p:nvSpPr>
        <p:spPr>
          <a:xfrm>
            <a:off x="1023377" y="1269253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此处添加标题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5EF137F-8983-28CB-2146-AA151E3368CE}"/>
              </a:ext>
            </a:extLst>
          </p:cNvPr>
          <p:cNvSpPr txBox="1"/>
          <p:nvPr/>
        </p:nvSpPr>
        <p:spPr>
          <a:xfrm>
            <a:off x="1023377" y="4038826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此处添加标题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067B5AF-641C-6A8C-3A30-B0AFCFD02B89}"/>
              </a:ext>
            </a:extLst>
          </p:cNvPr>
          <p:cNvSpPr txBox="1"/>
          <p:nvPr/>
        </p:nvSpPr>
        <p:spPr>
          <a:xfrm>
            <a:off x="6831947" y="4038826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此处添加标题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C997178-E6DD-8851-35A8-959521CC8DE4}"/>
              </a:ext>
            </a:extLst>
          </p:cNvPr>
          <p:cNvSpPr txBox="1"/>
          <p:nvPr/>
        </p:nvSpPr>
        <p:spPr>
          <a:xfrm>
            <a:off x="6831947" y="1264055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067095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B2D267-5B77-FF5E-B364-1B78E0B9F2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3" b="27511"/>
          <a:stretch/>
        </p:blipFill>
        <p:spPr>
          <a:xfrm>
            <a:off x="0" y="1916113"/>
            <a:ext cx="12192000" cy="327205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AE886AD-E54D-E2D9-7987-69640DDA40A1}"/>
              </a:ext>
            </a:extLst>
          </p:cNvPr>
          <p:cNvSpPr/>
          <p:nvPr/>
        </p:nvSpPr>
        <p:spPr>
          <a:xfrm>
            <a:off x="0" y="1916113"/>
            <a:ext cx="12192000" cy="3272051"/>
          </a:xfrm>
          <a:prstGeom prst="rect">
            <a:avLst/>
          </a:prstGeom>
          <a:gradFill>
            <a:gsLst>
              <a:gs pos="0">
                <a:srgbClr val="2577E1"/>
              </a:gs>
              <a:gs pos="75000">
                <a:srgbClr val="2577E1">
                  <a:alpha val="36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R" panose="00020600040101010101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ED4BDC-CBCA-4DD6-4276-FE26F578E2B9}"/>
              </a:ext>
            </a:extLst>
          </p:cNvPr>
          <p:cNvSpPr txBox="1"/>
          <p:nvPr/>
        </p:nvSpPr>
        <p:spPr>
          <a:xfrm>
            <a:off x="4328616" y="2565780"/>
            <a:ext cx="3643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完成情况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FA43C8-9AB8-EA51-6BA7-F6F41F9766F6}"/>
              </a:ext>
            </a:extLst>
          </p:cNvPr>
          <p:cNvSpPr txBox="1"/>
          <p:nvPr/>
        </p:nvSpPr>
        <p:spPr>
          <a:xfrm>
            <a:off x="3076434" y="3673776"/>
            <a:ext cx="60937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Add your text information here for concise and clear content, and add your text information here for concise and clear content.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9ECF39-A6B1-7BD2-0879-E7B0556C76B1}"/>
              </a:ext>
            </a:extLst>
          </p:cNvPr>
          <p:cNvSpPr txBox="1"/>
          <p:nvPr/>
        </p:nvSpPr>
        <p:spPr>
          <a:xfrm>
            <a:off x="5007592" y="595466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1122F25-228E-FE25-D423-E29C81E6731E}"/>
              </a:ext>
            </a:extLst>
          </p:cNvPr>
          <p:cNvCxnSpPr>
            <a:endCxn id="8" idx="1"/>
          </p:cNvCxnSpPr>
          <p:nvPr/>
        </p:nvCxnSpPr>
        <p:spPr>
          <a:xfrm>
            <a:off x="54592" y="6154717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BC9FFC8-20C1-E709-6695-922BBAF6E8AF}"/>
              </a:ext>
            </a:extLst>
          </p:cNvPr>
          <p:cNvCxnSpPr/>
          <p:nvPr/>
        </p:nvCxnSpPr>
        <p:spPr>
          <a:xfrm>
            <a:off x="7238999" y="6154717"/>
            <a:ext cx="495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155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4AE0C8-A1E5-5BC7-5FDE-08305CFBC0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286" y="4056980"/>
            <a:ext cx="3493776" cy="20660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5CBC3A0-3208-BF57-6149-B950F01D06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32" y="4063907"/>
            <a:ext cx="3493776" cy="20660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EAC33F9-2C0E-78AF-B7FE-124AB3739B99}"/>
              </a:ext>
            </a:extLst>
          </p:cNvPr>
          <p:cNvSpPr txBox="1"/>
          <p:nvPr/>
        </p:nvSpPr>
        <p:spPr>
          <a:xfrm>
            <a:off x="601196" y="298232"/>
            <a:ext cx="20209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完成情况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7A1E84B-D3EE-C14F-9D10-93863BAF4586}"/>
              </a:ext>
            </a:extLst>
          </p:cNvPr>
          <p:cNvCxnSpPr>
            <a:cxnSpLocks/>
          </p:cNvCxnSpPr>
          <p:nvPr/>
        </p:nvCxnSpPr>
        <p:spPr>
          <a:xfrm>
            <a:off x="695325" y="877328"/>
            <a:ext cx="10801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9A5D03B-6A2F-5B1F-8415-AB833BFACA38}"/>
              </a:ext>
            </a:extLst>
          </p:cNvPr>
          <p:cNvSpPr txBox="1"/>
          <p:nvPr/>
        </p:nvSpPr>
        <p:spPr>
          <a:xfrm>
            <a:off x="9388849" y="42134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sp>
        <p:nvSpPr>
          <p:cNvPr id="7" name="文本框 39">
            <a:extLst>
              <a:ext uri="{FF2B5EF4-FFF2-40B4-BE49-F238E27FC236}">
                <a16:creationId xmlns:a16="http://schemas.microsoft.com/office/drawing/2014/main" id="{2226BD08-720D-C18E-1DA7-909935E7B16D}"/>
              </a:ext>
            </a:extLst>
          </p:cNvPr>
          <p:cNvSpPr txBox="1"/>
          <p:nvPr/>
        </p:nvSpPr>
        <p:spPr>
          <a:xfrm>
            <a:off x="593002" y="1704559"/>
            <a:ext cx="1744953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此处添加标题  </a:t>
            </a:r>
          </a:p>
        </p:txBody>
      </p:sp>
      <p:sp>
        <p:nvSpPr>
          <p:cNvPr id="8" name="文本框 10">
            <a:extLst>
              <a:ext uri="{FF2B5EF4-FFF2-40B4-BE49-F238E27FC236}">
                <a16:creationId xmlns:a16="http://schemas.microsoft.com/office/drawing/2014/main" id="{A981C03C-F0F8-747A-1873-A0182C6F0E9C}"/>
              </a:ext>
            </a:extLst>
          </p:cNvPr>
          <p:cNvSpPr txBox="1"/>
          <p:nvPr/>
        </p:nvSpPr>
        <p:spPr>
          <a:xfrm>
            <a:off x="601195" y="2077081"/>
            <a:ext cx="3615315" cy="1986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9" name="文本框 39">
            <a:extLst>
              <a:ext uri="{FF2B5EF4-FFF2-40B4-BE49-F238E27FC236}">
                <a16:creationId xmlns:a16="http://schemas.microsoft.com/office/drawing/2014/main" id="{3F1DD308-8EFF-D0A0-386D-E6E194343862}"/>
              </a:ext>
            </a:extLst>
          </p:cNvPr>
          <p:cNvSpPr txBox="1"/>
          <p:nvPr/>
        </p:nvSpPr>
        <p:spPr>
          <a:xfrm>
            <a:off x="6096000" y="1798078"/>
            <a:ext cx="16354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工作内容</a:t>
            </a:r>
            <a:r>
              <a:rPr lang="en-US" altLang="zh-CN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1</a:t>
            </a:r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  </a:t>
            </a:r>
          </a:p>
        </p:txBody>
      </p:sp>
      <p:sp>
        <p:nvSpPr>
          <p:cNvPr id="10" name="文本框 10">
            <a:extLst>
              <a:ext uri="{FF2B5EF4-FFF2-40B4-BE49-F238E27FC236}">
                <a16:creationId xmlns:a16="http://schemas.microsoft.com/office/drawing/2014/main" id="{308D6EE7-0430-0571-5C39-3A9FA1F329CD}"/>
              </a:ext>
            </a:extLst>
          </p:cNvPr>
          <p:cNvSpPr txBox="1"/>
          <p:nvPr/>
        </p:nvSpPr>
        <p:spPr>
          <a:xfrm>
            <a:off x="7908610" y="2077081"/>
            <a:ext cx="3588065" cy="1986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康帅slide6">
            <a:extLst>
              <a:ext uri="{FF2B5EF4-FFF2-40B4-BE49-F238E27FC236}">
                <a16:creationId xmlns:a16="http://schemas.microsoft.com/office/drawing/2014/main" id="{9B7A3114-5B7A-298F-24CF-148A6B500D90}"/>
              </a:ext>
            </a:extLst>
          </p:cNvPr>
          <p:cNvSpPr/>
          <p:nvPr/>
        </p:nvSpPr>
        <p:spPr>
          <a:xfrm>
            <a:off x="4548630" y="1770531"/>
            <a:ext cx="3090208" cy="4359467"/>
          </a:xfrm>
          <a:prstGeom prst="rect">
            <a:avLst/>
          </a:prstGeom>
          <a:solidFill>
            <a:srgbClr val="2577E1"/>
          </a:solidFill>
          <a:ln w="342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" name="文本框 39">
            <a:extLst>
              <a:ext uri="{FF2B5EF4-FFF2-40B4-BE49-F238E27FC236}">
                <a16:creationId xmlns:a16="http://schemas.microsoft.com/office/drawing/2014/main" id="{438D337B-D636-C285-F0AE-96ACA0507373}"/>
              </a:ext>
            </a:extLst>
          </p:cNvPr>
          <p:cNvSpPr txBox="1"/>
          <p:nvPr/>
        </p:nvSpPr>
        <p:spPr>
          <a:xfrm>
            <a:off x="7916124" y="1704559"/>
            <a:ext cx="1744953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此处添加标题  </a:t>
            </a:r>
          </a:p>
        </p:txBody>
      </p:sp>
      <p:sp>
        <p:nvSpPr>
          <p:cNvPr id="15" name="康帅slide7">
            <a:extLst>
              <a:ext uri="{FF2B5EF4-FFF2-40B4-BE49-F238E27FC236}">
                <a16:creationId xmlns:a16="http://schemas.microsoft.com/office/drawing/2014/main" id="{BE671371-2F0B-FC80-5951-824C231635AE}"/>
              </a:ext>
            </a:extLst>
          </p:cNvPr>
          <p:cNvSpPr/>
          <p:nvPr/>
        </p:nvSpPr>
        <p:spPr>
          <a:xfrm>
            <a:off x="5300092" y="2424485"/>
            <a:ext cx="1613648" cy="4165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577E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添加小标题</a:t>
            </a:r>
          </a:p>
        </p:txBody>
      </p:sp>
      <p:sp>
        <p:nvSpPr>
          <p:cNvPr id="16" name="文本框 10">
            <a:extLst>
              <a:ext uri="{FF2B5EF4-FFF2-40B4-BE49-F238E27FC236}">
                <a16:creationId xmlns:a16="http://schemas.microsoft.com/office/drawing/2014/main" id="{AC4D2EB0-1230-32B4-B616-1D54C25C322E}"/>
              </a:ext>
            </a:extLst>
          </p:cNvPr>
          <p:cNvSpPr txBox="1"/>
          <p:nvPr/>
        </p:nvSpPr>
        <p:spPr>
          <a:xfrm>
            <a:off x="4652188" y="3294867"/>
            <a:ext cx="2909455" cy="1986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4080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CE337DA-77F3-8F9F-5B50-9B8B0CCC49EB}"/>
              </a:ext>
            </a:extLst>
          </p:cNvPr>
          <p:cNvSpPr txBox="1"/>
          <p:nvPr/>
        </p:nvSpPr>
        <p:spPr>
          <a:xfrm>
            <a:off x="601196" y="298232"/>
            <a:ext cx="20209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257DE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完成情况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6BBB64A-072B-7F72-BFAC-EEBB6AE90A75}"/>
              </a:ext>
            </a:extLst>
          </p:cNvPr>
          <p:cNvCxnSpPr>
            <a:cxnSpLocks/>
          </p:cNvCxnSpPr>
          <p:nvPr/>
        </p:nvCxnSpPr>
        <p:spPr>
          <a:xfrm>
            <a:off x="695325" y="877328"/>
            <a:ext cx="10801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E587CA3C-4B94-668C-1CAA-4813AB348B0E}"/>
              </a:ext>
            </a:extLst>
          </p:cNvPr>
          <p:cNvSpPr txBox="1"/>
          <p:nvPr/>
        </p:nvSpPr>
        <p:spPr>
          <a:xfrm>
            <a:off x="9388849" y="421345"/>
            <a:ext cx="2285999" cy="400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000" b="1" dirty="0">
                <a:solidFill>
                  <a:srgbClr val="257DE4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公司工作汇报</a:t>
            </a:r>
          </a:p>
        </p:txBody>
      </p:sp>
      <p:graphicFrame>
        <p:nvGraphicFramePr>
          <p:cNvPr id="7" name="康帅slide4">
            <a:extLst>
              <a:ext uri="{FF2B5EF4-FFF2-40B4-BE49-F238E27FC236}">
                <a16:creationId xmlns:a16="http://schemas.microsoft.com/office/drawing/2014/main" id="{A6E9D512-5344-B461-68BD-C938E99531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2330556"/>
              </p:ext>
            </p:extLst>
          </p:nvPr>
        </p:nvGraphicFramePr>
        <p:xfrm>
          <a:off x="695325" y="2098589"/>
          <a:ext cx="5400675" cy="4308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39">
            <a:extLst>
              <a:ext uri="{FF2B5EF4-FFF2-40B4-BE49-F238E27FC236}">
                <a16:creationId xmlns:a16="http://schemas.microsoft.com/office/drawing/2014/main" id="{1F7175CD-7B64-6CFD-95E1-CDB1E4457B18}"/>
              </a:ext>
            </a:extLst>
          </p:cNvPr>
          <p:cNvSpPr txBox="1"/>
          <p:nvPr/>
        </p:nvSpPr>
        <p:spPr>
          <a:xfrm>
            <a:off x="6274172" y="2098589"/>
            <a:ext cx="228793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此处添加标题  </a:t>
            </a:r>
          </a:p>
        </p:txBody>
      </p:sp>
      <p:sp>
        <p:nvSpPr>
          <p:cNvPr id="9" name="文本框 10">
            <a:extLst>
              <a:ext uri="{FF2B5EF4-FFF2-40B4-BE49-F238E27FC236}">
                <a16:creationId xmlns:a16="http://schemas.microsoft.com/office/drawing/2014/main" id="{82EC3E8B-C171-9446-D992-8BE7250AC494}"/>
              </a:ext>
            </a:extLst>
          </p:cNvPr>
          <p:cNvSpPr txBox="1"/>
          <p:nvPr/>
        </p:nvSpPr>
        <p:spPr>
          <a:xfrm>
            <a:off x="6274174" y="2476664"/>
            <a:ext cx="5222502" cy="150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" name="文本框 39">
            <a:extLst>
              <a:ext uri="{FF2B5EF4-FFF2-40B4-BE49-F238E27FC236}">
                <a16:creationId xmlns:a16="http://schemas.microsoft.com/office/drawing/2014/main" id="{5D5858D7-F07A-FEBB-E798-57E14EFB71AE}"/>
              </a:ext>
            </a:extLst>
          </p:cNvPr>
          <p:cNvSpPr txBox="1"/>
          <p:nvPr/>
        </p:nvSpPr>
        <p:spPr>
          <a:xfrm>
            <a:off x="6274172" y="4422438"/>
            <a:ext cx="218402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2577E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汉仪旗黑-55简" panose="00020600040101010101" charset="-128"/>
              </a:rPr>
              <a:t>此处添加标题 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4039C98-8237-962A-963C-900D08568815}"/>
              </a:ext>
            </a:extLst>
          </p:cNvPr>
          <p:cNvSpPr txBox="1"/>
          <p:nvPr/>
        </p:nvSpPr>
        <p:spPr>
          <a:xfrm>
            <a:off x="6274174" y="4856182"/>
            <a:ext cx="5222502" cy="150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6132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1402</Words>
  <Application>Microsoft Office PowerPoint</Application>
  <PresentationFormat>宽屏</PresentationFormat>
  <Paragraphs>149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OPPOSans H</vt:lpstr>
      <vt:lpstr>OPPOSans M</vt:lpstr>
      <vt:lpstr>阿里巴巴普惠体 2.0 55 Regular</vt:lpstr>
      <vt:lpstr>阿里巴巴普惠体 2.0 65 Medium</vt:lpstr>
      <vt:lpstr>等线</vt:lpstr>
      <vt:lpstr>汉仪超粗圆简</vt:lpstr>
      <vt:lpstr>汉仪粗简黑简</vt:lpstr>
      <vt:lpstr>汉仪君黑-45简</vt:lpstr>
      <vt:lpstr>思源黑体 CN Bold</vt:lpstr>
      <vt:lpstr>思源黑体 CN Light</vt:lpstr>
      <vt:lpstr>思源黑体 CN Regular</vt:lpstr>
      <vt:lpstr>微软雅黑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蓝色简约工作汇报ppt模板</dc:title>
  <dc:creator>©困困猫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11</cp:revision>
  <dcterms:created xsi:type="dcterms:W3CDTF">2023-08-10T08:42:34Z</dcterms:created>
  <dcterms:modified xsi:type="dcterms:W3CDTF">2023-10-15T13:32:47Z</dcterms:modified>
</cp:coreProperties>
</file>