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21"/>
  </p:notesMasterIdLst>
  <p:sldIdLst>
    <p:sldId id="256" r:id="rId3"/>
    <p:sldId id="257" r:id="rId4"/>
    <p:sldId id="258" r:id="rId5"/>
    <p:sldId id="259" r:id="rId6"/>
    <p:sldId id="260" r:id="rId7"/>
    <p:sldId id="1127" r:id="rId8"/>
    <p:sldId id="262" r:id="rId9"/>
    <p:sldId id="263" r:id="rId10"/>
    <p:sldId id="264" r:id="rId11"/>
    <p:sldId id="1128" r:id="rId12"/>
    <p:sldId id="266" r:id="rId13"/>
    <p:sldId id="267" r:id="rId14"/>
    <p:sldId id="1129" r:id="rId15"/>
    <p:sldId id="269" r:id="rId16"/>
    <p:sldId id="270" r:id="rId17"/>
    <p:sldId id="271" r:id="rId18"/>
    <p:sldId id="1126" r:id="rId19"/>
    <p:sldId id="200757849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242" userDrawn="1">
          <p15:clr>
            <a:srgbClr val="A4A3A4"/>
          </p15:clr>
        </p15:guide>
        <p15:guide id="4" pos="438" userDrawn="1">
          <p15:clr>
            <a:srgbClr val="A4A3A4"/>
          </p15:clr>
        </p15:guide>
        <p15:guide id="5" orient="horz" pos="346" userDrawn="1">
          <p15:clr>
            <a:srgbClr val="A4A3A4"/>
          </p15:clr>
        </p15:guide>
        <p15:guide id="6" orient="horz" pos="39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D902"/>
    <a:srgbClr val="ADEB0E"/>
    <a:srgbClr val="4FD4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showGuides="1">
      <p:cViewPr>
        <p:scale>
          <a:sx n="50" d="100"/>
          <a:sy n="50" d="100"/>
        </p:scale>
        <p:origin x="1686" y="924"/>
      </p:cViewPr>
      <p:guideLst>
        <p:guide orient="horz" pos="2160"/>
        <p:guide pos="3840"/>
        <p:guide pos="7242"/>
        <p:guide pos="438"/>
        <p:guide orient="horz" pos="346"/>
        <p:guide orient="horz" pos="3974"/>
      </p:guideLst>
    </p:cSldViewPr>
  </p:slideViewPr>
  <p:notesTextViewPr>
    <p:cViewPr>
      <p:scale>
        <a:sx n="1" d="1"/>
        <a:sy n="1" d="1"/>
      </p:scale>
      <p:origin x="0" y="0"/>
    </p:cViewPr>
  </p:notesTextViewPr>
  <p:sorterViewPr>
    <p:cViewPr>
      <p:scale>
        <a:sx n="100" d="100"/>
        <a:sy n="100" d="100"/>
      </p:scale>
      <p:origin x="0" y="0"/>
    </p:cViewPr>
  </p:sorterViewPr>
  <p:gridSpacing cx="64801" cy="64801"/>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系列 1</c:v>
                </c:pt>
              </c:strCache>
            </c:strRef>
          </c:tx>
          <c:spPr>
            <a:gradFill flip="none" rotWithShape="1">
              <a:gsLst>
                <a:gs pos="1000">
                  <a:srgbClr val="4FD402">
                    <a:alpha val="0"/>
                  </a:srgbClr>
                </a:gs>
                <a:gs pos="100000">
                  <a:srgbClr val="4FD402"/>
                </a:gs>
              </a:gsLst>
              <a:lin ang="162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85000"/>
                        <a:lumOff val="1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4.3</c:v>
                </c:pt>
                <c:pt idx="1">
                  <c:v>2.5</c:v>
                </c:pt>
                <c:pt idx="2">
                  <c:v>3.5</c:v>
                </c:pt>
                <c:pt idx="3">
                  <c:v>6</c:v>
                </c:pt>
                <c:pt idx="4">
                  <c:v>4.3</c:v>
                </c:pt>
                <c:pt idx="5">
                  <c:v>2.5</c:v>
                </c:pt>
                <c:pt idx="6">
                  <c:v>6.5</c:v>
                </c:pt>
                <c:pt idx="7">
                  <c:v>4.5</c:v>
                </c:pt>
                <c:pt idx="8">
                  <c:v>2.5</c:v>
                </c:pt>
                <c:pt idx="9">
                  <c:v>5</c:v>
                </c:pt>
                <c:pt idx="10">
                  <c:v>6.8</c:v>
                </c:pt>
                <c:pt idx="11">
                  <c:v>5.5</c:v>
                </c:pt>
              </c:numCache>
            </c:numRef>
          </c:val>
          <c:extLst>
            <c:ext xmlns:c16="http://schemas.microsoft.com/office/drawing/2014/chart" uri="{C3380CC4-5D6E-409C-BE32-E72D297353CC}">
              <c16:uniqueId val="{00000000-2EF5-4B0E-BDDC-77127D70B494}"/>
            </c:ext>
          </c:extLst>
        </c:ser>
        <c:dLbls>
          <c:showLegendKey val="0"/>
          <c:showVal val="0"/>
          <c:showCatName val="0"/>
          <c:showSerName val="0"/>
          <c:showPercent val="0"/>
          <c:showBubbleSize val="0"/>
        </c:dLbls>
        <c:gapWidth val="219"/>
        <c:overlap val="-27"/>
        <c:axId val="362253072"/>
        <c:axId val="362253488"/>
      </c:barChart>
      <c:catAx>
        <c:axId val="362253072"/>
        <c:scaling>
          <c:orientation val="minMax"/>
        </c:scaling>
        <c:delete val="0"/>
        <c:axPos val="b"/>
        <c:numFmt formatCode="General" sourceLinked="1"/>
        <c:majorTickMark val="none"/>
        <c:minorTickMark val="none"/>
        <c:tickLblPos val="nextTo"/>
        <c:spPr>
          <a:noFill/>
          <a:ln w="9525" cap="flat" cmpd="sng" algn="ctr">
            <a:solidFill>
              <a:srgbClr val="4FD402">
                <a:alpha val="15000"/>
              </a:srgbClr>
            </a:solidFill>
            <a:round/>
          </a:ln>
          <a:effectLst/>
        </c:spPr>
        <c:txPr>
          <a:bodyPr rot="-60000000" spcFirstLastPara="1" vertOverflow="ellipsis" vert="horz" wrap="square" anchor="ctr" anchorCtr="1"/>
          <a:lstStyle/>
          <a:p>
            <a:pPr>
              <a:defRPr sz="1197" b="0" i="0" u="none" strike="noStrike" kern="1200" baseline="0">
                <a:solidFill>
                  <a:schemeClr val="tx1">
                    <a:lumMod val="85000"/>
                    <a:lumOff val="15000"/>
                  </a:schemeClr>
                </a:solidFill>
                <a:latin typeface="+mn-lt"/>
                <a:ea typeface="+mn-ea"/>
                <a:cs typeface="+mn-cs"/>
              </a:defRPr>
            </a:pPr>
            <a:endParaRPr lang="zh-CN"/>
          </a:p>
        </c:txPr>
        <c:crossAx val="362253488"/>
        <c:crosses val="autoZero"/>
        <c:auto val="1"/>
        <c:lblAlgn val="ctr"/>
        <c:lblOffset val="100"/>
        <c:noMultiLvlLbl val="0"/>
      </c:catAx>
      <c:valAx>
        <c:axId val="362253488"/>
        <c:scaling>
          <c:orientation val="minMax"/>
        </c:scaling>
        <c:delete val="0"/>
        <c:axPos val="l"/>
        <c:majorGridlines>
          <c:spPr>
            <a:ln w="9525" cap="flat" cmpd="sng" algn="ctr">
              <a:solidFill>
                <a:srgbClr val="4FD402">
                  <a:lumMod val="75000"/>
                  <a:alpha val="15000"/>
                </a:srgb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85000"/>
                    <a:lumOff val="15000"/>
                  </a:schemeClr>
                </a:solidFill>
                <a:latin typeface="+mn-lt"/>
                <a:ea typeface="+mn-ea"/>
                <a:cs typeface="+mn-cs"/>
              </a:defRPr>
            </a:pPr>
            <a:endParaRPr lang="zh-CN"/>
          </a:p>
        </c:txPr>
        <c:crossAx val="3622530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32C4FB-5FA7-40C2-BB46-5B8B45E1A5D7}" type="datetimeFigureOut">
              <a:rPr lang="zh-CN" altLang="en-US" smtClean="0"/>
              <a:t>2023/10/16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A4E123-1CDF-48C5-82C1-CB8E64589C76}" type="slidenum">
              <a:rPr lang="zh-CN" altLang="en-US" smtClean="0"/>
              <a:t>‹#›</a:t>
            </a:fld>
            <a:endParaRPr lang="zh-CN" altLang="en-US"/>
          </a:p>
        </p:txBody>
      </p:sp>
    </p:spTree>
    <p:extLst>
      <p:ext uri="{BB962C8B-B14F-4D97-AF65-F5344CB8AC3E}">
        <p14:creationId xmlns:p14="http://schemas.microsoft.com/office/powerpoint/2010/main" val="3542197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36647CA-1292-C63E-A40A-D4A573F7B7A4}"/>
              </a:ext>
            </a:extLst>
          </p:cNvPr>
          <p:cNvSpPr>
            <a:spLocks noGrp="1"/>
          </p:cNvSpPr>
          <p:nvPr>
            <p:ph type="dt" sz="half" idx="10"/>
          </p:nvPr>
        </p:nvSpPr>
        <p:spPr/>
        <p:txBody>
          <a:bodyPr/>
          <a:lstStyle/>
          <a:p>
            <a:fld id="{67A4A265-CAED-4011-BC30-7B6BB75D93C4}" type="datetimeFigureOut">
              <a:rPr lang="zh-CN" altLang="en-US" smtClean="0"/>
              <a:t>2023/10/16</a:t>
            </a:fld>
            <a:endParaRPr lang="zh-CN" altLang="en-US"/>
          </a:p>
        </p:txBody>
      </p:sp>
      <p:sp>
        <p:nvSpPr>
          <p:cNvPr id="3" name="页脚占位符 2">
            <a:extLst>
              <a:ext uri="{FF2B5EF4-FFF2-40B4-BE49-F238E27FC236}">
                <a16:creationId xmlns:a16="http://schemas.microsoft.com/office/drawing/2014/main" id="{B69BFF9C-999E-3160-45F9-20A99D05D37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D9C34F1-CF5C-FECE-2913-E73DF3C66E79}"/>
              </a:ext>
            </a:extLst>
          </p:cNvPr>
          <p:cNvSpPr>
            <a:spLocks noGrp="1"/>
          </p:cNvSpPr>
          <p:nvPr>
            <p:ph type="sldNum" sz="quarter" idx="12"/>
          </p:nvPr>
        </p:nvSpPr>
        <p:spPr/>
        <p:txBody>
          <a:bodyPr/>
          <a:lstStyle/>
          <a:p>
            <a:fld id="{152F8644-F142-426A-B20F-F2F3EA951B74}" type="slidenum">
              <a:rPr lang="zh-CN" altLang="en-US" smtClean="0"/>
              <a:t>‹#›</a:t>
            </a:fld>
            <a:endParaRPr lang="zh-CN" altLang="en-US"/>
          </a:p>
        </p:txBody>
      </p:sp>
    </p:spTree>
    <p:extLst>
      <p:ext uri="{BB962C8B-B14F-4D97-AF65-F5344CB8AC3E}">
        <p14:creationId xmlns:p14="http://schemas.microsoft.com/office/powerpoint/2010/main" val="51803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97424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2023/10/16</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64091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76E6BF6-D9EC-2614-6A6C-0CE8ECDD4A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D22971C-AD11-6F21-91E3-14125BCF409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E550CF1-D22F-C3DC-3487-900E446CB4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A4A265-CAED-4011-BC30-7B6BB75D93C4}" type="datetimeFigureOut">
              <a:rPr lang="zh-CN" altLang="en-US" smtClean="0"/>
              <a:t>2023/10/16</a:t>
            </a:fld>
            <a:endParaRPr lang="zh-CN" altLang="en-US"/>
          </a:p>
        </p:txBody>
      </p:sp>
      <p:sp>
        <p:nvSpPr>
          <p:cNvPr id="5" name="页脚占位符 4">
            <a:extLst>
              <a:ext uri="{FF2B5EF4-FFF2-40B4-BE49-F238E27FC236}">
                <a16:creationId xmlns:a16="http://schemas.microsoft.com/office/drawing/2014/main" id="{6E90BF01-EDB8-5BCE-099A-00FCE1D0CE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9750E6E-4416-55D6-5D56-D8B5B8BC85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2F8644-F142-426A-B20F-F2F3EA951B74}" type="slidenum">
              <a:rPr lang="zh-CN" altLang="en-US" smtClean="0"/>
              <a:t>‹#›</a:t>
            </a:fld>
            <a:endParaRPr lang="zh-CN" altLang="en-US"/>
          </a:p>
        </p:txBody>
      </p:sp>
    </p:spTree>
    <p:extLst>
      <p:ext uri="{BB962C8B-B14F-4D97-AF65-F5344CB8AC3E}">
        <p14:creationId xmlns:p14="http://schemas.microsoft.com/office/powerpoint/2010/main" val="2221824826"/>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2023/10/16</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1715734596"/>
      </p:ext>
    </p:extLst>
  </p:cSld>
  <p:clrMap bg1="lt1" tx1="dk1" bg2="lt2" tx2="dk2" accent1="accent1" accent2="accent2" accent3="accent3" accent4="accent4" accent5="accent5" accent6="accent6" hlink="hlink" folHlink="folHlink"/>
  <p:sldLayoutIdLst>
    <p:sldLayoutId id="2147483659" r:id="rId1"/>
    <p:sldLayoutId id="21474836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svg"/><Relationship Id="rId2" Type="http://schemas.openxmlformats.org/officeDocument/2006/relationships/image" Target="../media/image22.jpeg"/><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svg"/></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hyperlink" Target="http://www.51pptmoban.com/zt/jiuyeshizhan/" TargetMode="External"/><Relationship Id="rId5" Type="http://schemas.openxmlformats.org/officeDocument/2006/relationships/image" Target="../media/image34.sv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sv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5.sv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3EAB86E6-A3B9-DAEA-0D4A-C0F1815E7215}"/>
              </a:ext>
            </a:extLst>
          </p:cNvPr>
          <p:cNvPicPr>
            <a:picLocks noChangeAspect="1"/>
          </p:cNvPicPr>
          <p:nvPr/>
        </p:nvPicPr>
        <p:blipFill rotWithShape="1">
          <a:blip r:embed="rId2">
            <a:alphaModFix amt="20000"/>
          </a:blip>
          <a:srcRect b="15460"/>
          <a:stretch>
            <a:fillRect/>
          </a:stretch>
        </p:blipFill>
        <p:spPr>
          <a:xfrm>
            <a:off x="0" y="623"/>
            <a:ext cx="12192000" cy="6856755"/>
          </a:xfrm>
          <a:prstGeom prst="rect">
            <a:avLst/>
          </a:prstGeom>
        </p:spPr>
      </p:pic>
      <p:pic>
        <p:nvPicPr>
          <p:cNvPr id="32" name="Picture 11">
            <a:extLst>
              <a:ext uri="{FF2B5EF4-FFF2-40B4-BE49-F238E27FC236}">
                <a16:creationId xmlns:a16="http://schemas.microsoft.com/office/drawing/2014/main" id="{02246F56-179E-E333-772C-2CAB73460F48}"/>
              </a:ext>
            </a:extLst>
          </p:cNvPr>
          <p:cNvPicPr>
            <a:picLocks noChangeAspect="1"/>
          </p:cNvPicPr>
          <p:nvPr/>
        </p:nvPicPr>
        <p:blipFill>
          <a:blip r:embed="rId3"/>
          <a:stretch>
            <a:fillRect/>
          </a:stretch>
        </p:blipFill>
        <p:spPr>
          <a:xfrm>
            <a:off x="-2" y="0"/>
            <a:ext cx="12192002" cy="6858000"/>
          </a:xfrm>
          <a:prstGeom prst="rect">
            <a:avLst/>
          </a:prstGeom>
        </p:spPr>
      </p:pic>
      <p:grpSp>
        <p:nvGrpSpPr>
          <p:cNvPr id="13" name="组合 12">
            <a:extLst>
              <a:ext uri="{FF2B5EF4-FFF2-40B4-BE49-F238E27FC236}">
                <a16:creationId xmlns:a16="http://schemas.microsoft.com/office/drawing/2014/main" id="{9EC05A48-C8EC-BCC0-7994-F33C9D84778E}"/>
              </a:ext>
            </a:extLst>
          </p:cNvPr>
          <p:cNvGrpSpPr/>
          <p:nvPr/>
        </p:nvGrpSpPr>
        <p:grpSpPr>
          <a:xfrm>
            <a:off x="0" y="4406274"/>
            <a:ext cx="12192000" cy="2547681"/>
            <a:chOff x="0" y="4406274"/>
            <a:chExt cx="12192000" cy="2547681"/>
          </a:xfrm>
        </p:grpSpPr>
        <p:pic>
          <p:nvPicPr>
            <p:cNvPr id="14" name="图片 13">
              <a:extLst>
                <a:ext uri="{FF2B5EF4-FFF2-40B4-BE49-F238E27FC236}">
                  <a16:creationId xmlns:a16="http://schemas.microsoft.com/office/drawing/2014/main" id="{B4736D7F-B64F-1529-2B87-9C2CC77FA5F4}"/>
                </a:ext>
              </a:extLst>
            </p:cNvPr>
            <p:cNvPicPr>
              <a:picLocks noChangeAspect="1"/>
            </p:cNvPicPr>
            <p:nvPr/>
          </p:nvPicPr>
          <p:blipFill rotWithShape="1">
            <a:blip r:embed="rId4">
              <a:lum bright="70000" contrast="-70000"/>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720" t="58803" r="63625" b="1291"/>
            <a:stretch>
              <a:fillRect/>
            </a:stretch>
          </p:blipFill>
          <p:spPr>
            <a:xfrm flipH="1">
              <a:off x="5003074" y="4473502"/>
              <a:ext cx="7188926" cy="2480453"/>
            </a:xfrm>
            <a:custGeom>
              <a:avLst/>
              <a:gdLst>
                <a:gd name="connsiteX0" fmla="*/ 8493762 w 8493762"/>
                <a:gd name="connsiteY0" fmla="*/ 0 h 2930671"/>
                <a:gd name="connsiteX1" fmla="*/ 0 w 8493762"/>
                <a:gd name="connsiteY1" fmla="*/ 0 h 2930671"/>
                <a:gd name="connsiteX2" fmla="*/ 0 w 8493762"/>
                <a:gd name="connsiteY2" fmla="*/ 2930671 h 2930671"/>
                <a:gd name="connsiteX3" fmla="*/ 8493762 w 8493762"/>
                <a:gd name="connsiteY3" fmla="*/ 2930671 h 2930671"/>
              </a:gdLst>
              <a:ahLst/>
              <a:cxnLst>
                <a:cxn ang="0">
                  <a:pos x="connsiteX0" y="connsiteY0"/>
                </a:cxn>
                <a:cxn ang="0">
                  <a:pos x="connsiteX1" y="connsiteY1"/>
                </a:cxn>
                <a:cxn ang="0">
                  <a:pos x="connsiteX2" y="connsiteY2"/>
                </a:cxn>
                <a:cxn ang="0">
                  <a:pos x="connsiteX3" y="connsiteY3"/>
                </a:cxn>
              </a:cxnLst>
              <a:rect l="l" t="t" r="r" b="b"/>
              <a:pathLst>
                <a:path w="8493762" h="2930671">
                  <a:moveTo>
                    <a:pt x="8493762" y="0"/>
                  </a:moveTo>
                  <a:lnTo>
                    <a:pt x="0" y="0"/>
                  </a:lnTo>
                  <a:lnTo>
                    <a:pt x="0" y="2930671"/>
                  </a:lnTo>
                  <a:lnTo>
                    <a:pt x="8493762" y="2930671"/>
                  </a:lnTo>
                  <a:close/>
                </a:path>
              </a:pathLst>
            </a:custGeom>
          </p:spPr>
        </p:pic>
        <p:pic>
          <p:nvPicPr>
            <p:cNvPr id="15" name="图片 14">
              <a:extLst>
                <a:ext uri="{FF2B5EF4-FFF2-40B4-BE49-F238E27FC236}">
                  <a16:creationId xmlns:a16="http://schemas.microsoft.com/office/drawing/2014/main" id="{2C8276C5-9593-F622-71F7-C230DE0500AB}"/>
                </a:ext>
              </a:extLst>
            </p:cNvPr>
            <p:cNvPicPr>
              <a:picLocks noChangeAspect="1"/>
            </p:cNvPicPr>
            <p:nvPr/>
          </p:nvPicPr>
          <p:blipFill rotWithShape="1">
            <a:blip r:embed="rId4">
              <a:lum bright="70000" contrast="-70000"/>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t="58803" r="63625"/>
            <a:stretch>
              <a:fillRect/>
            </a:stretch>
          </p:blipFill>
          <p:spPr>
            <a:xfrm>
              <a:off x="0" y="4406274"/>
              <a:ext cx="7421217" cy="2547681"/>
            </a:xfrm>
            <a:prstGeom prst="rect">
              <a:avLst/>
            </a:prstGeom>
          </p:spPr>
        </p:pic>
      </p:grpSp>
      <p:grpSp>
        <p:nvGrpSpPr>
          <p:cNvPr id="16" name="组合 15">
            <a:extLst>
              <a:ext uri="{FF2B5EF4-FFF2-40B4-BE49-F238E27FC236}">
                <a16:creationId xmlns:a16="http://schemas.microsoft.com/office/drawing/2014/main" id="{EC9D8DE0-74D5-00BC-F46A-F7FD7832AF92}"/>
              </a:ext>
            </a:extLst>
          </p:cNvPr>
          <p:cNvGrpSpPr/>
          <p:nvPr/>
        </p:nvGrpSpPr>
        <p:grpSpPr>
          <a:xfrm>
            <a:off x="6130202" y="2190338"/>
            <a:ext cx="6153238" cy="1428980"/>
            <a:chOff x="20953437" y="929745"/>
            <a:chExt cx="15246350" cy="4460729"/>
          </a:xfrm>
        </p:grpSpPr>
        <p:sp>
          <p:nvSpPr>
            <p:cNvPr id="17" name="任意多边形: 形状 47">
              <a:extLst>
                <a:ext uri="{FF2B5EF4-FFF2-40B4-BE49-F238E27FC236}">
                  <a16:creationId xmlns:a16="http://schemas.microsoft.com/office/drawing/2014/main" id="{173BC42A-86F1-63AB-BE3F-B9D79FF698A0}"/>
                </a:ext>
              </a:extLst>
            </p:cNvPr>
            <p:cNvSpPr/>
            <p:nvPr/>
          </p:nvSpPr>
          <p:spPr>
            <a:xfrm flipH="1" flipV="1">
              <a:off x="21159812" y="3634742"/>
              <a:ext cx="15039975" cy="1755732"/>
            </a:xfrm>
            <a:custGeom>
              <a:avLst/>
              <a:gdLst>
                <a:gd name="connsiteX0" fmla="*/ 0 w 14544675"/>
                <a:gd name="connsiteY0" fmla="*/ 1933130 h 1933130"/>
                <a:gd name="connsiteX1" fmla="*/ 14544675 w 14544675"/>
                <a:gd name="connsiteY1" fmla="*/ 18605 h 1933130"/>
                <a:gd name="connsiteX0-1" fmla="*/ 0 w 14544675"/>
                <a:gd name="connsiteY0-2" fmla="*/ 1905003 h 1905003"/>
                <a:gd name="connsiteX1-3" fmla="*/ 14544675 w 14544675"/>
                <a:gd name="connsiteY1-4" fmla="*/ 19053 h 1905003"/>
                <a:gd name="connsiteX0-5" fmla="*/ 0 w 14544675"/>
                <a:gd name="connsiteY0-6" fmla="*/ 1911453 h 1911453"/>
                <a:gd name="connsiteX1-7" fmla="*/ 14544675 w 14544675"/>
                <a:gd name="connsiteY1-8" fmla="*/ 25503 h 1911453"/>
                <a:gd name="connsiteX0-9" fmla="*/ 0 w 14544675"/>
                <a:gd name="connsiteY0-10" fmla="*/ 1885950 h 1885950"/>
                <a:gd name="connsiteX1-11" fmla="*/ 14544675 w 14544675"/>
                <a:gd name="connsiteY1-12" fmla="*/ 0 h 1885950"/>
                <a:gd name="connsiteX0-13" fmla="*/ 0 w 15052675"/>
                <a:gd name="connsiteY0-14" fmla="*/ 1771650 h 1771650"/>
                <a:gd name="connsiteX1-15" fmla="*/ 15052675 w 15052675"/>
                <a:gd name="connsiteY1-16" fmla="*/ 0 h 1771650"/>
                <a:gd name="connsiteX0-17" fmla="*/ 0 w 15052675"/>
                <a:gd name="connsiteY0-18" fmla="*/ 1780371 h 1780371"/>
                <a:gd name="connsiteX1-19" fmla="*/ 15052675 w 15052675"/>
                <a:gd name="connsiteY1-20" fmla="*/ 8721 h 1780371"/>
                <a:gd name="connsiteX0-21" fmla="*/ 0 w 15052675"/>
                <a:gd name="connsiteY0-22" fmla="*/ 1780732 h 1780732"/>
                <a:gd name="connsiteX1-23" fmla="*/ 15052675 w 15052675"/>
                <a:gd name="connsiteY1-24" fmla="*/ 9082 h 1780732"/>
                <a:gd name="connsiteX0-25" fmla="*/ 0 w 15039975"/>
                <a:gd name="connsiteY0-26" fmla="*/ 1755732 h 1755732"/>
                <a:gd name="connsiteX1-27" fmla="*/ 15039975 w 15039975"/>
                <a:gd name="connsiteY1-28" fmla="*/ 9482 h 1755732"/>
              </a:gdLst>
              <a:ahLst/>
              <a:cxnLst>
                <a:cxn ang="0">
                  <a:pos x="connsiteX0-1" y="connsiteY0-2"/>
                </a:cxn>
                <a:cxn ang="0">
                  <a:pos x="connsiteX1-3" y="connsiteY1-4"/>
                </a:cxn>
              </a:cxnLst>
              <a:rect l="l" t="t" r="r" b="b"/>
              <a:pathLst>
                <a:path w="15039975" h="1755732">
                  <a:moveTo>
                    <a:pt x="0" y="1755732"/>
                  </a:moveTo>
                  <a:cubicBezTo>
                    <a:pt x="5058569" y="373019"/>
                    <a:pt x="11895138" y="-73068"/>
                    <a:pt x="15039975" y="9482"/>
                  </a:cubicBezTo>
                </a:path>
              </a:pathLst>
            </a:custGeom>
            <a:noFill/>
            <a:ln w="12700" cap="flat" cmpd="sng" algn="ctr">
              <a:gradFill>
                <a:gsLst>
                  <a:gs pos="0">
                    <a:schemeClr val="accent1">
                      <a:alpha val="0"/>
                    </a:schemeClr>
                  </a:gs>
                  <a:gs pos="100000">
                    <a:schemeClr val="accent3"/>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srgbClr val="FFFFFF"/>
                </a:solidFill>
                <a:effectLst/>
                <a:uLnTx/>
                <a:uFillTx/>
                <a:latin typeface="等线"/>
                <a:ea typeface="等线" panose="02010600030101010101" pitchFamily="2" charset="-122"/>
                <a:cs typeface="+mn-cs"/>
              </a:endParaRPr>
            </a:p>
          </p:txBody>
        </p:sp>
        <p:sp>
          <p:nvSpPr>
            <p:cNvPr id="18" name="矩形 44">
              <a:extLst>
                <a:ext uri="{FF2B5EF4-FFF2-40B4-BE49-F238E27FC236}">
                  <a16:creationId xmlns:a16="http://schemas.microsoft.com/office/drawing/2014/main" id="{AA4FCD7E-C820-A360-436A-46D2C441D7EB}"/>
                </a:ext>
              </a:extLst>
            </p:cNvPr>
            <p:cNvSpPr/>
            <p:nvPr/>
          </p:nvSpPr>
          <p:spPr>
            <a:xfrm flipH="1" flipV="1">
              <a:off x="24852337" y="929745"/>
              <a:ext cx="11180477" cy="41050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 name="connsiteX0-101" fmla="*/ 0 w 11180477"/>
                <a:gd name="connsiteY0-102" fmla="*/ 2384425 h 4105069"/>
                <a:gd name="connsiteX1-103" fmla="*/ 11180477 w 11180477"/>
                <a:gd name="connsiteY1-104" fmla="*/ 0 h 4105069"/>
                <a:gd name="connsiteX2-105" fmla="*/ 0 w 11180477"/>
                <a:gd name="connsiteY2-106" fmla="*/ 4105069 h 4105069"/>
                <a:gd name="connsiteX3-107" fmla="*/ 0 w 11180477"/>
                <a:gd name="connsiteY3-108" fmla="*/ 2384425 h 4105069"/>
                <a:gd name="connsiteX0-109" fmla="*/ 0 w 11180477"/>
                <a:gd name="connsiteY0-110" fmla="*/ 2384425 h 4105069"/>
                <a:gd name="connsiteX1-111" fmla="*/ 11180477 w 11180477"/>
                <a:gd name="connsiteY1-112" fmla="*/ 0 h 4105069"/>
                <a:gd name="connsiteX2-113" fmla="*/ 0 w 11180477"/>
                <a:gd name="connsiteY2-114" fmla="*/ 4105069 h 4105069"/>
                <a:gd name="connsiteX3-115" fmla="*/ 0 w 11180477"/>
                <a:gd name="connsiteY3-116" fmla="*/ 2384425 h 4105069"/>
                <a:gd name="connsiteX0-117" fmla="*/ 0 w 11180477"/>
                <a:gd name="connsiteY0-118" fmla="*/ 2384425 h 4105069"/>
                <a:gd name="connsiteX1-119" fmla="*/ 11180477 w 11180477"/>
                <a:gd name="connsiteY1-120" fmla="*/ 0 h 4105069"/>
                <a:gd name="connsiteX2-121" fmla="*/ 0 w 11180477"/>
                <a:gd name="connsiteY2-122" fmla="*/ 4105069 h 4105069"/>
                <a:gd name="connsiteX3-123" fmla="*/ 0 w 11180477"/>
                <a:gd name="connsiteY3-124" fmla="*/ 2384425 h 4105069"/>
                <a:gd name="connsiteX0-125" fmla="*/ 0 w 11180477"/>
                <a:gd name="connsiteY0-126" fmla="*/ 2384425 h 4105069"/>
                <a:gd name="connsiteX1-127" fmla="*/ 11180477 w 11180477"/>
                <a:gd name="connsiteY1-128" fmla="*/ 0 h 4105069"/>
                <a:gd name="connsiteX2-129" fmla="*/ 0 w 11180477"/>
                <a:gd name="connsiteY2-130" fmla="*/ 4105069 h 4105069"/>
                <a:gd name="connsiteX3-131" fmla="*/ 0 w 11180477"/>
                <a:gd name="connsiteY3-132" fmla="*/ 2384425 h 4105069"/>
                <a:gd name="connsiteX0-133" fmla="*/ 0 w 11180477"/>
                <a:gd name="connsiteY0-134" fmla="*/ 2384425 h 4105069"/>
                <a:gd name="connsiteX1-135" fmla="*/ 11180477 w 11180477"/>
                <a:gd name="connsiteY1-136" fmla="*/ 0 h 4105069"/>
                <a:gd name="connsiteX2-137" fmla="*/ 0 w 11180477"/>
                <a:gd name="connsiteY2-138" fmla="*/ 4105069 h 4105069"/>
                <a:gd name="connsiteX3-139" fmla="*/ 0 w 11180477"/>
                <a:gd name="connsiteY3-140" fmla="*/ 2384425 h 4105069"/>
                <a:gd name="connsiteX0-141" fmla="*/ 0 w 11180477"/>
                <a:gd name="connsiteY0-142" fmla="*/ 2384425 h 4105069"/>
                <a:gd name="connsiteX1-143" fmla="*/ 11180477 w 11180477"/>
                <a:gd name="connsiteY1-144" fmla="*/ 0 h 4105069"/>
                <a:gd name="connsiteX2-145" fmla="*/ 0 w 11180477"/>
                <a:gd name="connsiteY2-146" fmla="*/ 4105069 h 4105069"/>
                <a:gd name="connsiteX3-147" fmla="*/ 0 w 11180477"/>
                <a:gd name="connsiteY3-148" fmla="*/ 2384425 h 4105069"/>
                <a:gd name="connsiteX0-149" fmla="*/ 0 w 11180477"/>
                <a:gd name="connsiteY0-150" fmla="*/ 2384425 h 4105069"/>
                <a:gd name="connsiteX1-151" fmla="*/ 11180477 w 11180477"/>
                <a:gd name="connsiteY1-152" fmla="*/ 0 h 4105069"/>
                <a:gd name="connsiteX2-153" fmla="*/ 0 w 11180477"/>
                <a:gd name="connsiteY2-154" fmla="*/ 4105069 h 4105069"/>
                <a:gd name="connsiteX3-155" fmla="*/ 0 w 11180477"/>
                <a:gd name="connsiteY3-156" fmla="*/ 2384425 h 4105069"/>
              </a:gdLst>
              <a:ahLst/>
              <a:cxnLst>
                <a:cxn ang="0">
                  <a:pos x="connsiteX0-1" y="connsiteY0-2"/>
                </a:cxn>
                <a:cxn ang="0">
                  <a:pos x="connsiteX1-3" y="connsiteY1-4"/>
                </a:cxn>
                <a:cxn ang="0">
                  <a:pos x="connsiteX2-5" y="connsiteY2-6"/>
                </a:cxn>
                <a:cxn ang="0">
                  <a:pos x="connsiteX3-7" y="connsiteY3-8"/>
                </a:cxn>
              </a:cxnLst>
              <a:rect l="l" t="t" r="r" b="b"/>
              <a:pathLst>
                <a:path w="11180477" h="4105069">
                  <a:moveTo>
                    <a:pt x="0" y="2384425"/>
                  </a:moveTo>
                  <a:cubicBezTo>
                    <a:pt x="1207992" y="1936750"/>
                    <a:pt x="5984685" y="320675"/>
                    <a:pt x="11180477" y="0"/>
                  </a:cubicBezTo>
                  <a:cubicBezTo>
                    <a:pt x="8359585" y="487823"/>
                    <a:pt x="4395692" y="1343946"/>
                    <a:pt x="0" y="4105069"/>
                  </a:cubicBezTo>
                  <a:lnTo>
                    <a:pt x="0" y="2384425"/>
                  </a:lnTo>
                  <a:close/>
                </a:path>
              </a:pathLst>
            </a:custGeom>
            <a:gradFill>
              <a:gsLst>
                <a:gs pos="0">
                  <a:schemeClr val="accent4">
                    <a:lumMod val="20000"/>
                    <a:lumOff val="80000"/>
                  </a:schemeClr>
                </a:gs>
                <a:gs pos="100000">
                  <a:schemeClr val="accent3">
                    <a:lumMod val="20000"/>
                    <a:lumOff val="80000"/>
                    <a:alpha val="0"/>
                  </a:schemeClr>
                </a:gs>
              </a:gsLst>
              <a:lin ang="162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srgbClr val="FFFFFF"/>
                </a:solidFill>
                <a:effectLst/>
                <a:uLnTx/>
                <a:uFillTx/>
                <a:latin typeface="等线"/>
                <a:ea typeface="等线" panose="02010600030101010101" pitchFamily="2" charset="-122"/>
                <a:cs typeface="+mn-cs"/>
              </a:endParaRPr>
            </a:p>
          </p:txBody>
        </p:sp>
        <p:sp>
          <p:nvSpPr>
            <p:cNvPr id="19" name="矩形 44">
              <a:extLst>
                <a:ext uri="{FF2B5EF4-FFF2-40B4-BE49-F238E27FC236}">
                  <a16:creationId xmlns:a16="http://schemas.microsoft.com/office/drawing/2014/main" id="{7F4CDE6B-026F-0A8F-7056-542D9689CBDC}"/>
                </a:ext>
              </a:extLst>
            </p:cNvPr>
            <p:cNvSpPr/>
            <p:nvPr/>
          </p:nvSpPr>
          <p:spPr>
            <a:xfrm flipH="1" flipV="1">
              <a:off x="20953437" y="1732917"/>
              <a:ext cx="15079377" cy="34827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Lst>
              <a:ahLst/>
              <a:cxnLst>
                <a:cxn ang="0">
                  <a:pos x="connsiteX0-1" y="connsiteY0-2"/>
                </a:cxn>
                <a:cxn ang="0">
                  <a:pos x="connsiteX1-3" y="connsiteY1-4"/>
                </a:cxn>
                <a:cxn ang="0">
                  <a:pos x="connsiteX2-5" y="connsiteY2-6"/>
                </a:cxn>
                <a:cxn ang="0">
                  <a:pos x="connsiteX3-7" y="connsiteY3-8"/>
                </a:cxn>
              </a:cxnLst>
              <a:rect l="l" t="t" r="r" b="b"/>
              <a:pathLst>
                <a:path w="15079377" h="3482769">
                  <a:moveTo>
                    <a:pt x="0" y="1762125"/>
                  </a:moveTo>
                  <a:cubicBezTo>
                    <a:pt x="1207992" y="1314450"/>
                    <a:pt x="7419785" y="41275"/>
                    <a:pt x="15079377" y="0"/>
                  </a:cubicBezTo>
                  <a:cubicBezTo>
                    <a:pt x="11166285" y="106823"/>
                    <a:pt x="4865592" y="772446"/>
                    <a:pt x="0" y="3482769"/>
                  </a:cubicBezTo>
                  <a:lnTo>
                    <a:pt x="0" y="1762125"/>
                  </a:lnTo>
                  <a:close/>
                </a:path>
              </a:pathLst>
            </a:custGeom>
            <a:gradFill>
              <a:gsLst>
                <a:gs pos="0">
                  <a:schemeClr val="accent4"/>
                </a:gs>
                <a:gs pos="100000">
                  <a:schemeClr val="accent1"/>
                </a:gs>
              </a:gsLst>
              <a:lin ang="162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srgbClr val="FFFFFF"/>
                </a:solidFill>
                <a:effectLst/>
                <a:uLnTx/>
                <a:uFillTx/>
                <a:latin typeface="等线"/>
                <a:ea typeface="等线" panose="02010600030101010101" pitchFamily="2" charset="-122"/>
                <a:cs typeface="+mn-cs"/>
              </a:endParaRPr>
            </a:p>
          </p:txBody>
        </p:sp>
      </p:grpSp>
      <p:grpSp>
        <p:nvGrpSpPr>
          <p:cNvPr id="20" name="组合 19">
            <a:extLst>
              <a:ext uri="{FF2B5EF4-FFF2-40B4-BE49-F238E27FC236}">
                <a16:creationId xmlns:a16="http://schemas.microsoft.com/office/drawing/2014/main" id="{B2AEA0CF-5925-3808-F135-6491F29F8A19}"/>
              </a:ext>
            </a:extLst>
          </p:cNvPr>
          <p:cNvGrpSpPr/>
          <p:nvPr/>
        </p:nvGrpSpPr>
        <p:grpSpPr>
          <a:xfrm flipH="1">
            <a:off x="-102082" y="2164432"/>
            <a:ext cx="6198081" cy="1454886"/>
            <a:chOff x="20953437" y="929745"/>
            <a:chExt cx="15246350" cy="4460729"/>
          </a:xfrm>
        </p:grpSpPr>
        <p:sp>
          <p:nvSpPr>
            <p:cNvPr id="21" name="任意多边形: 形状 47">
              <a:extLst>
                <a:ext uri="{FF2B5EF4-FFF2-40B4-BE49-F238E27FC236}">
                  <a16:creationId xmlns:a16="http://schemas.microsoft.com/office/drawing/2014/main" id="{6F98374E-5B33-34DF-F7CD-2666E340DE32}"/>
                </a:ext>
              </a:extLst>
            </p:cNvPr>
            <p:cNvSpPr/>
            <p:nvPr/>
          </p:nvSpPr>
          <p:spPr>
            <a:xfrm flipH="1" flipV="1">
              <a:off x="21159812" y="3634742"/>
              <a:ext cx="15039975" cy="1755732"/>
            </a:xfrm>
            <a:custGeom>
              <a:avLst/>
              <a:gdLst>
                <a:gd name="connsiteX0" fmla="*/ 0 w 14544675"/>
                <a:gd name="connsiteY0" fmla="*/ 1933130 h 1933130"/>
                <a:gd name="connsiteX1" fmla="*/ 14544675 w 14544675"/>
                <a:gd name="connsiteY1" fmla="*/ 18605 h 1933130"/>
                <a:gd name="connsiteX0-1" fmla="*/ 0 w 14544675"/>
                <a:gd name="connsiteY0-2" fmla="*/ 1905003 h 1905003"/>
                <a:gd name="connsiteX1-3" fmla="*/ 14544675 w 14544675"/>
                <a:gd name="connsiteY1-4" fmla="*/ 19053 h 1905003"/>
                <a:gd name="connsiteX0-5" fmla="*/ 0 w 14544675"/>
                <a:gd name="connsiteY0-6" fmla="*/ 1911453 h 1911453"/>
                <a:gd name="connsiteX1-7" fmla="*/ 14544675 w 14544675"/>
                <a:gd name="connsiteY1-8" fmla="*/ 25503 h 1911453"/>
                <a:gd name="connsiteX0-9" fmla="*/ 0 w 14544675"/>
                <a:gd name="connsiteY0-10" fmla="*/ 1885950 h 1885950"/>
                <a:gd name="connsiteX1-11" fmla="*/ 14544675 w 14544675"/>
                <a:gd name="connsiteY1-12" fmla="*/ 0 h 1885950"/>
                <a:gd name="connsiteX0-13" fmla="*/ 0 w 15052675"/>
                <a:gd name="connsiteY0-14" fmla="*/ 1771650 h 1771650"/>
                <a:gd name="connsiteX1-15" fmla="*/ 15052675 w 15052675"/>
                <a:gd name="connsiteY1-16" fmla="*/ 0 h 1771650"/>
                <a:gd name="connsiteX0-17" fmla="*/ 0 w 15052675"/>
                <a:gd name="connsiteY0-18" fmla="*/ 1780371 h 1780371"/>
                <a:gd name="connsiteX1-19" fmla="*/ 15052675 w 15052675"/>
                <a:gd name="connsiteY1-20" fmla="*/ 8721 h 1780371"/>
                <a:gd name="connsiteX0-21" fmla="*/ 0 w 15052675"/>
                <a:gd name="connsiteY0-22" fmla="*/ 1780732 h 1780732"/>
                <a:gd name="connsiteX1-23" fmla="*/ 15052675 w 15052675"/>
                <a:gd name="connsiteY1-24" fmla="*/ 9082 h 1780732"/>
                <a:gd name="connsiteX0-25" fmla="*/ 0 w 15039975"/>
                <a:gd name="connsiteY0-26" fmla="*/ 1755732 h 1755732"/>
                <a:gd name="connsiteX1-27" fmla="*/ 15039975 w 15039975"/>
                <a:gd name="connsiteY1-28" fmla="*/ 9482 h 1755732"/>
              </a:gdLst>
              <a:ahLst/>
              <a:cxnLst>
                <a:cxn ang="0">
                  <a:pos x="connsiteX0-1" y="connsiteY0-2"/>
                </a:cxn>
                <a:cxn ang="0">
                  <a:pos x="connsiteX1-3" y="connsiteY1-4"/>
                </a:cxn>
              </a:cxnLst>
              <a:rect l="l" t="t" r="r" b="b"/>
              <a:pathLst>
                <a:path w="15039975" h="1755732">
                  <a:moveTo>
                    <a:pt x="0" y="1755732"/>
                  </a:moveTo>
                  <a:cubicBezTo>
                    <a:pt x="5058569" y="373019"/>
                    <a:pt x="11895138" y="-73068"/>
                    <a:pt x="15039975" y="9482"/>
                  </a:cubicBezTo>
                </a:path>
              </a:pathLst>
            </a:custGeom>
            <a:noFill/>
            <a:ln w="12700" cap="flat" cmpd="sng" algn="ctr">
              <a:gradFill>
                <a:gsLst>
                  <a:gs pos="0">
                    <a:schemeClr val="accent2">
                      <a:alpha val="0"/>
                    </a:schemeClr>
                  </a:gs>
                  <a:gs pos="100000">
                    <a:schemeClr val="accent3"/>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srgbClr val="FFFFFF"/>
                </a:solidFill>
                <a:effectLst/>
                <a:uLnTx/>
                <a:uFillTx/>
                <a:latin typeface="等线"/>
                <a:ea typeface="等线" panose="02010600030101010101" pitchFamily="2" charset="-122"/>
                <a:cs typeface="+mn-cs"/>
              </a:endParaRPr>
            </a:p>
          </p:txBody>
        </p:sp>
        <p:sp>
          <p:nvSpPr>
            <p:cNvPr id="22" name="矩形 44">
              <a:extLst>
                <a:ext uri="{FF2B5EF4-FFF2-40B4-BE49-F238E27FC236}">
                  <a16:creationId xmlns:a16="http://schemas.microsoft.com/office/drawing/2014/main" id="{8FB5F767-D6B2-6996-E2B0-B409886A5CCA}"/>
                </a:ext>
              </a:extLst>
            </p:cNvPr>
            <p:cNvSpPr/>
            <p:nvPr/>
          </p:nvSpPr>
          <p:spPr>
            <a:xfrm flipH="1" flipV="1">
              <a:off x="24852337" y="929745"/>
              <a:ext cx="11180477" cy="41050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 name="connsiteX0-101" fmla="*/ 0 w 11180477"/>
                <a:gd name="connsiteY0-102" fmla="*/ 2384425 h 4105069"/>
                <a:gd name="connsiteX1-103" fmla="*/ 11180477 w 11180477"/>
                <a:gd name="connsiteY1-104" fmla="*/ 0 h 4105069"/>
                <a:gd name="connsiteX2-105" fmla="*/ 0 w 11180477"/>
                <a:gd name="connsiteY2-106" fmla="*/ 4105069 h 4105069"/>
                <a:gd name="connsiteX3-107" fmla="*/ 0 w 11180477"/>
                <a:gd name="connsiteY3-108" fmla="*/ 2384425 h 4105069"/>
                <a:gd name="connsiteX0-109" fmla="*/ 0 w 11180477"/>
                <a:gd name="connsiteY0-110" fmla="*/ 2384425 h 4105069"/>
                <a:gd name="connsiteX1-111" fmla="*/ 11180477 w 11180477"/>
                <a:gd name="connsiteY1-112" fmla="*/ 0 h 4105069"/>
                <a:gd name="connsiteX2-113" fmla="*/ 0 w 11180477"/>
                <a:gd name="connsiteY2-114" fmla="*/ 4105069 h 4105069"/>
                <a:gd name="connsiteX3-115" fmla="*/ 0 w 11180477"/>
                <a:gd name="connsiteY3-116" fmla="*/ 2384425 h 4105069"/>
                <a:gd name="connsiteX0-117" fmla="*/ 0 w 11180477"/>
                <a:gd name="connsiteY0-118" fmla="*/ 2384425 h 4105069"/>
                <a:gd name="connsiteX1-119" fmla="*/ 11180477 w 11180477"/>
                <a:gd name="connsiteY1-120" fmla="*/ 0 h 4105069"/>
                <a:gd name="connsiteX2-121" fmla="*/ 0 w 11180477"/>
                <a:gd name="connsiteY2-122" fmla="*/ 4105069 h 4105069"/>
                <a:gd name="connsiteX3-123" fmla="*/ 0 w 11180477"/>
                <a:gd name="connsiteY3-124" fmla="*/ 2384425 h 4105069"/>
                <a:gd name="connsiteX0-125" fmla="*/ 0 w 11180477"/>
                <a:gd name="connsiteY0-126" fmla="*/ 2384425 h 4105069"/>
                <a:gd name="connsiteX1-127" fmla="*/ 11180477 w 11180477"/>
                <a:gd name="connsiteY1-128" fmla="*/ 0 h 4105069"/>
                <a:gd name="connsiteX2-129" fmla="*/ 0 w 11180477"/>
                <a:gd name="connsiteY2-130" fmla="*/ 4105069 h 4105069"/>
                <a:gd name="connsiteX3-131" fmla="*/ 0 w 11180477"/>
                <a:gd name="connsiteY3-132" fmla="*/ 2384425 h 4105069"/>
                <a:gd name="connsiteX0-133" fmla="*/ 0 w 11180477"/>
                <a:gd name="connsiteY0-134" fmla="*/ 2384425 h 4105069"/>
                <a:gd name="connsiteX1-135" fmla="*/ 11180477 w 11180477"/>
                <a:gd name="connsiteY1-136" fmla="*/ 0 h 4105069"/>
                <a:gd name="connsiteX2-137" fmla="*/ 0 w 11180477"/>
                <a:gd name="connsiteY2-138" fmla="*/ 4105069 h 4105069"/>
                <a:gd name="connsiteX3-139" fmla="*/ 0 w 11180477"/>
                <a:gd name="connsiteY3-140" fmla="*/ 2384425 h 4105069"/>
                <a:gd name="connsiteX0-141" fmla="*/ 0 w 11180477"/>
                <a:gd name="connsiteY0-142" fmla="*/ 2384425 h 4105069"/>
                <a:gd name="connsiteX1-143" fmla="*/ 11180477 w 11180477"/>
                <a:gd name="connsiteY1-144" fmla="*/ 0 h 4105069"/>
                <a:gd name="connsiteX2-145" fmla="*/ 0 w 11180477"/>
                <a:gd name="connsiteY2-146" fmla="*/ 4105069 h 4105069"/>
                <a:gd name="connsiteX3-147" fmla="*/ 0 w 11180477"/>
                <a:gd name="connsiteY3-148" fmla="*/ 2384425 h 4105069"/>
                <a:gd name="connsiteX0-149" fmla="*/ 0 w 11180477"/>
                <a:gd name="connsiteY0-150" fmla="*/ 2384425 h 4105069"/>
                <a:gd name="connsiteX1-151" fmla="*/ 11180477 w 11180477"/>
                <a:gd name="connsiteY1-152" fmla="*/ 0 h 4105069"/>
                <a:gd name="connsiteX2-153" fmla="*/ 0 w 11180477"/>
                <a:gd name="connsiteY2-154" fmla="*/ 4105069 h 4105069"/>
                <a:gd name="connsiteX3-155" fmla="*/ 0 w 11180477"/>
                <a:gd name="connsiteY3-156" fmla="*/ 2384425 h 4105069"/>
              </a:gdLst>
              <a:ahLst/>
              <a:cxnLst>
                <a:cxn ang="0">
                  <a:pos x="connsiteX0-1" y="connsiteY0-2"/>
                </a:cxn>
                <a:cxn ang="0">
                  <a:pos x="connsiteX1-3" y="connsiteY1-4"/>
                </a:cxn>
                <a:cxn ang="0">
                  <a:pos x="connsiteX2-5" y="connsiteY2-6"/>
                </a:cxn>
                <a:cxn ang="0">
                  <a:pos x="connsiteX3-7" y="connsiteY3-8"/>
                </a:cxn>
              </a:cxnLst>
              <a:rect l="l" t="t" r="r" b="b"/>
              <a:pathLst>
                <a:path w="11180477" h="4105069">
                  <a:moveTo>
                    <a:pt x="0" y="2384425"/>
                  </a:moveTo>
                  <a:cubicBezTo>
                    <a:pt x="1207992" y="1936750"/>
                    <a:pt x="5984685" y="320675"/>
                    <a:pt x="11180477" y="0"/>
                  </a:cubicBezTo>
                  <a:cubicBezTo>
                    <a:pt x="8359585" y="487823"/>
                    <a:pt x="4395692" y="1343946"/>
                    <a:pt x="0" y="4105069"/>
                  </a:cubicBezTo>
                  <a:lnTo>
                    <a:pt x="0" y="2384425"/>
                  </a:lnTo>
                  <a:close/>
                </a:path>
              </a:pathLst>
            </a:custGeom>
            <a:gradFill>
              <a:gsLst>
                <a:gs pos="0">
                  <a:schemeClr val="accent3">
                    <a:lumMod val="20000"/>
                    <a:lumOff val="80000"/>
                  </a:schemeClr>
                </a:gs>
                <a:gs pos="100000">
                  <a:schemeClr val="accent1">
                    <a:lumMod val="20000"/>
                    <a:lumOff val="80000"/>
                    <a:alpha val="0"/>
                  </a:schemeClr>
                </a:gs>
              </a:gsLst>
              <a:lin ang="162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srgbClr val="FFFFFF"/>
                </a:solidFill>
                <a:effectLst/>
                <a:uLnTx/>
                <a:uFillTx/>
                <a:latin typeface="等线"/>
                <a:ea typeface="等线" panose="02010600030101010101" pitchFamily="2" charset="-122"/>
                <a:cs typeface="+mn-cs"/>
              </a:endParaRPr>
            </a:p>
          </p:txBody>
        </p:sp>
        <p:sp>
          <p:nvSpPr>
            <p:cNvPr id="23" name="矩形 44">
              <a:extLst>
                <a:ext uri="{FF2B5EF4-FFF2-40B4-BE49-F238E27FC236}">
                  <a16:creationId xmlns:a16="http://schemas.microsoft.com/office/drawing/2014/main" id="{D400B367-8B2B-BDAF-B569-E63B984277C9}"/>
                </a:ext>
              </a:extLst>
            </p:cNvPr>
            <p:cNvSpPr/>
            <p:nvPr/>
          </p:nvSpPr>
          <p:spPr>
            <a:xfrm flipH="1" flipV="1">
              <a:off x="20953437" y="1732917"/>
              <a:ext cx="15079377" cy="34827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Lst>
              <a:ahLst/>
              <a:cxnLst>
                <a:cxn ang="0">
                  <a:pos x="connsiteX0-1" y="connsiteY0-2"/>
                </a:cxn>
                <a:cxn ang="0">
                  <a:pos x="connsiteX1-3" y="connsiteY1-4"/>
                </a:cxn>
                <a:cxn ang="0">
                  <a:pos x="connsiteX2-5" y="connsiteY2-6"/>
                </a:cxn>
                <a:cxn ang="0">
                  <a:pos x="connsiteX3-7" y="connsiteY3-8"/>
                </a:cxn>
              </a:cxnLst>
              <a:rect l="l" t="t" r="r" b="b"/>
              <a:pathLst>
                <a:path w="15079377" h="3482769">
                  <a:moveTo>
                    <a:pt x="0" y="1762125"/>
                  </a:moveTo>
                  <a:cubicBezTo>
                    <a:pt x="1207992" y="1314450"/>
                    <a:pt x="7419785" y="41275"/>
                    <a:pt x="15079377" y="0"/>
                  </a:cubicBezTo>
                  <a:cubicBezTo>
                    <a:pt x="11166285" y="106823"/>
                    <a:pt x="4865592" y="772446"/>
                    <a:pt x="0" y="3482769"/>
                  </a:cubicBezTo>
                  <a:lnTo>
                    <a:pt x="0" y="1762125"/>
                  </a:lnTo>
                  <a:close/>
                </a:path>
              </a:pathLst>
            </a:custGeom>
            <a:gradFill>
              <a:gsLst>
                <a:gs pos="0">
                  <a:schemeClr val="accent3"/>
                </a:gs>
                <a:gs pos="100000">
                  <a:schemeClr val="accent1"/>
                </a:gs>
              </a:gsLst>
              <a:lin ang="162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srgbClr val="FFFFFF"/>
                </a:solidFill>
                <a:effectLst/>
                <a:uLnTx/>
                <a:uFillTx/>
                <a:latin typeface="等线"/>
                <a:ea typeface="等线" panose="02010600030101010101" pitchFamily="2" charset="-122"/>
                <a:cs typeface="+mn-cs"/>
              </a:endParaRPr>
            </a:p>
          </p:txBody>
        </p:sp>
      </p:grpSp>
      <p:pic>
        <p:nvPicPr>
          <p:cNvPr id="33" name="图片 32">
            <a:extLst>
              <a:ext uri="{FF2B5EF4-FFF2-40B4-BE49-F238E27FC236}">
                <a16:creationId xmlns:a16="http://schemas.microsoft.com/office/drawing/2014/main" id="{91163760-06F7-008D-C099-C83EC24F93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92724" y="732041"/>
            <a:ext cx="2099276" cy="3342404"/>
          </a:xfrm>
          <a:prstGeom prst="rect">
            <a:avLst/>
          </a:prstGeom>
        </p:spPr>
      </p:pic>
      <p:pic>
        <p:nvPicPr>
          <p:cNvPr id="34" name="图片 33">
            <a:extLst>
              <a:ext uri="{FF2B5EF4-FFF2-40B4-BE49-F238E27FC236}">
                <a16:creationId xmlns:a16="http://schemas.microsoft.com/office/drawing/2014/main" id="{77BB8C8D-6D62-557A-CDF5-7202B4300F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648164" y="-678923"/>
            <a:ext cx="2271669" cy="3616883"/>
          </a:xfrm>
          <a:prstGeom prst="rect">
            <a:avLst/>
          </a:prstGeom>
        </p:spPr>
      </p:pic>
      <p:sp>
        <p:nvSpPr>
          <p:cNvPr id="35" name="圆角矩形 2">
            <a:extLst>
              <a:ext uri="{FF2B5EF4-FFF2-40B4-BE49-F238E27FC236}">
                <a16:creationId xmlns:a16="http://schemas.microsoft.com/office/drawing/2014/main" id="{59B872E3-36D1-D4AC-C340-E3F32EE1F7B5}"/>
              </a:ext>
            </a:extLst>
          </p:cNvPr>
          <p:cNvSpPr/>
          <p:nvPr/>
        </p:nvSpPr>
        <p:spPr>
          <a:xfrm>
            <a:off x="4952471" y="3315426"/>
            <a:ext cx="2220686" cy="363720"/>
          </a:xfrm>
          <a:prstGeom prst="roundRect">
            <a:avLst>
              <a:gd name="adj" fmla="val 50000"/>
            </a:avLst>
          </a:prstGeom>
          <a:gradFill>
            <a:gsLst>
              <a:gs pos="100000">
                <a:schemeClr val="accent1"/>
              </a:gs>
              <a:gs pos="0">
                <a:schemeClr val="accent3"/>
              </a:gs>
            </a:gsLst>
            <a:lin ang="0" scaled="1"/>
          </a:gradFill>
          <a:ln w="12700" cap="flat" cmpd="sng" algn="ctr">
            <a:solidFill>
              <a:srgbClr val="FFFFFF"/>
            </a:solidFill>
            <a:prstDash val="solid"/>
            <a:miter lim="800000"/>
          </a:ln>
          <a:effectLst>
            <a:outerShdw blurRad="256425" dist="114300" dir="5400000" sx="83000" sy="83000" algn="t" rotWithShape="0">
              <a:srgbClr val="005BAA">
                <a:alpha val="4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文本框 35">
            <a:extLst>
              <a:ext uri="{FF2B5EF4-FFF2-40B4-BE49-F238E27FC236}">
                <a16:creationId xmlns:a16="http://schemas.microsoft.com/office/drawing/2014/main" id="{6699C2CA-43F8-64CC-7C41-7426D75E3C45}"/>
              </a:ext>
            </a:extLst>
          </p:cNvPr>
          <p:cNvSpPr txBox="1"/>
          <p:nvPr/>
        </p:nvSpPr>
        <p:spPr>
          <a:xfrm>
            <a:off x="5084629" y="3343398"/>
            <a:ext cx="1956371" cy="307777"/>
          </a:xfrm>
          <a:prstGeom prst="rect">
            <a:avLst/>
          </a:prstGeom>
          <a:noFill/>
        </p:spPr>
        <p:txBody>
          <a:bodyPr wrap="square" rtlCol="0">
            <a:spAutoFit/>
          </a:bodyPr>
          <a:lstStyle/>
          <a:p>
            <a:pPr algn="ctr"/>
            <a:r>
              <a:rPr lang="zh-CN" altLang="en-US" sz="1400">
                <a:solidFill>
                  <a:srgbClr val="FFFFFF"/>
                </a:solidFill>
                <a:effectLst>
                  <a:outerShdw blurRad="38100" dist="38100" dir="2700000" algn="tl">
                    <a:srgbClr val="000000">
                      <a:alpha val="43137"/>
                    </a:srgbClr>
                  </a:outerShdw>
                </a:effectLst>
                <a:latin typeface="+mn-ea"/>
              </a:rPr>
              <a:t>汇报人：</a:t>
            </a:r>
            <a:r>
              <a:rPr lang="en-US" altLang="zh-CN" sz="1400">
                <a:solidFill>
                  <a:srgbClr val="FFFFFF"/>
                </a:solidFill>
                <a:effectLst>
                  <a:outerShdw blurRad="38100" dist="38100" dir="2700000" algn="tl">
                    <a:srgbClr val="000000">
                      <a:alpha val="43137"/>
                    </a:srgbClr>
                  </a:outerShdw>
                </a:effectLst>
                <a:latin typeface="+mn-ea"/>
              </a:rPr>
              <a:t>XXX</a:t>
            </a:r>
            <a:endParaRPr lang="zh-CN" altLang="en-US" sz="1400" dirty="0">
              <a:solidFill>
                <a:srgbClr val="FFFFFF"/>
              </a:solidFill>
              <a:effectLst>
                <a:outerShdw blurRad="38100" dist="38100" dir="2700000" algn="tl">
                  <a:srgbClr val="000000">
                    <a:alpha val="43137"/>
                  </a:srgbClr>
                </a:outerShdw>
              </a:effectLst>
              <a:latin typeface="+mn-ea"/>
            </a:endParaRPr>
          </a:p>
        </p:txBody>
      </p:sp>
      <p:sp>
        <p:nvSpPr>
          <p:cNvPr id="37" name="文本框 36">
            <a:extLst>
              <a:ext uri="{FF2B5EF4-FFF2-40B4-BE49-F238E27FC236}">
                <a16:creationId xmlns:a16="http://schemas.microsoft.com/office/drawing/2014/main" id="{0F677E9F-C33C-EE60-2300-A0F3DE5C3B24}"/>
              </a:ext>
            </a:extLst>
          </p:cNvPr>
          <p:cNvSpPr txBox="1"/>
          <p:nvPr/>
        </p:nvSpPr>
        <p:spPr>
          <a:xfrm>
            <a:off x="0" y="1194041"/>
            <a:ext cx="12192000" cy="1938992"/>
          </a:xfrm>
          <a:prstGeom prst="rect">
            <a:avLst/>
          </a:prstGeom>
          <a:noFill/>
        </p:spPr>
        <p:txBody>
          <a:bodyPr wrap="square" rtlCol="0">
            <a:spAutoFit/>
          </a:bodyPr>
          <a:lstStyle/>
          <a:p>
            <a:pPr algn="ctr"/>
            <a:r>
              <a:rPr lang="zh-CN" altLang="en-US" sz="6000">
                <a:gradFill flip="none" rotWithShape="1">
                  <a:gsLst>
                    <a:gs pos="100000">
                      <a:schemeClr val="accent1"/>
                    </a:gs>
                    <a:gs pos="0">
                      <a:schemeClr val="accent3"/>
                    </a:gs>
                  </a:gsLst>
                  <a:lin ang="5400000" scaled="1"/>
                  <a:tileRect/>
                </a:gradFill>
                <a:effectLst>
                  <a:outerShdw dist="38100" dir="2700000" algn="tl">
                    <a:schemeClr val="accent1">
                      <a:lumMod val="50000"/>
                    </a:schemeClr>
                  </a:outerShdw>
                </a:effectLst>
                <a:latin typeface="+mj-ea"/>
                <a:ea typeface="+mj-ea"/>
              </a:rPr>
              <a:t>乡村振兴</a:t>
            </a:r>
            <a:endParaRPr lang="en-US" altLang="zh-CN" sz="6000">
              <a:gradFill flip="none" rotWithShape="1">
                <a:gsLst>
                  <a:gs pos="100000">
                    <a:schemeClr val="accent1"/>
                  </a:gs>
                  <a:gs pos="0">
                    <a:schemeClr val="accent3"/>
                  </a:gs>
                </a:gsLst>
                <a:lin ang="5400000" scaled="1"/>
                <a:tileRect/>
              </a:gradFill>
              <a:effectLst>
                <a:outerShdw dist="38100" dir="2700000" algn="tl">
                  <a:schemeClr val="accent1">
                    <a:lumMod val="50000"/>
                  </a:schemeClr>
                </a:outerShdw>
              </a:effectLst>
              <a:latin typeface="+mj-ea"/>
              <a:ea typeface="+mj-ea"/>
            </a:endParaRPr>
          </a:p>
          <a:p>
            <a:pPr algn="ctr"/>
            <a:r>
              <a:rPr lang="zh-CN" altLang="en-US" sz="6000">
                <a:gradFill flip="none" rotWithShape="1">
                  <a:gsLst>
                    <a:gs pos="100000">
                      <a:schemeClr val="accent1"/>
                    </a:gs>
                    <a:gs pos="0">
                      <a:schemeClr val="accent3"/>
                    </a:gs>
                  </a:gsLst>
                  <a:lin ang="5400000" scaled="1"/>
                  <a:tileRect/>
                </a:gradFill>
                <a:effectLst>
                  <a:outerShdw dist="38100" dir="2700000" algn="tl">
                    <a:schemeClr val="accent1">
                      <a:lumMod val="50000"/>
                    </a:schemeClr>
                  </a:outerShdw>
                </a:effectLst>
                <a:latin typeface="+mj-ea"/>
                <a:ea typeface="+mj-ea"/>
              </a:rPr>
              <a:t>行业发展计划书</a:t>
            </a:r>
          </a:p>
        </p:txBody>
      </p:sp>
      <p:pic>
        <p:nvPicPr>
          <p:cNvPr id="38" name="图片 37" descr="图片包含 笔记本, 电脑, 播放, 男人&#10;&#10;描述已自动生成">
            <a:extLst>
              <a:ext uri="{FF2B5EF4-FFF2-40B4-BE49-F238E27FC236}">
                <a16:creationId xmlns:a16="http://schemas.microsoft.com/office/drawing/2014/main" id="{5BFF4DB7-F01F-F9A4-3853-A01E9D003278}"/>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rcRect l="47963" t="-458" r="37395" b="77632"/>
          <a:stretch/>
        </p:blipFill>
        <p:spPr>
          <a:xfrm>
            <a:off x="9042336" y="4976203"/>
            <a:ext cx="2417449" cy="2575913"/>
          </a:xfrm>
          <a:prstGeom prst="rect">
            <a:avLst/>
          </a:prstGeom>
        </p:spPr>
      </p:pic>
      <p:pic>
        <p:nvPicPr>
          <p:cNvPr id="39" name="图片 38" descr="图片包含 笔记本, 电脑, 播放, 男人&#10;&#10;描述已自动生成">
            <a:extLst>
              <a:ext uri="{FF2B5EF4-FFF2-40B4-BE49-F238E27FC236}">
                <a16:creationId xmlns:a16="http://schemas.microsoft.com/office/drawing/2014/main" id="{7DBB4537-ECD8-1A03-E6DE-F882EC68504E}"/>
              </a:ext>
            </a:extLst>
          </p:cNvPr>
          <p:cNvPicPr>
            <a:picLocks noChangeAspect="1"/>
          </p:cNvPicPr>
          <p:nvPr/>
        </p:nvPicPr>
        <p:blipFill rotWithShape="1">
          <a:blip r:embed="rId7">
            <a:alphaModFix amt="23000"/>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rcRect l="25688" t="77174" r="57999"/>
          <a:stretch/>
        </p:blipFill>
        <p:spPr>
          <a:xfrm>
            <a:off x="9417551" y="-881938"/>
            <a:ext cx="2063615" cy="1973641"/>
          </a:xfrm>
          <a:prstGeom prst="rect">
            <a:avLst/>
          </a:prstGeom>
        </p:spPr>
      </p:pic>
      <p:pic>
        <p:nvPicPr>
          <p:cNvPr id="40" name="图片 39" descr="图片包含 笔记本, 电脑, 播放, 男人&#10;&#10;描述已自动生成">
            <a:extLst>
              <a:ext uri="{FF2B5EF4-FFF2-40B4-BE49-F238E27FC236}">
                <a16:creationId xmlns:a16="http://schemas.microsoft.com/office/drawing/2014/main" id="{0764099C-D6B9-DC2D-699C-7A7D94BC4070}"/>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rcRect l="7227" t="39957" r="78131" b="37217"/>
          <a:stretch/>
        </p:blipFill>
        <p:spPr>
          <a:xfrm>
            <a:off x="1783998" y="4196428"/>
            <a:ext cx="2248574" cy="2395968"/>
          </a:xfrm>
          <a:prstGeom prst="rect">
            <a:avLst/>
          </a:prstGeom>
        </p:spPr>
      </p:pic>
      <p:pic>
        <p:nvPicPr>
          <p:cNvPr id="41" name="图片 40" descr="图片包含 笔记本, 电脑, 播放, 男人&#10;&#10;描述已自动生成">
            <a:extLst>
              <a:ext uri="{FF2B5EF4-FFF2-40B4-BE49-F238E27FC236}">
                <a16:creationId xmlns:a16="http://schemas.microsoft.com/office/drawing/2014/main" id="{BB0905ED-0785-BAF9-42BE-08B46162F19B}"/>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rcRect l="69715" t="77174" r="8975"/>
          <a:stretch/>
        </p:blipFill>
        <p:spPr>
          <a:xfrm>
            <a:off x="244257" y="530709"/>
            <a:ext cx="2538303" cy="1858311"/>
          </a:xfrm>
          <a:prstGeom prst="rect">
            <a:avLst/>
          </a:prstGeom>
        </p:spPr>
      </p:pic>
    </p:spTree>
    <p:extLst>
      <p:ext uri="{BB962C8B-B14F-4D97-AF65-F5344CB8AC3E}">
        <p14:creationId xmlns:p14="http://schemas.microsoft.com/office/powerpoint/2010/main" val="39447003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5A21C9C2-2653-75FA-1246-E18FABB9C44A}"/>
              </a:ext>
            </a:extLst>
          </p:cNvPr>
          <p:cNvPicPr>
            <a:picLocks noChangeAspect="1"/>
          </p:cNvPicPr>
          <p:nvPr/>
        </p:nvPicPr>
        <p:blipFill rotWithShape="1">
          <a:blip r:embed="rId2">
            <a:alphaModFix amt="20000"/>
          </a:blip>
          <a:srcRect b="15460"/>
          <a:stretch>
            <a:fillRect/>
          </a:stretch>
        </p:blipFill>
        <p:spPr>
          <a:xfrm>
            <a:off x="0" y="623"/>
            <a:ext cx="12192000" cy="6856755"/>
          </a:xfrm>
          <a:prstGeom prst="rect">
            <a:avLst/>
          </a:prstGeom>
        </p:spPr>
      </p:pic>
      <p:grpSp>
        <p:nvGrpSpPr>
          <p:cNvPr id="11" name="组合 10">
            <a:extLst>
              <a:ext uri="{FF2B5EF4-FFF2-40B4-BE49-F238E27FC236}">
                <a16:creationId xmlns:a16="http://schemas.microsoft.com/office/drawing/2014/main" id="{1397F0A9-7E9B-C6B2-917F-3358E7736465}"/>
              </a:ext>
            </a:extLst>
          </p:cNvPr>
          <p:cNvGrpSpPr/>
          <p:nvPr/>
        </p:nvGrpSpPr>
        <p:grpSpPr>
          <a:xfrm rot="21169650" flipH="1">
            <a:off x="-909292" y="-1473666"/>
            <a:ext cx="7862467" cy="5891165"/>
            <a:chOff x="20953437" y="929745"/>
            <a:chExt cx="15246350" cy="4460729"/>
          </a:xfrm>
        </p:grpSpPr>
        <p:sp>
          <p:nvSpPr>
            <p:cNvPr id="12" name="任意多边形: 形状 47">
              <a:extLst>
                <a:ext uri="{FF2B5EF4-FFF2-40B4-BE49-F238E27FC236}">
                  <a16:creationId xmlns:a16="http://schemas.microsoft.com/office/drawing/2014/main" id="{AFE49427-0CE4-F501-4697-139044C3D27E}"/>
                </a:ext>
              </a:extLst>
            </p:cNvPr>
            <p:cNvSpPr/>
            <p:nvPr/>
          </p:nvSpPr>
          <p:spPr>
            <a:xfrm flipH="1" flipV="1">
              <a:off x="21159812" y="3634742"/>
              <a:ext cx="15039975" cy="1755732"/>
            </a:xfrm>
            <a:custGeom>
              <a:avLst/>
              <a:gdLst>
                <a:gd name="connsiteX0" fmla="*/ 0 w 14544675"/>
                <a:gd name="connsiteY0" fmla="*/ 1933130 h 1933130"/>
                <a:gd name="connsiteX1" fmla="*/ 14544675 w 14544675"/>
                <a:gd name="connsiteY1" fmla="*/ 18605 h 1933130"/>
                <a:gd name="connsiteX0-1" fmla="*/ 0 w 14544675"/>
                <a:gd name="connsiteY0-2" fmla="*/ 1905003 h 1905003"/>
                <a:gd name="connsiteX1-3" fmla="*/ 14544675 w 14544675"/>
                <a:gd name="connsiteY1-4" fmla="*/ 19053 h 1905003"/>
                <a:gd name="connsiteX0-5" fmla="*/ 0 w 14544675"/>
                <a:gd name="connsiteY0-6" fmla="*/ 1911453 h 1911453"/>
                <a:gd name="connsiteX1-7" fmla="*/ 14544675 w 14544675"/>
                <a:gd name="connsiteY1-8" fmla="*/ 25503 h 1911453"/>
                <a:gd name="connsiteX0-9" fmla="*/ 0 w 14544675"/>
                <a:gd name="connsiteY0-10" fmla="*/ 1885950 h 1885950"/>
                <a:gd name="connsiteX1-11" fmla="*/ 14544675 w 14544675"/>
                <a:gd name="connsiteY1-12" fmla="*/ 0 h 1885950"/>
                <a:gd name="connsiteX0-13" fmla="*/ 0 w 15052675"/>
                <a:gd name="connsiteY0-14" fmla="*/ 1771650 h 1771650"/>
                <a:gd name="connsiteX1-15" fmla="*/ 15052675 w 15052675"/>
                <a:gd name="connsiteY1-16" fmla="*/ 0 h 1771650"/>
                <a:gd name="connsiteX0-17" fmla="*/ 0 w 15052675"/>
                <a:gd name="connsiteY0-18" fmla="*/ 1780371 h 1780371"/>
                <a:gd name="connsiteX1-19" fmla="*/ 15052675 w 15052675"/>
                <a:gd name="connsiteY1-20" fmla="*/ 8721 h 1780371"/>
                <a:gd name="connsiteX0-21" fmla="*/ 0 w 15052675"/>
                <a:gd name="connsiteY0-22" fmla="*/ 1780732 h 1780732"/>
                <a:gd name="connsiteX1-23" fmla="*/ 15052675 w 15052675"/>
                <a:gd name="connsiteY1-24" fmla="*/ 9082 h 1780732"/>
                <a:gd name="connsiteX0-25" fmla="*/ 0 w 15039975"/>
                <a:gd name="connsiteY0-26" fmla="*/ 1755732 h 1755732"/>
                <a:gd name="connsiteX1-27" fmla="*/ 15039975 w 15039975"/>
                <a:gd name="connsiteY1-28" fmla="*/ 9482 h 1755732"/>
              </a:gdLst>
              <a:ahLst/>
              <a:cxnLst>
                <a:cxn ang="0">
                  <a:pos x="connsiteX0-1" y="connsiteY0-2"/>
                </a:cxn>
                <a:cxn ang="0">
                  <a:pos x="connsiteX1-3" y="connsiteY1-4"/>
                </a:cxn>
              </a:cxnLst>
              <a:rect l="l" t="t" r="r" b="b"/>
              <a:pathLst>
                <a:path w="15039975" h="1755732">
                  <a:moveTo>
                    <a:pt x="0" y="1755732"/>
                  </a:moveTo>
                  <a:cubicBezTo>
                    <a:pt x="5058569" y="373019"/>
                    <a:pt x="11895138" y="-73068"/>
                    <a:pt x="15039975" y="9482"/>
                  </a:cubicBezTo>
                </a:path>
              </a:pathLst>
            </a:custGeom>
            <a:noFill/>
            <a:ln w="12700" cap="flat" cmpd="sng" algn="ctr">
              <a:gradFill>
                <a:gsLst>
                  <a:gs pos="0">
                    <a:schemeClr val="accent3">
                      <a:alpha val="0"/>
                    </a:schemeClr>
                  </a:gs>
                  <a:gs pos="100000">
                    <a:schemeClr val="accent3"/>
                  </a:gs>
                </a:gsLst>
                <a:lin ang="5400000" scaled="1"/>
              </a:gra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 name="矩形 44">
              <a:extLst>
                <a:ext uri="{FF2B5EF4-FFF2-40B4-BE49-F238E27FC236}">
                  <a16:creationId xmlns:a16="http://schemas.microsoft.com/office/drawing/2014/main" id="{8B9DBC10-E947-26CD-DC07-1D95F907E918}"/>
                </a:ext>
              </a:extLst>
            </p:cNvPr>
            <p:cNvSpPr/>
            <p:nvPr/>
          </p:nvSpPr>
          <p:spPr>
            <a:xfrm flipH="1" flipV="1">
              <a:off x="24852337" y="929745"/>
              <a:ext cx="11180477" cy="41050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 name="connsiteX0-101" fmla="*/ 0 w 11180477"/>
                <a:gd name="connsiteY0-102" fmla="*/ 2384425 h 4105069"/>
                <a:gd name="connsiteX1-103" fmla="*/ 11180477 w 11180477"/>
                <a:gd name="connsiteY1-104" fmla="*/ 0 h 4105069"/>
                <a:gd name="connsiteX2-105" fmla="*/ 0 w 11180477"/>
                <a:gd name="connsiteY2-106" fmla="*/ 4105069 h 4105069"/>
                <a:gd name="connsiteX3-107" fmla="*/ 0 w 11180477"/>
                <a:gd name="connsiteY3-108" fmla="*/ 2384425 h 4105069"/>
                <a:gd name="connsiteX0-109" fmla="*/ 0 w 11180477"/>
                <a:gd name="connsiteY0-110" fmla="*/ 2384425 h 4105069"/>
                <a:gd name="connsiteX1-111" fmla="*/ 11180477 w 11180477"/>
                <a:gd name="connsiteY1-112" fmla="*/ 0 h 4105069"/>
                <a:gd name="connsiteX2-113" fmla="*/ 0 w 11180477"/>
                <a:gd name="connsiteY2-114" fmla="*/ 4105069 h 4105069"/>
                <a:gd name="connsiteX3-115" fmla="*/ 0 w 11180477"/>
                <a:gd name="connsiteY3-116" fmla="*/ 2384425 h 4105069"/>
                <a:gd name="connsiteX0-117" fmla="*/ 0 w 11180477"/>
                <a:gd name="connsiteY0-118" fmla="*/ 2384425 h 4105069"/>
                <a:gd name="connsiteX1-119" fmla="*/ 11180477 w 11180477"/>
                <a:gd name="connsiteY1-120" fmla="*/ 0 h 4105069"/>
                <a:gd name="connsiteX2-121" fmla="*/ 0 w 11180477"/>
                <a:gd name="connsiteY2-122" fmla="*/ 4105069 h 4105069"/>
                <a:gd name="connsiteX3-123" fmla="*/ 0 w 11180477"/>
                <a:gd name="connsiteY3-124" fmla="*/ 2384425 h 4105069"/>
                <a:gd name="connsiteX0-125" fmla="*/ 0 w 11180477"/>
                <a:gd name="connsiteY0-126" fmla="*/ 2384425 h 4105069"/>
                <a:gd name="connsiteX1-127" fmla="*/ 11180477 w 11180477"/>
                <a:gd name="connsiteY1-128" fmla="*/ 0 h 4105069"/>
                <a:gd name="connsiteX2-129" fmla="*/ 0 w 11180477"/>
                <a:gd name="connsiteY2-130" fmla="*/ 4105069 h 4105069"/>
                <a:gd name="connsiteX3-131" fmla="*/ 0 w 11180477"/>
                <a:gd name="connsiteY3-132" fmla="*/ 2384425 h 4105069"/>
                <a:gd name="connsiteX0-133" fmla="*/ 0 w 11180477"/>
                <a:gd name="connsiteY0-134" fmla="*/ 2384425 h 4105069"/>
                <a:gd name="connsiteX1-135" fmla="*/ 11180477 w 11180477"/>
                <a:gd name="connsiteY1-136" fmla="*/ 0 h 4105069"/>
                <a:gd name="connsiteX2-137" fmla="*/ 0 w 11180477"/>
                <a:gd name="connsiteY2-138" fmla="*/ 4105069 h 4105069"/>
                <a:gd name="connsiteX3-139" fmla="*/ 0 w 11180477"/>
                <a:gd name="connsiteY3-140" fmla="*/ 2384425 h 4105069"/>
                <a:gd name="connsiteX0-141" fmla="*/ 0 w 11180477"/>
                <a:gd name="connsiteY0-142" fmla="*/ 2384425 h 4105069"/>
                <a:gd name="connsiteX1-143" fmla="*/ 11180477 w 11180477"/>
                <a:gd name="connsiteY1-144" fmla="*/ 0 h 4105069"/>
                <a:gd name="connsiteX2-145" fmla="*/ 0 w 11180477"/>
                <a:gd name="connsiteY2-146" fmla="*/ 4105069 h 4105069"/>
                <a:gd name="connsiteX3-147" fmla="*/ 0 w 11180477"/>
                <a:gd name="connsiteY3-148" fmla="*/ 2384425 h 4105069"/>
                <a:gd name="connsiteX0-149" fmla="*/ 0 w 11180477"/>
                <a:gd name="connsiteY0-150" fmla="*/ 2384425 h 4105069"/>
                <a:gd name="connsiteX1-151" fmla="*/ 11180477 w 11180477"/>
                <a:gd name="connsiteY1-152" fmla="*/ 0 h 4105069"/>
                <a:gd name="connsiteX2-153" fmla="*/ 0 w 11180477"/>
                <a:gd name="connsiteY2-154" fmla="*/ 4105069 h 4105069"/>
                <a:gd name="connsiteX3-155" fmla="*/ 0 w 11180477"/>
                <a:gd name="connsiteY3-156" fmla="*/ 2384425 h 4105069"/>
              </a:gdLst>
              <a:ahLst/>
              <a:cxnLst>
                <a:cxn ang="0">
                  <a:pos x="connsiteX0-1" y="connsiteY0-2"/>
                </a:cxn>
                <a:cxn ang="0">
                  <a:pos x="connsiteX1-3" y="connsiteY1-4"/>
                </a:cxn>
                <a:cxn ang="0">
                  <a:pos x="connsiteX2-5" y="connsiteY2-6"/>
                </a:cxn>
                <a:cxn ang="0">
                  <a:pos x="connsiteX3-7" y="connsiteY3-8"/>
                </a:cxn>
              </a:cxnLst>
              <a:rect l="l" t="t" r="r" b="b"/>
              <a:pathLst>
                <a:path w="11180477" h="4105069">
                  <a:moveTo>
                    <a:pt x="0" y="2384425"/>
                  </a:moveTo>
                  <a:cubicBezTo>
                    <a:pt x="1207992" y="1936750"/>
                    <a:pt x="5984685" y="320675"/>
                    <a:pt x="11180477" y="0"/>
                  </a:cubicBezTo>
                  <a:cubicBezTo>
                    <a:pt x="8359585" y="487823"/>
                    <a:pt x="4395692" y="1343946"/>
                    <a:pt x="0" y="4105069"/>
                  </a:cubicBezTo>
                  <a:lnTo>
                    <a:pt x="0" y="2384425"/>
                  </a:lnTo>
                  <a:close/>
                </a:path>
              </a:pathLst>
            </a:custGeom>
            <a:gradFill>
              <a:gsLst>
                <a:gs pos="79000">
                  <a:schemeClr val="accent3">
                    <a:lumMod val="60000"/>
                    <a:lumOff val="40000"/>
                  </a:schemeClr>
                </a:gs>
                <a:gs pos="100000">
                  <a:schemeClr val="accent1">
                    <a:lumMod val="20000"/>
                    <a:lumOff val="80000"/>
                    <a:alpha val="0"/>
                  </a:schemeClr>
                </a:gs>
              </a:gsLst>
              <a:lin ang="1620000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矩形 44">
              <a:extLst>
                <a:ext uri="{FF2B5EF4-FFF2-40B4-BE49-F238E27FC236}">
                  <a16:creationId xmlns:a16="http://schemas.microsoft.com/office/drawing/2014/main" id="{348E5D48-EEE2-F366-162C-BD61B06E2C48}"/>
                </a:ext>
              </a:extLst>
            </p:cNvPr>
            <p:cNvSpPr/>
            <p:nvPr/>
          </p:nvSpPr>
          <p:spPr>
            <a:xfrm flipH="1" flipV="1">
              <a:off x="20953437" y="1732917"/>
              <a:ext cx="15079377" cy="34827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Lst>
              <a:ahLst/>
              <a:cxnLst>
                <a:cxn ang="0">
                  <a:pos x="connsiteX0-1" y="connsiteY0-2"/>
                </a:cxn>
                <a:cxn ang="0">
                  <a:pos x="connsiteX1-3" y="connsiteY1-4"/>
                </a:cxn>
                <a:cxn ang="0">
                  <a:pos x="connsiteX2-5" y="connsiteY2-6"/>
                </a:cxn>
                <a:cxn ang="0">
                  <a:pos x="connsiteX3-7" y="connsiteY3-8"/>
                </a:cxn>
              </a:cxnLst>
              <a:rect l="l" t="t" r="r" b="b"/>
              <a:pathLst>
                <a:path w="15079377" h="3482769">
                  <a:moveTo>
                    <a:pt x="0" y="1762125"/>
                  </a:moveTo>
                  <a:cubicBezTo>
                    <a:pt x="1207992" y="1314450"/>
                    <a:pt x="7419785" y="41275"/>
                    <a:pt x="15079377" y="0"/>
                  </a:cubicBezTo>
                  <a:cubicBezTo>
                    <a:pt x="11166285" y="106823"/>
                    <a:pt x="4865592" y="772446"/>
                    <a:pt x="0" y="3482769"/>
                  </a:cubicBezTo>
                  <a:lnTo>
                    <a:pt x="0" y="1762125"/>
                  </a:lnTo>
                  <a:close/>
                </a:path>
              </a:pathLst>
            </a:custGeom>
            <a:gradFill>
              <a:gsLst>
                <a:gs pos="79000">
                  <a:schemeClr val="accent1"/>
                </a:gs>
                <a:gs pos="0">
                  <a:schemeClr val="accent3"/>
                </a:gs>
                <a:gs pos="100000">
                  <a:srgbClr val="FFFFFF">
                    <a:alpha val="0"/>
                  </a:srgbClr>
                </a:gs>
              </a:gsLst>
              <a:lin ang="1620000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5" name="组合 14">
            <a:extLst>
              <a:ext uri="{FF2B5EF4-FFF2-40B4-BE49-F238E27FC236}">
                <a16:creationId xmlns:a16="http://schemas.microsoft.com/office/drawing/2014/main" id="{8A0425A8-92FD-413C-04BE-B001BF9C2B02}"/>
              </a:ext>
            </a:extLst>
          </p:cNvPr>
          <p:cNvGrpSpPr/>
          <p:nvPr/>
        </p:nvGrpSpPr>
        <p:grpSpPr>
          <a:xfrm flipV="1">
            <a:off x="4626564" y="2106508"/>
            <a:ext cx="8436209" cy="4154669"/>
            <a:chOff x="20953437" y="929745"/>
            <a:chExt cx="15246350" cy="4460729"/>
          </a:xfrm>
        </p:grpSpPr>
        <p:sp>
          <p:nvSpPr>
            <p:cNvPr id="16" name="任意多边形: 形状 47">
              <a:extLst>
                <a:ext uri="{FF2B5EF4-FFF2-40B4-BE49-F238E27FC236}">
                  <a16:creationId xmlns:a16="http://schemas.microsoft.com/office/drawing/2014/main" id="{46FB68DC-C86D-9887-A209-69CDBCA1CBD7}"/>
                </a:ext>
              </a:extLst>
            </p:cNvPr>
            <p:cNvSpPr/>
            <p:nvPr/>
          </p:nvSpPr>
          <p:spPr>
            <a:xfrm flipH="1" flipV="1">
              <a:off x="21159812" y="3634742"/>
              <a:ext cx="15039975" cy="1755732"/>
            </a:xfrm>
            <a:custGeom>
              <a:avLst/>
              <a:gdLst>
                <a:gd name="connsiteX0" fmla="*/ 0 w 14544675"/>
                <a:gd name="connsiteY0" fmla="*/ 1933130 h 1933130"/>
                <a:gd name="connsiteX1" fmla="*/ 14544675 w 14544675"/>
                <a:gd name="connsiteY1" fmla="*/ 18605 h 1933130"/>
                <a:gd name="connsiteX0-1" fmla="*/ 0 w 14544675"/>
                <a:gd name="connsiteY0-2" fmla="*/ 1905003 h 1905003"/>
                <a:gd name="connsiteX1-3" fmla="*/ 14544675 w 14544675"/>
                <a:gd name="connsiteY1-4" fmla="*/ 19053 h 1905003"/>
                <a:gd name="connsiteX0-5" fmla="*/ 0 w 14544675"/>
                <a:gd name="connsiteY0-6" fmla="*/ 1911453 h 1911453"/>
                <a:gd name="connsiteX1-7" fmla="*/ 14544675 w 14544675"/>
                <a:gd name="connsiteY1-8" fmla="*/ 25503 h 1911453"/>
                <a:gd name="connsiteX0-9" fmla="*/ 0 w 14544675"/>
                <a:gd name="connsiteY0-10" fmla="*/ 1885950 h 1885950"/>
                <a:gd name="connsiteX1-11" fmla="*/ 14544675 w 14544675"/>
                <a:gd name="connsiteY1-12" fmla="*/ 0 h 1885950"/>
                <a:gd name="connsiteX0-13" fmla="*/ 0 w 15052675"/>
                <a:gd name="connsiteY0-14" fmla="*/ 1771650 h 1771650"/>
                <a:gd name="connsiteX1-15" fmla="*/ 15052675 w 15052675"/>
                <a:gd name="connsiteY1-16" fmla="*/ 0 h 1771650"/>
                <a:gd name="connsiteX0-17" fmla="*/ 0 w 15052675"/>
                <a:gd name="connsiteY0-18" fmla="*/ 1780371 h 1780371"/>
                <a:gd name="connsiteX1-19" fmla="*/ 15052675 w 15052675"/>
                <a:gd name="connsiteY1-20" fmla="*/ 8721 h 1780371"/>
                <a:gd name="connsiteX0-21" fmla="*/ 0 w 15052675"/>
                <a:gd name="connsiteY0-22" fmla="*/ 1780732 h 1780732"/>
                <a:gd name="connsiteX1-23" fmla="*/ 15052675 w 15052675"/>
                <a:gd name="connsiteY1-24" fmla="*/ 9082 h 1780732"/>
                <a:gd name="connsiteX0-25" fmla="*/ 0 w 15039975"/>
                <a:gd name="connsiteY0-26" fmla="*/ 1755732 h 1755732"/>
                <a:gd name="connsiteX1-27" fmla="*/ 15039975 w 15039975"/>
                <a:gd name="connsiteY1-28" fmla="*/ 9482 h 1755732"/>
              </a:gdLst>
              <a:ahLst/>
              <a:cxnLst>
                <a:cxn ang="0">
                  <a:pos x="connsiteX0-1" y="connsiteY0-2"/>
                </a:cxn>
                <a:cxn ang="0">
                  <a:pos x="connsiteX1-3" y="connsiteY1-4"/>
                </a:cxn>
              </a:cxnLst>
              <a:rect l="l" t="t" r="r" b="b"/>
              <a:pathLst>
                <a:path w="15039975" h="1755732">
                  <a:moveTo>
                    <a:pt x="0" y="1755732"/>
                  </a:moveTo>
                  <a:cubicBezTo>
                    <a:pt x="5058569" y="373019"/>
                    <a:pt x="11895138" y="-73068"/>
                    <a:pt x="15039975" y="9482"/>
                  </a:cubicBezTo>
                </a:path>
              </a:pathLst>
            </a:custGeom>
            <a:noFill/>
            <a:ln w="12700" cap="flat" cmpd="sng" algn="ctr">
              <a:gradFill>
                <a:gsLst>
                  <a:gs pos="0">
                    <a:schemeClr val="accent3">
                      <a:alpha val="0"/>
                    </a:schemeClr>
                  </a:gs>
                  <a:gs pos="100000">
                    <a:schemeClr val="accent3"/>
                  </a:gs>
                </a:gsLst>
                <a:lin ang="5400000" scaled="1"/>
              </a:gra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 name="矩形 44">
              <a:extLst>
                <a:ext uri="{FF2B5EF4-FFF2-40B4-BE49-F238E27FC236}">
                  <a16:creationId xmlns:a16="http://schemas.microsoft.com/office/drawing/2014/main" id="{403AA2BB-5666-047D-BDEF-C4B5D1EFA2CF}"/>
                </a:ext>
              </a:extLst>
            </p:cNvPr>
            <p:cNvSpPr/>
            <p:nvPr/>
          </p:nvSpPr>
          <p:spPr>
            <a:xfrm flipH="1" flipV="1">
              <a:off x="24852337" y="929745"/>
              <a:ext cx="11180477" cy="41050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 name="connsiteX0-101" fmla="*/ 0 w 11180477"/>
                <a:gd name="connsiteY0-102" fmla="*/ 2384425 h 4105069"/>
                <a:gd name="connsiteX1-103" fmla="*/ 11180477 w 11180477"/>
                <a:gd name="connsiteY1-104" fmla="*/ 0 h 4105069"/>
                <a:gd name="connsiteX2-105" fmla="*/ 0 w 11180477"/>
                <a:gd name="connsiteY2-106" fmla="*/ 4105069 h 4105069"/>
                <a:gd name="connsiteX3-107" fmla="*/ 0 w 11180477"/>
                <a:gd name="connsiteY3-108" fmla="*/ 2384425 h 4105069"/>
                <a:gd name="connsiteX0-109" fmla="*/ 0 w 11180477"/>
                <a:gd name="connsiteY0-110" fmla="*/ 2384425 h 4105069"/>
                <a:gd name="connsiteX1-111" fmla="*/ 11180477 w 11180477"/>
                <a:gd name="connsiteY1-112" fmla="*/ 0 h 4105069"/>
                <a:gd name="connsiteX2-113" fmla="*/ 0 w 11180477"/>
                <a:gd name="connsiteY2-114" fmla="*/ 4105069 h 4105069"/>
                <a:gd name="connsiteX3-115" fmla="*/ 0 w 11180477"/>
                <a:gd name="connsiteY3-116" fmla="*/ 2384425 h 4105069"/>
                <a:gd name="connsiteX0-117" fmla="*/ 0 w 11180477"/>
                <a:gd name="connsiteY0-118" fmla="*/ 2384425 h 4105069"/>
                <a:gd name="connsiteX1-119" fmla="*/ 11180477 w 11180477"/>
                <a:gd name="connsiteY1-120" fmla="*/ 0 h 4105069"/>
                <a:gd name="connsiteX2-121" fmla="*/ 0 w 11180477"/>
                <a:gd name="connsiteY2-122" fmla="*/ 4105069 h 4105069"/>
                <a:gd name="connsiteX3-123" fmla="*/ 0 w 11180477"/>
                <a:gd name="connsiteY3-124" fmla="*/ 2384425 h 4105069"/>
                <a:gd name="connsiteX0-125" fmla="*/ 0 w 11180477"/>
                <a:gd name="connsiteY0-126" fmla="*/ 2384425 h 4105069"/>
                <a:gd name="connsiteX1-127" fmla="*/ 11180477 w 11180477"/>
                <a:gd name="connsiteY1-128" fmla="*/ 0 h 4105069"/>
                <a:gd name="connsiteX2-129" fmla="*/ 0 w 11180477"/>
                <a:gd name="connsiteY2-130" fmla="*/ 4105069 h 4105069"/>
                <a:gd name="connsiteX3-131" fmla="*/ 0 w 11180477"/>
                <a:gd name="connsiteY3-132" fmla="*/ 2384425 h 4105069"/>
                <a:gd name="connsiteX0-133" fmla="*/ 0 w 11180477"/>
                <a:gd name="connsiteY0-134" fmla="*/ 2384425 h 4105069"/>
                <a:gd name="connsiteX1-135" fmla="*/ 11180477 w 11180477"/>
                <a:gd name="connsiteY1-136" fmla="*/ 0 h 4105069"/>
                <a:gd name="connsiteX2-137" fmla="*/ 0 w 11180477"/>
                <a:gd name="connsiteY2-138" fmla="*/ 4105069 h 4105069"/>
                <a:gd name="connsiteX3-139" fmla="*/ 0 w 11180477"/>
                <a:gd name="connsiteY3-140" fmla="*/ 2384425 h 4105069"/>
                <a:gd name="connsiteX0-141" fmla="*/ 0 w 11180477"/>
                <a:gd name="connsiteY0-142" fmla="*/ 2384425 h 4105069"/>
                <a:gd name="connsiteX1-143" fmla="*/ 11180477 w 11180477"/>
                <a:gd name="connsiteY1-144" fmla="*/ 0 h 4105069"/>
                <a:gd name="connsiteX2-145" fmla="*/ 0 w 11180477"/>
                <a:gd name="connsiteY2-146" fmla="*/ 4105069 h 4105069"/>
                <a:gd name="connsiteX3-147" fmla="*/ 0 w 11180477"/>
                <a:gd name="connsiteY3-148" fmla="*/ 2384425 h 4105069"/>
                <a:gd name="connsiteX0-149" fmla="*/ 0 w 11180477"/>
                <a:gd name="connsiteY0-150" fmla="*/ 2384425 h 4105069"/>
                <a:gd name="connsiteX1-151" fmla="*/ 11180477 w 11180477"/>
                <a:gd name="connsiteY1-152" fmla="*/ 0 h 4105069"/>
                <a:gd name="connsiteX2-153" fmla="*/ 0 w 11180477"/>
                <a:gd name="connsiteY2-154" fmla="*/ 4105069 h 4105069"/>
                <a:gd name="connsiteX3-155" fmla="*/ 0 w 11180477"/>
                <a:gd name="connsiteY3-156" fmla="*/ 2384425 h 4105069"/>
              </a:gdLst>
              <a:ahLst/>
              <a:cxnLst>
                <a:cxn ang="0">
                  <a:pos x="connsiteX0-1" y="connsiteY0-2"/>
                </a:cxn>
                <a:cxn ang="0">
                  <a:pos x="connsiteX1-3" y="connsiteY1-4"/>
                </a:cxn>
                <a:cxn ang="0">
                  <a:pos x="connsiteX2-5" y="connsiteY2-6"/>
                </a:cxn>
                <a:cxn ang="0">
                  <a:pos x="connsiteX3-7" y="connsiteY3-8"/>
                </a:cxn>
              </a:cxnLst>
              <a:rect l="l" t="t" r="r" b="b"/>
              <a:pathLst>
                <a:path w="11180477" h="4105069">
                  <a:moveTo>
                    <a:pt x="0" y="2384425"/>
                  </a:moveTo>
                  <a:cubicBezTo>
                    <a:pt x="1207992" y="1936750"/>
                    <a:pt x="5984685" y="320675"/>
                    <a:pt x="11180477" y="0"/>
                  </a:cubicBezTo>
                  <a:cubicBezTo>
                    <a:pt x="8359585" y="487823"/>
                    <a:pt x="4395692" y="1343946"/>
                    <a:pt x="0" y="4105069"/>
                  </a:cubicBezTo>
                  <a:lnTo>
                    <a:pt x="0" y="2384425"/>
                  </a:lnTo>
                  <a:close/>
                </a:path>
              </a:pathLst>
            </a:custGeom>
            <a:gradFill>
              <a:gsLst>
                <a:gs pos="55000">
                  <a:schemeClr val="accent3">
                    <a:lumMod val="60000"/>
                    <a:lumOff val="40000"/>
                  </a:schemeClr>
                </a:gs>
                <a:gs pos="100000">
                  <a:schemeClr val="accent3">
                    <a:lumMod val="60000"/>
                    <a:lumOff val="40000"/>
                    <a:alpha val="0"/>
                  </a:schemeClr>
                </a:gs>
              </a:gsLst>
              <a:lin ang="1620000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 name="矩形 44">
              <a:extLst>
                <a:ext uri="{FF2B5EF4-FFF2-40B4-BE49-F238E27FC236}">
                  <a16:creationId xmlns:a16="http://schemas.microsoft.com/office/drawing/2014/main" id="{26B2A2B3-9D04-9F6C-E8DF-D142CEEC8D61}"/>
                </a:ext>
              </a:extLst>
            </p:cNvPr>
            <p:cNvSpPr/>
            <p:nvPr/>
          </p:nvSpPr>
          <p:spPr>
            <a:xfrm flipH="1" flipV="1">
              <a:off x="20953437" y="1732917"/>
              <a:ext cx="15079377" cy="34827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Lst>
              <a:ahLst/>
              <a:cxnLst>
                <a:cxn ang="0">
                  <a:pos x="connsiteX0-1" y="connsiteY0-2"/>
                </a:cxn>
                <a:cxn ang="0">
                  <a:pos x="connsiteX1-3" y="connsiteY1-4"/>
                </a:cxn>
                <a:cxn ang="0">
                  <a:pos x="connsiteX2-5" y="connsiteY2-6"/>
                </a:cxn>
                <a:cxn ang="0">
                  <a:pos x="connsiteX3-7" y="connsiteY3-8"/>
                </a:cxn>
              </a:cxnLst>
              <a:rect l="l" t="t" r="r" b="b"/>
              <a:pathLst>
                <a:path w="15079377" h="3482769">
                  <a:moveTo>
                    <a:pt x="0" y="1762125"/>
                  </a:moveTo>
                  <a:cubicBezTo>
                    <a:pt x="1207992" y="1314450"/>
                    <a:pt x="7419785" y="41275"/>
                    <a:pt x="15079377" y="0"/>
                  </a:cubicBezTo>
                  <a:cubicBezTo>
                    <a:pt x="11166285" y="106823"/>
                    <a:pt x="4865592" y="772446"/>
                    <a:pt x="0" y="3482769"/>
                  </a:cubicBezTo>
                  <a:lnTo>
                    <a:pt x="0" y="1762125"/>
                  </a:lnTo>
                  <a:close/>
                </a:path>
              </a:pathLst>
            </a:custGeom>
            <a:gradFill>
              <a:gsLst>
                <a:gs pos="28000">
                  <a:schemeClr val="accent1"/>
                </a:gs>
                <a:gs pos="0">
                  <a:schemeClr val="accent3"/>
                </a:gs>
                <a:gs pos="100000">
                  <a:srgbClr val="FFFFFF">
                    <a:alpha val="0"/>
                  </a:srgbClr>
                </a:gs>
              </a:gsLst>
              <a:lin ang="1620000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2" name="组合 1">
            <a:extLst>
              <a:ext uri="{FF2B5EF4-FFF2-40B4-BE49-F238E27FC236}">
                <a16:creationId xmlns:a16="http://schemas.microsoft.com/office/drawing/2014/main" id="{CBBA9A0B-9213-E1B5-ED31-9AC70178B830}"/>
              </a:ext>
            </a:extLst>
          </p:cNvPr>
          <p:cNvGrpSpPr/>
          <p:nvPr/>
        </p:nvGrpSpPr>
        <p:grpSpPr>
          <a:xfrm>
            <a:off x="3455586" y="1598101"/>
            <a:ext cx="5071748" cy="2813241"/>
            <a:chOff x="3455586" y="1641231"/>
            <a:chExt cx="5071748" cy="2813241"/>
          </a:xfrm>
        </p:grpSpPr>
        <p:sp>
          <p:nvSpPr>
            <p:cNvPr id="10" name="文本框 9">
              <a:extLst>
                <a:ext uri="{FF2B5EF4-FFF2-40B4-BE49-F238E27FC236}">
                  <a16:creationId xmlns:a16="http://schemas.microsoft.com/office/drawing/2014/main" id="{0FBB75C8-8874-D6CD-6AE6-949D38A34714}"/>
                </a:ext>
              </a:extLst>
            </p:cNvPr>
            <p:cNvSpPr txBox="1"/>
            <p:nvPr/>
          </p:nvSpPr>
          <p:spPr>
            <a:xfrm>
              <a:off x="5155098" y="1641231"/>
              <a:ext cx="1899879" cy="186204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1500" b="1" i="0" u="none" strike="noStrike" kern="0" cap="none" spc="0" normalizeH="0" baseline="0" noProof="0">
                  <a:ln>
                    <a:noFill/>
                  </a:ln>
                  <a:gradFill flip="none" rotWithShape="1">
                    <a:gsLst>
                      <a:gs pos="100000">
                        <a:srgbClr val="4FD402"/>
                      </a:gs>
                      <a:gs pos="27000">
                        <a:srgbClr val="ADEB0E"/>
                      </a:gs>
                    </a:gsLst>
                    <a:lin ang="5400000" scaled="1"/>
                    <a:tileRect/>
                  </a:gradFill>
                  <a:effectLst>
                    <a:outerShdw blurRad="38100" dist="38100" dir="2700000" algn="tl">
                      <a:srgbClr val="4FD402">
                        <a:lumMod val="50000"/>
                        <a:alpha val="43000"/>
                      </a:srgbClr>
                    </a:outerShdw>
                    <a:reflection blurRad="98459" stA="24699" endPos="30000" dir="5400000" sy="-100000" algn="bl" rotWithShape="0"/>
                  </a:effectLst>
                  <a:uLnTx/>
                  <a:uFillTx/>
                  <a:latin typeface="思源黑体 CN Regular"/>
                  <a:ea typeface="思源黑体 CN Regular"/>
                  <a:cs typeface="+mn-cs"/>
                </a:rPr>
                <a:t>03</a:t>
              </a:r>
              <a:endParaRPr kumimoji="1" lang="zh-CN" altLang="en-US" sz="11500" b="1" i="0" u="none" strike="noStrike" kern="0" cap="none" spc="0" normalizeH="0" baseline="0" noProof="0" dirty="0">
                <a:ln>
                  <a:noFill/>
                </a:ln>
                <a:gradFill flip="none" rotWithShape="1">
                  <a:gsLst>
                    <a:gs pos="100000">
                      <a:srgbClr val="4FD402"/>
                    </a:gs>
                    <a:gs pos="27000">
                      <a:srgbClr val="ADEB0E"/>
                    </a:gs>
                  </a:gsLst>
                  <a:lin ang="5400000" scaled="1"/>
                  <a:tileRect/>
                </a:gradFill>
                <a:effectLst>
                  <a:outerShdw blurRad="38100" dist="38100" dir="2700000" algn="tl">
                    <a:srgbClr val="4FD402">
                      <a:lumMod val="50000"/>
                      <a:alpha val="43000"/>
                    </a:srgbClr>
                  </a:outerShdw>
                  <a:reflection blurRad="98459" stA="24699" endPos="30000" dir="5400000" sy="-100000" algn="bl" rotWithShape="0"/>
                </a:effectLst>
                <a:uLnTx/>
                <a:uFillTx/>
                <a:latin typeface="思源黑体 CN Regular"/>
                <a:ea typeface="思源黑体 CN Regular"/>
                <a:cs typeface="+mn-cs"/>
              </a:endParaRPr>
            </a:p>
          </p:txBody>
        </p:sp>
        <p:sp>
          <p:nvSpPr>
            <p:cNvPr id="19" name="文本框 18">
              <a:extLst>
                <a:ext uri="{FF2B5EF4-FFF2-40B4-BE49-F238E27FC236}">
                  <a16:creationId xmlns:a16="http://schemas.microsoft.com/office/drawing/2014/main" id="{DD970F8F-BD16-4215-4BA7-B1C25976E982}"/>
                </a:ext>
              </a:extLst>
            </p:cNvPr>
            <p:cNvSpPr txBox="1"/>
            <p:nvPr/>
          </p:nvSpPr>
          <p:spPr>
            <a:xfrm>
              <a:off x="3455586" y="3254143"/>
              <a:ext cx="5071748" cy="1200329"/>
            </a:xfrm>
            <a:prstGeom prst="rect">
              <a:avLst/>
            </a:prstGeom>
            <a:noFill/>
          </p:spPr>
          <p:txBody>
            <a:bodyPr wrap="squar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00" cap="none" spc="0" normalizeH="0" baseline="0" noProof="0">
                  <a:ln>
                    <a:noFill/>
                  </a:ln>
                  <a:gradFill flip="none" rotWithShape="1">
                    <a:gsLst>
                      <a:gs pos="0">
                        <a:srgbClr val="F6D902"/>
                      </a:gs>
                      <a:gs pos="100000">
                        <a:srgbClr val="4FD402"/>
                      </a:gs>
                    </a:gsLst>
                    <a:lin ang="2700000" scaled="1"/>
                    <a:tileRect/>
                  </a:gradFill>
                  <a:effectLst>
                    <a:outerShdw dist="38100" dir="5400000" algn="t" rotWithShape="0">
                      <a:srgbClr val="4FD402">
                        <a:lumMod val="50000"/>
                      </a:srgbClr>
                    </a:outerShdw>
                  </a:effectLst>
                  <a:uLnTx/>
                  <a:uFillTx/>
                  <a:latin typeface="思源宋体 CN Heavy"/>
                  <a:ea typeface="思源宋体 CN Heavy"/>
                  <a:cs typeface="Times New Roman" panose="02020603050405020304" pitchFamily="18" charset="0"/>
                </a:rPr>
                <a:t>项目成果</a:t>
              </a:r>
              <a:endParaRPr kumimoji="0" lang="zh-CN" altLang="zh-CN" sz="4800" b="0" i="0" u="none" strike="noStrike" kern="100" cap="none" spc="0" normalizeH="0" baseline="0" noProof="0" dirty="0">
                <a:ln>
                  <a:noFill/>
                </a:ln>
                <a:gradFill flip="none" rotWithShape="1">
                  <a:gsLst>
                    <a:gs pos="0">
                      <a:srgbClr val="F6D902"/>
                    </a:gs>
                    <a:gs pos="100000">
                      <a:srgbClr val="4FD402"/>
                    </a:gs>
                  </a:gsLst>
                  <a:lin ang="2700000" scaled="1"/>
                  <a:tileRect/>
                </a:gradFill>
                <a:effectLst>
                  <a:outerShdw dist="38100" dir="5400000" algn="t" rotWithShape="0">
                    <a:srgbClr val="4FD402">
                      <a:lumMod val="50000"/>
                    </a:srgbClr>
                  </a:outerShdw>
                </a:effectLst>
                <a:uLnTx/>
                <a:uFillTx/>
                <a:latin typeface="思源宋体 CN Heavy"/>
                <a:ea typeface="思源宋体 CN Heavy"/>
                <a:cs typeface="Times New Roman" panose="02020603050405020304" pitchFamily="18" charset="0"/>
              </a:endParaRPr>
            </a:p>
          </p:txBody>
        </p:sp>
      </p:grpSp>
      <p:grpSp>
        <p:nvGrpSpPr>
          <p:cNvPr id="20" name="组合 19">
            <a:extLst>
              <a:ext uri="{FF2B5EF4-FFF2-40B4-BE49-F238E27FC236}">
                <a16:creationId xmlns:a16="http://schemas.microsoft.com/office/drawing/2014/main" id="{6FA4D03B-424F-436A-EFFF-E1620A7C839B}"/>
              </a:ext>
            </a:extLst>
          </p:cNvPr>
          <p:cNvGrpSpPr/>
          <p:nvPr/>
        </p:nvGrpSpPr>
        <p:grpSpPr>
          <a:xfrm>
            <a:off x="-1521346" y="4705663"/>
            <a:ext cx="14816682" cy="3198736"/>
            <a:chOff x="-1747534" y="4555807"/>
            <a:chExt cx="15761057" cy="3710464"/>
          </a:xfrm>
        </p:grpSpPr>
        <p:grpSp>
          <p:nvGrpSpPr>
            <p:cNvPr id="21" name="组合 20">
              <a:extLst>
                <a:ext uri="{FF2B5EF4-FFF2-40B4-BE49-F238E27FC236}">
                  <a16:creationId xmlns:a16="http://schemas.microsoft.com/office/drawing/2014/main" id="{F163566C-35F8-B11D-8753-E2719DD0C564}"/>
                </a:ext>
              </a:extLst>
            </p:cNvPr>
            <p:cNvGrpSpPr/>
            <p:nvPr/>
          </p:nvGrpSpPr>
          <p:grpSpPr>
            <a:xfrm>
              <a:off x="5156199" y="4555807"/>
              <a:ext cx="8857324" cy="3710464"/>
              <a:chOff x="4343399" y="4555807"/>
              <a:chExt cx="8857324" cy="3710464"/>
            </a:xfrm>
          </p:grpSpPr>
          <p:pic>
            <p:nvPicPr>
              <p:cNvPr id="30" name="图片 29">
                <a:extLst>
                  <a:ext uri="{FF2B5EF4-FFF2-40B4-BE49-F238E27FC236}">
                    <a16:creationId xmlns:a16="http://schemas.microsoft.com/office/drawing/2014/main" id="{60D59D9D-9B5B-96E4-22DF-06EB2B93B1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399" y="5449728"/>
                <a:ext cx="3806140" cy="2816543"/>
              </a:xfrm>
              <a:prstGeom prst="rect">
                <a:avLst/>
              </a:prstGeom>
            </p:spPr>
          </p:pic>
          <p:pic>
            <p:nvPicPr>
              <p:cNvPr id="31" name="图片 30">
                <a:extLst>
                  <a:ext uri="{FF2B5EF4-FFF2-40B4-BE49-F238E27FC236}">
                    <a16:creationId xmlns:a16="http://schemas.microsoft.com/office/drawing/2014/main" id="{57DE79AB-B941-BBB4-82C9-EB2463854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8254" y="5829300"/>
                <a:ext cx="3806140" cy="1941670"/>
              </a:xfrm>
              <a:prstGeom prst="rect">
                <a:avLst/>
              </a:prstGeom>
            </p:spPr>
          </p:pic>
          <p:pic>
            <p:nvPicPr>
              <p:cNvPr id="32" name="图片 31">
                <a:extLst>
                  <a:ext uri="{FF2B5EF4-FFF2-40B4-BE49-F238E27FC236}">
                    <a16:creationId xmlns:a16="http://schemas.microsoft.com/office/drawing/2014/main" id="{31803F32-BF32-55DA-B42D-B13F50CCE1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799" y="5376802"/>
                <a:ext cx="3806140" cy="2816543"/>
              </a:xfrm>
              <a:prstGeom prst="rect">
                <a:avLst/>
              </a:prstGeom>
            </p:spPr>
          </p:pic>
          <p:pic>
            <p:nvPicPr>
              <p:cNvPr id="33" name="图片 32">
                <a:extLst>
                  <a:ext uri="{FF2B5EF4-FFF2-40B4-BE49-F238E27FC236}">
                    <a16:creationId xmlns:a16="http://schemas.microsoft.com/office/drawing/2014/main" id="{21F8CE0F-DE1F-B26B-AFEC-FE0CDB03A8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5654" y="5756374"/>
                <a:ext cx="3806140" cy="1941670"/>
              </a:xfrm>
              <a:prstGeom prst="rect">
                <a:avLst/>
              </a:prstGeom>
            </p:spPr>
          </p:pic>
          <p:pic>
            <p:nvPicPr>
              <p:cNvPr id="34" name="图片 33">
                <a:extLst>
                  <a:ext uri="{FF2B5EF4-FFF2-40B4-BE49-F238E27FC236}">
                    <a16:creationId xmlns:a16="http://schemas.microsoft.com/office/drawing/2014/main" id="{803C752F-069E-8BCB-2217-85CAD0191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9728" y="4555807"/>
                <a:ext cx="3806140" cy="2816543"/>
              </a:xfrm>
              <a:prstGeom prst="rect">
                <a:avLst/>
              </a:prstGeom>
            </p:spPr>
          </p:pic>
          <p:pic>
            <p:nvPicPr>
              <p:cNvPr id="35" name="图片 34">
                <a:extLst>
                  <a:ext uri="{FF2B5EF4-FFF2-40B4-BE49-F238E27FC236}">
                    <a16:creationId xmlns:a16="http://schemas.microsoft.com/office/drawing/2014/main" id="{283FFA8A-4F6B-73F7-E7C2-0A6EA025A8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4583" y="4935379"/>
                <a:ext cx="3806140" cy="1941670"/>
              </a:xfrm>
              <a:prstGeom prst="rect">
                <a:avLst/>
              </a:prstGeom>
            </p:spPr>
          </p:pic>
          <p:pic>
            <p:nvPicPr>
              <p:cNvPr id="36" name="图片 35">
                <a:extLst>
                  <a:ext uri="{FF2B5EF4-FFF2-40B4-BE49-F238E27FC236}">
                    <a16:creationId xmlns:a16="http://schemas.microsoft.com/office/drawing/2014/main" id="{5252A471-D980-E662-1ACB-4D9561EE39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2013" y="5678331"/>
                <a:ext cx="3806140" cy="1941670"/>
              </a:xfrm>
              <a:prstGeom prst="rect">
                <a:avLst/>
              </a:prstGeom>
            </p:spPr>
          </p:pic>
        </p:grpSp>
        <p:grpSp>
          <p:nvGrpSpPr>
            <p:cNvPr id="22" name="组合 21">
              <a:extLst>
                <a:ext uri="{FF2B5EF4-FFF2-40B4-BE49-F238E27FC236}">
                  <a16:creationId xmlns:a16="http://schemas.microsoft.com/office/drawing/2014/main" id="{2CAE7416-ADB3-73E0-4E35-8EE1889CC3DD}"/>
                </a:ext>
              </a:extLst>
            </p:cNvPr>
            <p:cNvGrpSpPr/>
            <p:nvPr/>
          </p:nvGrpSpPr>
          <p:grpSpPr>
            <a:xfrm flipH="1">
              <a:off x="-1747534" y="4555807"/>
              <a:ext cx="8857324" cy="3710464"/>
              <a:chOff x="4343399" y="4555807"/>
              <a:chExt cx="8857324" cy="3710464"/>
            </a:xfrm>
          </p:grpSpPr>
          <p:pic>
            <p:nvPicPr>
              <p:cNvPr id="23" name="图片 22">
                <a:extLst>
                  <a:ext uri="{FF2B5EF4-FFF2-40B4-BE49-F238E27FC236}">
                    <a16:creationId xmlns:a16="http://schemas.microsoft.com/office/drawing/2014/main" id="{F7EA5F85-9749-5DA4-A955-CECDCE37A1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399" y="5449728"/>
                <a:ext cx="3806140" cy="2816543"/>
              </a:xfrm>
              <a:prstGeom prst="rect">
                <a:avLst/>
              </a:prstGeom>
            </p:spPr>
          </p:pic>
          <p:pic>
            <p:nvPicPr>
              <p:cNvPr id="24" name="图片 23">
                <a:extLst>
                  <a:ext uri="{FF2B5EF4-FFF2-40B4-BE49-F238E27FC236}">
                    <a16:creationId xmlns:a16="http://schemas.microsoft.com/office/drawing/2014/main" id="{9A8D862B-1B93-9818-8B54-77FE095D58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8254" y="5829300"/>
                <a:ext cx="3806140" cy="1941670"/>
              </a:xfrm>
              <a:prstGeom prst="rect">
                <a:avLst/>
              </a:prstGeom>
            </p:spPr>
          </p:pic>
          <p:pic>
            <p:nvPicPr>
              <p:cNvPr id="25" name="图片 24">
                <a:extLst>
                  <a:ext uri="{FF2B5EF4-FFF2-40B4-BE49-F238E27FC236}">
                    <a16:creationId xmlns:a16="http://schemas.microsoft.com/office/drawing/2014/main" id="{68D61D4E-1403-B1FE-C057-73BB59C40F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799" y="5376802"/>
                <a:ext cx="3806140" cy="2816543"/>
              </a:xfrm>
              <a:prstGeom prst="rect">
                <a:avLst/>
              </a:prstGeom>
            </p:spPr>
          </p:pic>
          <p:pic>
            <p:nvPicPr>
              <p:cNvPr id="26" name="图片 25">
                <a:extLst>
                  <a:ext uri="{FF2B5EF4-FFF2-40B4-BE49-F238E27FC236}">
                    <a16:creationId xmlns:a16="http://schemas.microsoft.com/office/drawing/2014/main" id="{86BAA340-A0DA-D4EA-36D6-48F2166EC9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5654" y="5756374"/>
                <a:ext cx="3806140" cy="1941670"/>
              </a:xfrm>
              <a:prstGeom prst="rect">
                <a:avLst/>
              </a:prstGeom>
            </p:spPr>
          </p:pic>
          <p:pic>
            <p:nvPicPr>
              <p:cNvPr id="27" name="图片 26">
                <a:extLst>
                  <a:ext uri="{FF2B5EF4-FFF2-40B4-BE49-F238E27FC236}">
                    <a16:creationId xmlns:a16="http://schemas.microsoft.com/office/drawing/2014/main" id="{01AF8658-BA92-5E91-24A0-1B8BC8203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9728" y="4555807"/>
                <a:ext cx="3806140" cy="2816543"/>
              </a:xfrm>
              <a:prstGeom prst="rect">
                <a:avLst/>
              </a:prstGeom>
            </p:spPr>
          </p:pic>
          <p:pic>
            <p:nvPicPr>
              <p:cNvPr id="28" name="图片 27">
                <a:extLst>
                  <a:ext uri="{FF2B5EF4-FFF2-40B4-BE49-F238E27FC236}">
                    <a16:creationId xmlns:a16="http://schemas.microsoft.com/office/drawing/2014/main" id="{347701C0-D2BE-FFA2-5B94-4C826394CD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4583" y="4935379"/>
                <a:ext cx="3806140" cy="1941670"/>
              </a:xfrm>
              <a:prstGeom prst="rect">
                <a:avLst/>
              </a:prstGeom>
            </p:spPr>
          </p:pic>
          <p:pic>
            <p:nvPicPr>
              <p:cNvPr id="29" name="图片 28">
                <a:extLst>
                  <a:ext uri="{FF2B5EF4-FFF2-40B4-BE49-F238E27FC236}">
                    <a16:creationId xmlns:a16="http://schemas.microsoft.com/office/drawing/2014/main" id="{B63D0DCC-BF8A-23FA-AD75-664D0EAC91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2013" y="5678331"/>
                <a:ext cx="3806140" cy="1941670"/>
              </a:xfrm>
              <a:prstGeom prst="rect">
                <a:avLst/>
              </a:prstGeom>
            </p:spPr>
          </p:pic>
        </p:grpSp>
      </p:grpSp>
      <p:pic>
        <p:nvPicPr>
          <p:cNvPr id="37" name="图片 36">
            <a:extLst>
              <a:ext uri="{FF2B5EF4-FFF2-40B4-BE49-F238E27FC236}">
                <a16:creationId xmlns:a16="http://schemas.microsoft.com/office/drawing/2014/main" id="{4DB0A75F-D0F9-B6B7-0A4D-A5D082E674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840694" y="-2531724"/>
            <a:ext cx="4639395" cy="7386710"/>
          </a:xfrm>
          <a:prstGeom prst="rect">
            <a:avLst/>
          </a:prstGeom>
        </p:spPr>
      </p:pic>
      <p:pic>
        <p:nvPicPr>
          <p:cNvPr id="38" name="图片 37" descr="图片包含 笔记本, 电脑, 播放, 男人&#10;&#10;描述已自动生成">
            <a:extLst>
              <a:ext uri="{FF2B5EF4-FFF2-40B4-BE49-F238E27FC236}">
                <a16:creationId xmlns:a16="http://schemas.microsoft.com/office/drawing/2014/main" id="{8A4DC5B9-1BE9-9E28-A7DE-150EC9FD8B2B}"/>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47963" t="-458" r="37395" b="77632"/>
          <a:stretch/>
        </p:blipFill>
        <p:spPr>
          <a:xfrm>
            <a:off x="9683278" y="4776781"/>
            <a:ext cx="2417449" cy="2575913"/>
          </a:xfrm>
          <a:prstGeom prst="rect">
            <a:avLst/>
          </a:prstGeom>
        </p:spPr>
      </p:pic>
      <p:pic>
        <p:nvPicPr>
          <p:cNvPr id="39" name="图片 38" descr="图片包含 笔记本, 电脑, 播放, 男人&#10;&#10;描述已自动生成">
            <a:extLst>
              <a:ext uri="{FF2B5EF4-FFF2-40B4-BE49-F238E27FC236}">
                <a16:creationId xmlns:a16="http://schemas.microsoft.com/office/drawing/2014/main" id="{C1B669BF-4103-BB85-1EC1-D858833D6C0D}"/>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69715" t="77174" r="8975"/>
          <a:stretch/>
        </p:blipFill>
        <p:spPr>
          <a:xfrm>
            <a:off x="8821097" y="-30536"/>
            <a:ext cx="2538303" cy="1858311"/>
          </a:xfrm>
          <a:prstGeom prst="rect">
            <a:avLst/>
          </a:prstGeom>
        </p:spPr>
      </p:pic>
    </p:spTree>
    <p:extLst>
      <p:ext uri="{BB962C8B-B14F-4D97-AF65-F5344CB8AC3E}">
        <p14:creationId xmlns:p14="http://schemas.microsoft.com/office/powerpoint/2010/main" val="2835198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a:extLst>
              <a:ext uri="{FF2B5EF4-FFF2-40B4-BE49-F238E27FC236}">
                <a16:creationId xmlns:a16="http://schemas.microsoft.com/office/drawing/2014/main" id="{F13815D2-1BAE-7FA9-7234-4E4BE2C6A39D}"/>
              </a:ext>
            </a:extLst>
          </p:cNvPr>
          <p:cNvSpPr/>
          <p:nvPr/>
        </p:nvSpPr>
        <p:spPr>
          <a:xfrm>
            <a:off x="2694489" y="542602"/>
            <a:ext cx="8801684" cy="238126"/>
          </a:xfrm>
          <a:prstGeom prst="parallelogram">
            <a:avLst>
              <a:gd name="adj" fmla="val 49324"/>
            </a:avLst>
          </a:prstGeom>
          <a:solidFill>
            <a:schemeClr val="accent3">
              <a:lumMod val="20000"/>
              <a:lumOff val="80000"/>
              <a:alpha val="4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5" name="任意多边形: 形状 4">
            <a:extLst>
              <a:ext uri="{FF2B5EF4-FFF2-40B4-BE49-F238E27FC236}">
                <a16:creationId xmlns:a16="http://schemas.microsoft.com/office/drawing/2014/main" id="{909A0CEE-C54C-140A-1DC8-1E680DF220A1}"/>
              </a:ext>
            </a:extLst>
          </p:cNvPr>
          <p:cNvSpPr/>
          <p:nvPr/>
        </p:nvSpPr>
        <p:spPr>
          <a:xfrm>
            <a:off x="695827" y="325761"/>
            <a:ext cx="2474914"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gradFill flip="none" rotWithShape="1">
            <a:gsLst>
              <a:gs pos="100000">
                <a:schemeClr val="accent3"/>
              </a:gs>
              <a:gs pos="23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6" name="文本框 5">
            <a:extLst>
              <a:ext uri="{FF2B5EF4-FFF2-40B4-BE49-F238E27FC236}">
                <a16:creationId xmlns:a16="http://schemas.microsoft.com/office/drawing/2014/main" id="{F2054446-F8FC-F885-FC65-A0088302DD71}"/>
              </a:ext>
            </a:extLst>
          </p:cNvPr>
          <p:cNvSpPr txBox="1"/>
          <p:nvPr/>
        </p:nvSpPr>
        <p:spPr>
          <a:xfrm>
            <a:off x="695828" y="336931"/>
            <a:ext cx="22285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rgbClr val="FFFFFF"/>
                </a:solidFill>
                <a:effectLst>
                  <a:outerShdw dist="38100" algn="ctr" rotWithShape="0">
                    <a:srgbClr val="4FD402">
                      <a:lumMod val="50000"/>
                    </a:srgbClr>
                  </a:outerShdw>
                </a:effectLst>
                <a:uLnTx/>
                <a:uFillTx/>
                <a:latin typeface="+mj-ea"/>
                <a:ea typeface="+mj-ea"/>
                <a:cs typeface="阿里巴巴普惠体 H" panose="00020600040101010101" pitchFamily="18" charset="-122"/>
              </a:rPr>
              <a:t>项目成果</a:t>
            </a:r>
          </a:p>
        </p:txBody>
      </p:sp>
      <p:sp>
        <p:nvSpPr>
          <p:cNvPr id="7" name="平行四边形 6">
            <a:extLst>
              <a:ext uri="{FF2B5EF4-FFF2-40B4-BE49-F238E27FC236}">
                <a16:creationId xmlns:a16="http://schemas.microsoft.com/office/drawing/2014/main" id="{6D44CF4E-588B-0AD2-8AE7-852497B1F74F}"/>
              </a:ext>
            </a:extLst>
          </p:cNvPr>
          <p:cNvSpPr/>
          <p:nvPr/>
        </p:nvSpPr>
        <p:spPr>
          <a:xfrm>
            <a:off x="485790" y="287015"/>
            <a:ext cx="2752726" cy="485774"/>
          </a:xfrm>
          <a:prstGeom prst="parallelogram">
            <a:avLst>
              <a:gd name="adj" fmla="val 49324"/>
            </a:avLst>
          </a:prstGeom>
          <a:noFill/>
          <a:ln w="6350" cap="flat" cmpd="sng" algn="ctr">
            <a:gradFill flip="none" rotWithShape="1">
              <a:gsLst>
                <a:gs pos="70000">
                  <a:schemeClr val="accent3">
                    <a:alpha val="0"/>
                  </a:schemeClr>
                </a:gs>
                <a:gs pos="100000">
                  <a:schemeClr val="accent3"/>
                </a:gs>
              </a:gsLst>
              <a:lin ang="189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pic>
        <p:nvPicPr>
          <p:cNvPr id="9" name="图片 8">
            <a:extLst>
              <a:ext uri="{FF2B5EF4-FFF2-40B4-BE49-F238E27FC236}">
                <a16:creationId xmlns:a16="http://schemas.microsoft.com/office/drawing/2014/main" id="{0FFC3E5E-6121-1E69-AD7F-0F91039C5D4E}"/>
              </a:ext>
            </a:extLst>
          </p:cNvPr>
          <p:cNvPicPr>
            <a:picLocks noChangeAspect="1"/>
          </p:cNvPicPr>
          <p:nvPr/>
        </p:nvPicPr>
        <p:blipFill>
          <a:blip r:embed="rId2" cstate="print">
            <a:extLst>
              <a:ext uri="{28A0092B-C50C-407E-A947-70E740481C1C}">
                <a14:useLocalDpi xmlns:a14="http://schemas.microsoft.com/office/drawing/2010/main" val="0"/>
              </a:ext>
            </a:extLst>
          </a:blip>
          <a:srcRect l="30839" t="3194" r="29314" b="18303"/>
          <a:stretch>
            <a:fillRect/>
          </a:stretch>
        </p:blipFill>
        <p:spPr>
          <a:xfrm>
            <a:off x="4637314" y="1770744"/>
            <a:ext cx="3033486" cy="3984171"/>
          </a:xfrm>
          <a:custGeom>
            <a:avLst/>
            <a:gdLst>
              <a:gd name="connsiteX0" fmla="*/ 0 w 3033486"/>
              <a:gd name="connsiteY0" fmla="*/ 0 h 3984171"/>
              <a:gd name="connsiteX1" fmla="*/ 3033486 w 3033486"/>
              <a:gd name="connsiteY1" fmla="*/ 0 h 3984171"/>
              <a:gd name="connsiteX2" fmla="*/ 3033486 w 3033486"/>
              <a:gd name="connsiteY2" fmla="*/ 3984171 h 3984171"/>
              <a:gd name="connsiteX3" fmla="*/ 0 w 3033486"/>
              <a:gd name="connsiteY3" fmla="*/ 3984171 h 3984171"/>
            </a:gdLst>
            <a:ahLst/>
            <a:cxnLst>
              <a:cxn ang="0">
                <a:pos x="connsiteX0" y="connsiteY0"/>
              </a:cxn>
              <a:cxn ang="0">
                <a:pos x="connsiteX1" y="connsiteY1"/>
              </a:cxn>
              <a:cxn ang="0">
                <a:pos x="connsiteX2" y="connsiteY2"/>
              </a:cxn>
              <a:cxn ang="0">
                <a:pos x="connsiteX3" y="connsiteY3"/>
              </a:cxn>
            </a:cxnLst>
            <a:rect l="l" t="t" r="r" b="b"/>
            <a:pathLst>
              <a:path w="3033486" h="3984171">
                <a:moveTo>
                  <a:pt x="0" y="0"/>
                </a:moveTo>
                <a:lnTo>
                  <a:pt x="3033486" y="0"/>
                </a:lnTo>
                <a:lnTo>
                  <a:pt x="3033486" y="3984171"/>
                </a:lnTo>
                <a:lnTo>
                  <a:pt x="0" y="3984171"/>
                </a:lnTo>
                <a:close/>
              </a:path>
            </a:pathLst>
          </a:custGeom>
        </p:spPr>
      </p:pic>
      <p:sp>
        <p:nvSpPr>
          <p:cNvPr id="10" name="矩形 9">
            <a:extLst>
              <a:ext uri="{FF2B5EF4-FFF2-40B4-BE49-F238E27FC236}">
                <a16:creationId xmlns:a16="http://schemas.microsoft.com/office/drawing/2014/main" id="{A1AD58E1-AA94-3F5E-33A3-92238B5EE4CE}"/>
              </a:ext>
            </a:extLst>
          </p:cNvPr>
          <p:cNvSpPr/>
          <p:nvPr/>
        </p:nvSpPr>
        <p:spPr>
          <a:xfrm>
            <a:off x="4601032" y="1835493"/>
            <a:ext cx="3033486" cy="3984171"/>
          </a:xfrm>
          <a:prstGeom prst="rect">
            <a:avLst/>
          </a:prstGeom>
          <a:solidFill>
            <a:schemeClr val="accent3">
              <a:alpha val="29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1" name="图片 10">
            <a:extLst>
              <a:ext uri="{FF2B5EF4-FFF2-40B4-BE49-F238E27FC236}">
                <a16:creationId xmlns:a16="http://schemas.microsoft.com/office/drawing/2014/main" id="{4E93B5ED-19AD-3878-5CDF-52F6A8685F9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237806" y="1187031"/>
            <a:ext cx="3855661" cy="5346213"/>
          </a:xfrm>
          <a:custGeom>
            <a:avLst/>
            <a:gdLst>
              <a:gd name="connsiteX0" fmla="*/ 459699 w 3855661"/>
              <a:gd name="connsiteY0" fmla="*/ 637287 h 5346213"/>
              <a:gd name="connsiteX1" fmla="*/ 459699 w 3855661"/>
              <a:gd name="connsiteY1" fmla="*/ 4532451 h 5346213"/>
              <a:gd name="connsiteX2" fmla="*/ 3391158 w 3855661"/>
              <a:gd name="connsiteY2" fmla="*/ 4532451 h 5346213"/>
              <a:gd name="connsiteX3" fmla="*/ 3391158 w 3855661"/>
              <a:gd name="connsiteY3" fmla="*/ 637287 h 5346213"/>
              <a:gd name="connsiteX4" fmla="*/ 0 w 3855661"/>
              <a:gd name="connsiteY4" fmla="*/ 0 h 5346213"/>
              <a:gd name="connsiteX5" fmla="*/ 3855661 w 3855661"/>
              <a:gd name="connsiteY5" fmla="*/ 0 h 5346213"/>
              <a:gd name="connsiteX6" fmla="*/ 3855661 w 3855661"/>
              <a:gd name="connsiteY6" fmla="*/ 5346213 h 5346213"/>
              <a:gd name="connsiteX7" fmla="*/ 0 w 3855661"/>
              <a:gd name="connsiteY7" fmla="*/ 5346213 h 534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5661" h="5346213">
                <a:moveTo>
                  <a:pt x="459699" y="637287"/>
                </a:moveTo>
                <a:lnTo>
                  <a:pt x="459699" y="4532451"/>
                </a:lnTo>
                <a:lnTo>
                  <a:pt x="3391158" y="4532451"/>
                </a:lnTo>
                <a:lnTo>
                  <a:pt x="3391158" y="637287"/>
                </a:lnTo>
                <a:close/>
                <a:moveTo>
                  <a:pt x="0" y="0"/>
                </a:moveTo>
                <a:lnTo>
                  <a:pt x="3855661" y="0"/>
                </a:lnTo>
                <a:lnTo>
                  <a:pt x="3855661" y="5346213"/>
                </a:lnTo>
                <a:lnTo>
                  <a:pt x="0" y="5346213"/>
                </a:lnTo>
                <a:close/>
              </a:path>
            </a:pathLst>
          </a:custGeom>
        </p:spPr>
      </p:pic>
      <p:sp>
        <p:nvSpPr>
          <p:cNvPr id="12" name="椭圆 11">
            <a:extLst>
              <a:ext uri="{FF2B5EF4-FFF2-40B4-BE49-F238E27FC236}">
                <a16:creationId xmlns:a16="http://schemas.microsoft.com/office/drawing/2014/main" id="{18F20924-829C-A225-12FD-AD3CC01239BC}"/>
              </a:ext>
            </a:extLst>
          </p:cNvPr>
          <p:cNvSpPr/>
          <p:nvPr/>
        </p:nvSpPr>
        <p:spPr>
          <a:xfrm>
            <a:off x="1973727" y="1486262"/>
            <a:ext cx="732971" cy="732971"/>
          </a:xfrm>
          <a:prstGeom prst="ellipse">
            <a:avLst/>
          </a:prstGeom>
          <a:gradFill>
            <a:gsLst>
              <a:gs pos="0">
                <a:schemeClr val="accent1"/>
              </a:gs>
              <a:gs pos="100000">
                <a:schemeClr val="accent3"/>
              </a:gs>
            </a:gsLst>
            <a:lin ang="18900000" scaled="1"/>
          </a:gradFill>
          <a:ln w="38100" cap="flat" cmpd="sng" algn="ctr">
            <a:noFill/>
            <a:prstDash val="solid"/>
            <a:miter lim="800000"/>
          </a:ln>
          <a:effectLst>
            <a:outerShdw blurRad="469900" dist="228600" dir="2700000" algn="tl" rotWithShape="0">
              <a:schemeClr val="accent1">
                <a:alpha val="25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3" name="图形 12">
            <a:extLst>
              <a:ext uri="{FF2B5EF4-FFF2-40B4-BE49-F238E27FC236}">
                <a16:creationId xmlns:a16="http://schemas.microsoft.com/office/drawing/2014/main" id="{9377E5DA-3F71-ED88-B9BD-067AE1905EAB}"/>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02274" y="1614809"/>
            <a:ext cx="475875" cy="475875"/>
          </a:xfrm>
          <a:prstGeom prst="rect">
            <a:avLst/>
          </a:prstGeom>
        </p:spPr>
      </p:pic>
      <p:sp>
        <p:nvSpPr>
          <p:cNvPr id="14" name="文本框 13">
            <a:extLst>
              <a:ext uri="{FF2B5EF4-FFF2-40B4-BE49-F238E27FC236}">
                <a16:creationId xmlns:a16="http://schemas.microsoft.com/office/drawing/2014/main" id="{B160586E-633C-587E-C460-BA05A2FEB15F}"/>
              </a:ext>
            </a:extLst>
          </p:cNvPr>
          <p:cNvSpPr txBox="1"/>
          <p:nvPr/>
        </p:nvSpPr>
        <p:spPr>
          <a:xfrm>
            <a:off x="1263526" y="2340558"/>
            <a:ext cx="2073981" cy="461665"/>
          </a:xfrm>
          <a:prstGeom prst="rect">
            <a:avLst/>
          </a:prstGeom>
          <a:noFill/>
        </p:spPr>
        <p:txBody>
          <a:bodyPr wrap="square" rtlCol="0">
            <a:spAutoFit/>
          </a:bodyPr>
          <a:lstStyle/>
          <a:p>
            <a:pPr algn="ctr">
              <a:defRPr/>
            </a:pPr>
            <a:r>
              <a:rPr lang="zh-CN" altLang="en-US" sz="2400">
                <a:gradFill flip="none" rotWithShape="1">
                  <a:gsLst>
                    <a:gs pos="11000">
                      <a:schemeClr val="accent1"/>
                    </a:gs>
                    <a:gs pos="100000">
                      <a:schemeClr val="accent3"/>
                    </a:gs>
                  </a:gsLst>
                  <a:lin ang="5400000" scaled="1"/>
                  <a:tileRect/>
                </a:gradFill>
                <a:latin typeface="+mj-ea"/>
                <a:ea typeface="+mj-ea"/>
              </a:rPr>
              <a:t>输入你的标题</a:t>
            </a:r>
            <a:endParaRPr lang="zh-CN" altLang="en-US" sz="2400" dirty="0">
              <a:gradFill flip="none" rotWithShape="1">
                <a:gsLst>
                  <a:gs pos="11000">
                    <a:schemeClr val="accent1"/>
                  </a:gs>
                  <a:gs pos="100000">
                    <a:schemeClr val="accent3"/>
                  </a:gs>
                </a:gsLst>
                <a:lin ang="5400000" scaled="1"/>
                <a:tileRect/>
              </a:gradFill>
              <a:latin typeface="+mj-ea"/>
              <a:ea typeface="+mj-ea"/>
            </a:endParaRPr>
          </a:p>
        </p:txBody>
      </p:sp>
      <p:sp>
        <p:nvSpPr>
          <p:cNvPr id="15" name="文本框 14">
            <a:extLst>
              <a:ext uri="{FF2B5EF4-FFF2-40B4-BE49-F238E27FC236}">
                <a16:creationId xmlns:a16="http://schemas.microsoft.com/office/drawing/2014/main" id="{037D8FE5-70B4-C657-5E07-2B2827806C35}"/>
              </a:ext>
            </a:extLst>
          </p:cNvPr>
          <p:cNvSpPr txBox="1"/>
          <p:nvPr/>
        </p:nvSpPr>
        <p:spPr>
          <a:xfrm>
            <a:off x="960449" y="2817222"/>
            <a:ext cx="2680134" cy="846001"/>
          </a:xfrm>
          <a:prstGeom prst="rect">
            <a:avLst/>
          </a:prstGeom>
          <a:noFill/>
        </p:spPr>
        <p:txBody>
          <a:bodyPr wrap="square" rtlCol="0">
            <a:spAutoFit/>
          </a:bodyPr>
          <a:lstStyle/>
          <a:p>
            <a:pPr>
              <a:lnSpc>
                <a:spcPct val="120000"/>
              </a:lnSpc>
              <a:defRPr/>
            </a:pPr>
            <a:r>
              <a:rPr lang="zh-CN" altLang="en-US" sz="1400">
                <a:solidFill>
                  <a:schemeClr val="tx1">
                    <a:lumMod val="85000"/>
                    <a:lumOff val="15000"/>
                  </a:schemeClr>
                </a:solidFill>
                <a:latin typeface="+mn-ea"/>
              </a:rPr>
              <a:t>输入你的内容文字输入你的内容文字输入你的内容文字输入你的内容文字输入你的内容文字</a:t>
            </a:r>
            <a:endParaRPr lang="zh-CN" altLang="en-US" sz="1400" dirty="0">
              <a:solidFill>
                <a:schemeClr val="tx1">
                  <a:lumMod val="85000"/>
                  <a:lumOff val="15000"/>
                </a:schemeClr>
              </a:solidFill>
              <a:latin typeface="+mn-ea"/>
            </a:endParaRPr>
          </a:p>
        </p:txBody>
      </p:sp>
      <p:sp>
        <p:nvSpPr>
          <p:cNvPr id="16" name="椭圆 15">
            <a:extLst>
              <a:ext uri="{FF2B5EF4-FFF2-40B4-BE49-F238E27FC236}">
                <a16:creationId xmlns:a16="http://schemas.microsoft.com/office/drawing/2014/main" id="{9BF4DFBA-48C3-52AB-E786-0CA9F3BFD15F}"/>
              </a:ext>
            </a:extLst>
          </p:cNvPr>
          <p:cNvSpPr/>
          <p:nvPr/>
        </p:nvSpPr>
        <p:spPr>
          <a:xfrm>
            <a:off x="1973727" y="3978383"/>
            <a:ext cx="732971" cy="732971"/>
          </a:xfrm>
          <a:prstGeom prst="ellipse">
            <a:avLst/>
          </a:prstGeom>
          <a:gradFill>
            <a:gsLst>
              <a:gs pos="0">
                <a:schemeClr val="accent1"/>
              </a:gs>
              <a:gs pos="100000">
                <a:schemeClr val="accent3"/>
              </a:gs>
            </a:gsLst>
            <a:lin ang="18900000" scaled="1"/>
          </a:gradFill>
          <a:ln w="38100" cap="flat" cmpd="sng" algn="ctr">
            <a:noFill/>
            <a:prstDash val="solid"/>
            <a:miter lim="800000"/>
          </a:ln>
          <a:effectLst>
            <a:outerShdw blurRad="469900" dist="228600" dir="2700000" algn="tl" rotWithShape="0">
              <a:schemeClr val="accent1">
                <a:alpha val="25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文本框 16">
            <a:extLst>
              <a:ext uri="{FF2B5EF4-FFF2-40B4-BE49-F238E27FC236}">
                <a16:creationId xmlns:a16="http://schemas.microsoft.com/office/drawing/2014/main" id="{038C81B9-65B4-EBE8-4F8B-205069136504}"/>
              </a:ext>
            </a:extLst>
          </p:cNvPr>
          <p:cNvSpPr txBox="1"/>
          <p:nvPr/>
        </p:nvSpPr>
        <p:spPr>
          <a:xfrm>
            <a:off x="1263526" y="4832679"/>
            <a:ext cx="2073981" cy="461665"/>
          </a:xfrm>
          <a:prstGeom prst="rect">
            <a:avLst/>
          </a:prstGeom>
          <a:noFill/>
        </p:spPr>
        <p:txBody>
          <a:bodyPr wrap="square" rtlCol="0">
            <a:spAutoFit/>
          </a:bodyPr>
          <a:lstStyle/>
          <a:p>
            <a:pPr algn="ctr">
              <a:defRPr/>
            </a:pPr>
            <a:r>
              <a:rPr lang="zh-CN" altLang="en-US" sz="2400">
                <a:gradFill flip="none" rotWithShape="1">
                  <a:gsLst>
                    <a:gs pos="11000">
                      <a:schemeClr val="accent1"/>
                    </a:gs>
                    <a:gs pos="100000">
                      <a:schemeClr val="accent3"/>
                    </a:gs>
                  </a:gsLst>
                  <a:lin ang="5400000" scaled="1"/>
                  <a:tileRect/>
                </a:gradFill>
                <a:latin typeface="+mj-ea"/>
                <a:ea typeface="+mj-ea"/>
              </a:rPr>
              <a:t>输入你的标题</a:t>
            </a:r>
            <a:endParaRPr lang="zh-CN" altLang="en-US" sz="2400" dirty="0">
              <a:gradFill flip="none" rotWithShape="1">
                <a:gsLst>
                  <a:gs pos="11000">
                    <a:schemeClr val="accent1"/>
                  </a:gs>
                  <a:gs pos="100000">
                    <a:schemeClr val="accent3"/>
                  </a:gs>
                </a:gsLst>
                <a:lin ang="5400000" scaled="1"/>
                <a:tileRect/>
              </a:gradFill>
              <a:latin typeface="+mj-ea"/>
              <a:ea typeface="+mj-ea"/>
            </a:endParaRPr>
          </a:p>
        </p:txBody>
      </p:sp>
      <p:sp>
        <p:nvSpPr>
          <p:cNvPr id="18" name="文本框 17">
            <a:extLst>
              <a:ext uri="{FF2B5EF4-FFF2-40B4-BE49-F238E27FC236}">
                <a16:creationId xmlns:a16="http://schemas.microsoft.com/office/drawing/2014/main" id="{1257DE66-D9B7-2EB8-AE44-F929EF828743}"/>
              </a:ext>
            </a:extLst>
          </p:cNvPr>
          <p:cNvSpPr txBox="1"/>
          <p:nvPr/>
        </p:nvSpPr>
        <p:spPr>
          <a:xfrm>
            <a:off x="960449" y="5309343"/>
            <a:ext cx="2680134" cy="851259"/>
          </a:xfrm>
          <a:prstGeom prst="rect">
            <a:avLst/>
          </a:prstGeom>
          <a:noFill/>
        </p:spPr>
        <p:txBody>
          <a:bodyPr wrap="square" rtlCol="0">
            <a:spAutoFit/>
          </a:bodyPr>
          <a:lstStyle/>
          <a:p>
            <a:pPr>
              <a:lnSpc>
                <a:spcPct val="120000"/>
              </a:lnSpc>
              <a:defRPr/>
            </a:pPr>
            <a:r>
              <a:rPr lang="zh-CN" altLang="en-US" sz="1400">
                <a:solidFill>
                  <a:schemeClr val="tx1">
                    <a:lumMod val="85000"/>
                    <a:lumOff val="15000"/>
                  </a:schemeClr>
                </a:solidFill>
                <a:latin typeface="+mn-ea"/>
              </a:rPr>
              <a:t>输入你的内容文字输入你的内容文字输入你的内容文字输入你的内容文字输入你的内容文字</a:t>
            </a:r>
            <a:endParaRPr lang="zh-CN" altLang="en-US" sz="1400" dirty="0">
              <a:solidFill>
                <a:schemeClr val="tx1">
                  <a:lumMod val="85000"/>
                  <a:lumOff val="15000"/>
                </a:schemeClr>
              </a:solidFill>
              <a:latin typeface="+mn-ea"/>
            </a:endParaRPr>
          </a:p>
        </p:txBody>
      </p:sp>
      <p:pic>
        <p:nvPicPr>
          <p:cNvPr id="19" name="图形 18">
            <a:extLst>
              <a:ext uri="{FF2B5EF4-FFF2-40B4-BE49-F238E27FC236}">
                <a16:creationId xmlns:a16="http://schemas.microsoft.com/office/drawing/2014/main" id="{001EB0FB-55F6-C614-2434-3C9A45B847F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102273" y="4106930"/>
            <a:ext cx="475875" cy="475875"/>
          </a:xfrm>
          <a:prstGeom prst="rect">
            <a:avLst/>
          </a:prstGeom>
        </p:spPr>
      </p:pic>
      <p:sp>
        <p:nvSpPr>
          <p:cNvPr id="20" name="椭圆 19">
            <a:extLst>
              <a:ext uri="{FF2B5EF4-FFF2-40B4-BE49-F238E27FC236}">
                <a16:creationId xmlns:a16="http://schemas.microsoft.com/office/drawing/2014/main" id="{D4EC282A-B435-A3C3-118A-C07795C7007F}"/>
              </a:ext>
            </a:extLst>
          </p:cNvPr>
          <p:cNvSpPr/>
          <p:nvPr/>
        </p:nvSpPr>
        <p:spPr>
          <a:xfrm>
            <a:off x="9506253" y="1486262"/>
            <a:ext cx="732971" cy="732971"/>
          </a:xfrm>
          <a:prstGeom prst="ellipse">
            <a:avLst/>
          </a:prstGeom>
          <a:gradFill>
            <a:gsLst>
              <a:gs pos="0">
                <a:schemeClr val="accent1"/>
              </a:gs>
              <a:gs pos="100000">
                <a:schemeClr val="accent3"/>
              </a:gs>
            </a:gsLst>
            <a:lin ang="18900000" scaled="1"/>
          </a:gradFill>
          <a:ln w="38100" cap="flat" cmpd="sng" algn="ctr">
            <a:noFill/>
            <a:prstDash val="solid"/>
            <a:miter lim="800000"/>
          </a:ln>
          <a:effectLst>
            <a:outerShdw blurRad="469900" dist="228600" dir="2700000" algn="tl" rotWithShape="0">
              <a:schemeClr val="accent1">
                <a:alpha val="25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文本框 20">
            <a:extLst>
              <a:ext uri="{FF2B5EF4-FFF2-40B4-BE49-F238E27FC236}">
                <a16:creationId xmlns:a16="http://schemas.microsoft.com/office/drawing/2014/main" id="{866DAAE0-8840-D265-5BE8-F547A075221B}"/>
              </a:ext>
            </a:extLst>
          </p:cNvPr>
          <p:cNvSpPr txBox="1"/>
          <p:nvPr/>
        </p:nvSpPr>
        <p:spPr>
          <a:xfrm>
            <a:off x="8796052" y="2340558"/>
            <a:ext cx="2073981" cy="461665"/>
          </a:xfrm>
          <a:prstGeom prst="rect">
            <a:avLst/>
          </a:prstGeom>
          <a:noFill/>
        </p:spPr>
        <p:txBody>
          <a:bodyPr wrap="square" rtlCol="0">
            <a:spAutoFit/>
          </a:bodyPr>
          <a:lstStyle/>
          <a:p>
            <a:pPr algn="ctr">
              <a:defRPr/>
            </a:pPr>
            <a:r>
              <a:rPr lang="zh-CN" altLang="en-US" sz="2400">
                <a:gradFill flip="none" rotWithShape="1">
                  <a:gsLst>
                    <a:gs pos="11000">
                      <a:schemeClr val="accent1"/>
                    </a:gs>
                    <a:gs pos="100000">
                      <a:schemeClr val="accent3"/>
                    </a:gs>
                  </a:gsLst>
                  <a:lin ang="5400000" scaled="1"/>
                  <a:tileRect/>
                </a:gradFill>
                <a:latin typeface="+mj-ea"/>
                <a:ea typeface="+mj-ea"/>
              </a:rPr>
              <a:t>输入你的标题</a:t>
            </a:r>
            <a:endParaRPr lang="zh-CN" altLang="en-US" sz="2400" dirty="0">
              <a:gradFill flip="none" rotWithShape="1">
                <a:gsLst>
                  <a:gs pos="11000">
                    <a:schemeClr val="accent1"/>
                  </a:gs>
                  <a:gs pos="100000">
                    <a:schemeClr val="accent3"/>
                  </a:gs>
                </a:gsLst>
                <a:lin ang="5400000" scaled="1"/>
                <a:tileRect/>
              </a:gradFill>
              <a:latin typeface="+mj-ea"/>
              <a:ea typeface="+mj-ea"/>
            </a:endParaRPr>
          </a:p>
        </p:txBody>
      </p:sp>
      <p:sp>
        <p:nvSpPr>
          <p:cNvPr id="22" name="文本框 21">
            <a:extLst>
              <a:ext uri="{FF2B5EF4-FFF2-40B4-BE49-F238E27FC236}">
                <a16:creationId xmlns:a16="http://schemas.microsoft.com/office/drawing/2014/main" id="{C8E52E5C-F863-2D36-DECB-68D5EDAAEB99}"/>
              </a:ext>
            </a:extLst>
          </p:cNvPr>
          <p:cNvSpPr txBox="1"/>
          <p:nvPr/>
        </p:nvSpPr>
        <p:spPr>
          <a:xfrm>
            <a:off x="8492975" y="2817222"/>
            <a:ext cx="2680134" cy="851259"/>
          </a:xfrm>
          <a:prstGeom prst="rect">
            <a:avLst/>
          </a:prstGeom>
          <a:noFill/>
        </p:spPr>
        <p:txBody>
          <a:bodyPr wrap="square" rtlCol="0">
            <a:spAutoFit/>
          </a:bodyPr>
          <a:lstStyle/>
          <a:p>
            <a:pPr>
              <a:lnSpc>
                <a:spcPct val="120000"/>
              </a:lnSpc>
              <a:defRPr/>
            </a:pPr>
            <a:r>
              <a:rPr lang="zh-CN" altLang="en-US" sz="1400">
                <a:solidFill>
                  <a:schemeClr val="tx1">
                    <a:lumMod val="85000"/>
                    <a:lumOff val="15000"/>
                  </a:schemeClr>
                </a:solidFill>
                <a:latin typeface="+mn-ea"/>
              </a:rPr>
              <a:t>输入你的内容文字输入你的内容文字输入你的内容文字输入你的内容文字输入你的内容文字</a:t>
            </a:r>
            <a:endParaRPr lang="zh-CN" altLang="en-US" sz="1400" dirty="0">
              <a:solidFill>
                <a:schemeClr val="tx1">
                  <a:lumMod val="85000"/>
                  <a:lumOff val="15000"/>
                </a:schemeClr>
              </a:solidFill>
              <a:latin typeface="+mn-ea"/>
            </a:endParaRPr>
          </a:p>
        </p:txBody>
      </p:sp>
      <p:sp>
        <p:nvSpPr>
          <p:cNvPr id="23" name="椭圆 22">
            <a:extLst>
              <a:ext uri="{FF2B5EF4-FFF2-40B4-BE49-F238E27FC236}">
                <a16:creationId xmlns:a16="http://schemas.microsoft.com/office/drawing/2014/main" id="{F8622D6A-0433-11B2-7B66-6E5CC231459B}"/>
              </a:ext>
            </a:extLst>
          </p:cNvPr>
          <p:cNvSpPr/>
          <p:nvPr/>
        </p:nvSpPr>
        <p:spPr>
          <a:xfrm>
            <a:off x="9506253" y="3978383"/>
            <a:ext cx="732971" cy="732971"/>
          </a:xfrm>
          <a:prstGeom prst="ellipse">
            <a:avLst/>
          </a:prstGeom>
          <a:gradFill>
            <a:gsLst>
              <a:gs pos="0">
                <a:schemeClr val="accent1"/>
              </a:gs>
              <a:gs pos="100000">
                <a:schemeClr val="accent3"/>
              </a:gs>
            </a:gsLst>
            <a:lin ang="18900000" scaled="1"/>
          </a:gradFill>
          <a:ln w="38100" cap="flat" cmpd="sng" algn="ctr">
            <a:noFill/>
            <a:prstDash val="solid"/>
            <a:miter lim="800000"/>
          </a:ln>
          <a:effectLst>
            <a:outerShdw blurRad="469900" dist="228600" dir="2700000" algn="tl" rotWithShape="0">
              <a:schemeClr val="accent1">
                <a:alpha val="25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文本框 23">
            <a:extLst>
              <a:ext uri="{FF2B5EF4-FFF2-40B4-BE49-F238E27FC236}">
                <a16:creationId xmlns:a16="http://schemas.microsoft.com/office/drawing/2014/main" id="{2EF17D48-4F0F-D2C8-AD0C-E29FB6C34298}"/>
              </a:ext>
            </a:extLst>
          </p:cNvPr>
          <p:cNvSpPr txBox="1"/>
          <p:nvPr/>
        </p:nvSpPr>
        <p:spPr>
          <a:xfrm>
            <a:off x="8796052" y="4832679"/>
            <a:ext cx="2073981" cy="461665"/>
          </a:xfrm>
          <a:prstGeom prst="rect">
            <a:avLst/>
          </a:prstGeom>
          <a:noFill/>
        </p:spPr>
        <p:txBody>
          <a:bodyPr wrap="square" rtlCol="0">
            <a:spAutoFit/>
          </a:bodyPr>
          <a:lstStyle/>
          <a:p>
            <a:pPr algn="ctr">
              <a:defRPr/>
            </a:pPr>
            <a:r>
              <a:rPr lang="zh-CN" altLang="en-US" sz="2400">
                <a:gradFill flip="none" rotWithShape="1">
                  <a:gsLst>
                    <a:gs pos="11000">
                      <a:schemeClr val="accent1"/>
                    </a:gs>
                    <a:gs pos="100000">
                      <a:schemeClr val="accent3"/>
                    </a:gs>
                  </a:gsLst>
                  <a:lin ang="5400000" scaled="1"/>
                  <a:tileRect/>
                </a:gradFill>
                <a:latin typeface="+mj-ea"/>
                <a:ea typeface="+mj-ea"/>
              </a:rPr>
              <a:t>输入你的标题</a:t>
            </a:r>
            <a:endParaRPr lang="zh-CN" altLang="en-US" sz="2400" dirty="0">
              <a:gradFill flip="none" rotWithShape="1">
                <a:gsLst>
                  <a:gs pos="11000">
                    <a:schemeClr val="accent1"/>
                  </a:gs>
                  <a:gs pos="100000">
                    <a:schemeClr val="accent3"/>
                  </a:gs>
                </a:gsLst>
                <a:lin ang="5400000" scaled="1"/>
                <a:tileRect/>
              </a:gradFill>
              <a:latin typeface="+mj-ea"/>
              <a:ea typeface="+mj-ea"/>
            </a:endParaRPr>
          </a:p>
        </p:txBody>
      </p:sp>
      <p:sp>
        <p:nvSpPr>
          <p:cNvPr id="25" name="文本框 24">
            <a:extLst>
              <a:ext uri="{FF2B5EF4-FFF2-40B4-BE49-F238E27FC236}">
                <a16:creationId xmlns:a16="http://schemas.microsoft.com/office/drawing/2014/main" id="{93606877-C6A6-7205-F768-FED9D3288859}"/>
              </a:ext>
            </a:extLst>
          </p:cNvPr>
          <p:cNvSpPr txBox="1"/>
          <p:nvPr/>
        </p:nvSpPr>
        <p:spPr>
          <a:xfrm>
            <a:off x="8492975" y="5309343"/>
            <a:ext cx="2680134" cy="851259"/>
          </a:xfrm>
          <a:prstGeom prst="rect">
            <a:avLst/>
          </a:prstGeom>
          <a:noFill/>
        </p:spPr>
        <p:txBody>
          <a:bodyPr wrap="square" rtlCol="0">
            <a:spAutoFit/>
          </a:bodyPr>
          <a:lstStyle/>
          <a:p>
            <a:pPr>
              <a:lnSpc>
                <a:spcPct val="120000"/>
              </a:lnSpc>
              <a:defRPr/>
            </a:pPr>
            <a:r>
              <a:rPr lang="zh-CN" altLang="en-US" sz="1400">
                <a:solidFill>
                  <a:schemeClr val="tx1">
                    <a:lumMod val="85000"/>
                    <a:lumOff val="15000"/>
                  </a:schemeClr>
                </a:solidFill>
                <a:latin typeface="+mn-ea"/>
              </a:rPr>
              <a:t>输入你的内容文字输入你的内容文字输入你的内容文字输入你的内容文字输入你的内容文字</a:t>
            </a:r>
            <a:endParaRPr lang="zh-CN" altLang="en-US" sz="1400" dirty="0">
              <a:solidFill>
                <a:schemeClr val="tx1">
                  <a:lumMod val="85000"/>
                  <a:lumOff val="15000"/>
                </a:schemeClr>
              </a:solidFill>
              <a:latin typeface="+mn-ea"/>
            </a:endParaRPr>
          </a:p>
        </p:txBody>
      </p:sp>
      <p:pic>
        <p:nvPicPr>
          <p:cNvPr id="26" name="图形 25">
            <a:extLst>
              <a:ext uri="{FF2B5EF4-FFF2-40B4-BE49-F238E27FC236}">
                <a16:creationId xmlns:a16="http://schemas.microsoft.com/office/drawing/2014/main" id="{BF846316-8AE4-165A-47AC-A2F59CE679B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634799" y="1614808"/>
            <a:ext cx="475875" cy="475875"/>
          </a:xfrm>
          <a:prstGeom prst="rect">
            <a:avLst/>
          </a:prstGeom>
        </p:spPr>
      </p:pic>
      <p:pic>
        <p:nvPicPr>
          <p:cNvPr id="27" name="图形 26">
            <a:extLst>
              <a:ext uri="{FF2B5EF4-FFF2-40B4-BE49-F238E27FC236}">
                <a16:creationId xmlns:a16="http://schemas.microsoft.com/office/drawing/2014/main" id="{8EDDECDC-3013-80B9-20CA-7E670782A165}"/>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634799" y="4106930"/>
            <a:ext cx="475875" cy="475875"/>
          </a:xfrm>
          <a:prstGeom prst="rect">
            <a:avLst/>
          </a:prstGeom>
        </p:spPr>
      </p:pic>
    </p:spTree>
    <p:extLst>
      <p:ext uri="{BB962C8B-B14F-4D97-AF65-F5344CB8AC3E}">
        <p14:creationId xmlns:p14="http://schemas.microsoft.com/office/powerpoint/2010/main" val="14865427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a:extLst>
              <a:ext uri="{FF2B5EF4-FFF2-40B4-BE49-F238E27FC236}">
                <a16:creationId xmlns:a16="http://schemas.microsoft.com/office/drawing/2014/main" id="{F13815D2-1BAE-7FA9-7234-4E4BE2C6A39D}"/>
              </a:ext>
            </a:extLst>
          </p:cNvPr>
          <p:cNvSpPr/>
          <p:nvPr/>
        </p:nvSpPr>
        <p:spPr>
          <a:xfrm>
            <a:off x="2694489" y="542602"/>
            <a:ext cx="8801684" cy="238126"/>
          </a:xfrm>
          <a:prstGeom prst="parallelogram">
            <a:avLst>
              <a:gd name="adj" fmla="val 49324"/>
            </a:avLst>
          </a:prstGeom>
          <a:solidFill>
            <a:schemeClr val="accent3">
              <a:lumMod val="20000"/>
              <a:lumOff val="80000"/>
              <a:alpha val="4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5" name="任意多边形: 形状 4">
            <a:extLst>
              <a:ext uri="{FF2B5EF4-FFF2-40B4-BE49-F238E27FC236}">
                <a16:creationId xmlns:a16="http://schemas.microsoft.com/office/drawing/2014/main" id="{909A0CEE-C54C-140A-1DC8-1E680DF220A1}"/>
              </a:ext>
            </a:extLst>
          </p:cNvPr>
          <p:cNvSpPr/>
          <p:nvPr/>
        </p:nvSpPr>
        <p:spPr>
          <a:xfrm>
            <a:off x="695827" y="325761"/>
            <a:ext cx="2474914"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gradFill flip="none" rotWithShape="1">
            <a:gsLst>
              <a:gs pos="100000">
                <a:schemeClr val="accent3"/>
              </a:gs>
              <a:gs pos="23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6" name="文本框 5">
            <a:extLst>
              <a:ext uri="{FF2B5EF4-FFF2-40B4-BE49-F238E27FC236}">
                <a16:creationId xmlns:a16="http://schemas.microsoft.com/office/drawing/2014/main" id="{F2054446-F8FC-F885-FC65-A0088302DD71}"/>
              </a:ext>
            </a:extLst>
          </p:cNvPr>
          <p:cNvSpPr txBox="1"/>
          <p:nvPr/>
        </p:nvSpPr>
        <p:spPr>
          <a:xfrm>
            <a:off x="695828" y="336931"/>
            <a:ext cx="22285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rgbClr val="FFFFFF"/>
                </a:solidFill>
                <a:effectLst>
                  <a:outerShdw dist="38100" algn="ctr" rotWithShape="0">
                    <a:srgbClr val="4FD402">
                      <a:lumMod val="50000"/>
                    </a:srgbClr>
                  </a:outerShdw>
                </a:effectLst>
                <a:uLnTx/>
                <a:uFillTx/>
                <a:latin typeface="+mj-ea"/>
                <a:ea typeface="+mj-ea"/>
                <a:cs typeface="阿里巴巴普惠体 H" panose="00020600040101010101" pitchFamily="18" charset="-122"/>
              </a:rPr>
              <a:t>项目成果</a:t>
            </a:r>
          </a:p>
        </p:txBody>
      </p:sp>
      <p:sp>
        <p:nvSpPr>
          <p:cNvPr id="7" name="平行四边形 6">
            <a:extLst>
              <a:ext uri="{FF2B5EF4-FFF2-40B4-BE49-F238E27FC236}">
                <a16:creationId xmlns:a16="http://schemas.microsoft.com/office/drawing/2014/main" id="{6D44CF4E-588B-0AD2-8AE7-852497B1F74F}"/>
              </a:ext>
            </a:extLst>
          </p:cNvPr>
          <p:cNvSpPr/>
          <p:nvPr/>
        </p:nvSpPr>
        <p:spPr>
          <a:xfrm>
            <a:off x="485790" y="287015"/>
            <a:ext cx="2752726" cy="485774"/>
          </a:xfrm>
          <a:prstGeom prst="parallelogram">
            <a:avLst>
              <a:gd name="adj" fmla="val 49324"/>
            </a:avLst>
          </a:prstGeom>
          <a:noFill/>
          <a:ln w="6350" cap="flat" cmpd="sng" algn="ctr">
            <a:gradFill flip="none" rotWithShape="1">
              <a:gsLst>
                <a:gs pos="70000">
                  <a:schemeClr val="accent3">
                    <a:alpha val="0"/>
                  </a:schemeClr>
                </a:gs>
                <a:gs pos="100000">
                  <a:schemeClr val="accent3"/>
                </a:gs>
              </a:gsLst>
              <a:lin ang="189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43" name="矩形 42">
            <a:extLst>
              <a:ext uri="{FF2B5EF4-FFF2-40B4-BE49-F238E27FC236}">
                <a16:creationId xmlns:a16="http://schemas.microsoft.com/office/drawing/2014/main" id="{82A45A81-FBFA-C4F0-29D8-9F3F58FB7F40}"/>
              </a:ext>
            </a:extLst>
          </p:cNvPr>
          <p:cNvSpPr/>
          <p:nvPr/>
        </p:nvSpPr>
        <p:spPr>
          <a:xfrm>
            <a:off x="695326" y="2013998"/>
            <a:ext cx="10800848" cy="3955597"/>
          </a:xfrm>
          <a:prstGeom prst="rect">
            <a:avLst/>
          </a:prstGeom>
          <a:gradFill flip="none" rotWithShape="1">
            <a:gsLst>
              <a:gs pos="0">
                <a:schemeClr val="accent1">
                  <a:alpha val="10000"/>
                </a:schemeClr>
              </a:gs>
              <a:gs pos="100000">
                <a:schemeClr val="accent1">
                  <a:alpha val="0"/>
                </a:schemeClr>
              </a:gs>
            </a:gsLst>
            <a:lin ang="0" scaled="1"/>
            <a:tileRect/>
          </a:gradFill>
          <a:ln w="12700" cap="flat" cmpd="sng" algn="ctr">
            <a:gradFill flip="none" rotWithShape="1">
              <a:gsLst>
                <a:gs pos="0">
                  <a:schemeClr val="accent3">
                    <a:alpha val="0"/>
                  </a:schemeClr>
                </a:gs>
                <a:gs pos="100000">
                  <a:schemeClr val="accent3">
                    <a:alpha val="50000"/>
                  </a:schemeClr>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4" name="L 形 43">
            <a:extLst>
              <a:ext uri="{FF2B5EF4-FFF2-40B4-BE49-F238E27FC236}">
                <a16:creationId xmlns:a16="http://schemas.microsoft.com/office/drawing/2014/main" id="{918DB406-6F6C-B289-BF82-43292A29F61D}"/>
              </a:ext>
            </a:extLst>
          </p:cNvPr>
          <p:cNvSpPr/>
          <p:nvPr/>
        </p:nvSpPr>
        <p:spPr>
          <a:xfrm flipV="1">
            <a:off x="694408" y="1976010"/>
            <a:ext cx="350738" cy="335280"/>
          </a:xfrm>
          <a:prstGeom prst="corner">
            <a:avLst>
              <a:gd name="adj1" fmla="val 19117"/>
              <a:gd name="adj2" fmla="val 16177"/>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5" name="L 形 44">
            <a:extLst>
              <a:ext uri="{FF2B5EF4-FFF2-40B4-BE49-F238E27FC236}">
                <a16:creationId xmlns:a16="http://schemas.microsoft.com/office/drawing/2014/main" id="{B62F8FB3-92BF-1540-8592-4F842EA91C24}"/>
              </a:ext>
            </a:extLst>
          </p:cNvPr>
          <p:cNvSpPr/>
          <p:nvPr/>
        </p:nvSpPr>
        <p:spPr>
          <a:xfrm>
            <a:off x="694408" y="5641592"/>
            <a:ext cx="350738" cy="365991"/>
          </a:xfrm>
          <a:prstGeom prst="corner">
            <a:avLst>
              <a:gd name="adj1" fmla="val 19117"/>
              <a:gd name="adj2" fmla="val 16177"/>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6" name="L 形 45">
            <a:extLst>
              <a:ext uri="{FF2B5EF4-FFF2-40B4-BE49-F238E27FC236}">
                <a16:creationId xmlns:a16="http://schemas.microsoft.com/office/drawing/2014/main" id="{9BA14A33-125A-ADB8-3C17-D1C6FE46F9A3}"/>
              </a:ext>
            </a:extLst>
          </p:cNvPr>
          <p:cNvSpPr/>
          <p:nvPr/>
        </p:nvSpPr>
        <p:spPr>
          <a:xfrm flipH="1" flipV="1">
            <a:off x="11145937" y="1982981"/>
            <a:ext cx="350738" cy="335280"/>
          </a:xfrm>
          <a:prstGeom prst="corner">
            <a:avLst>
              <a:gd name="adj1" fmla="val 19117"/>
              <a:gd name="adj2" fmla="val 16177"/>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7" name="L 形 46">
            <a:extLst>
              <a:ext uri="{FF2B5EF4-FFF2-40B4-BE49-F238E27FC236}">
                <a16:creationId xmlns:a16="http://schemas.microsoft.com/office/drawing/2014/main" id="{9EB20A13-2865-B11B-1228-76556B4375CB}"/>
              </a:ext>
            </a:extLst>
          </p:cNvPr>
          <p:cNvSpPr/>
          <p:nvPr/>
        </p:nvSpPr>
        <p:spPr>
          <a:xfrm flipH="1">
            <a:off x="11145937" y="5654078"/>
            <a:ext cx="350738" cy="365991"/>
          </a:xfrm>
          <a:prstGeom prst="corner">
            <a:avLst>
              <a:gd name="adj1" fmla="val 19117"/>
              <a:gd name="adj2" fmla="val 16177"/>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48" name="文本框 47">
            <a:extLst>
              <a:ext uri="{FF2B5EF4-FFF2-40B4-BE49-F238E27FC236}">
                <a16:creationId xmlns:a16="http://schemas.microsoft.com/office/drawing/2014/main" id="{119DAC64-AF99-94E4-3653-633373FABE38}"/>
              </a:ext>
            </a:extLst>
          </p:cNvPr>
          <p:cNvSpPr txBox="1"/>
          <p:nvPr/>
        </p:nvSpPr>
        <p:spPr>
          <a:xfrm>
            <a:off x="591150" y="1356472"/>
            <a:ext cx="4617455" cy="461665"/>
          </a:xfrm>
          <a:prstGeom prst="rect">
            <a:avLst/>
          </a:prstGeom>
          <a:noFill/>
        </p:spPr>
        <p:txBody>
          <a:bodyPr wrap="square">
            <a:spAutoFit/>
          </a:bodyPr>
          <a:lstStyle/>
          <a:p>
            <a:pPr>
              <a:defRPr/>
            </a:pPr>
            <a:r>
              <a:rPr lang="en-US" altLang="zh-CN" sz="2400" dirty="0">
                <a:gradFill flip="none" rotWithShape="1">
                  <a:gsLst>
                    <a:gs pos="0">
                      <a:schemeClr val="accent1"/>
                    </a:gs>
                    <a:gs pos="100000">
                      <a:schemeClr val="accent3"/>
                    </a:gs>
                  </a:gsLst>
                  <a:lin ang="0" scaled="1"/>
                  <a:tileRect/>
                </a:gradFill>
                <a:latin typeface="+mj-ea"/>
                <a:ea typeface="+mj-ea"/>
              </a:rPr>
              <a:t>1-12</a:t>
            </a:r>
            <a:r>
              <a:rPr lang="zh-CN" altLang="en-US" sz="2400" dirty="0">
                <a:gradFill flip="none" rotWithShape="1">
                  <a:gsLst>
                    <a:gs pos="0">
                      <a:schemeClr val="accent1"/>
                    </a:gs>
                    <a:gs pos="100000">
                      <a:schemeClr val="accent3"/>
                    </a:gs>
                  </a:gsLst>
                  <a:lin ang="0" scaled="1"/>
                  <a:tileRect/>
                </a:gradFill>
                <a:latin typeface="+mj-ea"/>
                <a:ea typeface="+mj-ea"/>
              </a:rPr>
              <a:t>月的产品营收数据图表</a:t>
            </a:r>
          </a:p>
        </p:txBody>
      </p:sp>
      <p:cxnSp>
        <p:nvCxnSpPr>
          <p:cNvPr id="49" name="直接连接符 48">
            <a:extLst>
              <a:ext uri="{FF2B5EF4-FFF2-40B4-BE49-F238E27FC236}">
                <a16:creationId xmlns:a16="http://schemas.microsoft.com/office/drawing/2014/main" id="{AED33F00-6176-234C-5AF4-33C2931657D2}"/>
              </a:ext>
            </a:extLst>
          </p:cNvPr>
          <p:cNvCxnSpPr>
            <a:cxnSpLocks/>
          </p:cNvCxnSpPr>
          <p:nvPr/>
        </p:nvCxnSpPr>
        <p:spPr>
          <a:xfrm>
            <a:off x="4594025" y="1575122"/>
            <a:ext cx="6902650" cy="0"/>
          </a:xfrm>
          <a:prstGeom prst="line">
            <a:avLst/>
          </a:prstGeom>
          <a:noFill/>
          <a:ln w="6350" cap="flat" cmpd="sng" algn="ctr">
            <a:gradFill flip="none" rotWithShape="1">
              <a:gsLst>
                <a:gs pos="0">
                  <a:schemeClr val="accent1"/>
                </a:gs>
                <a:gs pos="100000">
                  <a:schemeClr val="accent3"/>
                </a:gs>
              </a:gsLst>
              <a:lin ang="0" scaled="1"/>
              <a:tileRect/>
            </a:gradFill>
            <a:prstDash val="solid"/>
            <a:miter lim="800000"/>
          </a:ln>
          <a:effectLst/>
        </p:spPr>
      </p:cxnSp>
      <p:graphicFrame>
        <p:nvGraphicFramePr>
          <p:cNvPr id="50" name="图表 49">
            <a:extLst>
              <a:ext uri="{FF2B5EF4-FFF2-40B4-BE49-F238E27FC236}">
                <a16:creationId xmlns:a16="http://schemas.microsoft.com/office/drawing/2014/main" id="{F1105883-4044-F47B-4B70-F992D31FA40B}"/>
              </a:ext>
            </a:extLst>
          </p:cNvPr>
          <p:cNvGraphicFramePr/>
          <p:nvPr>
            <p:extLst>
              <p:ext uri="{D42A27DB-BD31-4B8C-83A1-F6EECF244321}">
                <p14:modId xmlns:p14="http://schemas.microsoft.com/office/powerpoint/2010/main" val="4028044175"/>
              </p:ext>
            </p:extLst>
          </p:nvPr>
        </p:nvGraphicFramePr>
        <p:xfrm>
          <a:off x="879676" y="2549106"/>
          <a:ext cx="10394065" cy="3294345"/>
        </p:xfrm>
        <a:graphic>
          <a:graphicData uri="http://schemas.openxmlformats.org/drawingml/2006/chart">
            <c:chart xmlns:c="http://schemas.openxmlformats.org/drawingml/2006/chart" xmlns:r="http://schemas.openxmlformats.org/officeDocument/2006/relationships" r:id="rId2"/>
          </a:graphicData>
        </a:graphic>
      </p:graphicFrame>
      <p:sp>
        <p:nvSpPr>
          <p:cNvPr id="51" name="文本框 50">
            <a:extLst>
              <a:ext uri="{FF2B5EF4-FFF2-40B4-BE49-F238E27FC236}">
                <a16:creationId xmlns:a16="http://schemas.microsoft.com/office/drawing/2014/main" id="{E02723EE-AC79-1437-FF8F-421AA58A1649}"/>
              </a:ext>
            </a:extLst>
          </p:cNvPr>
          <p:cNvSpPr txBox="1"/>
          <p:nvPr/>
        </p:nvSpPr>
        <p:spPr>
          <a:xfrm>
            <a:off x="9957401" y="2201892"/>
            <a:ext cx="1107996" cy="276999"/>
          </a:xfrm>
          <a:prstGeom prst="rect">
            <a:avLst/>
          </a:prstGeom>
          <a:noFill/>
        </p:spPr>
        <p:txBody>
          <a:bodyPr wrap="none" rtlCol="0">
            <a:spAutoFit/>
          </a:bodyPr>
          <a:lstStyle/>
          <a:p>
            <a:pPr algn="r">
              <a:defRPr/>
            </a:pPr>
            <a:r>
              <a:rPr lang="zh-CN" altLang="en-US" sz="1200" dirty="0">
                <a:solidFill>
                  <a:schemeClr val="tx1">
                    <a:lumMod val="85000"/>
                    <a:lumOff val="15000"/>
                  </a:schemeClr>
                </a:solidFill>
                <a:latin typeface="Arial"/>
              </a:rPr>
              <a:t>单位：百万元</a:t>
            </a:r>
          </a:p>
        </p:txBody>
      </p:sp>
    </p:spTree>
    <p:extLst>
      <p:ext uri="{BB962C8B-B14F-4D97-AF65-F5344CB8AC3E}">
        <p14:creationId xmlns:p14="http://schemas.microsoft.com/office/powerpoint/2010/main" val="16401639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5A21C9C2-2653-75FA-1246-E18FABB9C44A}"/>
              </a:ext>
            </a:extLst>
          </p:cNvPr>
          <p:cNvPicPr>
            <a:picLocks noChangeAspect="1"/>
          </p:cNvPicPr>
          <p:nvPr/>
        </p:nvPicPr>
        <p:blipFill rotWithShape="1">
          <a:blip r:embed="rId2">
            <a:alphaModFix amt="20000"/>
          </a:blip>
          <a:srcRect b="15460"/>
          <a:stretch>
            <a:fillRect/>
          </a:stretch>
        </p:blipFill>
        <p:spPr>
          <a:xfrm>
            <a:off x="0" y="623"/>
            <a:ext cx="12192000" cy="6856755"/>
          </a:xfrm>
          <a:prstGeom prst="rect">
            <a:avLst/>
          </a:prstGeom>
        </p:spPr>
      </p:pic>
      <p:grpSp>
        <p:nvGrpSpPr>
          <p:cNvPr id="11" name="组合 10">
            <a:extLst>
              <a:ext uri="{FF2B5EF4-FFF2-40B4-BE49-F238E27FC236}">
                <a16:creationId xmlns:a16="http://schemas.microsoft.com/office/drawing/2014/main" id="{1397F0A9-7E9B-C6B2-917F-3358E7736465}"/>
              </a:ext>
            </a:extLst>
          </p:cNvPr>
          <p:cNvGrpSpPr/>
          <p:nvPr/>
        </p:nvGrpSpPr>
        <p:grpSpPr>
          <a:xfrm rot="21169650" flipH="1">
            <a:off x="-909292" y="-1473666"/>
            <a:ext cx="7862467" cy="5891165"/>
            <a:chOff x="20953437" y="929745"/>
            <a:chExt cx="15246350" cy="4460729"/>
          </a:xfrm>
        </p:grpSpPr>
        <p:sp>
          <p:nvSpPr>
            <p:cNvPr id="12" name="任意多边形: 形状 47">
              <a:extLst>
                <a:ext uri="{FF2B5EF4-FFF2-40B4-BE49-F238E27FC236}">
                  <a16:creationId xmlns:a16="http://schemas.microsoft.com/office/drawing/2014/main" id="{AFE49427-0CE4-F501-4697-139044C3D27E}"/>
                </a:ext>
              </a:extLst>
            </p:cNvPr>
            <p:cNvSpPr/>
            <p:nvPr/>
          </p:nvSpPr>
          <p:spPr>
            <a:xfrm flipH="1" flipV="1">
              <a:off x="21159812" y="3634742"/>
              <a:ext cx="15039975" cy="1755732"/>
            </a:xfrm>
            <a:custGeom>
              <a:avLst/>
              <a:gdLst>
                <a:gd name="connsiteX0" fmla="*/ 0 w 14544675"/>
                <a:gd name="connsiteY0" fmla="*/ 1933130 h 1933130"/>
                <a:gd name="connsiteX1" fmla="*/ 14544675 w 14544675"/>
                <a:gd name="connsiteY1" fmla="*/ 18605 h 1933130"/>
                <a:gd name="connsiteX0-1" fmla="*/ 0 w 14544675"/>
                <a:gd name="connsiteY0-2" fmla="*/ 1905003 h 1905003"/>
                <a:gd name="connsiteX1-3" fmla="*/ 14544675 w 14544675"/>
                <a:gd name="connsiteY1-4" fmla="*/ 19053 h 1905003"/>
                <a:gd name="connsiteX0-5" fmla="*/ 0 w 14544675"/>
                <a:gd name="connsiteY0-6" fmla="*/ 1911453 h 1911453"/>
                <a:gd name="connsiteX1-7" fmla="*/ 14544675 w 14544675"/>
                <a:gd name="connsiteY1-8" fmla="*/ 25503 h 1911453"/>
                <a:gd name="connsiteX0-9" fmla="*/ 0 w 14544675"/>
                <a:gd name="connsiteY0-10" fmla="*/ 1885950 h 1885950"/>
                <a:gd name="connsiteX1-11" fmla="*/ 14544675 w 14544675"/>
                <a:gd name="connsiteY1-12" fmla="*/ 0 h 1885950"/>
                <a:gd name="connsiteX0-13" fmla="*/ 0 w 15052675"/>
                <a:gd name="connsiteY0-14" fmla="*/ 1771650 h 1771650"/>
                <a:gd name="connsiteX1-15" fmla="*/ 15052675 w 15052675"/>
                <a:gd name="connsiteY1-16" fmla="*/ 0 h 1771650"/>
                <a:gd name="connsiteX0-17" fmla="*/ 0 w 15052675"/>
                <a:gd name="connsiteY0-18" fmla="*/ 1780371 h 1780371"/>
                <a:gd name="connsiteX1-19" fmla="*/ 15052675 w 15052675"/>
                <a:gd name="connsiteY1-20" fmla="*/ 8721 h 1780371"/>
                <a:gd name="connsiteX0-21" fmla="*/ 0 w 15052675"/>
                <a:gd name="connsiteY0-22" fmla="*/ 1780732 h 1780732"/>
                <a:gd name="connsiteX1-23" fmla="*/ 15052675 w 15052675"/>
                <a:gd name="connsiteY1-24" fmla="*/ 9082 h 1780732"/>
                <a:gd name="connsiteX0-25" fmla="*/ 0 w 15039975"/>
                <a:gd name="connsiteY0-26" fmla="*/ 1755732 h 1755732"/>
                <a:gd name="connsiteX1-27" fmla="*/ 15039975 w 15039975"/>
                <a:gd name="connsiteY1-28" fmla="*/ 9482 h 1755732"/>
              </a:gdLst>
              <a:ahLst/>
              <a:cxnLst>
                <a:cxn ang="0">
                  <a:pos x="connsiteX0-1" y="connsiteY0-2"/>
                </a:cxn>
                <a:cxn ang="0">
                  <a:pos x="connsiteX1-3" y="connsiteY1-4"/>
                </a:cxn>
              </a:cxnLst>
              <a:rect l="l" t="t" r="r" b="b"/>
              <a:pathLst>
                <a:path w="15039975" h="1755732">
                  <a:moveTo>
                    <a:pt x="0" y="1755732"/>
                  </a:moveTo>
                  <a:cubicBezTo>
                    <a:pt x="5058569" y="373019"/>
                    <a:pt x="11895138" y="-73068"/>
                    <a:pt x="15039975" y="9482"/>
                  </a:cubicBezTo>
                </a:path>
              </a:pathLst>
            </a:custGeom>
            <a:noFill/>
            <a:ln w="12700" cap="flat" cmpd="sng" algn="ctr">
              <a:gradFill>
                <a:gsLst>
                  <a:gs pos="0">
                    <a:schemeClr val="accent3">
                      <a:alpha val="0"/>
                    </a:schemeClr>
                  </a:gs>
                  <a:gs pos="100000">
                    <a:schemeClr val="accent3"/>
                  </a:gs>
                </a:gsLst>
                <a:lin ang="5400000" scaled="1"/>
              </a:gra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 name="矩形 44">
              <a:extLst>
                <a:ext uri="{FF2B5EF4-FFF2-40B4-BE49-F238E27FC236}">
                  <a16:creationId xmlns:a16="http://schemas.microsoft.com/office/drawing/2014/main" id="{8B9DBC10-E947-26CD-DC07-1D95F907E918}"/>
                </a:ext>
              </a:extLst>
            </p:cNvPr>
            <p:cNvSpPr/>
            <p:nvPr/>
          </p:nvSpPr>
          <p:spPr>
            <a:xfrm flipH="1" flipV="1">
              <a:off x="24852337" y="929745"/>
              <a:ext cx="11180477" cy="41050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 name="connsiteX0-101" fmla="*/ 0 w 11180477"/>
                <a:gd name="connsiteY0-102" fmla="*/ 2384425 h 4105069"/>
                <a:gd name="connsiteX1-103" fmla="*/ 11180477 w 11180477"/>
                <a:gd name="connsiteY1-104" fmla="*/ 0 h 4105069"/>
                <a:gd name="connsiteX2-105" fmla="*/ 0 w 11180477"/>
                <a:gd name="connsiteY2-106" fmla="*/ 4105069 h 4105069"/>
                <a:gd name="connsiteX3-107" fmla="*/ 0 w 11180477"/>
                <a:gd name="connsiteY3-108" fmla="*/ 2384425 h 4105069"/>
                <a:gd name="connsiteX0-109" fmla="*/ 0 w 11180477"/>
                <a:gd name="connsiteY0-110" fmla="*/ 2384425 h 4105069"/>
                <a:gd name="connsiteX1-111" fmla="*/ 11180477 w 11180477"/>
                <a:gd name="connsiteY1-112" fmla="*/ 0 h 4105069"/>
                <a:gd name="connsiteX2-113" fmla="*/ 0 w 11180477"/>
                <a:gd name="connsiteY2-114" fmla="*/ 4105069 h 4105069"/>
                <a:gd name="connsiteX3-115" fmla="*/ 0 w 11180477"/>
                <a:gd name="connsiteY3-116" fmla="*/ 2384425 h 4105069"/>
                <a:gd name="connsiteX0-117" fmla="*/ 0 w 11180477"/>
                <a:gd name="connsiteY0-118" fmla="*/ 2384425 h 4105069"/>
                <a:gd name="connsiteX1-119" fmla="*/ 11180477 w 11180477"/>
                <a:gd name="connsiteY1-120" fmla="*/ 0 h 4105069"/>
                <a:gd name="connsiteX2-121" fmla="*/ 0 w 11180477"/>
                <a:gd name="connsiteY2-122" fmla="*/ 4105069 h 4105069"/>
                <a:gd name="connsiteX3-123" fmla="*/ 0 w 11180477"/>
                <a:gd name="connsiteY3-124" fmla="*/ 2384425 h 4105069"/>
                <a:gd name="connsiteX0-125" fmla="*/ 0 w 11180477"/>
                <a:gd name="connsiteY0-126" fmla="*/ 2384425 h 4105069"/>
                <a:gd name="connsiteX1-127" fmla="*/ 11180477 w 11180477"/>
                <a:gd name="connsiteY1-128" fmla="*/ 0 h 4105069"/>
                <a:gd name="connsiteX2-129" fmla="*/ 0 w 11180477"/>
                <a:gd name="connsiteY2-130" fmla="*/ 4105069 h 4105069"/>
                <a:gd name="connsiteX3-131" fmla="*/ 0 w 11180477"/>
                <a:gd name="connsiteY3-132" fmla="*/ 2384425 h 4105069"/>
                <a:gd name="connsiteX0-133" fmla="*/ 0 w 11180477"/>
                <a:gd name="connsiteY0-134" fmla="*/ 2384425 h 4105069"/>
                <a:gd name="connsiteX1-135" fmla="*/ 11180477 w 11180477"/>
                <a:gd name="connsiteY1-136" fmla="*/ 0 h 4105069"/>
                <a:gd name="connsiteX2-137" fmla="*/ 0 w 11180477"/>
                <a:gd name="connsiteY2-138" fmla="*/ 4105069 h 4105069"/>
                <a:gd name="connsiteX3-139" fmla="*/ 0 w 11180477"/>
                <a:gd name="connsiteY3-140" fmla="*/ 2384425 h 4105069"/>
                <a:gd name="connsiteX0-141" fmla="*/ 0 w 11180477"/>
                <a:gd name="connsiteY0-142" fmla="*/ 2384425 h 4105069"/>
                <a:gd name="connsiteX1-143" fmla="*/ 11180477 w 11180477"/>
                <a:gd name="connsiteY1-144" fmla="*/ 0 h 4105069"/>
                <a:gd name="connsiteX2-145" fmla="*/ 0 w 11180477"/>
                <a:gd name="connsiteY2-146" fmla="*/ 4105069 h 4105069"/>
                <a:gd name="connsiteX3-147" fmla="*/ 0 w 11180477"/>
                <a:gd name="connsiteY3-148" fmla="*/ 2384425 h 4105069"/>
                <a:gd name="connsiteX0-149" fmla="*/ 0 w 11180477"/>
                <a:gd name="connsiteY0-150" fmla="*/ 2384425 h 4105069"/>
                <a:gd name="connsiteX1-151" fmla="*/ 11180477 w 11180477"/>
                <a:gd name="connsiteY1-152" fmla="*/ 0 h 4105069"/>
                <a:gd name="connsiteX2-153" fmla="*/ 0 w 11180477"/>
                <a:gd name="connsiteY2-154" fmla="*/ 4105069 h 4105069"/>
                <a:gd name="connsiteX3-155" fmla="*/ 0 w 11180477"/>
                <a:gd name="connsiteY3-156" fmla="*/ 2384425 h 4105069"/>
              </a:gdLst>
              <a:ahLst/>
              <a:cxnLst>
                <a:cxn ang="0">
                  <a:pos x="connsiteX0-1" y="connsiteY0-2"/>
                </a:cxn>
                <a:cxn ang="0">
                  <a:pos x="connsiteX1-3" y="connsiteY1-4"/>
                </a:cxn>
                <a:cxn ang="0">
                  <a:pos x="connsiteX2-5" y="connsiteY2-6"/>
                </a:cxn>
                <a:cxn ang="0">
                  <a:pos x="connsiteX3-7" y="connsiteY3-8"/>
                </a:cxn>
              </a:cxnLst>
              <a:rect l="l" t="t" r="r" b="b"/>
              <a:pathLst>
                <a:path w="11180477" h="4105069">
                  <a:moveTo>
                    <a:pt x="0" y="2384425"/>
                  </a:moveTo>
                  <a:cubicBezTo>
                    <a:pt x="1207992" y="1936750"/>
                    <a:pt x="5984685" y="320675"/>
                    <a:pt x="11180477" y="0"/>
                  </a:cubicBezTo>
                  <a:cubicBezTo>
                    <a:pt x="8359585" y="487823"/>
                    <a:pt x="4395692" y="1343946"/>
                    <a:pt x="0" y="4105069"/>
                  </a:cubicBezTo>
                  <a:lnTo>
                    <a:pt x="0" y="2384425"/>
                  </a:lnTo>
                  <a:close/>
                </a:path>
              </a:pathLst>
            </a:custGeom>
            <a:gradFill>
              <a:gsLst>
                <a:gs pos="79000">
                  <a:schemeClr val="accent3">
                    <a:lumMod val="60000"/>
                    <a:lumOff val="40000"/>
                  </a:schemeClr>
                </a:gs>
                <a:gs pos="100000">
                  <a:schemeClr val="accent1">
                    <a:lumMod val="20000"/>
                    <a:lumOff val="80000"/>
                    <a:alpha val="0"/>
                  </a:schemeClr>
                </a:gs>
              </a:gsLst>
              <a:lin ang="1620000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矩形 44">
              <a:extLst>
                <a:ext uri="{FF2B5EF4-FFF2-40B4-BE49-F238E27FC236}">
                  <a16:creationId xmlns:a16="http://schemas.microsoft.com/office/drawing/2014/main" id="{348E5D48-EEE2-F366-162C-BD61B06E2C48}"/>
                </a:ext>
              </a:extLst>
            </p:cNvPr>
            <p:cNvSpPr/>
            <p:nvPr/>
          </p:nvSpPr>
          <p:spPr>
            <a:xfrm flipH="1" flipV="1">
              <a:off x="20953437" y="1732917"/>
              <a:ext cx="15079377" cy="34827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Lst>
              <a:ahLst/>
              <a:cxnLst>
                <a:cxn ang="0">
                  <a:pos x="connsiteX0-1" y="connsiteY0-2"/>
                </a:cxn>
                <a:cxn ang="0">
                  <a:pos x="connsiteX1-3" y="connsiteY1-4"/>
                </a:cxn>
                <a:cxn ang="0">
                  <a:pos x="connsiteX2-5" y="connsiteY2-6"/>
                </a:cxn>
                <a:cxn ang="0">
                  <a:pos x="connsiteX3-7" y="connsiteY3-8"/>
                </a:cxn>
              </a:cxnLst>
              <a:rect l="l" t="t" r="r" b="b"/>
              <a:pathLst>
                <a:path w="15079377" h="3482769">
                  <a:moveTo>
                    <a:pt x="0" y="1762125"/>
                  </a:moveTo>
                  <a:cubicBezTo>
                    <a:pt x="1207992" y="1314450"/>
                    <a:pt x="7419785" y="41275"/>
                    <a:pt x="15079377" y="0"/>
                  </a:cubicBezTo>
                  <a:cubicBezTo>
                    <a:pt x="11166285" y="106823"/>
                    <a:pt x="4865592" y="772446"/>
                    <a:pt x="0" y="3482769"/>
                  </a:cubicBezTo>
                  <a:lnTo>
                    <a:pt x="0" y="1762125"/>
                  </a:lnTo>
                  <a:close/>
                </a:path>
              </a:pathLst>
            </a:custGeom>
            <a:gradFill>
              <a:gsLst>
                <a:gs pos="79000">
                  <a:schemeClr val="accent1"/>
                </a:gs>
                <a:gs pos="0">
                  <a:schemeClr val="accent3"/>
                </a:gs>
                <a:gs pos="100000">
                  <a:srgbClr val="FFFFFF">
                    <a:alpha val="0"/>
                  </a:srgbClr>
                </a:gs>
              </a:gsLst>
              <a:lin ang="1620000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5" name="组合 14">
            <a:extLst>
              <a:ext uri="{FF2B5EF4-FFF2-40B4-BE49-F238E27FC236}">
                <a16:creationId xmlns:a16="http://schemas.microsoft.com/office/drawing/2014/main" id="{8A0425A8-92FD-413C-04BE-B001BF9C2B02}"/>
              </a:ext>
            </a:extLst>
          </p:cNvPr>
          <p:cNvGrpSpPr/>
          <p:nvPr/>
        </p:nvGrpSpPr>
        <p:grpSpPr>
          <a:xfrm flipV="1">
            <a:off x="4626564" y="2106508"/>
            <a:ext cx="8436209" cy="4154669"/>
            <a:chOff x="20953437" y="929745"/>
            <a:chExt cx="15246350" cy="4460729"/>
          </a:xfrm>
        </p:grpSpPr>
        <p:sp>
          <p:nvSpPr>
            <p:cNvPr id="16" name="任意多边形: 形状 47">
              <a:extLst>
                <a:ext uri="{FF2B5EF4-FFF2-40B4-BE49-F238E27FC236}">
                  <a16:creationId xmlns:a16="http://schemas.microsoft.com/office/drawing/2014/main" id="{46FB68DC-C86D-9887-A209-69CDBCA1CBD7}"/>
                </a:ext>
              </a:extLst>
            </p:cNvPr>
            <p:cNvSpPr/>
            <p:nvPr/>
          </p:nvSpPr>
          <p:spPr>
            <a:xfrm flipH="1" flipV="1">
              <a:off x="21159812" y="3634742"/>
              <a:ext cx="15039975" cy="1755732"/>
            </a:xfrm>
            <a:custGeom>
              <a:avLst/>
              <a:gdLst>
                <a:gd name="connsiteX0" fmla="*/ 0 w 14544675"/>
                <a:gd name="connsiteY0" fmla="*/ 1933130 h 1933130"/>
                <a:gd name="connsiteX1" fmla="*/ 14544675 w 14544675"/>
                <a:gd name="connsiteY1" fmla="*/ 18605 h 1933130"/>
                <a:gd name="connsiteX0-1" fmla="*/ 0 w 14544675"/>
                <a:gd name="connsiteY0-2" fmla="*/ 1905003 h 1905003"/>
                <a:gd name="connsiteX1-3" fmla="*/ 14544675 w 14544675"/>
                <a:gd name="connsiteY1-4" fmla="*/ 19053 h 1905003"/>
                <a:gd name="connsiteX0-5" fmla="*/ 0 w 14544675"/>
                <a:gd name="connsiteY0-6" fmla="*/ 1911453 h 1911453"/>
                <a:gd name="connsiteX1-7" fmla="*/ 14544675 w 14544675"/>
                <a:gd name="connsiteY1-8" fmla="*/ 25503 h 1911453"/>
                <a:gd name="connsiteX0-9" fmla="*/ 0 w 14544675"/>
                <a:gd name="connsiteY0-10" fmla="*/ 1885950 h 1885950"/>
                <a:gd name="connsiteX1-11" fmla="*/ 14544675 w 14544675"/>
                <a:gd name="connsiteY1-12" fmla="*/ 0 h 1885950"/>
                <a:gd name="connsiteX0-13" fmla="*/ 0 w 15052675"/>
                <a:gd name="connsiteY0-14" fmla="*/ 1771650 h 1771650"/>
                <a:gd name="connsiteX1-15" fmla="*/ 15052675 w 15052675"/>
                <a:gd name="connsiteY1-16" fmla="*/ 0 h 1771650"/>
                <a:gd name="connsiteX0-17" fmla="*/ 0 w 15052675"/>
                <a:gd name="connsiteY0-18" fmla="*/ 1780371 h 1780371"/>
                <a:gd name="connsiteX1-19" fmla="*/ 15052675 w 15052675"/>
                <a:gd name="connsiteY1-20" fmla="*/ 8721 h 1780371"/>
                <a:gd name="connsiteX0-21" fmla="*/ 0 w 15052675"/>
                <a:gd name="connsiteY0-22" fmla="*/ 1780732 h 1780732"/>
                <a:gd name="connsiteX1-23" fmla="*/ 15052675 w 15052675"/>
                <a:gd name="connsiteY1-24" fmla="*/ 9082 h 1780732"/>
                <a:gd name="connsiteX0-25" fmla="*/ 0 w 15039975"/>
                <a:gd name="connsiteY0-26" fmla="*/ 1755732 h 1755732"/>
                <a:gd name="connsiteX1-27" fmla="*/ 15039975 w 15039975"/>
                <a:gd name="connsiteY1-28" fmla="*/ 9482 h 1755732"/>
              </a:gdLst>
              <a:ahLst/>
              <a:cxnLst>
                <a:cxn ang="0">
                  <a:pos x="connsiteX0-1" y="connsiteY0-2"/>
                </a:cxn>
                <a:cxn ang="0">
                  <a:pos x="connsiteX1-3" y="connsiteY1-4"/>
                </a:cxn>
              </a:cxnLst>
              <a:rect l="l" t="t" r="r" b="b"/>
              <a:pathLst>
                <a:path w="15039975" h="1755732">
                  <a:moveTo>
                    <a:pt x="0" y="1755732"/>
                  </a:moveTo>
                  <a:cubicBezTo>
                    <a:pt x="5058569" y="373019"/>
                    <a:pt x="11895138" y="-73068"/>
                    <a:pt x="15039975" y="9482"/>
                  </a:cubicBezTo>
                </a:path>
              </a:pathLst>
            </a:custGeom>
            <a:noFill/>
            <a:ln w="12700" cap="flat" cmpd="sng" algn="ctr">
              <a:gradFill>
                <a:gsLst>
                  <a:gs pos="0">
                    <a:schemeClr val="accent3">
                      <a:alpha val="0"/>
                    </a:schemeClr>
                  </a:gs>
                  <a:gs pos="100000">
                    <a:schemeClr val="accent3"/>
                  </a:gs>
                </a:gsLst>
                <a:lin ang="5400000" scaled="1"/>
              </a:gra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 name="矩形 44">
              <a:extLst>
                <a:ext uri="{FF2B5EF4-FFF2-40B4-BE49-F238E27FC236}">
                  <a16:creationId xmlns:a16="http://schemas.microsoft.com/office/drawing/2014/main" id="{403AA2BB-5666-047D-BDEF-C4B5D1EFA2CF}"/>
                </a:ext>
              </a:extLst>
            </p:cNvPr>
            <p:cNvSpPr/>
            <p:nvPr/>
          </p:nvSpPr>
          <p:spPr>
            <a:xfrm flipH="1" flipV="1">
              <a:off x="24852337" y="929745"/>
              <a:ext cx="11180477" cy="41050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 name="connsiteX0-101" fmla="*/ 0 w 11180477"/>
                <a:gd name="connsiteY0-102" fmla="*/ 2384425 h 4105069"/>
                <a:gd name="connsiteX1-103" fmla="*/ 11180477 w 11180477"/>
                <a:gd name="connsiteY1-104" fmla="*/ 0 h 4105069"/>
                <a:gd name="connsiteX2-105" fmla="*/ 0 w 11180477"/>
                <a:gd name="connsiteY2-106" fmla="*/ 4105069 h 4105069"/>
                <a:gd name="connsiteX3-107" fmla="*/ 0 w 11180477"/>
                <a:gd name="connsiteY3-108" fmla="*/ 2384425 h 4105069"/>
                <a:gd name="connsiteX0-109" fmla="*/ 0 w 11180477"/>
                <a:gd name="connsiteY0-110" fmla="*/ 2384425 h 4105069"/>
                <a:gd name="connsiteX1-111" fmla="*/ 11180477 w 11180477"/>
                <a:gd name="connsiteY1-112" fmla="*/ 0 h 4105069"/>
                <a:gd name="connsiteX2-113" fmla="*/ 0 w 11180477"/>
                <a:gd name="connsiteY2-114" fmla="*/ 4105069 h 4105069"/>
                <a:gd name="connsiteX3-115" fmla="*/ 0 w 11180477"/>
                <a:gd name="connsiteY3-116" fmla="*/ 2384425 h 4105069"/>
                <a:gd name="connsiteX0-117" fmla="*/ 0 w 11180477"/>
                <a:gd name="connsiteY0-118" fmla="*/ 2384425 h 4105069"/>
                <a:gd name="connsiteX1-119" fmla="*/ 11180477 w 11180477"/>
                <a:gd name="connsiteY1-120" fmla="*/ 0 h 4105069"/>
                <a:gd name="connsiteX2-121" fmla="*/ 0 w 11180477"/>
                <a:gd name="connsiteY2-122" fmla="*/ 4105069 h 4105069"/>
                <a:gd name="connsiteX3-123" fmla="*/ 0 w 11180477"/>
                <a:gd name="connsiteY3-124" fmla="*/ 2384425 h 4105069"/>
                <a:gd name="connsiteX0-125" fmla="*/ 0 w 11180477"/>
                <a:gd name="connsiteY0-126" fmla="*/ 2384425 h 4105069"/>
                <a:gd name="connsiteX1-127" fmla="*/ 11180477 w 11180477"/>
                <a:gd name="connsiteY1-128" fmla="*/ 0 h 4105069"/>
                <a:gd name="connsiteX2-129" fmla="*/ 0 w 11180477"/>
                <a:gd name="connsiteY2-130" fmla="*/ 4105069 h 4105069"/>
                <a:gd name="connsiteX3-131" fmla="*/ 0 w 11180477"/>
                <a:gd name="connsiteY3-132" fmla="*/ 2384425 h 4105069"/>
                <a:gd name="connsiteX0-133" fmla="*/ 0 w 11180477"/>
                <a:gd name="connsiteY0-134" fmla="*/ 2384425 h 4105069"/>
                <a:gd name="connsiteX1-135" fmla="*/ 11180477 w 11180477"/>
                <a:gd name="connsiteY1-136" fmla="*/ 0 h 4105069"/>
                <a:gd name="connsiteX2-137" fmla="*/ 0 w 11180477"/>
                <a:gd name="connsiteY2-138" fmla="*/ 4105069 h 4105069"/>
                <a:gd name="connsiteX3-139" fmla="*/ 0 w 11180477"/>
                <a:gd name="connsiteY3-140" fmla="*/ 2384425 h 4105069"/>
                <a:gd name="connsiteX0-141" fmla="*/ 0 w 11180477"/>
                <a:gd name="connsiteY0-142" fmla="*/ 2384425 h 4105069"/>
                <a:gd name="connsiteX1-143" fmla="*/ 11180477 w 11180477"/>
                <a:gd name="connsiteY1-144" fmla="*/ 0 h 4105069"/>
                <a:gd name="connsiteX2-145" fmla="*/ 0 w 11180477"/>
                <a:gd name="connsiteY2-146" fmla="*/ 4105069 h 4105069"/>
                <a:gd name="connsiteX3-147" fmla="*/ 0 w 11180477"/>
                <a:gd name="connsiteY3-148" fmla="*/ 2384425 h 4105069"/>
                <a:gd name="connsiteX0-149" fmla="*/ 0 w 11180477"/>
                <a:gd name="connsiteY0-150" fmla="*/ 2384425 h 4105069"/>
                <a:gd name="connsiteX1-151" fmla="*/ 11180477 w 11180477"/>
                <a:gd name="connsiteY1-152" fmla="*/ 0 h 4105069"/>
                <a:gd name="connsiteX2-153" fmla="*/ 0 w 11180477"/>
                <a:gd name="connsiteY2-154" fmla="*/ 4105069 h 4105069"/>
                <a:gd name="connsiteX3-155" fmla="*/ 0 w 11180477"/>
                <a:gd name="connsiteY3-156" fmla="*/ 2384425 h 4105069"/>
              </a:gdLst>
              <a:ahLst/>
              <a:cxnLst>
                <a:cxn ang="0">
                  <a:pos x="connsiteX0-1" y="connsiteY0-2"/>
                </a:cxn>
                <a:cxn ang="0">
                  <a:pos x="connsiteX1-3" y="connsiteY1-4"/>
                </a:cxn>
                <a:cxn ang="0">
                  <a:pos x="connsiteX2-5" y="connsiteY2-6"/>
                </a:cxn>
                <a:cxn ang="0">
                  <a:pos x="connsiteX3-7" y="connsiteY3-8"/>
                </a:cxn>
              </a:cxnLst>
              <a:rect l="l" t="t" r="r" b="b"/>
              <a:pathLst>
                <a:path w="11180477" h="4105069">
                  <a:moveTo>
                    <a:pt x="0" y="2384425"/>
                  </a:moveTo>
                  <a:cubicBezTo>
                    <a:pt x="1207992" y="1936750"/>
                    <a:pt x="5984685" y="320675"/>
                    <a:pt x="11180477" y="0"/>
                  </a:cubicBezTo>
                  <a:cubicBezTo>
                    <a:pt x="8359585" y="487823"/>
                    <a:pt x="4395692" y="1343946"/>
                    <a:pt x="0" y="4105069"/>
                  </a:cubicBezTo>
                  <a:lnTo>
                    <a:pt x="0" y="2384425"/>
                  </a:lnTo>
                  <a:close/>
                </a:path>
              </a:pathLst>
            </a:custGeom>
            <a:gradFill>
              <a:gsLst>
                <a:gs pos="55000">
                  <a:schemeClr val="accent3">
                    <a:lumMod val="60000"/>
                    <a:lumOff val="40000"/>
                  </a:schemeClr>
                </a:gs>
                <a:gs pos="100000">
                  <a:schemeClr val="accent3">
                    <a:lumMod val="60000"/>
                    <a:lumOff val="40000"/>
                    <a:alpha val="0"/>
                  </a:schemeClr>
                </a:gs>
              </a:gsLst>
              <a:lin ang="1620000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 name="矩形 44">
              <a:extLst>
                <a:ext uri="{FF2B5EF4-FFF2-40B4-BE49-F238E27FC236}">
                  <a16:creationId xmlns:a16="http://schemas.microsoft.com/office/drawing/2014/main" id="{26B2A2B3-9D04-9F6C-E8DF-D142CEEC8D61}"/>
                </a:ext>
              </a:extLst>
            </p:cNvPr>
            <p:cNvSpPr/>
            <p:nvPr/>
          </p:nvSpPr>
          <p:spPr>
            <a:xfrm flipH="1" flipV="1">
              <a:off x="20953437" y="1732917"/>
              <a:ext cx="15079377" cy="34827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Lst>
              <a:ahLst/>
              <a:cxnLst>
                <a:cxn ang="0">
                  <a:pos x="connsiteX0-1" y="connsiteY0-2"/>
                </a:cxn>
                <a:cxn ang="0">
                  <a:pos x="connsiteX1-3" y="connsiteY1-4"/>
                </a:cxn>
                <a:cxn ang="0">
                  <a:pos x="connsiteX2-5" y="connsiteY2-6"/>
                </a:cxn>
                <a:cxn ang="0">
                  <a:pos x="connsiteX3-7" y="connsiteY3-8"/>
                </a:cxn>
              </a:cxnLst>
              <a:rect l="l" t="t" r="r" b="b"/>
              <a:pathLst>
                <a:path w="15079377" h="3482769">
                  <a:moveTo>
                    <a:pt x="0" y="1762125"/>
                  </a:moveTo>
                  <a:cubicBezTo>
                    <a:pt x="1207992" y="1314450"/>
                    <a:pt x="7419785" y="41275"/>
                    <a:pt x="15079377" y="0"/>
                  </a:cubicBezTo>
                  <a:cubicBezTo>
                    <a:pt x="11166285" y="106823"/>
                    <a:pt x="4865592" y="772446"/>
                    <a:pt x="0" y="3482769"/>
                  </a:cubicBezTo>
                  <a:lnTo>
                    <a:pt x="0" y="1762125"/>
                  </a:lnTo>
                  <a:close/>
                </a:path>
              </a:pathLst>
            </a:custGeom>
            <a:gradFill>
              <a:gsLst>
                <a:gs pos="28000">
                  <a:schemeClr val="accent1"/>
                </a:gs>
                <a:gs pos="0">
                  <a:schemeClr val="accent3"/>
                </a:gs>
                <a:gs pos="100000">
                  <a:srgbClr val="FFFFFF">
                    <a:alpha val="0"/>
                  </a:srgbClr>
                </a:gs>
              </a:gsLst>
              <a:lin ang="1620000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2" name="组合 1">
            <a:extLst>
              <a:ext uri="{FF2B5EF4-FFF2-40B4-BE49-F238E27FC236}">
                <a16:creationId xmlns:a16="http://schemas.microsoft.com/office/drawing/2014/main" id="{CBBA9A0B-9213-E1B5-ED31-9AC70178B830}"/>
              </a:ext>
            </a:extLst>
          </p:cNvPr>
          <p:cNvGrpSpPr/>
          <p:nvPr/>
        </p:nvGrpSpPr>
        <p:grpSpPr>
          <a:xfrm>
            <a:off x="3455586" y="1598101"/>
            <a:ext cx="5071748" cy="2813241"/>
            <a:chOff x="3455586" y="1641231"/>
            <a:chExt cx="5071748" cy="2813241"/>
          </a:xfrm>
        </p:grpSpPr>
        <p:sp>
          <p:nvSpPr>
            <p:cNvPr id="10" name="文本框 9">
              <a:extLst>
                <a:ext uri="{FF2B5EF4-FFF2-40B4-BE49-F238E27FC236}">
                  <a16:creationId xmlns:a16="http://schemas.microsoft.com/office/drawing/2014/main" id="{0FBB75C8-8874-D6CD-6AE6-949D38A34714}"/>
                </a:ext>
              </a:extLst>
            </p:cNvPr>
            <p:cNvSpPr txBox="1"/>
            <p:nvPr/>
          </p:nvSpPr>
          <p:spPr>
            <a:xfrm>
              <a:off x="5155098" y="1641231"/>
              <a:ext cx="1899879" cy="186204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1500" b="1" i="0" u="none" strike="noStrike" kern="0" cap="none" spc="0" normalizeH="0" baseline="0" noProof="0">
                  <a:ln>
                    <a:noFill/>
                  </a:ln>
                  <a:gradFill flip="none" rotWithShape="1">
                    <a:gsLst>
                      <a:gs pos="100000">
                        <a:srgbClr val="4FD402"/>
                      </a:gs>
                      <a:gs pos="27000">
                        <a:srgbClr val="ADEB0E"/>
                      </a:gs>
                    </a:gsLst>
                    <a:lin ang="5400000" scaled="1"/>
                    <a:tileRect/>
                  </a:gradFill>
                  <a:effectLst>
                    <a:outerShdw blurRad="38100" dist="38100" dir="2700000" algn="tl">
                      <a:srgbClr val="4FD402">
                        <a:lumMod val="50000"/>
                        <a:alpha val="43000"/>
                      </a:srgbClr>
                    </a:outerShdw>
                    <a:reflection blurRad="98459" stA="24699" endPos="30000" dir="5400000" sy="-100000" algn="bl" rotWithShape="0"/>
                  </a:effectLst>
                  <a:uLnTx/>
                  <a:uFillTx/>
                  <a:latin typeface="思源黑体 CN Regular"/>
                  <a:ea typeface="思源黑体 CN Regular"/>
                  <a:cs typeface="+mn-cs"/>
                </a:rPr>
                <a:t>04</a:t>
              </a:r>
              <a:endParaRPr kumimoji="1" lang="zh-CN" altLang="en-US" sz="11500" b="1" i="0" u="none" strike="noStrike" kern="0" cap="none" spc="0" normalizeH="0" baseline="0" noProof="0" dirty="0">
                <a:ln>
                  <a:noFill/>
                </a:ln>
                <a:gradFill flip="none" rotWithShape="1">
                  <a:gsLst>
                    <a:gs pos="100000">
                      <a:srgbClr val="4FD402"/>
                    </a:gs>
                    <a:gs pos="27000">
                      <a:srgbClr val="ADEB0E"/>
                    </a:gs>
                  </a:gsLst>
                  <a:lin ang="5400000" scaled="1"/>
                  <a:tileRect/>
                </a:gradFill>
                <a:effectLst>
                  <a:outerShdw blurRad="38100" dist="38100" dir="2700000" algn="tl">
                    <a:srgbClr val="4FD402">
                      <a:lumMod val="50000"/>
                      <a:alpha val="43000"/>
                    </a:srgbClr>
                  </a:outerShdw>
                  <a:reflection blurRad="98459" stA="24699" endPos="30000" dir="5400000" sy="-100000" algn="bl" rotWithShape="0"/>
                </a:effectLst>
                <a:uLnTx/>
                <a:uFillTx/>
                <a:latin typeface="思源黑体 CN Regular"/>
                <a:ea typeface="思源黑体 CN Regular"/>
                <a:cs typeface="+mn-cs"/>
              </a:endParaRPr>
            </a:p>
          </p:txBody>
        </p:sp>
        <p:sp>
          <p:nvSpPr>
            <p:cNvPr id="19" name="文本框 18">
              <a:extLst>
                <a:ext uri="{FF2B5EF4-FFF2-40B4-BE49-F238E27FC236}">
                  <a16:creationId xmlns:a16="http://schemas.microsoft.com/office/drawing/2014/main" id="{DD970F8F-BD16-4215-4BA7-B1C25976E982}"/>
                </a:ext>
              </a:extLst>
            </p:cNvPr>
            <p:cNvSpPr txBox="1"/>
            <p:nvPr/>
          </p:nvSpPr>
          <p:spPr>
            <a:xfrm>
              <a:off x="3455586" y="3254143"/>
              <a:ext cx="5071748" cy="1200329"/>
            </a:xfrm>
            <a:prstGeom prst="rect">
              <a:avLst/>
            </a:prstGeom>
            <a:noFill/>
          </p:spPr>
          <p:txBody>
            <a:bodyPr wrap="squar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00" cap="none" spc="0" normalizeH="0" baseline="0" noProof="0">
                  <a:ln>
                    <a:noFill/>
                  </a:ln>
                  <a:gradFill flip="none" rotWithShape="1">
                    <a:gsLst>
                      <a:gs pos="0">
                        <a:srgbClr val="F6D902"/>
                      </a:gs>
                      <a:gs pos="100000">
                        <a:srgbClr val="4FD402"/>
                      </a:gs>
                    </a:gsLst>
                    <a:lin ang="2700000" scaled="1"/>
                    <a:tileRect/>
                  </a:gradFill>
                  <a:effectLst>
                    <a:outerShdw dist="38100" dir="5400000" algn="t" rotWithShape="0">
                      <a:srgbClr val="4FD402">
                        <a:lumMod val="50000"/>
                      </a:srgbClr>
                    </a:outerShdw>
                  </a:effectLst>
                  <a:uLnTx/>
                  <a:uFillTx/>
                  <a:latin typeface="思源宋体 CN Heavy"/>
                  <a:ea typeface="思源宋体 CN Heavy"/>
                  <a:cs typeface="Times New Roman" panose="02020603050405020304" pitchFamily="18" charset="0"/>
                </a:rPr>
                <a:t>工作总结</a:t>
              </a:r>
              <a:endParaRPr kumimoji="0" lang="zh-CN" altLang="zh-CN" sz="4800" b="0" i="0" u="none" strike="noStrike" kern="100" cap="none" spc="0" normalizeH="0" baseline="0" noProof="0" dirty="0">
                <a:ln>
                  <a:noFill/>
                </a:ln>
                <a:gradFill flip="none" rotWithShape="1">
                  <a:gsLst>
                    <a:gs pos="0">
                      <a:srgbClr val="F6D902"/>
                    </a:gs>
                    <a:gs pos="100000">
                      <a:srgbClr val="4FD402"/>
                    </a:gs>
                  </a:gsLst>
                  <a:lin ang="2700000" scaled="1"/>
                  <a:tileRect/>
                </a:gradFill>
                <a:effectLst>
                  <a:outerShdw dist="38100" dir="5400000" algn="t" rotWithShape="0">
                    <a:srgbClr val="4FD402">
                      <a:lumMod val="50000"/>
                    </a:srgbClr>
                  </a:outerShdw>
                </a:effectLst>
                <a:uLnTx/>
                <a:uFillTx/>
                <a:latin typeface="思源宋体 CN Heavy"/>
                <a:ea typeface="思源宋体 CN Heavy"/>
                <a:cs typeface="Times New Roman" panose="02020603050405020304" pitchFamily="18" charset="0"/>
              </a:endParaRPr>
            </a:p>
          </p:txBody>
        </p:sp>
      </p:grpSp>
      <p:grpSp>
        <p:nvGrpSpPr>
          <p:cNvPr id="20" name="组合 19">
            <a:extLst>
              <a:ext uri="{FF2B5EF4-FFF2-40B4-BE49-F238E27FC236}">
                <a16:creationId xmlns:a16="http://schemas.microsoft.com/office/drawing/2014/main" id="{6FA4D03B-424F-436A-EFFF-E1620A7C839B}"/>
              </a:ext>
            </a:extLst>
          </p:cNvPr>
          <p:cNvGrpSpPr/>
          <p:nvPr/>
        </p:nvGrpSpPr>
        <p:grpSpPr>
          <a:xfrm>
            <a:off x="-1521346" y="4705663"/>
            <a:ext cx="14816682" cy="3198736"/>
            <a:chOff x="-1747534" y="4555807"/>
            <a:chExt cx="15761057" cy="3710464"/>
          </a:xfrm>
        </p:grpSpPr>
        <p:grpSp>
          <p:nvGrpSpPr>
            <p:cNvPr id="21" name="组合 20">
              <a:extLst>
                <a:ext uri="{FF2B5EF4-FFF2-40B4-BE49-F238E27FC236}">
                  <a16:creationId xmlns:a16="http://schemas.microsoft.com/office/drawing/2014/main" id="{F163566C-35F8-B11D-8753-E2719DD0C564}"/>
                </a:ext>
              </a:extLst>
            </p:cNvPr>
            <p:cNvGrpSpPr/>
            <p:nvPr/>
          </p:nvGrpSpPr>
          <p:grpSpPr>
            <a:xfrm>
              <a:off x="5156199" y="4555807"/>
              <a:ext cx="8857324" cy="3710464"/>
              <a:chOff x="4343399" y="4555807"/>
              <a:chExt cx="8857324" cy="3710464"/>
            </a:xfrm>
          </p:grpSpPr>
          <p:pic>
            <p:nvPicPr>
              <p:cNvPr id="30" name="图片 29">
                <a:extLst>
                  <a:ext uri="{FF2B5EF4-FFF2-40B4-BE49-F238E27FC236}">
                    <a16:creationId xmlns:a16="http://schemas.microsoft.com/office/drawing/2014/main" id="{60D59D9D-9B5B-96E4-22DF-06EB2B93B1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399" y="5449728"/>
                <a:ext cx="3806140" cy="2816543"/>
              </a:xfrm>
              <a:prstGeom prst="rect">
                <a:avLst/>
              </a:prstGeom>
            </p:spPr>
          </p:pic>
          <p:pic>
            <p:nvPicPr>
              <p:cNvPr id="31" name="图片 30">
                <a:extLst>
                  <a:ext uri="{FF2B5EF4-FFF2-40B4-BE49-F238E27FC236}">
                    <a16:creationId xmlns:a16="http://schemas.microsoft.com/office/drawing/2014/main" id="{57DE79AB-B941-BBB4-82C9-EB2463854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8254" y="5829300"/>
                <a:ext cx="3806140" cy="1941670"/>
              </a:xfrm>
              <a:prstGeom prst="rect">
                <a:avLst/>
              </a:prstGeom>
            </p:spPr>
          </p:pic>
          <p:pic>
            <p:nvPicPr>
              <p:cNvPr id="32" name="图片 31">
                <a:extLst>
                  <a:ext uri="{FF2B5EF4-FFF2-40B4-BE49-F238E27FC236}">
                    <a16:creationId xmlns:a16="http://schemas.microsoft.com/office/drawing/2014/main" id="{31803F32-BF32-55DA-B42D-B13F50CCE1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799" y="5376802"/>
                <a:ext cx="3806140" cy="2816543"/>
              </a:xfrm>
              <a:prstGeom prst="rect">
                <a:avLst/>
              </a:prstGeom>
            </p:spPr>
          </p:pic>
          <p:pic>
            <p:nvPicPr>
              <p:cNvPr id="33" name="图片 32">
                <a:extLst>
                  <a:ext uri="{FF2B5EF4-FFF2-40B4-BE49-F238E27FC236}">
                    <a16:creationId xmlns:a16="http://schemas.microsoft.com/office/drawing/2014/main" id="{21F8CE0F-DE1F-B26B-AFEC-FE0CDB03A8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5654" y="5756374"/>
                <a:ext cx="3806140" cy="1941670"/>
              </a:xfrm>
              <a:prstGeom prst="rect">
                <a:avLst/>
              </a:prstGeom>
            </p:spPr>
          </p:pic>
          <p:pic>
            <p:nvPicPr>
              <p:cNvPr id="34" name="图片 33">
                <a:extLst>
                  <a:ext uri="{FF2B5EF4-FFF2-40B4-BE49-F238E27FC236}">
                    <a16:creationId xmlns:a16="http://schemas.microsoft.com/office/drawing/2014/main" id="{803C752F-069E-8BCB-2217-85CAD0191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9728" y="4555807"/>
                <a:ext cx="3806140" cy="2816543"/>
              </a:xfrm>
              <a:prstGeom prst="rect">
                <a:avLst/>
              </a:prstGeom>
            </p:spPr>
          </p:pic>
          <p:pic>
            <p:nvPicPr>
              <p:cNvPr id="35" name="图片 34">
                <a:extLst>
                  <a:ext uri="{FF2B5EF4-FFF2-40B4-BE49-F238E27FC236}">
                    <a16:creationId xmlns:a16="http://schemas.microsoft.com/office/drawing/2014/main" id="{283FFA8A-4F6B-73F7-E7C2-0A6EA025A8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4583" y="4935379"/>
                <a:ext cx="3806140" cy="1941670"/>
              </a:xfrm>
              <a:prstGeom prst="rect">
                <a:avLst/>
              </a:prstGeom>
            </p:spPr>
          </p:pic>
          <p:pic>
            <p:nvPicPr>
              <p:cNvPr id="36" name="图片 35">
                <a:extLst>
                  <a:ext uri="{FF2B5EF4-FFF2-40B4-BE49-F238E27FC236}">
                    <a16:creationId xmlns:a16="http://schemas.microsoft.com/office/drawing/2014/main" id="{5252A471-D980-E662-1ACB-4D9561EE39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2013" y="5678331"/>
                <a:ext cx="3806140" cy="1941670"/>
              </a:xfrm>
              <a:prstGeom prst="rect">
                <a:avLst/>
              </a:prstGeom>
            </p:spPr>
          </p:pic>
        </p:grpSp>
        <p:grpSp>
          <p:nvGrpSpPr>
            <p:cNvPr id="22" name="组合 21">
              <a:extLst>
                <a:ext uri="{FF2B5EF4-FFF2-40B4-BE49-F238E27FC236}">
                  <a16:creationId xmlns:a16="http://schemas.microsoft.com/office/drawing/2014/main" id="{2CAE7416-ADB3-73E0-4E35-8EE1889CC3DD}"/>
                </a:ext>
              </a:extLst>
            </p:cNvPr>
            <p:cNvGrpSpPr/>
            <p:nvPr/>
          </p:nvGrpSpPr>
          <p:grpSpPr>
            <a:xfrm flipH="1">
              <a:off x="-1747534" y="4555807"/>
              <a:ext cx="8857324" cy="3710464"/>
              <a:chOff x="4343399" y="4555807"/>
              <a:chExt cx="8857324" cy="3710464"/>
            </a:xfrm>
          </p:grpSpPr>
          <p:pic>
            <p:nvPicPr>
              <p:cNvPr id="23" name="图片 22">
                <a:extLst>
                  <a:ext uri="{FF2B5EF4-FFF2-40B4-BE49-F238E27FC236}">
                    <a16:creationId xmlns:a16="http://schemas.microsoft.com/office/drawing/2014/main" id="{F7EA5F85-9749-5DA4-A955-CECDCE37A1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399" y="5449728"/>
                <a:ext cx="3806140" cy="2816543"/>
              </a:xfrm>
              <a:prstGeom prst="rect">
                <a:avLst/>
              </a:prstGeom>
            </p:spPr>
          </p:pic>
          <p:pic>
            <p:nvPicPr>
              <p:cNvPr id="24" name="图片 23">
                <a:extLst>
                  <a:ext uri="{FF2B5EF4-FFF2-40B4-BE49-F238E27FC236}">
                    <a16:creationId xmlns:a16="http://schemas.microsoft.com/office/drawing/2014/main" id="{9A8D862B-1B93-9818-8B54-77FE095D58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8254" y="5829300"/>
                <a:ext cx="3806140" cy="1941670"/>
              </a:xfrm>
              <a:prstGeom prst="rect">
                <a:avLst/>
              </a:prstGeom>
            </p:spPr>
          </p:pic>
          <p:pic>
            <p:nvPicPr>
              <p:cNvPr id="25" name="图片 24">
                <a:extLst>
                  <a:ext uri="{FF2B5EF4-FFF2-40B4-BE49-F238E27FC236}">
                    <a16:creationId xmlns:a16="http://schemas.microsoft.com/office/drawing/2014/main" id="{68D61D4E-1403-B1FE-C057-73BB59C40F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799" y="5376802"/>
                <a:ext cx="3806140" cy="2816543"/>
              </a:xfrm>
              <a:prstGeom prst="rect">
                <a:avLst/>
              </a:prstGeom>
            </p:spPr>
          </p:pic>
          <p:pic>
            <p:nvPicPr>
              <p:cNvPr id="26" name="图片 25">
                <a:extLst>
                  <a:ext uri="{FF2B5EF4-FFF2-40B4-BE49-F238E27FC236}">
                    <a16:creationId xmlns:a16="http://schemas.microsoft.com/office/drawing/2014/main" id="{86BAA340-A0DA-D4EA-36D6-48F2166EC9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5654" y="5756374"/>
                <a:ext cx="3806140" cy="1941670"/>
              </a:xfrm>
              <a:prstGeom prst="rect">
                <a:avLst/>
              </a:prstGeom>
            </p:spPr>
          </p:pic>
          <p:pic>
            <p:nvPicPr>
              <p:cNvPr id="27" name="图片 26">
                <a:extLst>
                  <a:ext uri="{FF2B5EF4-FFF2-40B4-BE49-F238E27FC236}">
                    <a16:creationId xmlns:a16="http://schemas.microsoft.com/office/drawing/2014/main" id="{01AF8658-BA92-5E91-24A0-1B8BC8203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9728" y="4555807"/>
                <a:ext cx="3806140" cy="2816543"/>
              </a:xfrm>
              <a:prstGeom prst="rect">
                <a:avLst/>
              </a:prstGeom>
            </p:spPr>
          </p:pic>
          <p:pic>
            <p:nvPicPr>
              <p:cNvPr id="28" name="图片 27">
                <a:extLst>
                  <a:ext uri="{FF2B5EF4-FFF2-40B4-BE49-F238E27FC236}">
                    <a16:creationId xmlns:a16="http://schemas.microsoft.com/office/drawing/2014/main" id="{347701C0-D2BE-FFA2-5B94-4C826394CD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4583" y="4935379"/>
                <a:ext cx="3806140" cy="1941670"/>
              </a:xfrm>
              <a:prstGeom prst="rect">
                <a:avLst/>
              </a:prstGeom>
            </p:spPr>
          </p:pic>
          <p:pic>
            <p:nvPicPr>
              <p:cNvPr id="29" name="图片 28">
                <a:extLst>
                  <a:ext uri="{FF2B5EF4-FFF2-40B4-BE49-F238E27FC236}">
                    <a16:creationId xmlns:a16="http://schemas.microsoft.com/office/drawing/2014/main" id="{B63D0DCC-BF8A-23FA-AD75-664D0EAC91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2013" y="5678331"/>
                <a:ext cx="3806140" cy="1941670"/>
              </a:xfrm>
              <a:prstGeom prst="rect">
                <a:avLst/>
              </a:prstGeom>
            </p:spPr>
          </p:pic>
        </p:grpSp>
      </p:grpSp>
      <p:pic>
        <p:nvPicPr>
          <p:cNvPr id="37" name="图片 36">
            <a:extLst>
              <a:ext uri="{FF2B5EF4-FFF2-40B4-BE49-F238E27FC236}">
                <a16:creationId xmlns:a16="http://schemas.microsoft.com/office/drawing/2014/main" id="{4DB0A75F-D0F9-B6B7-0A4D-A5D082E674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840694" y="-2531724"/>
            <a:ext cx="4639395" cy="7386710"/>
          </a:xfrm>
          <a:prstGeom prst="rect">
            <a:avLst/>
          </a:prstGeom>
        </p:spPr>
      </p:pic>
      <p:pic>
        <p:nvPicPr>
          <p:cNvPr id="38" name="图片 37" descr="图片包含 笔记本, 电脑, 播放, 男人&#10;&#10;描述已自动生成">
            <a:extLst>
              <a:ext uri="{FF2B5EF4-FFF2-40B4-BE49-F238E27FC236}">
                <a16:creationId xmlns:a16="http://schemas.microsoft.com/office/drawing/2014/main" id="{8A4DC5B9-1BE9-9E28-A7DE-150EC9FD8B2B}"/>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47963" t="-458" r="37395" b="77632"/>
          <a:stretch/>
        </p:blipFill>
        <p:spPr>
          <a:xfrm>
            <a:off x="9683278" y="4776781"/>
            <a:ext cx="2417449" cy="2575913"/>
          </a:xfrm>
          <a:prstGeom prst="rect">
            <a:avLst/>
          </a:prstGeom>
        </p:spPr>
      </p:pic>
      <p:pic>
        <p:nvPicPr>
          <p:cNvPr id="39" name="图片 38" descr="图片包含 笔记本, 电脑, 播放, 男人&#10;&#10;描述已自动生成">
            <a:extLst>
              <a:ext uri="{FF2B5EF4-FFF2-40B4-BE49-F238E27FC236}">
                <a16:creationId xmlns:a16="http://schemas.microsoft.com/office/drawing/2014/main" id="{C1B669BF-4103-BB85-1EC1-D858833D6C0D}"/>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69715" t="77174" r="8975"/>
          <a:stretch/>
        </p:blipFill>
        <p:spPr>
          <a:xfrm>
            <a:off x="8821097" y="-30536"/>
            <a:ext cx="2538303" cy="1858311"/>
          </a:xfrm>
          <a:prstGeom prst="rect">
            <a:avLst/>
          </a:prstGeom>
        </p:spPr>
      </p:pic>
    </p:spTree>
    <p:extLst>
      <p:ext uri="{BB962C8B-B14F-4D97-AF65-F5344CB8AC3E}">
        <p14:creationId xmlns:p14="http://schemas.microsoft.com/office/powerpoint/2010/main" val="23492510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a:extLst>
              <a:ext uri="{FF2B5EF4-FFF2-40B4-BE49-F238E27FC236}">
                <a16:creationId xmlns:a16="http://schemas.microsoft.com/office/drawing/2014/main" id="{F13815D2-1BAE-7FA9-7234-4E4BE2C6A39D}"/>
              </a:ext>
            </a:extLst>
          </p:cNvPr>
          <p:cNvSpPr/>
          <p:nvPr/>
        </p:nvSpPr>
        <p:spPr>
          <a:xfrm>
            <a:off x="2694489" y="542602"/>
            <a:ext cx="8801684" cy="238126"/>
          </a:xfrm>
          <a:prstGeom prst="parallelogram">
            <a:avLst>
              <a:gd name="adj" fmla="val 49324"/>
            </a:avLst>
          </a:prstGeom>
          <a:solidFill>
            <a:schemeClr val="accent3">
              <a:lumMod val="20000"/>
              <a:lumOff val="80000"/>
              <a:alpha val="4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5" name="任意多边形: 形状 4">
            <a:extLst>
              <a:ext uri="{FF2B5EF4-FFF2-40B4-BE49-F238E27FC236}">
                <a16:creationId xmlns:a16="http://schemas.microsoft.com/office/drawing/2014/main" id="{909A0CEE-C54C-140A-1DC8-1E680DF220A1}"/>
              </a:ext>
            </a:extLst>
          </p:cNvPr>
          <p:cNvSpPr/>
          <p:nvPr/>
        </p:nvSpPr>
        <p:spPr>
          <a:xfrm>
            <a:off x="695827" y="325761"/>
            <a:ext cx="2474914"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gradFill flip="none" rotWithShape="1">
            <a:gsLst>
              <a:gs pos="100000">
                <a:schemeClr val="accent3"/>
              </a:gs>
              <a:gs pos="23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6" name="文本框 5">
            <a:extLst>
              <a:ext uri="{FF2B5EF4-FFF2-40B4-BE49-F238E27FC236}">
                <a16:creationId xmlns:a16="http://schemas.microsoft.com/office/drawing/2014/main" id="{F2054446-F8FC-F885-FC65-A0088302DD71}"/>
              </a:ext>
            </a:extLst>
          </p:cNvPr>
          <p:cNvSpPr txBox="1"/>
          <p:nvPr/>
        </p:nvSpPr>
        <p:spPr>
          <a:xfrm>
            <a:off x="695828" y="336931"/>
            <a:ext cx="22285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kern="0" spc="300">
                <a:solidFill>
                  <a:srgbClr val="FFFFFF"/>
                </a:solidFill>
                <a:effectLst>
                  <a:outerShdw dist="38100" algn="ctr" rotWithShape="0">
                    <a:srgbClr val="4FD402">
                      <a:lumMod val="50000"/>
                    </a:srgbClr>
                  </a:outerShdw>
                </a:effectLst>
                <a:latin typeface="+mj-ea"/>
                <a:ea typeface="+mj-ea"/>
                <a:cs typeface="阿里巴巴普惠体 H" panose="00020600040101010101" pitchFamily="18" charset="-122"/>
              </a:rPr>
              <a:t>工作总结</a:t>
            </a:r>
            <a:endParaRPr kumimoji="0" lang="zh-CN" altLang="en-US" sz="2400" b="0" i="0" u="none" strike="noStrike" kern="0" cap="none" spc="300" normalizeH="0" baseline="0" noProof="0">
              <a:ln>
                <a:noFill/>
              </a:ln>
              <a:solidFill>
                <a:srgbClr val="FFFFFF"/>
              </a:solidFill>
              <a:effectLst>
                <a:outerShdw dist="38100" algn="ctr" rotWithShape="0">
                  <a:srgbClr val="4FD402">
                    <a:lumMod val="50000"/>
                  </a:srgbClr>
                </a:outerShdw>
              </a:effectLst>
              <a:uLnTx/>
              <a:uFillTx/>
              <a:latin typeface="+mj-ea"/>
              <a:ea typeface="+mj-ea"/>
              <a:cs typeface="阿里巴巴普惠体 H" panose="00020600040101010101" pitchFamily="18" charset="-122"/>
            </a:endParaRPr>
          </a:p>
        </p:txBody>
      </p:sp>
      <p:sp>
        <p:nvSpPr>
          <p:cNvPr id="7" name="平行四边形 6">
            <a:extLst>
              <a:ext uri="{FF2B5EF4-FFF2-40B4-BE49-F238E27FC236}">
                <a16:creationId xmlns:a16="http://schemas.microsoft.com/office/drawing/2014/main" id="{6D44CF4E-588B-0AD2-8AE7-852497B1F74F}"/>
              </a:ext>
            </a:extLst>
          </p:cNvPr>
          <p:cNvSpPr/>
          <p:nvPr/>
        </p:nvSpPr>
        <p:spPr>
          <a:xfrm>
            <a:off x="485790" y="287015"/>
            <a:ext cx="2752726" cy="485774"/>
          </a:xfrm>
          <a:prstGeom prst="parallelogram">
            <a:avLst>
              <a:gd name="adj" fmla="val 49324"/>
            </a:avLst>
          </a:prstGeom>
          <a:noFill/>
          <a:ln w="6350" cap="flat" cmpd="sng" algn="ctr">
            <a:gradFill flip="none" rotWithShape="1">
              <a:gsLst>
                <a:gs pos="70000">
                  <a:schemeClr val="accent3">
                    <a:alpha val="0"/>
                  </a:schemeClr>
                </a:gs>
                <a:gs pos="100000">
                  <a:schemeClr val="accent3"/>
                </a:gs>
              </a:gsLst>
              <a:lin ang="189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25" name="任意多边形: 形状 24">
            <a:extLst>
              <a:ext uri="{FF2B5EF4-FFF2-40B4-BE49-F238E27FC236}">
                <a16:creationId xmlns:a16="http://schemas.microsoft.com/office/drawing/2014/main" id="{BFA2C705-968C-07E9-9F0A-CC42831636FD}"/>
              </a:ext>
            </a:extLst>
          </p:cNvPr>
          <p:cNvSpPr/>
          <p:nvPr/>
        </p:nvSpPr>
        <p:spPr>
          <a:xfrm flipV="1">
            <a:off x="-755565" y="5581124"/>
            <a:ext cx="13131863" cy="333507"/>
          </a:xfrm>
          <a:custGeom>
            <a:avLst/>
            <a:gdLst>
              <a:gd name="connsiteX0" fmla="*/ 606709 w 13131863"/>
              <a:gd name="connsiteY0" fmla="*/ 169468 h 1403301"/>
              <a:gd name="connsiteX1" fmla="*/ 606709 w 13131863"/>
              <a:gd name="connsiteY1" fmla="*/ 105672 h 1403301"/>
              <a:gd name="connsiteX2" fmla="*/ 6911816 w 13131863"/>
              <a:gd name="connsiteY2" fmla="*/ 1402844 h 1403301"/>
              <a:gd name="connsiteX3" fmla="*/ 13131863 w 13131863"/>
              <a:gd name="connsiteY3" fmla="*/ 254528 h 1403301"/>
            </a:gdLst>
            <a:ahLst/>
            <a:cxnLst>
              <a:cxn ang="0">
                <a:pos x="connsiteX0" y="connsiteY0"/>
              </a:cxn>
              <a:cxn ang="0">
                <a:pos x="connsiteX1" y="connsiteY1"/>
              </a:cxn>
              <a:cxn ang="0">
                <a:pos x="connsiteX2" y="connsiteY2"/>
              </a:cxn>
              <a:cxn ang="0">
                <a:pos x="connsiteX3" y="connsiteY3"/>
              </a:cxn>
            </a:cxnLst>
            <a:rect l="l" t="t" r="r" b="b"/>
            <a:pathLst>
              <a:path w="13131863" h="1403301">
                <a:moveTo>
                  <a:pt x="606709" y="169468"/>
                </a:moveTo>
                <a:cubicBezTo>
                  <a:pt x="81283" y="34788"/>
                  <a:pt x="-444142" y="-99891"/>
                  <a:pt x="606709" y="105672"/>
                </a:cubicBezTo>
                <a:cubicBezTo>
                  <a:pt x="1657560" y="311235"/>
                  <a:pt x="4824290" y="1378035"/>
                  <a:pt x="6911816" y="1402844"/>
                </a:cubicBezTo>
                <a:cubicBezTo>
                  <a:pt x="8999342" y="1427653"/>
                  <a:pt x="12153668" y="435281"/>
                  <a:pt x="13131863" y="254528"/>
                </a:cubicBezTo>
              </a:path>
            </a:pathLst>
          </a:custGeom>
          <a:noFill/>
          <a:ln w="25400" cap="flat" cmpd="sng" algn="ctr">
            <a:solidFill>
              <a:schemeClr val="accent3">
                <a:alpha val="27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任意多边形: 形状 25">
            <a:extLst>
              <a:ext uri="{FF2B5EF4-FFF2-40B4-BE49-F238E27FC236}">
                <a16:creationId xmlns:a16="http://schemas.microsoft.com/office/drawing/2014/main" id="{2F931DA1-53B6-B02C-EE04-BBD33963D016}"/>
              </a:ext>
            </a:extLst>
          </p:cNvPr>
          <p:cNvSpPr/>
          <p:nvPr/>
        </p:nvSpPr>
        <p:spPr>
          <a:xfrm>
            <a:off x="-755565" y="1404666"/>
            <a:ext cx="13131863" cy="407602"/>
          </a:xfrm>
          <a:custGeom>
            <a:avLst/>
            <a:gdLst>
              <a:gd name="connsiteX0" fmla="*/ 606709 w 13131863"/>
              <a:gd name="connsiteY0" fmla="*/ 169468 h 1403301"/>
              <a:gd name="connsiteX1" fmla="*/ 606709 w 13131863"/>
              <a:gd name="connsiteY1" fmla="*/ 105672 h 1403301"/>
              <a:gd name="connsiteX2" fmla="*/ 6911816 w 13131863"/>
              <a:gd name="connsiteY2" fmla="*/ 1402844 h 1403301"/>
              <a:gd name="connsiteX3" fmla="*/ 13131863 w 13131863"/>
              <a:gd name="connsiteY3" fmla="*/ 254528 h 1403301"/>
            </a:gdLst>
            <a:ahLst/>
            <a:cxnLst>
              <a:cxn ang="0">
                <a:pos x="connsiteX0" y="connsiteY0"/>
              </a:cxn>
              <a:cxn ang="0">
                <a:pos x="connsiteX1" y="connsiteY1"/>
              </a:cxn>
              <a:cxn ang="0">
                <a:pos x="connsiteX2" y="connsiteY2"/>
              </a:cxn>
              <a:cxn ang="0">
                <a:pos x="connsiteX3" y="connsiteY3"/>
              </a:cxn>
            </a:cxnLst>
            <a:rect l="l" t="t" r="r" b="b"/>
            <a:pathLst>
              <a:path w="13131863" h="1403301">
                <a:moveTo>
                  <a:pt x="606709" y="169468"/>
                </a:moveTo>
                <a:cubicBezTo>
                  <a:pt x="81283" y="34788"/>
                  <a:pt x="-444142" y="-99891"/>
                  <a:pt x="606709" y="105672"/>
                </a:cubicBezTo>
                <a:cubicBezTo>
                  <a:pt x="1657560" y="311235"/>
                  <a:pt x="4824290" y="1378035"/>
                  <a:pt x="6911816" y="1402844"/>
                </a:cubicBezTo>
                <a:cubicBezTo>
                  <a:pt x="8999342" y="1427653"/>
                  <a:pt x="12153668" y="435281"/>
                  <a:pt x="13131863" y="254528"/>
                </a:cubicBezTo>
              </a:path>
            </a:pathLst>
          </a:custGeom>
          <a:noFill/>
          <a:ln w="25400" cap="flat" cmpd="sng" algn="ctr">
            <a:solidFill>
              <a:schemeClr val="accent1">
                <a:alpha val="27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矩形: 圆角 26">
            <a:extLst>
              <a:ext uri="{FF2B5EF4-FFF2-40B4-BE49-F238E27FC236}">
                <a16:creationId xmlns:a16="http://schemas.microsoft.com/office/drawing/2014/main" id="{9DE75C87-D2AC-D1AA-D66D-A0F20332ACEB}"/>
              </a:ext>
            </a:extLst>
          </p:cNvPr>
          <p:cNvSpPr>
            <a:spLocks/>
          </p:cNvSpPr>
          <p:nvPr/>
        </p:nvSpPr>
        <p:spPr>
          <a:xfrm>
            <a:off x="632474" y="1980776"/>
            <a:ext cx="2145112" cy="3419369"/>
          </a:xfrm>
          <a:prstGeom prst="roundRect">
            <a:avLst/>
          </a:prstGeom>
          <a:solidFill>
            <a:sysClr val="window" lastClr="FFFFFF"/>
          </a:solidFill>
          <a:ln w="12700" cap="flat" cmpd="sng" algn="ctr">
            <a:noFill/>
            <a:prstDash val="solid"/>
            <a:miter lim="800000"/>
          </a:ln>
          <a:effectLst>
            <a:outerShdw blurRad="190500" dist="38100" dir="5400000" algn="t" rotWithShape="0">
              <a:schemeClr val="accent1">
                <a:lumMod val="75000"/>
                <a:alpha val="23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矩形: 圆角 27">
            <a:extLst>
              <a:ext uri="{FF2B5EF4-FFF2-40B4-BE49-F238E27FC236}">
                <a16:creationId xmlns:a16="http://schemas.microsoft.com/office/drawing/2014/main" id="{2E711B1B-B934-6770-A675-38F12B7E78F4}"/>
              </a:ext>
            </a:extLst>
          </p:cNvPr>
          <p:cNvSpPr>
            <a:spLocks/>
          </p:cNvSpPr>
          <p:nvPr/>
        </p:nvSpPr>
        <p:spPr>
          <a:xfrm>
            <a:off x="5104088" y="1980776"/>
            <a:ext cx="2145112" cy="3419369"/>
          </a:xfrm>
          <a:prstGeom prst="roundRect">
            <a:avLst/>
          </a:prstGeom>
          <a:solidFill>
            <a:sysClr val="window" lastClr="FFFFFF"/>
          </a:solidFill>
          <a:ln w="12700" cap="flat" cmpd="sng" algn="ctr">
            <a:noFill/>
            <a:prstDash val="solid"/>
            <a:miter lim="800000"/>
          </a:ln>
          <a:effectLst>
            <a:outerShdw blurRad="190500" dist="38100" dir="5400000" algn="t" rotWithShape="0">
              <a:schemeClr val="accent1">
                <a:lumMod val="75000"/>
                <a:alpha val="23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矩形: 圆角 28">
            <a:extLst>
              <a:ext uri="{FF2B5EF4-FFF2-40B4-BE49-F238E27FC236}">
                <a16:creationId xmlns:a16="http://schemas.microsoft.com/office/drawing/2014/main" id="{B88E30D6-B123-F87F-09BB-D9112AF311D6}"/>
              </a:ext>
            </a:extLst>
          </p:cNvPr>
          <p:cNvSpPr>
            <a:spLocks/>
          </p:cNvSpPr>
          <p:nvPr/>
        </p:nvSpPr>
        <p:spPr>
          <a:xfrm>
            <a:off x="2868281" y="1980776"/>
            <a:ext cx="2145112" cy="3419369"/>
          </a:xfrm>
          <a:prstGeom prst="roundRect">
            <a:avLst/>
          </a:prstGeom>
          <a:solidFill>
            <a:sysClr val="window" lastClr="FFFFFF"/>
          </a:solidFill>
          <a:ln w="12700" cap="flat" cmpd="sng" algn="ctr">
            <a:noFill/>
            <a:prstDash val="solid"/>
            <a:miter lim="800000"/>
          </a:ln>
          <a:effectLst>
            <a:outerShdw blurRad="190500" dist="38100" dir="5400000" algn="t" rotWithShape="0">
              <a:schemeClr val="accent1">
                <a:lumMod val="75000"/>
                <a:alpha val="23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矩形: 圆角 29">
            <a:extLst>
              <a:ext uri="{FF2B5EF4-FFF2-40B4-BE49-F238E27FC236}">
                <a16:creationId xmlns:a16="http://schemas.microsoft.com/office/drawing/2014/main" id="{32FFE639-FEC5-2C45-505C-93E269478578}"/>
              </a:ext>
            </a:extLst>
          </p:cNvPr>
          <p:cNvSpPr>
            <a:spLocks/>
          </p:cNvSpPr>
          <p:nvPr/>
        </p:nvSpPr>
        <p:spPr>
          <a:xfrm>
            <a:off x="9575702" y="1980776"/>
            <a:ext cx="2145112" cy="3419369"/>
          </a:xfrm>
          <a:prstGeom prst="roundRect">
            <a:avLst/>
          </a:prstGeom>
          <a:solidFill>
            <a:sysClr val="window" lastClr="FFFFFF"/>
          </a:solidFill>
          <a:ln w="12700" cap="flat" cmpd="sng" algn="ctr">
            <a:noFill/>
            <a:prstDash val="solid"/>
            <a:miter lim="800000"/>
          </a:ln>
          <a:effectLst>
            <a:outerShdw blurRad="190500" dist="38100" dir="5400000" algn="t" rotWithShape="0">
              <a:schemeClr val="accent1">
                <a:lumMod val="75000"/>
                <a:alpha val="23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 name="矩形: 圆角 30">
            <a:extLst>
              <a:ext uri="{FF2B5EF4-FFF2-40B4-BE49-F238E27FC236}">
                <a16:creationId xmlns:a16="http://schemas.microsoft.com/office/drawing/2014/main" id="{25DE5CC8-3A4D-1C69-366E-72D46738B109}"/>
              </a:ext>
            </a:extLst>
          </p:cNvPr>
          <p:cNvSpPr>
            <a:spLocks/>
          </p:cNvSpPr>
          <p:nvPr/>
        </p:nvSpPr>
        <p:spPr>
          <a:xfrm>
            <a:off x="7339895" y="1980776"/>
            <a:ext cx="2145112" cy="3419369"/>
          </a:xfrm>
          <a:prstGeom prst="roundRect">
            <a:avLst/>
          </a:prstGeom>
          <a:solidFill>
            <a:sysClr val="window" lastClr="FFFFFF"/>
          </a:solidFill>
          <a:ln w="12700" cap="flat" cmpd="sng" algn="ctr">
            <a:noFill/>
            <a:prstDash val="solid"/>
            <a:miter lim="800000"/>
          </a:ln>
          <a:effectLst>
            <a:outerShdw blurRad="190500" dist="38100" dir="5400000" algn="t" rotWithShape="0">
              <a:schemeClr val="accent1">
                <a:lumMod val="75000"/>
                <a:alpha val="23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文本框 31">
            <a:extLst>
              <a:ext uri="{FF2B5EF4-FFF2-40B4-BE49-F238E27FC236}">
                <a16:creationId xmlns:a16="http://schemas.microsoft.com/office/drawing/2014/main" id="{90545695-EA3B-AF74-2ED2-B995DCEEC776}"/>
              </a:ext>
            </a:extLst>
          </p:cNvPr>
          <p:cNvSpPr txBox="1"/>
          <p:nvPr/>
        </p:nvSpPr>
        <p:spPr>
          <a:xfrm>
            <a:off x="9939653" y="3249414"/>
            <a:ext cx="1453407" cy="916547"/>
          </a:xfrm>
          <a:prstGeom prst="rect">
            <a:avLst/>
          </a:prstGeom>
          <a:noFill/>
          <a:effectLst/>
        </p:spPr>
        <p:txBody>
          <a:bodyPr wrap="square" lIns="48463" tIns="24232" rIns="48463" bIns="24232">
            <a:spAutoFit/>
          </a:bodyPr>
          <a:lstStyle/>
          <a:p>
            <a:pPr algn="dist">
              <a:lnSpc>
                <a:spcPct val="120000"/>
              </a:lnSpc>
              <a:defRPr/>
            </a:pPr>
            <a:r>
              <a:rPr lang="zh-CN" altLang="en-US" sz="1200">
                <a:solidFill>
                  <a:prstClr val="black"/>
                </a:solidFill>
                <a:latin typeface="+mn-ea"/>
              </a:rPr>
              <a:t>输入你的内容文字输入你的内容文字输入你的内容文字输入你的内容文字</a:t>
            </a:r>
          </a:p>
        </p:txBody>
      </p:sp>
      <p:sp>
        <p:nvSpPr>
          <p:cNvPr id="33" name="文本框 32">
            <a:extLst>
              <a:ext uri="{FF2B5EF4-FFF2-40B4-BE49-F238E27FC236}">
                <a16:creationId xmlns:a16="http://schemas.microsoft.com/office/drawing/2014/main" id="{7F006F2F-6793-5444-2851-385443BE0147}"/>
              </a:ext>
            </a:extLst>
          </p:cNvPr>
          <p:cNvSpPr txBox="1"/>
          <p:nvPr/>
        </p:nvSpPr>
        <p:spPr>
          <a:xfrm>
            <a:off x="7765788" y="3249414"/>
            <a:ext cx="1316472" cy="916547"/>
          </a:xfrm>
          <a:prstGeom prst="rect">
            <a:avLst/>
          </a:prstGeom>
          <a:noFill/>
          <a:effectLst/>
        </p:spPr>
        <p:txBody>
          <a:bodyPr wrap="square" lIns="48463" tIns="24232" rIns="48463" bIns="24232">
            <a:spAutoFit/>
          </a:bodyPr>
          <a:lstStyle/>
          <a:p>
            <a:pPr algn="just">
              <a:lnSpc>
                <a:spcPct val="120000"/>
              </a:lnSpc>
              <a:defRPr/>
            </a:pPr>
            <a:r>
              <a:rPr lang="zh-CN" altLang="en-US" sz="1200">
                <a:solidFill>
                  <a:prstClr val="black"/>
                </a:solidFill>
                <a:latin typeface="+mn-ea"/>
              </a:rPr>
              <a:t>输入你的内容文字输入你的内容文字输入你的内容文字输入你的内容文字</a:t>
            </a:r>
          </a:p>
        </p:txBody>
      </p:sp>
      <p:sp>
        <p:nvSpPr>
          <p:cNvPr id="34" name="文本框 33">
            <a:extLst>
              <a:ext uri="{FF2B5EF4-FFF2-40B4-BE49-F238E27FC236}">
                <a16:creationId xmlns:a16="http://schemas.microsoft.com/office/drawing/2014/main" id="{48F9518D-90C2-2927-C988-77096512D304}"/>
              </a:ext>
            </a:extLst>
          </p:cNvPr>
          <p:cNvSpPr txBox="1"/>
          <p:nvPr/>
        </p:nvSpPr>
        <p:spPr>
          <a:xfrm>
            <a:off x="5443335" y="3249414"/>
            <a:ext cx="1436950" cy="916547"/>
          </a:xfrm>
          <a:prstGeom prst="rect">
            <a:avLst/>
          </a:prstGeom>
          <a:noFill/>
          <a:effectLst/>
        </p:spPr>
        <p:txBody>
          <a:bodyPr wrap="square" lIns="48463" tIns="24232" rIns="48463" bIns="24232">
            <a:spAutoFit/>
          </a:bodyPr>
          <a:lstStyle/>
          <a:p>
            <a:pPr algn="dist">
              <a:lnSpc>
                <a:spcPct val="120000"/>
              </a:lnSpc>
              <a:defRPr/>
            </a:pPr>
            <a:r>
              <a:rPr lang="zh-CN" altLang="en-US" sz="1200">
                <a:solidFill>
                  <a:prstClr val="black"/>
                </a:solidFill>
                <a:latin typeface="+mn-ea"/>
              </a:rPr>
              <a:t>输入你的内容文字输入你的内容文字输入你的内容文字输入你的内容文字</a:t>
            </a:r>
          </a:p>
        </p:txBody>
      </p:sp>
      <p:sp>
        <p:nvSpPr>
          <p:cNvPr id="35" name="文本框 34">
            <a:extLst>
              <a:ext uri="{FF2B5EF4-FFF2-40B4-BE49-F238E27FC236}">
                <a16:creationId xmlns:a16="http://schemas.microsoft.com/office/drawing/2014/main" id="{BCE56B1F-A26E-969A-2EF7-DCE2081D0D98}"/>
              </a:ext>
            </a:extLst>
          </p:cNvPr>
          <p:cNvSpPr txBox="1"/>
          <p:nvPr/>
        </p:nvSpPr>
        <p:spPr>
          <a:xfrm>
            <a:off x="3195732" y="3249414"/>
            <a:ext cx="1409730" cy="916547"/>
          </a:xfrm>
          <a:prstGeom prst="rect">
            <a:avLst/>
          </a:prstGeom>
          <a:noFill/>
          <a:effectLst/>
        </p:spPr>
        <p:txBody>
          <a:bodyPr wrap="square" lIns="48463" tIns="24232" rIns="48463" bIns="24232">
            <a:spAutoFit/>
          </a:bodyPr>
          <a:lstStyle/>
          <a:p>
            <a:pPr algn="dist">
              <a:lnSpc>
                <a:spcPct val="120000"/>
              </a:lnSpc>
              <a:defRPr/>
            </a:pPr>
            <a:r>
              <a:rPr lang="zh-CN" altLang="en-US" sz="1200">
                <a:solidFill>
                  <a:prstClr val="black"/>
                </a:solidFill>
                <a:latin typeface="+mn-ea"/>
              </a:rPr>
              <a:t>输入你的内容文字输入你的内容文字输入你的内容文字输入你的内容文字</a:t>
            </a:r>
          </a:p>
        </p:txBody>
      </p:sp>
      <p:sp>
        <p:nvSpPr>
          <p:cNvPr id="36" name="文本框 35">
            <a:extLst>
              <a:ext uri="{FF2B5EF4-FFF2-40B4-BE49-F238E27FC236}">
                <a16:creationId xmlns:a16="http://schemas.microsoft.com/office/drawing/2014/main" id="{4B8EDE8D-F0F5-4886-1849-28D3FF379E80}"/>
              </a:ext>
            </a:extLst>
          </p:cNvPr>
          <p:cNvSpPr txBox="1"/>
          <p:nvPr/>
        </p:nvSpPr>
        <p:spPr>
          <a:xfrm>
            <a:off x="960122" y="3249414"/>
            <a:ext cx="1407191" cy="916547"/>
          </a:xfrm>
          <a:prstGeom prst="rect">
            <a:avLst/>
          </a:prstGeom>
          <a:noFill/>
          <a:effectLst/>
        </p:spPr>
        <p:txBody>
          <a:bodyPr wrap="square" lIns="48463" tIns="24232" rIns="48463" bIns="24232">
            <a:spAutoFit/>
          </a:bodyPr>
          <a:lstStyle/>
          <a:p>
            <a:pPr algn="dist">
              <a:lnSpc>
                <a:spcPct val="120000"/>
              </a:lnSpc>
              <a:defRPr/>
            </a:pPr>
            <a:r>
              <a:rPr lang="zh-CN" altLang="en-US" sz="1200">
                <a:solidFill>
                  <a:prstClr val="black"/>
                </a:solidFill>
                <a:latin typeface="+mn-ea"/>
              </a:rPr>
              <a:t>输入你的内容文字输入你的内容文字输入你的内容文字输入你的内容文字</a:t>
            </a:r>
            <a:endParaRPr lang="zh-CN" altLang="en-US" sz="1200" dirty="0">
              <a:solidFill>
                <a:prstClr val="black"/>
              </a:solidFill>
              <a:latin typeface="+mn-ea"/>
            </a:endParaRPr>
          </a:p>
        </p:txBody>
      </p:sp>
      <p:sp>
        <p:nvSpPr>
          <p:cNvPr id="38" name="矩形: 圆角 37">
            <a:extLst>
              <a:ext uri="{FF2B5EF4-FFF2-40B4-BE49-F238E27FC236}">
                <a16:creationId xmlns:a16="http://schemas.microsoft.com/office/drawing/2014/main" id="{A377F996-6ABC-8C14-0FCD-B78328FA06E1}"/>
              </a:ext>
            </a:extLst>
          </p:cNvPr>
          <p:cNvSpPr/>
          <p:nvPr/>
        </p:nvSpPr>
        <p:spPr>
          <a:xfrm>
            <a:off x="9903291" y="2520086"/>
            <a:ext cx="1489769" cy="448003"/>
          </a:xfrm>
          <a:prstGeom prst="roundRect">
            <a:avLst/>
          </a:prstGeom>
          <a:gradFill>
            <a:gsLst>
              <a:gs pos="0">
                <a:schemeClr val="accent1"/>
              </a:gs>
              <a:gs pos="100000">
                <a:schemeClr val="accent3"/>
              </a:gs>
            </a:gsLst>
            <a:lin ang="0" scaled="1"/>
          </a:gradFill>
          <a:ln w="12700" cap="flat" cmpd="sng" algn="ctr">
            <a:noFill/>
            <a:prstDash val="solid"/>
            <a:miter lim="800000"/>
          </a:ln>
          <a:effectLst>
            <a:outerShdw blurRad="190500" dist="38100" dir="5400000" algn="t" rotWithShape="0">
              <a:schemeClr val="accent2">
                <a:lumMod val="75000"/>
                <a:alpha val="23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文本框 38">
            <a:extLst>
              <a:ext uri="{FF2B5EF4-FFF2-40B4-BE49-F238E27FC236}">
                <a16:creationId xmlns:a16="http://schemas.microsoft.com/office/drawing/2014/main" id="{C1EE6F88-4D05-E3B1-FC26-62FEC359D2E6}"/>
              </a:ext>
            </a:extLst>
          </p:cNvPr>
          <p:cNvSpPr txBox="1"/>
          <p:nvPr/>
        </p:nvSpPr>
        <p:spPr>
          <a:xfrm>
            <a:off x="10137574" y="2581119"/>
            <a:ext cx="1021202" cy="325936"/>
          </a:xfrm>
          <a:prstGeom prst="rect">
            <a:avLst/>
          </a:prstGeom>
          <a:noFill/>
          <a:effectLst/>
        </p:spPr>
        <p:txBody>
          <a:bodyPr wrap="none" lIns="48463" tIns="24232" rIns="48463" bIns="24232">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mj-ea"/>
                <a:ea typeface="+mj-ea"/>
              </a:rPr>
              <a:t>输入标题</a:t>
            </a:r>
            <a:endParaRPr kumimoji="0" lang="zh-CN" altLang="en-US" sz="180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endParaRPr>
          </a:p>
        </p:txBody>
      </p:sp>
      <p:sp>
        <p:nvSpPr>
          <p:cNvPr id="41" name="矩形: 圆角 40">
            <a:extLst>
              <a:ext uri="{FF2B5EF4-FFF2-40B4-BE49-F238E27FC236}">
                <a16:creationId xmlns:a16="http://schemas.microsoft.com/office/drawing/2014/main" id="{9D648E1C-A77E-8231-F5D2-0C3B4A876195}"/>
              </a:ext>
            </a:extLst>
          </p:cNvPr>
          <p:cNvSpPr/>
          <p:nvPr/>
        </p:nvSpPr>
        <p:spPr>
          <a:xfrm>
            <a:off x="7661063" y="2520086"/>
            <a:ext cx="1489769" cy="448003"/>
          </a:xfrm>
          <a:prstGeom prst="roundRect">
            <a:avLst/>
          </a:prstGeom>
          <a:gradFill>
            <a:gsLst>
              <a:gs pos="0">
                <a:schemeClr val="accent1"/>
              </a:gs>
              <a:gs pos="100000">
                <a:schemeClr val="accent3"/>
              </a:gs>
            </a:gsLst>
            <a:lin ang="0" scaled="1"/>
          </a:gradFill>
          <a:ln w="12700" cap="flat" cmpd="sng" algn="ctr">
            <a:noFill/>
            <a:prstDash val="solid"/>
            <a:miter lim="800000"/>
          </a:ln>
          <a:effectLst>
            <a:outerShdw blurRad="190500" dist="38100" dir="5400000" algn="t" rotWithShape="0">
              <a:schemeClr val="accent2">
                <a:lumMod val="75000"/>
                <a:alpha val="23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文本框 41">
            <a:extLst>
              <a:ext uri="{FF2B5EF4-FFF2-40B4-BE49-F238E27FC236}">
                <a16:creationId xmlns:a16="http://schemas.microsoft.com/office/drawing/2014/main" id="{F85DB706-7663-3D31-FC73-EA05DDB49F0B}"/>
              </a:ext>
            </a:extLst>
          </p:cNvPr>
          <p:cNvSpPr txBox="1"/>
          <p:nvPr/>
        </p:nvSpPr>
        <p:spPr>
          <a:xfrm>
            <a:off x="7895346" y="2581119"/>
            <a:ext cx="1021202" cy="325936"/>
          </a:xfrm>
          <a:prstGeom prst="rect">
            <a:avLst/>
          </a:prstGeom>
          <a:noFill/>
          <a:effectLst/>
        </p:spPr>
        <p:txBody>
          <a:bodyPr wrap="none" lIns="48463" tIns="24232" rIns="48463" bIns="24232">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mj-ea"/>
                <a:ea typeface="+mj-ea"/>
              </a:rPr>
              <a:t>输入标题</a:t>
            </a:r>
            <a:endParaRPr kumimoji="0" lang="zh-CN" altLang="en-US" sz="180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endParaRPr>
          </a:p>
        </p:txBody>
      </p:sp>
      <p:sp>
        <p:nvSpPr>
          <p:cNvPr id="44" name="矩形: 圆角 43">
            <a:extLst>
              <a:ext uri="{FF2B5EF4-FFF2-40B4-BE49-F238E27FC236}">
                <a16:creationId xmlns:a16="http://schemas.microsoft.com/office/drawing/2014/main" id="{57506BBC-53A9-39CD-4644-0744846FD07B}"/>
              </a:ext>
            </a:extLst>
          </p:cNvPr>
          <p:cNvSpPr/>
          <p:nvPr/>
        </p:nvSpPr>
        <p:spPr>
          <a:xfrm>
            <a:off x="5418834" y="2520086"/>
            <a:ext cx="1489769" cy="448003"/>
          </a:xfrm>
          <a:prstGeom prst="roundRect">
            <a:avLst/>
          </a:prstGeom>
          <a:gradFill>
            <a:gsLst>
              <a:gs pos="0">
                <a:schemeClr val="accent1"/>
              </a:gs>
              <a:gs pos="100000">
                <a:schemeClr val="accent3"/>
              </a:gs>
            </a:gsLst>
            <a:lin ang="0" scaled="1"/>
          </a:gradFill>
          <a:ln w="12700" cap="flat" cmpd="sng" algn="ctr">
            <a:noFill/>
            <a:prstDash val="solid"/>
            <a:miter lim="800000"/>
          </a:ln>
          <a:effectLst>
            <a:outerShdw blurRad="190500" dist="38100" dir="5400000" algn="t" rotWithShape="0">
              <a:schemeClr val="accent2">
                <a:lumMod val="75000"/>
                <a:alpha val="23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文本框 44">
            <a:extLst>
              <a:ext uri="{FF2B5EF4-FFF2-40B4-BE49-F238E27FC236}">
                <a16:creationId xmlns:a16="http://schemas.microsoft.com/office/drawing/2014/main" id="{F8776F46-62A0-C50D-4C97-6116D239AA2E}"/>
              </a:ext>
            </a:extLst>
          </p:cNvPr>
          <p:cNvSpPr txBox="1"/>
          <p:nvPr/>
        </p:nvSpPr>
        <p:spPr>
          <a:xfrm>
            <a:off x="5653117" y="2581119"/>
            <a:ext cx="1021202" cy="325936"/>
          </a:xfrm>
          <a:prstGeom prst="rect">
            <a:avLst/>
          </a:prstGeom>
          <a:noFill/>
          <a:effectLst/>
        </p:spPr>
        <p:txBody>
          <a:bodyPr wrap="none" lIns="48463" tIns="24232" rIns="48463" bIns="24232">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mj-ea"/>
                <a:ea typeface="+mj-ea"/>
              </a:rPr>
              <a:t>输入标题</a:t>
            </a:r>
            <a:endParaRPr kumimoji="0" lang="zh-CN" altLang="en-US" sz="180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endParaRPr>
          </a:p>
        </p:txBody>
      </p:sp>
      <p:sp>
        <p:nvSpPr>
          <p:cNvPr id="47" name="矩形: 圆角 46">
            <a:extLst>
              <a:ext uri="{FF2B5EF4-FFF2-40B4-BE49-F238E27FC236}">
                <a16:creationId xmlns:a16="http://schemas.microsoft.com/office/drawing/2014/main" id="{808DE320-6DA8-4EFD-3B8E-755DECA3758D}"/>
              </a:ext>
            </a:extLst>
          </p:cNvPr>
          <p:cNvSpPr/>
          <p:nvPr/>
        </p:nvSpPr>
        <p:spPr>
          <a:xfrm>
            <a:off x="3176605" y="2520086"/>
            <a:ext cx="1489769" cy="448003"/>
          </a:xfrm>
          <a:prstGeom prst="roundRect">
            <a:avLst/>
          </a:prstGeom>
          <a:gradFill>
            <a:gsLst>
              <a:gs pos="0">
                <a:schemeClr val="accent1"/>
              </a:gs>
              <a:gs pos="100000">
                <a:schemeClr val="accent3"/>
              </a:gs>
            </a:gsLst>
            <a:lin ang="0" scaled="1"/>
          </a:gradFill>
          <a:ln w="12700" cap="flat" cmpd="sng" algn="ctr">
            <a:noFill/>
            <a:prstDash val="solid"/>
            <a:miter lim="800000"/>
          </a:ln>
          <a:effectLst>
            <a:outerShdw blurRad="190500" dist="38100" dir="5400000" algn="t" rotWithShape="0">
              <a:schemeClr val="accent2">
                <a:lumMod val="75000"/>
                <a:alpha val="23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8" name="文本框 47">
            <a:extLst>
              <a:ext uri="{FF2B5EF4-FFF2-40B4-BE49-F238E27FC236}">
                <a16:creationId xmlns:a16="http://schemas.microsoft.com/office/drawing/2014/main" id="{D48726CB-F8B0-811C-4D3C-147C89A0A250}"/>
              </a:ext>
            </a:extLst>
          </p:cNvPr>
          <p:cNvSpPr txBox="1"/>
          <p:nvPr/>
        </p:nvSpPr>
        <p:spPr>
          <a:xfrm>
            <a:off x="3414470" y="2581119"/>
            <a:ext cx="1021202" cy="325936"/>
          </a:xfrm>
          <a:prstGeom prst="rect">
            <a:avLst/>
          </a:prstGeom>
          <a:noFill/>
          <a:effectLst/>
        </p:spPr>
        <p:txBody>
          <a:bodyPr wrap="none" lIns="48463" tIns="24232" rIns="48463" bIns="24232">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mj-ea"/>
                <a:ea typeface="+mj-ea"/>
              </a:rPr>
              <a:t>输入标题</a:t>
            </a:r>
            <a:endParaRPr kumimoji="0" lang="zh-CN" altLang="en-US" sz="180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endParaRPr>
          </a:p>
        </p:txBody>
      </p:sp>
      <p:sp>
        <p:nvSpPr>
          <p:cNvPr id="50" name="矩形: 圆角 49">
            <a:extLst>
              <a:ext uri="{FF2B5EF4-FFF2-40B4-BE49-F238E27FC236}">
                <a16:creationId xmlns:a16="http://schemas.microsoft.com/office/drawing/2014/main" id="{C7A89A43-70C5-6E33-2389-E6F556A31381}"/>
              </a:ext>
            </a:extLst>
          </p:cNvPr>
          <p:cNvSpPr/>
          <p:nvPr/>
        </p:nvSpPr>
        <p:spPr>
          <a:xfrm>
            <a:off x="934376" y="2520086"/>
            <a:ext cx="1489769" cy="448003"/>
          </a:xfrm>
          <a:prstGeom prst="roundRect">
            <a:avLst/>
          </a:prstGeom>
          <a:gradFill>
            <a:gsLst>
              <a:gs pos="0">
                <a:schemeClr val="accent1"/>
              </a:gs>
              <a:gs pos="100000">
                <a:schemeClr val="accent3"/>
              </a:gs>
            </a:gsLst>
            <a:lin ang="0" scaled="1"/>
          </a:gradFill>
          <a:ln w="12700" cap="flat" cmpd="sng" algn="ctr">
            <a:noFill/>
            <a:prstDash val="solid"/>
            <a:miter lim="800000"/>
          </a:ln>
          <a:effectLst>
            <a:outerShdw blurRad="190500" dist="38100" dir="5400000" algn="t" rotWithShape="0">
              <a:schemeClr val="accent2">
                <a:lumMod val="75000"/>
                <a:alpha val="23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1" name="文本框 50">
            <a:extLst>
              <a:ext uri="{FF2B5EF4-FFF2-40B4-BE49-F238E27FC236}">
                <a16:creationId xmlns:a16="http://schemas.microsoft.com/office/drawing/2014/main" id="{B704D97A-DA33-BC51-E4F3-47AD95597703}"/>
              </a:ext>
            </a:extLst>
          </p:cNvPr>
          <p:cNvSpPr txBox="1"/>
          <p:nvPr/>
        </p:nvSpPr>
        <p:spPr>
          <a:xfrm>
            <a:off x="1168659" y="2581119"/>
            <a:ext cx="1021202" cy="325936"/>
          </a:xfrm>
          <a:prstGeom prst="rect">
            <a:avLst/>
          </a:prstGeom>
          <a:noFill/>
          <a:effectLst/>
        </p:spPr>
        <p:txBody>
          <a:bodyPr wrap="none" lIns="48463" tIns="24232" rIns="48463" bIns="24232">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mj-ea"/>
                <a:ea typeface="+mj-ea"/>
              </a:rPr>
              <a:t>输入标题</a:t>
            </a:r>
            <a:endParaRPr kumimoji="0" lang="zh-CN" altLang="en-US" sz="180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mj-ea"/>
              <a:ea typeface="+mj-ea"/>
            </a:endParaRPr>
          </a:p>
        </p:txBody>
      </p:sp>
      <p:sp>
        <p:nvSpPr>
          <p:cNvPr id="52" name="文本框 51">
            <a:extLst>
              <a:ext uri="{FF2B5EF4-FFF2-40B4-BE49-F238E27FC236}">
                <a16:creationId xmlns:a16="http://schemas.microsoft.com/office/drawing/2014/main" id="{D2749D8A-9C7B-CF7F-59D5-0845B69CE094}"/>
              </a:ext>
            </a:extLst>
          </p:cNvPr>
          <p:cNvSpPr txBox="1"/>
          <p:nvPr/>
        </p:nvSpPr>
        <p:spPr>
          <a:xfrm>
            <a:off x="1399142" y="4383725"/>
            <a:ext cx="627962" cy="830997"/>
          </a:xfrm>
          <a:prstGeom prst="rect">
            <a:avLst/>
          </a:prstGeom>
          <a:noFill/>
        </p:spPr>
        <p:txBody>
          <a:bodyPr wrap="square" rtlCol="0">
            <a:spAutoFit/>
          </a:bodyPr>
          <a:lstStyle/>
          <a:p>
            <a:pPr>
              <a:defRPr/>
            </a:pPr>
            <a:r>
              <a:rPr lang="en-US" altLang="zh-CN" sz="4800" b="1">
                <a:solidFill>
                  <a:schemeClr val="accent2">
                    <a:alpha val="21000"/>
                  </a:schemeClr>
                </a:solidFill>
                <a:latin typeface="+mn-ea"/>
              </a:rPr>
              <a:t>1</a:t>
            </a:r>
            <a:endParaRPr lang="zh-CN" altLang="en-US" sz="4800" b="1">
              <a:solidFill>
                <a:schemeClr val="accent2">
                  <a:alpha val="21000"/>
                </a:schemeClr>
              </a:solidFill>
              <a:latin typeface="+mn-ea"/>
            </a:endParaRPr>
          </a:p>
        </p:txBody>
      </p:sp>
      <p:sp>
        <p:nvSpPr>
          <p:cNvPr id="53" name="文本框 52">
            <a:extLst>
              <a:ext uri="{FF2B5EF4-FFF2-40B4-BE49-F238E27FC236}">
                <a16:creationId xmlns:a16="http://schemas.microsoft.com/office/drawing/2014/main" id="{0090DA79-1A13-FC60-CB70-567CB70BA6E3}"/>
              </a:ext>
            </a:extLst>
          </p:cNvPr>
          <p:cNvSpPr txBox="1"/>
          <p:nvPr/>
        </p:nvSpPr>
        <p:spPr>
          <a:xfrm>
            <a:off x="3696272" y="4383725"/>
            <a:ext cx="627962" cy="830997"/>
          </a:xfrm>
          <a:prstGeom prst="rect">
            <a:avLst/>
          </a:prstGeom>
          <a:noFill/>
        </p:spPr>
        <p:txBody>
          <a:bodyPr wrap="square" rtlCol="0">
            <a:spAutoFit/>
          </a:bodyPr>
          <a:lstStyle/>
          <a:p>
            <a:pPr>
              <a:defRPr/>
            </a:pPr>
            <a:r>
              <a:rPr lang="en-US" altLang="zh-CN" sz="4800" b="1">
                <a:solidFill>
                  <a:schemeClr val="accent2">
                    <a:alpha val="21000"/>
                  </a:schemeClr>
                </a:solidFill>
                <a:latin typeface="+mn-ea"/>
              </a:rPr>
              <a:t>2</a:t>
            </a:r>
            <a:endParaRPr lang="zh-CN" altLang="en-US" sz="4800" b="1">
              <a:solidFill>
                <a:schemeClr val="accent2">
                  <a:alpha val="21000"/>
                </a:schemeClr>
              </a:solidFill>
              <a:latin typeface="+mn-ea"/>
            </a:endParaRPr>
          </a:p>
        </p:txBody>
      </p:sp>
      <p:sp>
        <p:nvSpPr>
          <p:cNvPr id="54" name="文本框 53">
            <a:extLst>
              <a:ext uri="{FF2B5EF4-FFF2-40B4-BE49-F238E27FC236}">
                <a16:creationId xmlns:a16="http://schemas.microsoft.com/office/drawing/2014/main" id="{69A5912E-D8DE-6092-1A8B-BDC55FAFC172}"/>
              </a:ext>
            </a:extLst>
          </p:cNvPr>
          <p:cNvSpPr txBox="1"/>
          <p:nvPr/>
        </p:nvSpPr>
        <p:spPr>
          <a:xfrm>
            <a:off x="5841384" y="4383725"/>
            <a:ext cx="627962" cy="830997"/>
          </a:xfrm>
          <a:prstGeom prst="rect">
            <a:avLst/>
          </a:prstGeom>
          <a:noFill/>
        </p:spPr>
        <p:txBody>
          <a:bodyPr wrap="square" rtlCol="0">
            <a:spAutoFit/>
          </a:bodyPr>
          <a:lstStyle/>
          <a:p>
            <a:pPr>
              <a:defRPr/>
            </a:pPr>
            <a:r>
              <a:rPr lang="en-US" altLang="zh-CN" sz="4800" b="1">
                <a:solidFill>
                  <a:schemeClr val="accent2">
                    <a:alpha val="21000"/>
                  </a:schemeClr>
                </a:solidFill>
                <a:latin typeface="+mn-ea"/>
              </a:rPr>
              <a:t>3</a:t>
            </a:r>
            <a:endParaRPr lang="zh-CN" altLang="en-US" sz="4800" b="1">
              <a:solidFill>
                <a:schemeClr val="accent2">
                  <a:alpha val="21000"/>
                </a:schemeClr>
              </a:solidFill>
              <a:latin typeface="+mn-ea"/>
            </a:endParaRPr>
          </a:p>
        </p:txBody>
      </p:sp>
      <p:sp>
        <p:nvSpPr>
          <p:cNvPr id="55" name="文本框 54">
            <a:extLst>
              <a:ext uri="{FF2B5EF4-FFF2-40B4-BE49-F238E27FC236}">
                <a16:creationId xmlns:a16="http://schemas.microsoft.com/office/drawing/2014/main" id="{9C296218-9280-9EF3-AEF7-A7A623D2CE96}"/>
              </a:ext>
            </a:extLst>
          </p:cNvPr>
          <p:cNvSpPr txBox="1"/>
          <p:nvPr/>
        </p:nvSpPr>
        <p:spPr>
          <a:xfrm>
            <a:off x="8098468" y="4383725"/>
            <a:ext cx="627962" cy="830997"/>
          </a:xfrm>
          <a:prstGeom prst="rect">
            <a:avLst/>
          </a:prstGeom>
          <a:noFill/>
        </p:spPr>
        <p:txBody>
          <a:bodyPr wrap="square" rtlCol="0">
            <a:spAutoFit/>
          </a:bodyPr>
          <a:lstStyle/>
          <a:p>
            <a:pPr>
              <a:defRPr/>
            </a:pPr>
            <a:r>
              <a:rPr lang="en-US" altLang="zh-CN" sz="4800" b="1">
                <a:solidFill>
                  <a:schemeClr val="accent2">
                    <a:alpha val="21000"/>
                  </a:schemeClr>
                </a:solidFill>
                <a:latin typeface="+mn-ea"/>
              </a:rPr>
              <a:t>4</a:t>
            </a:r>
            <a:endParaRPr lang="zh-CN" altLang="en-US" sz="4800" b="1">
              <a:solidFill>
                <a:schemeClr val="accent2">
                  <a:alpha val="21000"/>
                </a:schemeClr>
              </a:solidFill>
              <a:latin typeface="+mn-ea"/>
            </a:endParaRPr>
          </a:p>
        </p:txBody>
      </p:sp>
      <p:sp>
        <p:nvSpPr>
          <p:cNvPr id="56" name="文本框 55">
            <a:extLst>
              <a:ext uri="{FF2B5EF4-FFF2-40B4-BE49-F238E27FC236}">
                <a16:creationId xmlns:a16="http://schemas.microsoft.com/office/drawing/2014/main" id="{D9222447-CB50-7556-79DD-5DD087322049}"/>
              </a:ext>
            </a:extLst>
          </p:cNvPr>
          <p:cNvSpPr txBox="1"/>
          <p:nvPr/>
        </p:nvSpPr>
        <p:spPr>
          <a:xfrm>
            <a:off x="10244651" y="4383725"/>
            <a:ext cx="627962" cy="830997"/>
          </a:xfrm>
          <a:prstGeom prst="rect">
            <a:avLst/>
          </a:prstGeom>
          <a:noFill/>
        </p:spPr>
        <p:txBody>
          <a:bodyPr wrap="square" rtlCol="0">
            <a:spAutoFit/>
          </a:bodyPr>
          <a:lstStyle/>
          <a:p>
            <a:pPr>
              <a:defRPr/>
            </a:pPr>
            <a:r>
              <a:rPr lang="en-US" altLang="zh-CN" sz="4800" b="1">
                <a:solidFill>
                  <a:schemeClr val="accent2">
                    <a:alpha val="21000"/>
                  </a:schemeClr>
                </a:solidFill>
                <a:latin typeface="+mn-ea"/>
              </a:rPr>
              <a:t>5</a:t>
            </a:r>
            <a:endParaRPr lang="zh-CN" altLang="en-US" sz="4800" b="1">
              <a:solidFill>
                <a:schemeClr val="accent2">
                  <a:alpha val="21000"/>
                </a:schemeClr>
              </a:solidFill>
              <a:latin typeface="+mn-ea"/>
            </a:endParaRPr>
          </a:p>
        </p:txBody>
      </p:sp>
    </p:spTree>
    <p:extLst>
      <p:ext uri="{BB962C8B-B14F-4D97-AF65-F5344CB8AC3E}">
        <p14:creationId xmlns:p14="http://schemas.microsoft.com/office/powerpoint/2010/main" val="1747659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a:extLst>
              <a:ext uri="{FF2B5EF4-FFF2-40B4-BE49-F238E27FC236}">
                <a16:creationId xmlns:a16="http://schemas.microsoft.com/office/drawing/2014/main" id="{F13815D2-1BAE-7FA9-7234-4E4BE2C6A39D}"/>
              </a:ext>
            </a:extLst>
          </p:cNvPr>
          <p:cNvSpPr/>
          <p:nvPr/>
        </p:nvSpPr>
        <p:spPr>
          <a:xfrm>
            <a:off x="2694489" y="542602"/>
            <a:ext cx="8801684" cy="238126"/>
          </a:xfrm>
          <a:prstGeom prst="parallelogram">
            <a:avLst>
              <a:gd name="adj" fmla="val 49324"/>
            </a:avLst>
          </a:prstGeom>
          <a:solidFill>
            <a:schemeClr val="accent3">
              <a:lumMod val="20000"/>
              <a:lumOff val="80000"/>
              <a:alpha val="4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5" name="任意多边形: 形状 4">
            <a:extLst>
              <a:ext uri="{FF2B5EF4-FFF2-40B4-BE49-F238E27FC236}">
                <a16:creationId xmlns:a16="http://schemas.microsoft.com/office/drawing/2014/main" id="{909A0CEE-C54C-140A-1DC8-1E680DF220A1}"/>
              </a:ext>
            </a:extLst>
          </p:cNvPr>
          <p:cNvSpPr/>
          <p:nvPr/>
        </p:nvSpPr>
        <p:spPr>
          <a:xfrm>
            <a:off x="695827" y="325761"/>
            <a:ext cx="2474914"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gradFill flip="none" rotWithShape="1">
            <a:gsLst>
              <a:gs pos="100000">
                <a:schemeClr val="accent3"/>
              </a:gs>
              <a:gs pos="23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6" name="文本框 5">
            <a:extLst>
              <a:ext uri="{FF2B5EF4-FFF2-40B4-BE49-F238E27FC236}">
                <a16:creationId xmlns:a16="http://schemas.microsoft.com/office/drawing/2014/main" id="{F2054446-F8FC-F885-FC65-A0088302DD71}"/>
              </a:ext>
            </a:extLst>
          </p:cNvPr>
          <p:cNvSpPr txBox="1"/>
          <p:nvPr/>
        </p:nvSpPr>
        <p:spPr>
          <a:xfrm>
            <a:off x="695828" y="336931"/>
            <a:ext cx="22285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rgbClr val="FFFFFF"/>
                </a:solidFill>
                <a:effectLst>
                  <a:outerShdw dist="38100" algn="ctr" rotWithShape="0">
                    <a:srgbClr val="4FD402">
                      <a:lumMod val="50000"/>
                    </a:srgbClr>
                  </a:outerShdw>
                </a:effectLst>
                <a:uLnTx/>
                <a:uFillTx/>
                <a:latin typeface="+mj-ea"/>
                <a:ea typeface="+mj-ea"/>
                <a:cs typeface="阿里巴巴普惠体 H" panose="00020600040101010101" pitchFamily="18" charset="-122"/>
              </a:rPr>
              <a:t>项目总结</a:t>
            </a:r>
          </a:p>
        </p:txBody>
      </p:sp>
      <p:sp>
        <p:nvSpPr>
          <p:cNvPr id="7" name="平行四边形 6">
            <a:extLst>
              <a:ext uri="{FF2B5EF4-FFF2-40B4-BE49-F238E27FC236}">
                <a16:creationId xmlns:a16="http://schemas.microsoft.com/office/drawing/2014/main" id="{6D44CF4E-588B-0AD2-8AE7-852497B1F74F}"/>
              </a:ext>
            </a:extLst>
          </p:cNvPr>
          <p:cNvSpPr/>
          <p:nvPr/>
        </p:nvSpPr>
        <p:spPr>
          <a:xfrm>
            <a:off x="485790" y="287015"/>
            <a:ext cx="2752726" cy="485774"/>
          </a:xfrm>
          <a:prstGeom prst="parallelogram">
            <a:avLst>
              <a:gd name="adj" fmla="val 49324"/>
            </a:avLst>
          </a:prstGeom>
          <a:noFill/>
          <a:ln w="6350" cap="flat" cmpd="sng" algn="ctr">
            <a:gradFill flip="none" rotWithShape="1">
              <a:gsLst>
                <a:gs pos="70000">
                  <a:schemeClr val="accent3">
                    <a:alpha val="0"/>
                  </a:schemeClr>
                </a:gs>
                <a:gs pos="100000">
                  <a:schemeClr val="accent3"/>
                </a:gs>
              </a:gsLst>
              <a:lin ang="189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grpSp>
        <p:nvGrpSpPr>
          <p:cNvPr id="2" name="组合 1">
            <a:extLst>
              <a:ext uri="{FF2B5EF4-FFF2-40B4-BE49-F238E27FC236}">
                <a16:creationId xmlns:a16="http://schemas.microsoft.com/office/drawing/2014/main" id="{0ACAF92D-0CAC-CC87-392F-747083438DDE}"/>
              </a:ext>
            </a:extLst>
          </p:cNvPr>
          <p:cNvGrpSpPr/>
          <p:nvPr/>
        </p:nvGrpSpPr>
        <p:grpSpPr>
          <a:xfrm>
            <a:off x="673100" y="1320657"/>
            <a:ext cx="10845800" cy="4401885"/>
            <a:chOff x="660400" y="1461783"/>
            <a:chExt cx="10845800" cy="4401885"/>
          </a:xfrm>
        </p:grpSpPr>
        <p:sp>
          <p:nvSpPr>
            <p:cNvPr id="3" name="矩形 2">
              <a:extLst>
                <a:ext uri="{FF2B5EF4-FFF2-40B4-BE49-F238E27FC236}">
                  <a16:creationId xmlns:a16="http://schemas.microsoft.com/office/drawing/2014/main" id="{BA3CB833-9897-B98E-00EC-B49B61229295}"/>
                </a:ext>
              </a:extLst>
            </p:cNvPr>
            <p:cNvSpPr/>
            <p:nvPr/>
          </p:nvSpPr>
          <p:spPr>
            <a:xfrm>
              <a:off x="660400" y="1461783"/>
              <a:ext cx="10845800" cy="4401885"/>
            </a:xfrm>
            <a:prstGeom prst="rect">
              <a:avLst/>
            </a:prstGeom>
            <a:solidFill>
              <a:sysClr val="window" lastClr="FFFFFF"/>
            </a:solidFill>
            <a:ln w="15875" cap="flat" cmpd="sng" algn="ctr">
              <a:gradFill flip="none" rotWithShape="1">
                <a:gsLst>
                  <a:gs pos="0">
                    <a:schemeClr val="accent1"/>
                  </a:gs>
                  <a:gs pos="50000">
                    <a:schemeClr val="accent1">
                      <a:alpha val="0"/>
                    </a:schemeClr>
                  </a:gs>
                  <a:gs pos="100000">
                    <a:schemeClr val="accent1"/>
                  </a:gs>
                </a:gsLst>
                <a:lin ang="2700000" scaled="1"/>
                <a:tileRect/>
              </a:gradFill>
              <a:prstDash val="solid"/>
              <a:miter lim="800000"/>
            </a:ln>
            <a:effectLst/>
          </p:spPr>
          <p:txBody>
            <a:bodyPr rtlCol="0" anchor="ctr"/>
            <a:lstStyle/>
            <a:p>
              <a:pPr algn="ctr">
                <a:defRPr/>
              </a:pPr>
              <a:endParaRPr lang="zh-CN" altLang="en-US" kern="0">
                <a:solidFill>
                  <a:prstClr val="white"/>
                </a:solidFill>
                <a:latin typeface="Arial" panose="020B0604020202020204"/>
                <a:ea typeface="微软雅黑" panose="020B0503020204020204" charset="-122"/>
              </a:endParaRPr>
            </a:p>
          </p:txBody>
        </p:sp>
        <p:sp>
          <p:nvSpPr>
            <p:cNvPr id="8" name="矩形 7">
              <a:extLst>
                <a:ext uri="{FF2B5EF4-FFF2-40B4-BE49-F238E27FC236}">
                  <a16:creationId xmlns:a16="http://schemas.microsoft.com/office/drawing/2014/main" id="{32883896-28C1-6E19-8794-DB74B03060F8}"/>
                </a:ext>
              </a:extLst>
            </p:cNvPr>
            <p:cNvSpPr/>
            <p:nvPr/>
          </p:nvSpPr>
          <p:spPr>
            <a:xfrm>
              <a:off x="1244321" y="1622742"/>
              <a:ext cx="3623749" cy="1569660"/>
            </a:xfrm>
            <a:prstGeom prst="rect">
              <a:avLst/>
            </a:prstGeom>
          </p:spPr>
          <p:txBody>
            <a:bodyPr wrap="none" lIns="0">
              <a:spAutoFit/>
            </a:bodyPr>
            <a:lstStyle/>
            <a:p>
              <a:pPr>
                <a:defRPr/>
              </a:pPr>
              <a:r>
                <a:rPr lang="en-US" altLang="zh-CN" sz="9600" b="1" i="1" kern="0" dirty="0">
                  <a:gradFill flip="none" rotWithShape="1">
                    <a:gsLst>
                      <a:gs pos="92000">
                        <a:schemeClr val="accent1">
                          <a:alpha val="0"/>
                        </a:schemeClr>
                      </a:gs>
                      <a:gs pos="0">
                        <a:schemeClr val="accent1">
                          <a:alpha val="10000"/>
                        </a:schemeClr>
                      </a:gs>
                    </a:gsLst>
                    <a:lin ang="5400000" scaled="1"/>
                    <a:tileRect/>
                  </a:gradFill>
                  <a:latin typeface="+mn-ea"/>
                </a:rPr>
                <a:t>SNNU</a:t>
              </a:r>
              <a:endParaRPr lang="zh-CN" altLang="en-US" sz="9600" b="1" i="1" kern="0" dirty="0">
                <a:gradFill flip="none" rotWithShape="1">
                  <a:gsLst>
                    <a:gs pos="92000">
                      <a:schemeClr val="accent1">
                        <a:alpha val="0"/>
                      </a:schemeClr>
                    </a:gs>
                    <a:gs pos="0">
                      <a:schemeClr val="accent1">
                        <a:alpha val="10000"/>
                      </a:schemeClr>
                    </a:gs>
                  </a:gsLst>
                  <a:lin ang="5400000" scaled="1"/>
                  <a:tileRect/>
                </a:gradFill>
                <a:latin typeface="+mn-ea"/>
              </a:endParaRPr>
            </a:p>
          </p:txBody>
        </p:sp>
        <p:sp>
          <p:nvSpPr>
            <p:cNvPr id="41" name="矩形 40">
              <a:extLst>
                <a:ext uri="{FF2B5EF4-FFF2-40B4-BE49-F238E27FC236}">
                  <a16:creationId xmlns:a16="http://schemas.microsoft.com/office/drawing/2014/main" id="{47B8B087-E965-3787-B7A0-02056CA88A8C}"/>
                </a:ext>
              </a:extLst>
            </p:cNvPr>
            <p:cNvSpPr/>
            <p:nvPr/>
          </p:nvSpPr>
          <p:spPr>
            <a:xfrm>
              <a:off x="1332809" y="3142442"/>
              <a:ext cx="9526382" cy="2608343"/>
            </a:xfrm>
            <a:prstGeom prst="rect">
              <a:avLst/>
            </a:prstGeom>
          </p:spPr>
          <p:txBody>
            <a:bodyPr wrap="square">
              <a:spAutoFit/>
            </a:bodyPr>
            <a:lstStyle/>
            <a:p>
              <a:pPr algn="just">
                <a:lnSpc>
                  <a:spcPct val="130000"/>
                </a:lnSpc>
                <a:spcAft>
                  <a:spcPts val="600"/>
                </a:spcAft>
                <a:defRPr/>
              </a:pPr>
              <a:r>
                <a:rPr lang="zh-CN" altLang="en-US" kern="0">
                  <a:solidFill>
                    <a:prstClr val="black">
                      <a:lumMod val="85000"/>
                      <a:lumOff val="15000"/>
                    </a:prstClr>
                  </a:solidFill>
                  <a:latin typeface="+mn-ea"/>
                </a:rPr>
                <a:t>输入你的内容文字输入你的内容文字输入你的内容文字输入你的内容文字输入你的内容文字</a:t>
              </a:r>
              <a:endParaRPr lang="en-US" altLang="zh-CN" kern="0">
                <a:solidFill>
                  <a:prstClr val="black">
                    <a:lumMod val="85000"/>
                    <a:lumOff val="15000"/>
                  </a:prstClr>
                </a:solidFill>
                <a:latin typeface="+mn-ea"/>
              </a:endParaRPr>
            </a:p>
            <a:p>
              <a:pPr algn="just">
                <a:lnSpc>
                  <a:spcPct val="130000"/>
                </a:lnSpc>
                <a:spcAft>
                  <a:spcPts val="600"/>
                </a:spcAft>
                <a:defRPr/>
              </a:pPr>
              <a:r>
                <a:rPr lang="zh-CN" altLang="en-US" kern="0">
                  <a:solidFill>
                    <a:prstClr val="black">
                      <a:lumMod val="85000"/>
                      <a:lumOff val="15000"/>
                    </a:prstClr>
                  </a:solidFill>
                  <a:latin typeface="+mn-ea"/>
                </a:rPr>
                <a:t>输入你的内容文字输入你的内容文字输入你的内容文字输入你的内容文字输入你的内容文字</a:t>
              </a:r>
            </a:p>
            <a:p>
              <a:pPr algn="just">
                <a:lnSpc>
                  <a:spcPct val="130000"/>
                </a:lnSpc>
                <a:spcAft>
                  <a:spcPts val="600"/>
                </a:spcAft>
                <a:defRPr/>
              </a:pPr>
              <a:r>
                <a:rPr lang="zh-CN" altLang="en-US" kern="0">
                  <a:solidFill>
                    <a:prstClr val="black">
                      <a:lumMod val="85000"/>
                      <a:lumOff val="15000"/>
                    </a:prstClr>
                  </a:solidFill>
                  <a:latin typeface="+mn-ea"/>
                </a:rPr>
                <a:t>输入你的内容文字输入你的内容文字输入你的内容文字输入你的内容文字输入你的内容文字</a:t>
              </a:r>
            </a:p>
            <a:p>
              <a:pPr algn="just">
                <a:lnSpc>
                  <a:spcPct val="130000"/>
                </a:lnSpc>
                <a:spcAft>
                  <a:spcPts val="600"/>
                </a:spcAft>
                <a:defRPr/>
              </a:pPr>
              <a:r>
                <a:rPr lang="zh-CN" altLang="en-US" kern="0">
                  <a:solidFill>
                    <a:prstClr val="black">
                      <a:lumMod val="85000"/>
                      <a:lumOff val="15000"/>
                    </a:prstClr>
                  </a:solidFill>
                  <a:latin typeface="+mn-ea"/>
                </a:rPr>
                <a:t>输入你的内容文字输入你的内容文字输入你的内容文字输入你的内容文字输入你的内容文字</a:t>
              </a:r>
            </a:p>
            <a:p>
              <a:pPr algn="just">
                <a:lnSpc>
                  <a:spcPct val="130000"/>
                </a:lnSpc>
                <a:spcAft>
                  <a:spcPts val="600"/>
                </a:spcAft>
                <a:defRPr/>
              </a:pPr>
              <a:r>
                <a:rPr lang="zh-CN" altLang="en-US" kern="0">
                  <a:solidFill>
                    <a:prstClr val="black">
                      <a:lumMod val="85000"/>
                      <a:lumOff val="15000"/>
                    </a:prstClr>
                  </a:solidFill>
                  <a:latin typeface="+mn-ea"/>
                </a:rPr>
                <a:t>输入你的内容文字输入你的内容文字输入你的内容文字输入你的内容文字输入你的内容文字</a:t>
              </a:r>
            </a:p>
            <a:p>
              <a:pPr algn="just">
                <a:lnSpc>
                  <a:spcPct val="130000"/>
                </a:lnSpc>
                <a:spcAft>
                  <a:spcPts val="600"/>
                </a:spcAft>
                <a:defRPr/>
              </a:pPr>
              <a:r>
                <a:rPr lang="zh-CN" altLang="en-US" kern="0">
                  <a:solidFill>
                    <a:prstClr val="black">
                      <a:lumMod val="85000"/>
                      <a:lumOff val="15000"/>
                    </a:prstClr>
                  </a:solidFill>
                  <a:latin typeface="+mn-ea"/>
                </a:rPr>
                <a:t>输入你的内容文字输入你的内容文字输入你的内容文字输入你的内容文字输入你的内容文字</a:t>
              </a:r>
            </a:p>
          </p:txBody>
        </p:sp>
        <p:sp>
          <p:nvSpPr>
            <p:cNvPr id="42" name="矩形 41">
              <a:extLst>
                <a:ext uri="{FF2B5EF4-FFF2-40B4-BE49-F238E27FC236}">
                  <a16:creationId xmlns:a16="http://schemas.microsoft.com/office/drawing/2014/main" id="{D06AA5D3-9A5F-9870-3DDE-9A6A1E23BE1C}"/>
                </a:ext>
              </a:extLst>
            </p:cNvPr>
            <p:cNvSpPr/>
            <p:nvPr/>
          </p:nvSpPr>
          <p:spPr>
            <a:xfrm>
              <a:off x="1332809" y="2315927"/>
              <a:ext cx="1938992" cy="461665"/>
            </a:xfrm>
            <a:prstGeom prst="rect">
              <a:avLst/>
            </a:prstGeom>
          </p:spPr>
          <p:txBody>
            <a:bodyPr wrap="none" lIns="0">
              <a:spAutoFit/>
            </a:bodyPr>
            <a:lstStyle/>
            <a:p>
              <a:pPr>
                <a:defRPr/>
              </a:pPr>
              <a:r>
                <a:rPr lang="zh-CN" altLang="en-US" sz="2400" b="1" i="1" kern="0">
                  <a:solidFill>
                    <a:schemeClr val="accent1"/>
                  </a:solidFill>
                  <a:latin typeface="+mj-ea"/>
                  <a:ea typeface="+mj-ea"/>
                </a:rPr>
                <a:t>输入你的标题</a:t>
              </a:r>
              <a:endParaRPr lang="zh-CN" altLang="en-US" sz="2400" b="1" i="1" kern="0" dirty="0">
                <a:solidFill>
                  <a:schemeClr val="accent1"/>
                </a:solidFill>
                <a:latin typeface="+mj-ea"/>
                <a:ea typeface="+mj-ea"/>
              </a:endParaRPr>
            </a:p>
          </p:txBody>
        </p:sp>
        <p:cxnSp>
          <p:nvCxnSpPr>
            <p:cNvPr id="43" name="直接连接符 42">
              <a:extLst>
                <a:ext uri="{FF2B5EF4-FFF2-40B4-BE49-F238E27FC236}">
                  <a16:creationId xmlns:a16="http://schemas.microsoft.com/office/drawing/2014/main" id="{DD1CD088-377E-9D97-429B-F46047CFFD81}"/>
                </a:ext>
              </a:extLst>
            </p:cNvPr>
            <p:cNvCxnSpPr/>
            <p:nvPr/>
          </p:nvCxnSpPr>
          <p:spPr>
            <a:xfrm>
              <a:off x="1332809" y="2851333"/>
              <a:ext cx="9526382" cy="0"/>
            </a:xfrm>
            <a:prstGeom prst="line">
              <a:avLst/>
            </a:prstGeom>
            <a:noFill/>
            <a:ln w="15875" cap="rnd" cmpd="sng" algn="ctr">
              <a:solidFill>
                <a:schemeClr val="bg2"/>
              </a:solidFill>
              <a:prstDash val="solid"/>
              <a:round/>
            </a:ln>
            <a:effectLst/>
          </p:spPr>
        </p:cxnSp>
        <p:cxnSp>
          <p:nvCxnSpPr>
            <p:cNvPr id="44" name="直接连接符 43">
              <a:extLst>
                <a:ext uri="{FF2B5EF4-FFF2-40B4-BE49-F238E27FC236}">
                  <a16:creationId xmlns:a16="http://schemas.microsoft.com/office/drawing/2014/main" id="{AA62A150-32E0-D5AE-811B-B9E182DD8554}"/>
                </a:ext>
              </a:extLst>
            </p:cNvPr>
            <p:cNvCxnSpPr/>
            <p:nvPr/>
          </p:nvCxnSpPr>
          <p:spPr>
            <a:xfrm>
              <a:off x="1332809" y="2851333"/>
              <a:ext cx="1346812" cy="0"/>
            </a:xfrm>
            <a:prstGeom prst="line">
              <a:avLst/>
            </a:prstGeom>
            <a:noFill/>
            <a:ln w="15875" cap="rnd" cmpd="sng" algn="ctr">
              <a:solidFill>
                <a:schemeClr val="accent3"/>
              </a:solidFill>
              <a:prstDash val="solid"/>
              <a:round/>
            </a:ln>
            <a:effectLst/>
          </p:spPr>
        </p:cxnSp>
      </p:grpSp>
    </p:spTree>
    <p:extLst>
      <p:ext uri="{BB962C8B-B14F-4D97-AF65-F5344CB8AC3E}">
        <p14:creationId xmlns:p14="http://schemas.microsoft.com/office/powerpoint/2010/main" val="1116159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3EAB86E6-A3B9-DAEA-0D4A-C0F1815E7215}"/>
              </a:ext>
            </a:extLst>
          </p:cNvPr>
          <p:cNvPicPr>
            <a:picLocks noChangeAspect="1"/>
          </p:cNvPicPr>
          <p:nvPr/>
        </p:nvPicPr>
        <p:blipFill rotWithShape="1">
          <a:blip r:embed="rId2">
            <a:alphaModFix amt="20000"/>
          </a:blip>
          <a:srcRect b="15460"/>
          <a:stretch>
            <a:fillRect/>
          </a:stretch>
        </p:blipFill>
        <p:spPr>
          <a:xfrm>
            <a:off x="0" y="623"/>
            <a:ext cx="12192000" cy="6856755"/>
          </a:xfrm>
          <a:prstGeom prst="rect">
            <a:avLst/>
          </a:prstGeom>
        </p:spPr>
      </p:pic>
      <p:pic>
        <p:nvPicPr>
          <p:cNvPr id="32" name="Picture 11">
            <a:extLst>
              <a:ext uri="{FF2B5EF4-FFF2-40B4-BE49-F238E27FC236}">
                <a16:creationId xmlns:a16="http://schemas.microsoft.com/office/drawing/2014/main" id="{02246F56-179E-E333-772C-2CAB73460F48}"/>
              </a:ext>
            </a:extLst>
          </p:cNvPr>
          <p:cNvPicPr>
            <a:picLocks noChangeAspect="1"/>
          </p:cNvPicPr>
          <p:nvPr/>
        </p:nvPicPr>
        <p:blipFill>
          <a:blip r:embed="rId3"/>
          <a:stretch>
            <a:fillRect/>
          </a:stretch>
        </p:blipFill>
        <p:spPr>
          <a:xfrm>
            <a:off x="-2" y="0"/>
            <a:ext cx="12192002" cy="6858000"/>
          </a:xfrm>
          <a:prstGeom prst="rect">
            <a:avLst/>
          </a:prstGeom>
        </p:spPr>
      </p:pic>
      <p:grpSp>
        <p:nvGrpSpPr>
          <p:cNvPr id="13" name="组合 12">
            <a:extLst>
              <a:ext uri="{FF2B5EF4-FFF2-40B4-BE49-F238E27FC236}">
                <a16:creationId xmlns:a16="http://schemas.microsoft.com/office/drawing/2014/main" id="{9EC05A48-C8EC-BCC0-7994-F33C9D84778E}"/>
              </a:ext>
            </a:extLst>
          </p:cNvPr>
          <p:cNvGrpSpPr/>
          <p:nvPr/>
        </p:nvGrpSpPr>
        <p:grpSpPr>
          <a:xfrm>
            <a:off x="0" y="4406274"/>
            <a:ext cx="12192000" cy="2547681"/>
            <a:chOff x="0" y="4406274"/>
            <a:chExt cx="12192000" cy="2547681"/>
          </a:xfrm>
        </p:grpSpPr>
        <p:pic>
          <p:nvPicPr>
            <p:cNvPr id="14" name="图片 13">
              <a:extLst>
                <a:ext uri="{FF2B5EF4-FFF2-40B4-BE49-F238E27FC236}">
                  <a16:creationId xmlns:a16="http://schemas.microsoft.com/office/drawing/2014/main" id="{B4736D7F-B64F-1529-2B87-9C2CC77FA5F4}"/>
                </a:ext>
              </a:extLst>
            </p:cNvPr>
            <p:cNvPicPr>
              <a:picLocks noChangeAspect="1"/>
            </p:cNvPicPr>
            <p:nvPr/>
          </p:nvPicPr>
          <p:blipFill rotWithShape="1">
            <a:blip r:embed="rId4">
              <a:lum bright="70000" contrast="-70000"/>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720" t="58803" r="63625" b="1291"/>
            <a:stretch>
              <a:fillRect/>
            </a:stretch>
          </p:blipFill>
          <p:spPr>
            <a:xfrm flipH="1">
              <a:off x="5003074" y="4473502"/>
              <a:ext cx="7188926" cy="2480453"/>
            </a:xfrm>
            <a:custGeom>
              <a:avLst/>
              <a:gdLst>
                <a:gd name="connsiteX0" fmla="*/ 8493762 w 8493762"/>
                <a:gd name="connsiteY0" fmla="*/ 0 h 2930671"/>
                <a:gd name="connsiteX1" fmla="*/ 0 w 8493762"/>
                <a:gd name="connsiteY1" fmla="*/ 0 h 2930671"/>
                <a:gd name="connsiteX2" fmla="*/ 0 w 8493762"/>
                <a:gd name="connsiteY2" fmla="*/ 2930671 h 2930671"/>
                <a:gd name="connsiteX3" fmla="*/ 8493762 w 8493762"/>
                <a:gd name="connsiteY3" fmla="*/ 2930671 h 2930671"/>
              </a:gdLst>
              <a:ahLst/>
              <a:cxnLst>
                <a:cxn ang="0">
                  <a:pos x="connsiteX0" y="connsiteY0"/>
                </a:cxn>
                <a:cxn ang="0">
                  <a:pos x="connsiteX1" y="connsiteY1"/>
                </a:cxn>
                <a:cxn ang="0">
                  <a:pos x="connsiteX2" y="connsiteY2"/>
                </a:cxn>
                <a:cxn ang="0">
                  <a:pos x="connsiteX3" y="connsiteY3"/>
                </a:cxn>
              </a:cxnLst>
              <a:rect l="l" t="t" r="r" b="b"/>
              <a:pathLst>
                <a:path w="8493762" h="2930671">
                  <a:moveTo>
                    <a:pt x="8493762" y="0"/>
                  </a:moveTo>
                  <a:lnTo>
                    <a:pt x="0" y="0"/>
                  </a:lnTo>
                  <a:lnTo>
                    <a:pt x="0" y="2930671"/>
                  </a:lnTo>
                  <a:lnTo>
                    <a:pt x="8493762" y="2930671"/>
                  </a:lnTo>
                  <a:close/>
                </a:path>
              </a:pathLst>
            </a:custGeom>
          </p:spPr>
        </p:pic>
        <p:pic>
          <p:nvPicPr>
            <p:cNvPr id="15" name="图片 14">
              <a:extLst>
                <a:ext uri="{FF2B5EF4-FFF2-40B4-BE49-F238E27FC236}">
                  <a16:creationId xmlns:a16="http://schemas.microsoft.com/office/drawing/2014/main" id="{2C8276C5-9593-F622-71F7-C230DE0500AB}"/>
                </a:ext>
              </a:extLst>
            </p:cNvPr>
            <p:cNvPicPr>
              <a:picLocks noChangeAspect="1"/>
            </p:cNvPicPr>
            <p:nvPr/>
          </p:nvPicPr>
          <p:blipFill rotWithShape="1">
            <a:blip r:embed="rId4">
              <a:lum bright="70000" contrast="-70000"/>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t="58803" r="63625"/>
            <a:stretch>
              <a:fillRect/>
            </a:stretch>
          </p:blipFill>
          <p:spPr>
            <a:xfrm>
              <a:off x="0" y="4406274"/>
              <a:ext cx="7421217" cy="2547681"/>
            </a:xfrm>
            <a:prstGeom prst="rect">
              <a:avLst/>
            </a:prstGeom>
          </p:spPr>
        </p:pic>
      </p:grpSp>
      <p:grpSp>
        <p:nvGrpSpPr>
          <p:cNvPr id="16" name="组合 15">
            <a:extLst>
              <a:ext uri="{FF2B5EF4-FFF2-40B4-BE49-F238E27FC236}">
                <a16:creationId xmlns:a16="http://schemas.microsoft.com/office/drawing/2014/main" id="{EC9D8DE0-74D5-00BC-F46A-F7FD7832AF92}"/>
              </a:ext>
            </a:extLst>
          </p:cNvPr>
          <p:cNvGrpSpPr/>
          <p:nvPr/>
        </p:nvGrpSpPr>
        <p:grpSpPr>
          <a:xfrm>
            <a:off x="6130202" y="2190338"/>
            <a:ext cx="6153238" cy="1428980"/>
            <a:chOff x="20953437" y="929745"/>
            <a:chExt cx="15246350" cy="4460729"/>
          </a:xfrm>
        </p:grpSpPr>
        <p:sp>
          <p:nvSpPr>
            <p:cNvPr id="17" name="任意多边形: 形状 47">
              <a:extLst>
                <a:ext uri="{FF2B5EF4-FFF2-40B4-BE49-F238E27FC236}">
                  <a16:creationId xmlns:a16="http://schemas.microsoft.com/office/drawing/2014/main" id="{173BC42A-86F1-63AB-BE3F-B9D79FF698A0}"/>
                </a:ext>
              </a:extLst>
            </p:cNvPr>
            <p:cNvSpPr/>
            <p:nvPr/>
          </p:nvSpPr>
          <p:spPr>
            <a:xfrm flipH="1" flipV="1">
              <a:off x="21159812" y="3634742"/>
              <a:ext cx="15039975" cy="1755732"/>
            </a:xfrm>
            <a:custGeom>
              <a:avLst/>
              <a:gdLst>
                <a:gd name="connsiteX0" fmla="*/ 0 w 14544675"/>
                <a:gd name="connsiteY0" fmla="*/ 1933130 h 1933130"/>
                <a:gd name="connsiteX1" fmla="*/ 14544675 w 14544675"/>
                <a:gd name="connsiteY1" fmla="*/ 18605 h 1933130"/>
                <a:gd name="connsiteX0-1" fmla="*/ 0 w 14544675"/>
                <a:gd name="connsiteY0-2" fmla="*/ 1905003 h 1905003"/>
                <a:gd name="connsiteX1-3" fmla="*/ 14544675 w 14544675"/>
                <a:gd name="connsiteY1-4" fmla="*/ 19053 h 1905003"/>
                <a:gd name="connsiteX0-5" fmla="*/ 0 w 14544675"/>
                <a:gd name="connsiteY0-6" fmla="*/ 1911453 h 1911453"/>
                <a:gd name="connsiteX1-7" fmla="*/ 14544675 w 14544675"/>
                <a:gd name="connsiteY1-8" fmla="*/ 25503 h 1911453"/>
                <a:gd name="connsiteX0-9" fmla="*/ 0 w 14544675"/>
                <a:gd name="connsiteY0-10" fmla="*/ 1885950 h 1885950"/>
                <a:gd name="connsiteX1-11" fmla="*/ 14544675 w 14544675"/>
                <a:gd name="connsiteY1-12" fmla="*/ 0 h 1885950"/>
                <a:gd name="connsiteX0-13" fmla="*/ 0 w 15052675"/>
                <a:gd name="connsiteY0-14" fmla="*/ 1771650 h 1771650"/>
                <a:gd name="connsiteX1-15" fmla="*/ 15052675 w 15052675"/>
                <a:gd name="connsiteY1-16" fmla="*/ 0 h 1771650"/>
                <a:gd name="connsiteX0-17" fmla="*/ 0 w 15052675"/>
                <a:gd name="connsiteY0-18" fmla="*/ 1780371 h 1780371"/>
                <a:gd name="connsiteX1-19" fmla="*/ 15052675 w 15052675"/>
                <a:gd name="connsiteY1-20" fmla="*/ 8721 h 1780371"/>
                <a:gd name="connsiteX0-21" fmla="*/ 0 w 15052675"/>
                <a:gd name="connsiteY0-22" fmla="*/ 1780732 h 1780732"/>
                <a:gd name="connsiteX1-23" fmla="*/ 15052675 w 15052675"/>
                <a:gd name="connsiteY1-24" fmla="*/ 9082 h 1780732"/>
                <a:gd name="connsiteX0-25" fmla="*/ 0 w 15039975"/>
                <a:gd name="connsiteY0-26" fmla="*/ 1755732 h 1755732"/>
                <a:gd name="connsiteX1-27" fmla="*/ 15039975 w 15039975"/>
                <a:gd name="connsiteY1-28" fmla="*/ 9482 h 1755732"/>
              </a:gdLst>
              <a:ahLst/>
              <a:cxnLst>
                <a:cxn ang="0">
                  <a:pos x="connsiteX0-1" y="connsiteY0-2"/>
                </a:cxn>
                <a:cxn ang="0">
                  <a:pos x="connsiteX1-3" y="connsiteY1-4"/>
                </a:cxn>
              </a:cxnLst>
              <a:rect l="l" t="t" r="r" b="b"/>
              <a:pathLst>
                <a:path w="15039975" h="1755732">
                  <a:moveTo>
                    <a:pt x="0" y="1755732"/>
                  </a:moveTo>
                  <a:cubicBezTo>
                    <a:pt x="5058569" y="373019"/>
                    <a:pt x="11895138" y="-73068"/>
                    <a:pt x="15039975" y="9482"/>
                  </a:cubicBezTo>
                </a:path>
              </a:pathLst>
            </a:custGeom>
            <a:noFill/>
            <a:ln w="12700" cap="flat" cmpd="sng" algn="ctr">
              <a:gradFill>
                <a:gsLst>
                  <a:gs pos="0">
                    <a:schemeClr val="accent1">
                      <a:alpha val="0"/>
                    </a:schemeClr>
                  </a:gs>
                  <a:gs pos="100000">
                    <a:schemeClr val="accent3"/>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srgbClr val="FFFFFF"/>
                </a:solidFill>
                <a:effectLst/>
                <a:uLnTx/>
                <a:uFillTx/>
                <a:latin typeface="等线"/>
                <a:ea typeface="等线" panose="02010600030101010101" pitchFamily="2" charset="-122"/>
                <a:cs typeface="+mn-cs"/>
              </a:endParaRPr>
            </a:p>
          </p:txBody>
        </p:sp>
        <p:sp>
          <p:nvSpPr>
            <p:cNvPr id="18" name="矩形 44">
              <a:extLst>
                <a:ext uri="{FF2B5EF4-FFF2-40B4-BE49-F238E27FC236}">
                  <a16:creationId xmlns:a16="http://schemas.microsoft.com/office/drawing/2014/main" id="{AA4FCD7E-C820-A360-436A-46D2C441D7EB}"/>
                </a:ext>
              </a:extLst>
            </p:cNvPr>
            <p:cNvSpPr/>
            <p:nvPr/>
          </p:nvSpPr>
          <p:spPr>
            <a:xfrm flipH="1" flipV="1">
              <a:off x="24852337" y="929745"/>
              <a:ext cx="11180477" cy="41050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 name="connsiteX0-101" fmla="*/ 0 w 11180477"/>
                <a:gd name="connsiteY0-102" fmla="*/ 2384425 h 4105069"/>
                <a:gd name="connsiteX1-103" fmla="*/ 11180477 w 11180477"/>
                <a:gd name="connsiteY1-104" fmla="*/ 0 h 4105069"/>
                <a:gd name="connsiteX2-105" fmla="*/ 0 w 11180477"/>
                <a:gd name="connsiteY2-106" fmla="*/ 4105069 h 4105069"/>
                <a:gd name="connsiteX3-107" fmla="*/ 0 w 11180477"/>
                <a:gd name="connsiteY3-108" fmla="*/ 2384425 h 4105069"/>
                <a:gd name="connsiteX0-109" fmla="*/ 0 w 11180477"/>
                <a:gd name="connsiteY0-110" fmla="*/ 2384425 h 4105069"/>
                <a:gd name="connsiteX1-111" fmla="*/ 11180477 w 11180477"/>
                <a:gd name="connsiteY1-112" fmla="*/ 0 h 4105069"/>
                <a:gd name="connsiteX2-113" fmla="*/ 0 w 11180477"/>
                <a:gd name="connsiteY2-114" fmla="*/ 4105069 h 4105069"/>
                <a:gd name="connsiteX3-115" fmla="*/ 0 w 11180477"/>
                <a:gd name="connsiteY3-116" fmla="*/ 2384425 h 4105069"/>
                <a:gd name="connsiteX0-117" fmla="*/ 0 w 11180477"/>
                <a:gd name="connsiteY0-118" fmla="*/ 2384425 h 4105069"/>
                <a:gd name="connsiteX1-119" fmla="*/ 11180477 w 11180477"/>
                <a:gd name="connsiteY1-120" fmla="*/ 0 h 4105069"/>
                <a:gd name="connsiteX2-121" fmla="*/ 0 w 11180477"/>
                <a:gd name="connsiteY2-122" fmla="*/ 4105069 h 4105069"/>
                <a:gd name="connsiteX3-123" fmla="*/ 0 w 11180477"/>
                <a:gd name="connsiteY3-124" fmla="*/ 2384425 h 4105069"/>
                <a:gd name="connsiteX0-125" fmla="*/ 0 w 11180477"/>
                <a:gd name="connsiteY0-126" fmla="*/ 2384425 h 4105069"/>
                <a:gd name="connsiteX1-127" fmla="*/ 11180477 w 11180477"/>
                <a:gd name="connsiteY1-128" fmla="*/ 0 h 4105069"/>
                <a:gd name="connsiteX2-129" fmla="*/ 0 w 11180477"/>
                <a:gd name="connsiteY2-130" fmla="*/ 4105069 h 4105069"/>
                <a:gd name="connsiteX3-131" fmla="*/ 0 w 11180477"/>
                <a:gd name="connsiteY3-132" fmla="*/ 2384425 h 4105069"/>
                <a:gd name="connsiteX0-133" fmla="*/ 0 w 11180477"/>
                <a:gd name="connsiteY0-134" fmla="*/ 2384425 h 4105069"/>
                <a:gd name="connsiteX1-135" fmla="*/ 11180477 w 11180477"/>
                <a:gd name="connsiteY1-136" fmla="*/ 0 h 4105069"/>
                <a:gd name="connsiteX2-137" fmla="*/ 0 w 11180477"/>
                <a:gd name="connsiteY2-138" fmla="*/ 4105069 h 4105069"/>
                <a:gd name="connsiteX3-139" fmla="*/ 0 w 11180477"/>
                <a:gd name="connsiteY3-140" fmla="*/ 2384425 h 4105069"/>
                <a:gd name="connsiteX0-141" fmla="*/ 0 w 11180477"/>
                <a:gd name="connsiteY0-142" fmla="*/ 2384425 h 4105069"/>
                <a:gd name="connsiteX1-143" fmla="*/ 11180477 w 11180477"/>
                <a:gd name="connsiteY1-144" fmla="*/ 0 h 4105069"/>
                <a:gd name="connsiteX2-145" fmla="*/ 0 w 11180477"/>
                <a:gd name="connsiteY2-146" fmla="*/ 4105069 h 4105069"/>
                <a:gd name="connsiteX3-147" fmla="*/ 0 w 11180477"/>
                <a:gd name="connsiteY3-148" fmla="*/ 2384425 h 4105069"/>
                <a:gd name="connsiteX0-149" fmla="*/ 0 w 11180477"/>
                <a:gd name="connsiteY0-150" fmla="*/ 2384425 h 4105069"/>
                <a:gd name="connsiteX1-151" fmla="*/ 11180477 w 11180477"/>
                <a:gd name="connsiteY1-152" fmla="*/ 0 h 4105069"/>
                <a:gd name="connsiteX2-153" fmla="*/ 0 w 11180477"/>
                <a:gd name="connsiteY2-154" fmla="*/ 4105069 h 4105069"/>
                <a:gd name="connsiteX3-155" fmla="*/ 0 w 11180477"/>
                <a:gd name="connsiteY3-156" fmla="*/ 2384425 h 4105069"/>
              </a:gdLst>
              <a:ahLst/>
              <a:cxnLst>
                <a:cxn ang="0">
                  <a:pos x="connsiteX0-1" y="connsiteY0-2"/>
                </a:cxn>
                <a:cxn ang="0">
                  <a:pos x="connsiteX1-3" y="connsiteY1-4"/>
                </a:cxn>
                <a:cxn ang="0">
                  <a:pos x="connsiteX2-5" y="connsiteY2-6"/>
                </a:cxn>
                <a:cxn ang="0">
                  <a:pos x="connsiteX3-7" y="connsiteY3-8"/>
                </a:cxn>
              </a:cxnLst>
              <a:rect l="l" t="t" r="r" b="b"/>
              <a:pathLst>
                <a:path w="11180477" h="4105069">
                  <a:moveTo>
                    <a:pt x="0" y="2384425"/>
                  </a:moveTo>
                  <a:cubicBezTo>
                    <a:pt x="1207992" y="1936750"/>
                    <a:pt x="5984685" y="320675"/>
                    <a:pt x="11180477" y="0"/>
                  </a:cubicBezTo>
                  <a:cubicBezTo>
                    <a:pt x="8359585" y="487823"/>
                    <a:pt x="4395692" y="1343946"/>
                    <a:pt x="0" y="4105069"/>
                  </a:cubicBezTo>
                  <a:lnTo>
                    <a:pt x="0" y="2384425"/>
                  </a:lnTo>
                  <a:close/>
                </a:path>
              </a:pathLst>
            </a:custGeom>
            <a:gradFill>
              <a:gsLst>
                <a:gs pos="0">
                  <a:schemeClr val="accent4">
                    <a:lumMod val="20000"/>
                    <a:lumOff val="80000"/>
                  </a:schemeClr>
                </a:gs>
                <a:gs pos="100000">
                  <a:schemeClr val="accent3">
                    <a:lumMod val="20000"/>
                    <a:lumOff val="80000"/>
                    <a:alpha val="0"/>
                  </a:schemeClr>
                </a:gs>
              </a:gsLst>
              <a:lin ang="162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srgbClr val="FFFFFF"/>
                </a:solidFill>
                <a:effectLst/>
                <a:uLnTx/>
                <a:uFillTx/>
                <a:latin typeface="等线"/>
                <a:ea typeface="等线" panose="02010600030101010101" pitchFamily="2" charset="-122"/>
                <a:cs typeface="+mn-cs"/>
              </a:endParaRPr>
            </a:p>
          </p:txBody>
        </p:sp>
        <p:sp>
          <p:nvSpPr>
            <p:cNvPr id="19" name="矩形 44">
              <a:extLst>
                <a:ext uri="{FF2B5EF4-FFF2-40B4-BE49-F238E27FC236}">
                  <a16:creationId xmlns:a16="http://schemas.microsoft.com/office/drawing/2014/main" id="{7F4CDE6B-026F-0A8F-7056-542D9689CBDC}"/>
                </a:ext>
              </a:extLst>
            </p:cNvPr>
            <p:cNvSpPr/>
            <p:nvPr/>
          </p:nvSpPr>
          <p:spPr>
            <a:xfrm flipH="1" flipV="1">
              <a:off x="20953437" y="1732917"/>
              <a:ext cx="15079377" cy="34827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Lst>
              <a:ahLst/>
              <a:cxnLst>
                <a:cxn ang="0">
                  <a:pos x="connsiteX0-1" y="connsiteY0-2"/>
                </a:cxn>
                <a:cxn ang="0">
                  <a:pos x="connsiteX1-3" y="connsiteY1-4"/>
                </a:cxn>
                <a:cxn ang="0">
                  <a:pos x="connsiteX2-5" y="connsiteY2-6"/>
                </a:cxn>
                <a:cxn ang="0">
                  <a:pos x="connsiteX3-7" y="connsiteY3-8"/>
                </a:cxn>
              </a:cxnLst>
              <a:rect l="l" t="t" r="r" b="b"/>
              <a:pathLst>
                <a:path w="15079377" h="3482769">
                  <a:moveTo>
                    <a:pt x="0" y="1762125"/>
                  </a:moveTo>
                  <a:cubicBezTo>
                    <a:pt x="1207992" y="1314450"/>
                    <a:pt x="7419785" y="41275"/>
                    <a:pt x="15079377" y="0"/>
                  </a:cubicBezTo>
                  <a:cubicBezTo>
                    <a:pt x="11166285" y="106823"/>
                    <a:pt x="4865592" y="772446"/>
                    <a:pt x="0" y="3482769"/>
                  </a:cubicBezTo>
                  <a:lnTo>
                    <a:pt x="0" y="1762125"/>
                  </a:lnTo>
                  <a:close/>
                </a:path>
              </a:pathLst>
            </a:custGeom>
            <a:gradFill>
              <a:gsLst>
                <a:gs pos="0">
                  <a:schemeClr val="accent4"/>
                </a:gs>
                <a:gs pos="100000">
                  <a:schemeClr val="accent1"/>
                </a:gs>
              </a:gsLst>
              <a:lin ang="162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srgbClr val="FFFFFF"/>
                </a:solidFill>
                <a:effectLst/>
                <a:uLnTx/>
                <a:uFillTx/>
                <a:latin typeface="等线"/>
                <a:ea typeface="等线" panose="02010600030101010101" pitchFamily="2" charset="-122"/>
                <a:cs typeface="+mn-cs"/>
              </a:endParaRPr>
            </a:p>
          </p:txBody>
        </p:sp>
      </p:grpSp>
      <p:grpSp>
        <p:nvGrpSpPr>
          <p:cNvPr id="20" name="组合 19">
            <a:extLst>
              <a:ext uri="{FF2B5EF4-FFF2-40B4-BE49-F238E27FC236}">
                <a16:creationId xmlns:a16="http://schemas.microsoft.com/office/drawing/2014/main" id="{B2AEA0CF-5925-3808-F135-6491F29F8A19}"/>
              </a:ext>
            </a:extLst>
          </p:cNvPr>
          <p:cNvGrpSpPr/>
          <p:nvPr/>
        </p:nvGrpSpPr>
        <p:grpSpPr>
          <a:xfrm flipH="1">
            <a:off x="-102082" y="2164432"/>
            <a:ext cx="6198081" cy="1454886"/>
            <a:chOff x="20953437" y="929745"/>
            <a:chExt cx="15246350" cy="4460729"/>
          </a:xfrm>
        </p:grpSpPr>
        <p:sp>
          <p:nvSpPr>
            <p:cNvPr id="21" name="任意多边形: 形状 47">
              <a:extLst>
                <a:ext uri="{FF2B5EF4-FFF2-40B4-BE49-F238E27FC236}">
                  <a16:creationId xmlns:a16="http://schemas.microsoft.com/office/drawing/2014/main" id="{6F98374E-5B33-34DF-F7CD-2666E340DE32}"/>
                </a:ext>
              </a:extLst>
            </p:cNvPr>
            <p:cNvSpPr/>
            <p:nvPr/>
          </p:nvSpPr>
          <p:spPr>
            <a:xfrm flipH="1" flipV="1">
              <a:off x="21159812" y="3634742"/>
              <a:ext cx="15039975" cy="1755732"/>
            </a:xfrm>
            <a:custGeom>
              <a:avLst/>
              <a:gdLst>
                <a:gd name="connsiteX0" fmla="*/ 0 w 14544675"/>
                <a:gd name="connsiteY0" fmla="*/ 1933130 h 1933130"/>
                <a:gd name="connsiteX1" fmla="*/ 14544675 w 14544675"/>
                <a:gd name="connsiteY1" fmla="*/ 18605 h 1933130"/>
                <a:gd name="connsiteX0-1" fmla="*/ 0 w 14544675"/>
                <a:gd name="connsiteY0-2" fmla="*/ 1905003 h 1905003"/>
                <a:gd name="connsiteX1-3" fmla="*/ 14544675 w 14544675"/>
                <a:gd name="connsiteY1-4" fmla="*/ 19053 h 1905003"/>
                <a:gd name="connsiteX0-5" fmla="*/ 0 w 14544675"/>
                <a:gd name="connsiteY0-6" fmla="*/ 1911453 h 1911453"/>
                <a:gd name="connsiteX1-7" fmla="*/ 14544675 w 14544675"/>
                <a:gd name="connsiteY1-8" fmla="*/ 25503 h 1911453"/>
                <a:gd name="connsiteX0-9" fmla="*/ 0 w 14544675"/>
                <a:gd name="connsiteY0-10" fmla="*/ 1885950 h 1885950"/>
                <a:gd name="connsiteX1-11" fmla="*/ 14544675 w 14544675"/>
                <a:gd name="connsiteY1-12" fmla="*/ 0 h 1885950"/>
                <a:gd name="connsiteX0-13" fmla="*/ 0 w 15052675"/>
                <a:gd name="connsiteY0-14" fmla="*/ 1771650 h 1771650"/>
                <a:gd name="connsiteX1-15" fmla="*/ 15052675 w 15052675"/>
                <a:gd name="connsiteY1-16" fmla="*/ 0 h 1771650"/>
                <a:gd name="connsiteX0-17" fmla="*/ 0 w 15052675"/>
                <a:gd name="connsiteY0-18" fmla="*/ 1780371 h 1780371"/>
                <a:gd name="connsiteX1-19" fmla="*/ 15052675 w 15052675"/>
                <a:gd name="connsiteY1-20" fmla="*/ 8721 h 1780371"/>
                <a:gd name="connsiteX0-21" fmla="*/ 0 w 15052675"/>
                <a:gd name="connsiteY0-22" fmla="*/ 1780732 h 1780732"/>
                <a:gd name="connsiteX1-23" fmla="*/ 15052675 w 15052675"/>
                <a:gd name="connsiteY1-24" fmla="*/ 9082 h 1780732"/>
                <a:gd name="connsiteX0-25" fmla="*/ 0 w 15039975"/>
                <a:gd name="connsiteY0-26" fmla="*/ 1755732 h 1755732"/>
                <a:gd name="connsiteX1-27" fmla="*/ 15039975 w 15039975"/>
                <a:gd name="connsiteY1-28" fmla="*/ 9482 h 1755732"/>
              </a:gdLst>
              <a:ahLst/>
              <a:cxnLst>
                <a:cxn ang="0">
                  <a:pos x="connsiteX0-1" y="connsiteY0-2"/>
                </a:cxn>
                <a:cxn ang="0">
                  <a:pos x="connsiteX1-3" y="connsiteY1-4"/>
                </a:cxn>
              </a:cxnLst>
              <a:rect l="l" t="t" r="r" b="b"/>
              <a:pathLst>
                <a:path w="15039975" h="1755732">
                  <a:moveTo>
                    <a:pt x="0" y="1755732"/>
                  </a:moveTo>
                  <a:cubicBezTo>
                    <a:pt x="5058569" y="373019"/>
                    <a:pt x="11895138" y="-73068"/>
                    <a:pt x="15039975" y="9482"/>
                  </a:cubicBezTo>
                </a:path>
              </a:pathLst>
            </a:custGeom>
            <a:noFill/>
            <a:ln w="12700" cap="flat" cmpd="sng" algn="ctr">
              <a:gradFill>
                <a:gsLst>
                  <a:gs pos="0">
                    <a:schemeClr val="accent2">
                      <a:alpha val="0"/>
                    </a:schemeClr>
                  </a:gs>
                  <a:gs pos="100000">
                    <a:schemeClr val="accent3"/>
                  </a:gs>
                </a:gsLst>
                <a:lin ang="5400000" scaled="1"/>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srgbClr val="FFFFFF"/>
                </a:solidFill>
                <a:effectLst/>
                <a:uLnTx/>
                <a:uFillTx/>
                <a:latin typeface="等线"/>
                <a:ea typeface="等线" panose="02010600030101010101" pitchFamily="2" charset="-122"/>
                <a:cs typeface="+mn-cs"/>
              </a:endParaRPr>
            </a:p>
          </p:txBody>
        </p:sp>
        <p:sp>
          <p:nvSpPr>
            <p:cNvPr id="22" name="矩形 44">
              <a:extLst>
                <a:ext uri="{FF2B5EF4-FFF2-40B4-BE49-F238E27FC236}">
                  <a16:creationId xmlns:a16="http://schemas.microsoft.com/office/drawing/2014/main" id="{8FB5F767-D6B2-6996-E2B0-B409886A5CCA}"/>
                </a:ext>
              </a:extLst>
            </p:cNvPr>
            <p:cNvSpPr/>
            <p:nvPr/>
          </p:nvSpPr>
          <p:spPr>
            <a:xfrm flipH="1" flipV="1">
              <a:off x="24852337" y="929745"/>
              <a:ext cx="11180477" cy="41050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 name="connsiteX0-101" fmla="*/ 0 w 11180477"/>
                <a:gd name="connsiteY0-102" fmla="*/ 2384425 h 4105069"/>
                <a:gd name="connsiteX1-103" fmla="*/ 11180477 w 11180477"/>
                <a:gd name="connsiteY1-104" fmla="*/ 0 h 4105069"/>
                <a:gd name="connsiteX2-105" fmla="*/ 0 w 11180477"/>
                <a:gd name="connsiteY2-106" fmla="*/ 4105069 h 4105069"/>
                <a:gd name="connsiteX3-107" fmla="*/ 0 w 11180477"/>
                <a:gd name="connsiteY3-108" fmla="*/ 2384425 h 4105069"/>
                <a:gd name="connsiteX0-109" fmla="*/ 0 w 11180477"/>
                <a:gd name="connsiteY0-110" fmla="*/ 2384425 h 4105069"/>
                <a:gd name="connsiteX1-111" fmla="*/ 11180477 w 11180477"/>
                <a:gd name="connsiteY1-112" fmla="*/ 0 h 4105069"/>
                <a:gd name="connsiteX2-113" fmla="*/ 0 w 11180477"/>
                <a:gd name="connsiteY2-114" fmla="*/ 4105069 h 4105069"/>
                <a:gd name="connsiteX3-115" fmla="*/ 0 w 11180477"/>
                <a:gd name="connsiteY3-116" fmla="*/ 2384425 h 4105069"/>
                <a:gd name="connsiteX0-117" fmla="*/ 0 w 11180477"/>
                <a:gd name="connsiteY0-118" fmla="*/ 2384425 h 4105069"/>
                <a:gd name="connsiteX1-119" fmla="*/ 11180477 w 11180477"/>
                <a:gd name="connsiteY1-120" fmla="*/ 0 h 4105069"/>
                <a:gd name="connsiteX2-121" fmla="*/ 0 w 11180477"/>
                <a:gd name="connsiteY2-122" fmla="*/ 4105069 h 4105069"/>
                <a:gd name="connsiteX3-123" fmla="*/ 0 w 11180477"/>
                <a:gd name="connsiteY3-124" fmla="*/ 2384425 h 4105069"/>
                <a:gd name="connsiteX0-125" fmla="*/ 0 w 11180477"/>
                <a:gd name="connsiteY0-126" fmla="*/ 2384425 h 4105069"/>
                <a:gd name="connsiteX1-127" fmla="*/ 11180477 w 11180477"/>
                <a:gd name="connsiteY1-128" fmla="*/ 0 h 4105069"/>
                <a:gd name="connsiteX2-129" fmla="*/ 0 w 11180477"/>
                <a:gd name="connsiteY2-130" fmla="*/ 4105069 h 4105069"/>
                <a:gd name="connsiteX3-131" fmla="*/ 0 w 11180477"/>
                <a:gd name="connsiteY3-132" fmla="*/ 2384425 h 4105069"/>
                <a:gd name="connsiteX0-133" fmla="*/ 0 w 11180477"/>
                <a:gd name="connsiteY0-134" fmla="*/ 2384425 h 4105069"/>
                <a:gd name="connsiteX1-135" fmla="*/ 11180477 w 11180477"/>
                <a:gd name="connsiteY1-136" fmla="*/ 0 h 4105069"/>
                <a:gd name="connsiteX2-137" fmla="*/ 0 w 11180477"/>
                <a:gd name="connsiteY2-138" fmla="*/ 4105069 h 4105069"/>
                <a:gd name="connsiteX3-139" fmla="*/ 0 w 11180477"/>
                <a:gd name="connsiteY3-140" fmla="*/ 2384425 h 4105069"/>
                <a:gd name="connsiteX0-141" fmla="*/ 0 w 11180477"/>
                <a:gd name="connsiteY0-142" fmla="*/ 2384425 h 4105069"/>
                <a:gd name="connsiteX1-143" fmla="*/ 11180477 w 11180477"/>
                <a:gd name="connsiteY1-144" fmla="*/ 0 h 4105069"/>
                <a:gd name="connsiteX2-145" fmla="*/ 0 w 11180477"/>
                <a:gd name="connsiteY2-146" fmla="*/ 4105069 h 4105069"/>
                <a:gd name="connsiteX3-147" fmla="*/ 0 w 11180477"/>
                <a:gd name="connsiteY3-148" fmla="*/ 2384425 h 4105069"/>
                <a:gd name="connsiteX0-149" fmla="*/ 0 w 11180477"/>
                <a:gd name="connsiteY0-150" fmla="*/ 2384425 h 4105069"/>
                <a:gd name="connsiteX1-151" fmla="*/ 11180477 w 11180477"/>
                <a:gd name="connsiteY1-152" fmla="*/ 0 h 4105069"/>
                <a:gd name="connsiteX2-153" fmla="*/ 0 w 11180477"/>
                <a:gd name="connsiteY2-154" fmla="*/ 4105069 h 4105069"/>
                <a:gd name="connsiteX3-155" fmla="*/ 0 w 11180477"/>
                <a:gd name="connsiteY3-156" fmla="*/ 2384425 h 4105069"/>
              </a:gdLst>
              <a:ahLst/>
              <a:cxnLst>
                <a:cxn ang="0">
                  <a:pos x="connsiteX0-1" y="connsiteY0-2"/>
                </a:cxn>
                <a:cxn ang="0">
                  <a:pos x="connsiteX1-3" y="connsiteY1-4"/>
                </a:cxn>
                <a:cxn ang="0">
                  <a:pos x="connsiteX2-5" y="connsiteY2-6"/>
                </a:cxn>
                <a:cxn ang="0">
                  <a:pos x="connsiteX3-7" y="connsiteY3-8"/>
                </a:cxn>
              </a:cxnLst>
              <a:rect l="l" t="t" r="r" b="b"/>
              <a:pathLst>
                <a:path w="11180477" h="4105069">
                  <a:moveTo>
                    <a:pt x="0" y="2384425"/>
                  </a:moveTo>
                  <a:cubicBezTo>
                    <a:pt x="1207992" y="1936750"/>
                    <a:pt x="5984685" y="320675"/>
                    <a:pt x="11180477" y="0"/>
                  </a:cubicBezTo>
                  <a:cubicBezTo>
                    <a:pt x="8359585" y="487823"/>
                    <a:pt x="4395692" y="1343946"/>
                    <a:pt x="0" y="4105069"/>
                  </a:cubicBezTo>
                  <a:lnTo>
                    <a:pt x="0" y="2384425"/>
                  </a:lnTo>
                  <a:close/>
                </a:path>
              </a:pathLst>
            </a:custGeom>
            <a:gradFill>
              <a:gsLst>
                <a:gs pos="0">
                  <a:schemeClr val="accent3">
                    <a:lumMod val="20000"/>
                    <a:lumOff val="80000"/>
                  </a:schemeClr>
                </a:gs>
                <a:gs pos="100000">
                  <a:schemeClr val="accent1">
                    <a:lumMod val="20000"/>
                    <a:lumOff val="80000"/>
                    <a:alpha val="0"/>
                  </a:schemeClr>
                </a:gs>
              </a:gsLst>
              <a:lin ang="162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srgbClr val="FFFFFF"/>
                </a:solidFill>
                <a:effectLst/>
                <a:uLnTx/>
                <a:uFillTx/>
                <a:latin typeface="等线"/>
                <a:ea typeface="等线" panose="02010600030101010101" pitchFamily="2" charset="-122"/>
                <a:cs typeface="+mn-cs"/>
              </a:endParaRPr>
            </a:p>
          </p:txBody>
        </p:sp>
        <p:sp>
          <p:nvSpPr>
            <p:cNvPr id="23" name="矩形 44">
              <a:extLst>
                <a:ext uri="{FF2B5EF4-FFF2-40B4-BE49-F238E27FC236}">
                  <a16:creationId xmlns:a16="http://schemas.microsoft.com/office/drawing/2014/main" id="{D400B367-8B2B-BDAF-B569-E63B984277C9}"/>
                </a:ext>
              </a:extLst>
            </p:cNvPr>
            <p:cNvSpPr/>
            <p:nvPr/>
          </p:nvSpPr>
          <p:spPr>
            <a:xfrm flipH="1" flipV="1">
              <a:off x="20953437" y="1732917"/>
              <a:ext cx="15079377" cy="34827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Lst>
              <a:ahLst/>
              <a:cxnLst>
                <a:cxn ang="0">
                  <a:pos x="connsiteX0-1" y="connsiteY0-2"/>
                </a:cxn>
                <a:cxn ang="0">
                  <a:pos x="connsiteX1-3" y="connsiteY1-4"/>
                </a:cxn>
                <a:cxn ang="0">
                  <a:pos x="connsiteX2-5" y="connsiteY2-6"/>
                </a:cxn>
                <a:cxn ang="0">
                  <a:pos x="connsiteX3-7" y="connsiteY3-8"/>
                </a:cxn>
              </a:cxnLst>
              <a:rect l="l" t="t" r="r" b="b"/>
              <a:pathLst>
                <a:path w="15079377" h="3482769">
                  <a:moveTo>
                    <a:pt x="0" y="1762125"/>
                  </a:moveTo>
                  <a:cubicBezTo>
                    <a:pt x="1207992" y="1314450"/>
                    <a:pt x="7419785" y="41275"/>
                    <a:pt x="15079377" y="0"/>
                  </a:cubicBezTo>
                  <a:cubicBezTo>
                    <a:pt x="11166285" y="106823"/>
                    <a:pt x="4865592" y="772446"/>
                    <a:pt x="0" y="3482769"/>
                  </a:cubicBezTo>
                  <a:lnTo>
                    <a:pt x="0" y="1762125"/>
                  </a:lnTo>
                  <a:close/>
                </a:path>
              </a:pathLst>
            </a:custGeom>
            <a:gradFill>
              <a:gsLst>
                <a:gs pos="0">
                  <a:schemeClr val="accent3"/>
                </a:gs>
                <a:gs pos="100000">
                  <a:schemeClr val="accent1"/>
                </a:gs>
              </a:gsLst>
              <a:lin ang="162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srgbClr val="FFFFFF"/>
                </a:solidFill>
                <a:effectLst/>
                <a:uLnTx/>
                <a:uFillTx/>
                <a:latin typeface="等线"/>
                <a:ea typeface="等线" panose="02010600030101010101" pitchFamily="2" charset="-122"/>
                <a:cs typeface="+mn-cs"/>
              </a:endParaRPr>
            </a:p>
          </p:txBody>
        </p:sp>
      </p:grpSp>
      <p:pic>
        <p:nvPicPr>
          <p:cNvPr id="33" name="图片 32">
            <a:extLst>
              <a:ext uri="{FF2B5EF4-FFF2-40B4-BE49-F238E27FC236}">
                <a16:creationId xmlns:a16="http://schemas.microsoft.com/office/drawing/2014/main" id="{91163760-06F7-008D-C099-C83EC24F93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92724" y="732041"/>
            <a:ext cx="2099276" cy="3342404"/>
          </a:xfrm>
          <a:prstGeom prst="rect">
            <a:avLst/>
          </a:prstGeom>
        </p:spPr>
      </p:pic>
      <p:pic>
        <p:nvPicPr>
          <p:cNvPr id="34" name="图片 33">
            <a:extLst>
              <a:ext uri="{FF2B5EF4-FFF2-40B4-BE49-F238E27FC236}">
                <a16:creationId xmlns:a16="http://schemas.microsoft.com/office/drawing/2014/main" id="{77BB8C8D-6D62-557A-CDF5-7202B4300F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648164" y="-678923"/>
            <a:ext cx="2271669" cy="3616883"/>
          </a:xfrm>
          <a:prstGeom prst="rect">
            <a:avLst/>
          </a:prstGeom>
        </p:spPr>
      </p:pic>
      <p:sp>
        <p:nvSpPr>
          <p:cNvPr id="35" name="圆角矩形 2">
            <a:extLst>
              <a:ext uri="{FF2B5EF4-FFF2-40B4-BE49-F238E27FC236}">
                <a16:creationId xmlns:a16="http://schemas.microsoft.com/office/drawing/2014/main" id="{59B872E3-36D1-D4AC-C340-E3F32EE1F7B5}"/>
              </a:ext>
            </a:extLst>
          </p:cNvPr>
          <p:cNvSpPr/>
          <p:nvPr/>
        </p:nvSpPr>
        <p:spPr>
          <a:xfrm>
            <a:off x="4952471" y="3315426"/>
            <a:ext cx="2220686" cy="363720"/>
          </a:xfrm>
          <a:prstGeom prst="roundRect">
            <a:avLst>
              <a:gd name="adj" fmla="val 50000"/>
            </a:avLst>
          </a:prstGeom>
          <a:gradFill>
            <a:gsLst>
              <a:gs pos="100000">
                <a:schemeClr val="accent1"/>
              </a:gs>
              <a:gs pos="0">
                <a:schemeClr val="accent3"/>
              </a:gs>
            </a:gsLst>
            <a:lin ang="0" scaled="1"/>
          </a:gradFill>
          <a:ln w="12700" cap="flat" cmpd="sng" algn="ctr">
            <a:solidFill>
              <a:srgbClr val="FFFFFF"/>
            </a:solidFill>
            <a:prstDash val="solid"/>
            <a:miter lim="800000"/>
          </a:ln>
          <a:effectLst>
            <a:outerShdw blurRad="256425" dist="114300" dir="5400000" sx="83000" sy="83000" algn="t" rotWithShape="0">
              <a:srgbClr val="005BAA">
                <a:alpha val="4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文本框 35">
            <a:extLst>
              <a:ext uri="{FF2B5EF4-FFF2-40B4-BE49-F238E27FC236}">
                <a16:creationId xmlns:a16="http://schemas.microsoft.com/office/drawing/2014/main" id="{6699C2CA-43F8-64CC-7C41-7426D75E3C45}"/>
              </a:ext>
            </a:extLst>
          </p:cNvPr>
          <p:cNvSpPr txBox="1"/>
          <p:nvPr/>
        </p:nvSpPr>
        <p:spPr>
          <a:xfrm>
            <a:off x="5084629" y="3343398"/>
            <a:ext cx="1956371"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mn-ea"/>
                <a:cs typeface="+mn-cs"/>
              </a:rPr>
              <a:t>汇报人：</a:t>
            </a:r>
            <a:r>
              <a:rPr kumimoji="0" lang="en-US" altLang="zh-CN" sz="1400"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mn-ea"/>
                <a:cs typeface="+mn-cs"/>
              </a:rPr>
              <a:t>XXX</a:t>
            </a:r>
            <a:endParaRPr kumimoji="0" lang="zh-CN" altLang="en-US" sz="140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mn-ea"/>
              <a:cs typeface="+mn-cs"/>
            </a:endParaRPr>
          </a:p>
        </p:txBody>
      </p:sp>
      <p:sp>
        <p:nvSpPr>
          <p:cNvPr id="37" name="文本框 36">
            <a:extLst>
              <a:ext uri="{FF2B5EF4-FFF2-40B4-BE49-F238E27FC236}">
                <a16:creationId xmlns:a16="http://schemas.microsoft.com/office/drawing/2014/main" id="{0F677E9F-C33C-EE60-2300-A0F3DE5C3B24}"/>
              </a:ext>
            </a:extLst>
          </p:cNvPr>
          <p:cNvSpPr txBox="1"/>
          <p:nvPr/>
        </p:nvSpPr>
        <p:spPr>
          <a:xfrm>
            <a:off x="0" y="1194041"/>
            <a:ext cx="12192000"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a:ln>
                  <a:noFill/>
                </a:ln>
                <a:gradFill flip="none" rotWithShape="1">
                  <a:gsLst>
                    <a:gs pos="100000">
                      <a:srgbClr val="4FD402"/>
                    </a:gs>
                    <a:gs pos="0">
                      <a:srgbClr val="F6D902"/>
                    </a:gs>
                  </a:gsLst>
                  <a:lin ang="5400000" scaled="1"/>
                  <a:tileRect/>
                </a:gradFill>
                <a:effectLst>
                  <a:outerShdw dist="38100" dir="2700000" algn="tl">
                    <a:srgbClr val="4FD402">
                      <a:lumMod val="50000"/>
                    </a:srgbClr>
                  </a:outerShdw>
                </a:effectLst>
                <a:uLnTx/>
                <a:uFillTx/>
                <a:latin typeface="+mj-ea"/>
                <a:ea typeface="+mj-ea"/>
                <a:cs typeface="+mn-cs"/>
              </a:rPr>
              <a:t>感谢大家的</a:t>
            </a:r>
            <a:endParaRPr kumimoji="0" lang="en-US" altLang="zh-CN" sz="6000" b="0" i="0" u="none" strike="noStrike" kern="1200" cap="none" spc="0" normalizeH="0" baseline="0" noProof="0">
              <a:ln>
                <a:noFill/>
              </a:ln>
              <a:gradFill flip="none" rotWithShape="1">
                <a:gsLst>
                  <a:gs pos="100000">
                    <a:srgbClr val="4FD402"/>
                  </a:gs>
                  <a:gs pos="0">
                    <a:srgbClr val="F6D902"/>
                  </a:gs>
                </a:gsLst>
                <a:lin ang="5400000" scaled="1"/>
                <a:tileRect/>
              </a:gradFill>
              <a:effectLst>
                <a:outerShdw dist="38100" dir="2700000" algn="tl">
                  <a:srgbClr val="4FD402">
                    <a:lumMod val="50000"/>
                  </a:srgbClr>
                </a:outerShdw>
              </a:effectLst>
              <a:uLnTx/>
              <a:uFillTx/>
              <a:latin typeface="+mj-ea"/>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a:gradFill flip="none" rotWithShape="1">
                  <a:gsLst>
                    <a:gs pos="100000">
                      <a:srgbClr val="4FD402"/>
                    </a:gs>
                    <a:gs pos="0">
                      <a:srgbClr val="F6D902"/>
                    </a:gs>
                  </a:gsLst>
                  <a:lin ang="5400000" scaled="1"/>
                  <a:tileRect/>
                </a:gradFill>
                <a:effectLst>
                  <a:outerShdw dist="38100" dir="2700000" algn="tl">
                    <a:srgbClr val="4FD402">
                      <a:lumMod val="50000"/>
                    </a:srgbClr>
                  </a:outerShdw>
                </a:effectLst>
                <a:latin typeface="+mj-ea"/>
                <a:ea typeface="+mj-ea"/>
              </a:rPr>
              <a:t>认真观看</a:t>
            </a:r>
            <a:endParaRPr kumimoji="0" lang="zh-CN" altLang="en-US" sz="6000" b="0" i="0" u="none" strike="noStrike" kern="1200" cap="none" spc="0" normalizeH="0" baseline="0" noProof="0">
              <a:ln>
                <a:noFill/>
              </a:ln>
              <a:gradFill flip="none" rotWithShape="1">
                <a:gsLst>
                  <a:gs pos="100000">
                    <a:srgbClr val="4FD402"/>
                  </a:gs>
                  <a:gs pos="0">
                    <a:srgbClr val="F6D902"/>
                  </a:gs>
                </a:gsLst>
                <a:lin ang="5400000" scaled="1"/>
                <a:tileRect/>
              </a:gradFill>
              <a:effectLst>
                <a:outerShdw dist="38100" dir="2700000" algn="tl">
                  <a:srgbClr val="4FD402">
                    <a:lumMod val="50000"/>
                  </a:srgbClr>
                </a:outerShdw>
              </a:effectLst>
              <a:uLnTx/>
              <a:uFillTx/>
              <a:latin typeface="+mj-ea"/>
              <a:ea typeface="+mj-ea"/>
              <a:cs typeface="+mn-cs"/>
            </a:endParaRPr>
          </a:p>
        </p:txBody>
      </p:sp>
      <p:pic>
        <p:nvPicPr>
          <p:cNvPr id="38" name="图片 37" descr="图片包含 笔记本, 电脑, 播放, 男人&#10;&#10;描述已自动生成">
            <a:extLst>
              <a:ext uri="{FF2B5EF4-FFF2-40B4-BE49-F238E27FC236}">
                <a16:creationId xmlns:a16="http://schemas.microsoft.com/office/drawing/2014/main" id="{5BFF4DB7-F01F-F9A4-3853-A01E9D003278}"/>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rcRect l="47963" t="-458" r="37395" b="77632"/>
          <a:stretch/>
        </p:blipFill>
        <p:spPr>
          <a:xfrm>
            <a:off x="9042336" y="4976203"/>
            <a:ext cx="2417449" cy="2575913"/>
          </a:xfrm>
          <a:prstGeom prst="rect">
            <a:avLst/>
          </a:prstGeom>
        </p:spPr>
      </p:pic>
      <p:pic>
        <p:nvPicPr>
          <p:cNvPr id="39" name="图片 38" descr="图片包含 笔记本, 电脑, 播放, 男人&#10;&#10;描述已自动生成">
            <a:extLst>
              <a:ext uri="{FF2B5EF4-FFF2-40B4-BE49-F238E27FC236}">
                <a16:creationId xmlns:a16="http://schemas.microsoft.com/office/drawing/2014/main" id="{7DBB4537-ECD8-1A03-E6DE-F882EC68504E}"/>
              </a:ext>
            </a:extLst>
          </p:cNvPr>
          <p:cNvPicPr>
            <a:picLocks noChangeAspect="1"/>
          </p:cNvPicPr>
          <p:nvPr/>
        </p:nvPicPr>
        <p:blipFill rotWithShape="1">
          <a:blip r:embed="rId7">
            <a:alphaModFix amt="23000"/>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rcRect l="25688" t="77174" r="57999"/>
          <a:stretch/>
        </p:blipFill>
        <p:spPr>
          <a:xfrm>
            <a:off x="9417551" y="-881938"/>
            <a:ext cx="2063615" cy="1973641"/>
          </a:xfrm>
          <a:prstGeom prst="rect">
            <a:avLst/>
          </a:prstGeom>
        </p:spPr>
      </p:pic>
      <p:pic>
        <p:nvPicPr>
          <p:cNvPr id="40" name="图片 39" descr="图片包含 笔记本, 电脑, 播放, 男人&#10;&#10;描述已自动生成">
            <a:extLst>
              <a:ext uri="{FF2B5EF4-FFF2-40B4-BE49-F238E27FC236}">
                <a16:creationId xmlns:a16="http://schemas.microsoft.com/office/drawing/2014/main" id="{0764099C-D6B9-DC2D-699C-7A7D94BC4070}"/>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rcRect l="7227" t="39957" r="78131" b="37217"/>
          <a:stretch/>
        </p:blipFill>
        <p:spPr>
          <a:xfrm>
            <a:off x="1783998" y="4196428"/>
            <a:ext cx="2248574" cy="2395968"/>
          </a:xfrm>
          <a:prstGeom prst="rect">
            <a:avLst/>
          </a:prstGeom>
        </p:spPr>
      </p:pic>
      <p:pic>
        <p:nvPicPr>
          <p:cNvPr id="41" name="图片 40" descr="图片包含 笔记本, 电脑, 播放, 男人&#10;&#10;描述已自动生成">
            <a:extLst>
              <a:ext uri="{FF2B5EF4-FFF2-40B4-BE49-F238E27FC236}">
                <a16:creationId xmlns:a16="http://schemas.microsoft.com/office/drawing/2014/main" id="{BB0905ED-0785-BAF9-42BE-08B46162F19B}"/>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rcRect l="69715" t="77174" r="8975"/>
          <a:stretch/>
        </p:blipFill>
        <p:spPr>
          <a:xfrm>
            <a:off x="244257" y="530709"/>
            <a:ext cx="2538303" cy="1858311"/>
          </a:xfrm>
          <a:prstGeom prst="rect">
            <a:avLst/>
          </a:prstGeom>
        </p:spPr>
      </p:pic>
    </p:spTree>
    <p:extLst>
      <p:ext uri="{BB962C8B-B14F-4D97-AF65-F5344CB8AC3E}">
        <p14:creationId xmlns:p14="http://schemas.microsoft.com/office/powerpoint/2010/main" val="2398827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穿着白色衣服的人&#10;&#10;描述已自动生成">
            <a:extLst>
              <a:ext uri="{FF2B5EF4-FFF2-40B4-BE49-F238E27FC236}">
                <a16:creationId xmlns:a16="http://schemas.microsoft.com/office/drawing/2014/main" id="{09275A9F-FBA1-7B0D-D8C8-5913BCFDD6BA}"/>
              </a:ext>
            </a:extLst>
          </p:cNvPr>
          <p:cNvPicPr>
            <a:picLocks noChangeAspect="1"/>
          </p:cNvPicPr>
          <p:nvPr/>
        </p:nvPicPr>
        <p:blipFill rotWithShape="1">
          <a:blip r:embed="rId2">
            <a:extLst>
              <a:ext uri="{28A0092B-C50C-407E-A947-70E740481C1C}">
                <a14:useLocalDpi xmlns:a14="http://schemas.microsoft.com/office/drawing/2010/main" val="0"/>
              </a:ext>
            </a:extLst>
          </a:blip>
          <a:srcRect t="3969" b="30214"/>
          <a:stretch/>
        </p:blipFill>
        <p:spPr>
          <a:xfrm>
            <a:off x="2988753" y="691585"/>
            <a:ext cx="1845431"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16746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gradFill>
                  <a:gsLst>
                    <a:gs pos="0">
                      <a:prstClr val="white"/>
                    </a:gs>
                    <a:gs pos="100000">
                      <a:srgbClr val="00FFFF"/>
                    </a:gs>
                  </a:gsLst>
                  <a:lin ang="2700000" scaled="1"/>
                </a:gradFill>
                <a:effectLst/>
                <a:uLnTx/>
                <a:uFillTx/>
                <a:latin typeface="OPPOSans H"/>
                <a:ea typeface="OPPOSans H"/>
                <a:cs typeface="+mn-cs"/>
              </a:rPr>
              <a:t>晓  壹</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a:ln>
                  <a:noFill/>
                </a:ln>
                <a:solidFill>
                  <a:srgbClr val="FFFED8">
                    <a:alpha val="22000"/>
                  </a:srgbClr>
                </a:solidFill>
                <a:effectLst/>
                <a:uLnTx/>
                <a:uFillTx/>
                <a:latin typeface="Bahnschrift SemiLight"/>
                <a:ea typeface="OPPOSans R"/>
                <a:cs typeface="+mn-cs"/>
              </a:rPr>
              <a:t>Xiao yi</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壹鑫才学工作室主理人</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3</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年</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定制经验</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44064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多次参与百度华为</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项目制作</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4" y="2379071"/>
            <a:ext cx="502342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定制合作请私信</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776455" y="2670287"/>
            <a:ext cx="235626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a:t>
            </a:r>
            <a:r>
              <a:rPr kumimoji="0" lang="zh-CN" altLang="en-US" sz="1400" b="0" i="0" u="none" strike="noStrike" kern="1200" cap="none" spc="100" normalizeH="0" baseline="0" noProof="0">
                <a:ln>
                  <a:noFill/>
                </a:ln>
                <a:solidFill>
                  <a:srgbClr val="00FFFF"/>
                </a:solidFill>
                <a:effectLst/>
                <a:uLnTx/>
                <a:uFillTx/>
                <a:latin typeface="OPPOSans H"/>
                <a:ea typeface="OPPOSans H"/>
                <a:cs typeface="+mn-cs"/>
              </a:rPr>
              <a:t>信：</a:t>
            </a:r>
            <a:r>
              <a:rPr kumimoji="0" lang="en-US" altLang="zh-CN" sz="1400" b="0" i="0" u="none" strike="noStrike" kern="1200" cap="none" spc="100" normalizeH="0" baseline="0" noProof="0">
                <a:ln>
                  <a:noFill/>
                </a:ln>
                <a:solidFill>
                  <a:srgbClr val="00FFFF"/>
                </a:solidFill>
                <a:effectLst/>
                <a:uLnTx/>
                <a:uFillTx/>
                <a:latin typeface="OPPOSans H"/>
                <a:ea typeface="OPPOSans H"/>
                <a:cs typeface="+mn-cs"/>
              </a:rPr>
              <a:t>h13697164742</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808627" y="2185628"/>
            <a:ext cx="2574743"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P</a:t>
            </a:r>
            <a:r>
              <a:rPr lang="zh-CN" altLang="en-US" sz="3200" dirty="0">
                <a:solidFill>
                  <a:schemeClr val="tx1">
                    <a:lumMod val="95000"/>
                    <a:lumOff val="5000"/>
                  </a:schemeClr>
                </a:solidFill>
                <a:latin typeface="OPPOSans H"/>
                <a:ea typeface="OPPOSans H"/>
              </a:rPr>
              <a:t>界达人</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图片 88">
            <a:extLst>
              <a:ext uri="{FF2B5EF4-FFF2-40B4-BE49-F238E27FC236}">
                <a16:creationId xmlns:a16="http://schemas.microsoft.com/office/drawing/2014/main" id="{E51FAC3E-3B5E-F581-F282-8CC934D9D3E2}"/>
              </a:ext>
            </a:extLst>
          </p:cNvPr>
          <p:cNvPicPr>
            <a:picLocks noChangeAspect="1"/>
          </p:cNvPicPr>
          <p:nvPr/>
        </p:nvPicPr>
        <p:blipFill>
          <a:blip r:embed="rId2">
            <a:alphaModFix amt="70000"/>
          </a:blip>
          <a:stretch>
            <a:fillRect/>
          </a:stretch>
        </p:blipFill>
        <p:spPr>
          <a:xfrm>
            <a:off x="0" y="0"/>
            <a:ext cx="12192000" cy="6857999"/>
          </a:xfrm>
          <a:prstGeom prst="rect">
            <a:avLst/>
          </a:prstGeom>
        </p:spPr>
      </p:pic>
      <p:sp>
        <p:nvSpPr>
          <p:cNvPr id="68" name="矩形: 圆角 67">
            <a:extLst>
              <a:ext uri="{FF2B5EF4-FFF2-40B4-BE49-F238E27FC236}">
                <a16:creationId xmlns:a16="http://schemas.microsoft.com/office/drawing/2014/main" id="{8EA32D5C-FC2F-CE40-86F1-89D998AAEDD4}"/>
              </a:ext>
            </a:extLst>
          </p:cNvPr>
          <p:cNvSpPr/>
          <p:nvPr/>
        </p:nvSpPr>
        <p:spPr>
          <a:xfrm>
            <a:off x="695325" y="1648304"/>
            <a:ext cx="4467225" cy="1715650"/>
          </a:xfrm>
          <a:prstGeom prst="roundRect">
            <a:avLst>
              <a:gd name="adj" fmla="val 10005"/>
            </a:avLst>
          </a:prstGeom>
          <a:gradFill flip="none" rotWithShape="1">
            <a:gsLst>
              <a:gs pos="47000">
                <a:schemeClr val="accent1"/>
              </a:gs>
              <a:gs pos="3000">
                <a:schemeClr val="accent1">
                  <a:lumMod val="20000"/>
                  <a:lumOff val="80000"/>
                  <a:alpha val="0"/>
                </a:schemeClr>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69" name="文本框 68">
            <a:extLst>
              <a:ext uri="{FF2B5EF4-FFF2-40B4-BE49-F238E27FC236}">
                <a16:creationId xmlns:a16="http://schemas.microsoft.com/office/drawing/2014/main" id="{E3F39E5E-0F3D-C27A-E0B8-5E1FE4928520}"/>
              </a:ext>
            </a:extLst>
          </p:cNvPr>
          <p:cNvSpPr txBox="1"/>
          <p:nvPr/>
        </p:nvSpPr>
        <p:spPr>
          <a:xfrm>
            <a:off x="2900364" y="1880734"/>
            <a:ext cx="3476624" cy="1862048"/>
          </a:xfrm>
          <a:prstGeom prst="rect">
            <a:avLst/>
          </a:prstGeom>
          <a:noFill/>
        </p:spPr>
        <p:txBody>
          <a:bodyPr wrap="square" rtlCol="0">
            <a:spAutoFit/>
          </a:bodyPr>
          <a:lstStyle/>
          <a:p>
            <a:pPr algn="ctr"/>
            <a:r>
              <a:rPr lang="en-US" altLang="zh-CN" sz="11500" b="1" i="1" dirty="0">
                <a:gradFill flip="none" rotWithShape="1">
                  <a:gsLst>
                    <a:gs pos="100000">
                      <a:schemeClr val="accent3"/>
                    </a:gs>
                    <a:gs pos="23000">
                      <a:schemeClr val="accent3">
                        <a:lumMod val="20000"/>
                        <a:lumOff val="80000"/>
                        <a:alpha val="0"/>
                      </a:schemeClr>
                    </a:gs>
                  </a:gsLst>
                  <a:lin ang="16200000" scaled="1"/>
                  <a:tileRect/>
                </a:gradFill>
                <a:latin typeface="+mn-ea"/>
              </a:rPr>
              <a:t>01</a:t>
            </a:r>
            <a:endParaRPr lang="zh-CN" altLang="en-US" sz="11500" b="1" i="1" dirty="0">
              <a:gradFill flip="none" rotWithShape="1">
                <a:gsLst>
                  <a:gs pos="100000">
                    <a:schemeClr val="accent3"/>
                  </a:gs>
                  <a:gs pos="23000">
                    <a:schemeClr val="accent3">
                      <a:lumMod val="20000"/>
                      <a:lumOff val="80000"/>
                      <a:alpha val="0"/>
                    </a:schemeClr>
                  </a:gs>
                </a:gsLst>
                <a:lin ang="16200000" scaled="1"/>
                <a:tileRect/>
              </a:gradFill>
              <a:latin typeface="+mn-ea"/>
            </a:endParaRPr>
          </a:p>
        </p:txBody>
      </p:sp>
      <p:sp>
        <p:nvSpPr>
          <p:cNvPr id="70" name="矩形: 圆角 69">
            <a:extLst>
              <a:ext uri="{FF2B5EF4-FFF2-40B4-BE49-F238E27FC236}">
                <a16:creationId xmlns:a16="http://schemas.microsoft.com/office/drawing/2014/main" id="{56B434A8-15D5-2954-C6B7-65BCED5F4687}"/>
              </a:ext>
            </a:extLst>
          </p:cNvPr>
          <p:cNvSpPr/>
          <p:nvPr/>
        </p:nvSpPr>
        <p:spPr>
          <a:xfrm>
            <a:off x="695325" y="3799324"/>
            <a:ext cx="4467225" cy="1715650"/>
          </a:xfrm>
          <a:prstGeom prst="roundRect">
            <a:avLst>
              <a:gd name="adj" fmla="val 10005"/>
            </a:avLst>
          </a:prstGeom>
          <a:gradFill flip="none" rotWithShape="1">
            <a:gsLst>
              <a:gs pos="47000">
                <a:schemeClr val="accent1"/>
              </a:gs>
              <a:gs pos="3000">
                <a:schemeClr val="accent1">
                  <a:lumMod val="20000"/>
                  <a:lumOff val="80000"/>
                  <a:alpha val="0"/>
                </a:schemeClr>
              </a:gs>
            </a:gsLst>
            <a:lin ang="10800000" scaled="1"/>
            <a:tileRect/>
          </a:gradFill>
          <a:ln w="12700" cap="flat" cmpd="sng" algn="ctr">
            <a:noFill/>
            <a:prstDash val="solid"/>
            <a:miter lim="800000"/>
          </a:ln>
          <a:effectLst/>
        </p:spPr>
        <p:txBody>
          <a:bodyPr rtlCol="0" anchor="ctr"/>
          <a:lstStyle/>
          <a:p>
            <a:pPr algn="ctr"/>
            <a:endParaRPr lang="zh-CN" altLang="en-US" kern="0">
              <a:solidFill>
                <a:prstClr val="white"/>
              </a:solidFill>
              <a:latin typeface="Roboto Regular"/>
              <a:ea typeface="思源黑体 CN Regular"/>
            </a:endParaRPr>
          </a:p>
        </p:txBody>
      </p:sp>
      <p:sp>
        <p:nvSpPr>
          <p:cNvPr id="71" name="文本框 70">
            <a:extLst>
              <a:ext uri="{FF2B5EF4-FFF2-40B4-BE49-F238E27FC236}">
                <a16:creationId xmlns:a16="http://schemas.microsoft.com/office/drawing/2014/main" id="{2E50056E-DD41-39C0-96F4-1D20309CB11C}"/>
              </a:ext>
            </a:extLst>
          </p:cNvPr>
          <p:cNvSpPr txBox="1"/>
          <p:nvPr/>
        </p:nvSpPr>
        <p:spPr>
          <a:xfrm>
            <a:off x="2900364" y="4031754"/>
            <a:ext cx="3476624" cy="1862048"/>
          </a:xfrm>
          <a:prstGeom prst="rect">
            <a:avLst/>
          </a:prstGeom>
          <a:noFill/>
        </p:spPr>
        <p:txBody>
          <a:bodyPr wrap="square" rtlCol="0">
            <a:spAutoFit/>
          </a:bodyPr>
          <a:lstStyle/>
          <a:p>
            <a:pPr algn="ctr"/>
            <a:r>
              <a:rPr lang="en-US" altLang="zh-CN" sz="11500" b="1" i="1" dirty="0">
                <a:gradFill flip="none" rotWithShape="1">
                  <a:gsLst>
                    <a:gs pos="100000">
                      <a:schemeClr val="accent3"/>
                    </a:gs>
                    <a:gs pos="23000">
                      <a:schemeClr val="accent3">
                        <a:lumMod val="20000"/>
                        <a:lumOff val="80000"/>
                        <a:alpha val="0"/>
                      </a:schemeClr>
                    </a:gs>
                  </a:gsLst>
                  <a:lin ang="16200000" scaled="1"/>
                  <a:tileRect/>
                </a:gradFill>
                <a:latin typeface="+mn-ea"/>
              </a:rPr>
              <a:t>03</a:t>
            </a:r>
            <a:endParaRPr lang="zh-CN" altLang="en-US" sz="11500" b="1" i="1" dirty="0">
              <a:gradFill flip="none" rotWithShape="1">
                <a:gsLst>
                  <a:gs pos="100000">
                    <a:schemeClr val="accent3"/>
                  </a:gs>
                  <a:gs pos="23000">
                    <a:schemeClr val="accent3">
                      <a:lumMod val="20000"/>
                      <a:lumOff val="80000"/>
                      <a:alpha val="0"/>
                    </a:schemeClr>
                  </a:gs>
                </a:gsLst>
                <a:lin ang="16200000" scaled="1"/>
                <a:tileRect/>
              </a:gradFill>
              <a:latin typeface="+mn-ea"/>
            </a:endParaRPr>
          </a:p>
        </p:txBody>
      </p:sp>
      <p:sp>
        <p:nvSpPr>
          <p:cNvPr id="72" name="矩形: 圆角 71">
            <a:extLst>
              <a:ext uri="{FF2B5EF4-FFF2-40B4-BE49-F238E27FC236}">
                <a16:creationId xmlns:a16="http://schemas.microsoft.com/office/drawing/2014/main" id="{747EBCDB-1F4B-9CE8-2200-8504AC425C65}"/>
              </a:ext>
            </a:extLst>
          </p:cNvPr>
          <p:cNvSpPr/>
          <p:nvPr/>
        </p:nvSpPr>
        <p:spPr>
          <a:xfrm>
            <a:off x="6348414" y="1648304"/>
            <a:ext cx="4467225" cy="1715650"/>
          </a:xfrm>
          <a:prstGeom prst="roundRect">
            <a:avLst>
              <a:gd name="adj" fmla="val 10005"/>
            </a:avLst>
          </a:prstGeom>
          <a:gradFill flip="none" rotWithShape="1">
            <a:gsLst>
              <a:gs pos="47000">
                <a:schemeClr val="accent1"/>
              </a:gs>
              <a:gs pos="3000">
                <a:schemeClr val="accent1">
                  <a:lumMod val="20000"/>
                  <a:lumOff val="80000"/>
                  <a:alpha val="0"/>
                </a:schemeClr>
              </a:gs>
            </a:gsLst>
            <a:lin ang="10800000" scaled="1"/>
            <a:tileRect/>
          </a:gradFill>
          <a:ln w="12700" cap="flat" cmpd="sng" algn="ctr">
            <a:noFill/>
            <a:prstDash val="solid"/>
            <a:miter lim="800000"/>
          </a:ln>
          <a:effectLst/>
        </p:spPr>
        <p:txBody>
          <a:bodyPr rtlCol="0" anchor="ctr"/>
          <a:lstStyle/>
          <a:p>
            <a:pPr algn="ctr"/>
            <a:endParaRPr lang="zh-CN" altLang="en-US" kern="0">
              <a:solidFill>
                <a:prstClr val="white"/>
              </a:solidFill>
              <a:latin typeface="Roboto Regular"/>
              <a:ea typeface="思源黑体 CN Regular"/>
            </a:endParaRPr>
          </a:p>
        </p:txBody>
      </p:sp>
      <p:sp>
        <p:nvSpPr>
          <p:cNvPr id="73" name="文本框 72">
            <a:extLst>
              <a:ext uri="{FF2B5EF4-FFF2-40B4-BE49-F238E27FC236}">
                <a16:creationId xmlns:a16="http://schemas.microsoft.com/office/drawing/2014/main" id="{8CC35EFD-28F3-ACF4-B515-72EE69B6D824}"/>
              </a:ext>
            </a:extLst>
          </p:cNvPr>
          <p:cNvSpPr txBox="1"/>
          <p:nvPr/>
        </p:nvSpPr>
        <p:spPr>
          <a:xfrm>
            <a:off x="8553453" y="1880734"/>
            <a:ext cx="3476624" cy="1862048"/>
          </a:xfrm>
          <a:prstGeom prst="rect">
            <a:avLst/>
          </a:prstGeom>
          <a:noFill/>
        </p:spPr>
        <p:txBody>
          <a:bodyPr wrap="square" rtlCol="0">
            <a:spAutoFit/>
          </a:bodyPr>
          <a:lstStyle/>
          <a:p>
            <a:pPr algn="ctr"/>
            <a:r>
              <a:rPr lang="en-US" altLang="zh-CN" sz="11500" b="1" i="1">
                <a:gradFill flip="none" rotWithShape="1">
                  <a:gsLst>
                    <a:gs pos="100000">
                      <a:schemeClr val="accent3"/>
                    </a:gs>
                    <a:gs pos="23000">
                      <a:schemeClr val="accent3">
                        <a:lumMod val="20000"/>
                        <a:lumOff val="80000"/>
                        <a:alpha val="0"/>
                      </a:schemeClr>
                    </a:gs>
                  </a:gsLst>
                  <a:lin ang="16200000" scaled="1"/>
                  <a:tileRect/>
                </a:gradFill>
                <a:latin typeface="+mn-ea"/>
              </a:rPr>
              <a:t>02</a:t>
            </a:r>
            <a:endParaRPr lang="zh-CN" altLang="en-US" sz="11500" b="1" i="1" dirty="0">
              <a:gradFill flip="none" rotWithShape="1">
                <a:gsLst>
                  <a:gs pos="100000">
                    <a:schemeClr val="accent3"/>
                  </a:gs>
                  <a:gs pos="23000">
                    <a:schemeClr val="accent3">
                      <a:lumMod val="20000"/>
                      <a:lumOff val="80000"/>
                      <a:alpha val="0"/>
                    </a:schemeClr>
                  </a:gs>
                </a:gsLst>
                <a:lin ang="16200000" scaled="1"/>
                <a:tileRect/>
              </a:gradFill>
              <a:latin typeface="+mn-ea"/>
            </a:endParaRPr>
          </a:p>
        </p:txBody>
      </p:sp>
      <p:sp>
        <p:nvSpPr>
          <p:cNvPr id="74" name="矩形: 圆角 73">
            <a:extLst>
              <a:ext uri="{FF2B5EF4-FFF2-40B4-BE49-F238E27FC236}">
                <a16:creationId xmlns:a16="http://schemas.microsoft.com/office/drawing/2014/main" id="{84751769-00B9-0737-396E-D2C0044F8872}"/>
              </a:ext>
            </a:extLst>
          </p:cNvPr>
          <p:cNvSpPr/>
          <p:nvPr/>
        </p:nvSpPr>
        <p:spPr>
          <a:xfrm>
            <a:off x="6348414" y="3799324"/>
            <a:ext cx="4467225" cy="1715650"/>
          </a:xfrm>
          <a:prstGeom prst="roundRect">
            <a:avLst>
              <a:gd name="adj" fmla="val 10005"/>
            </a:avLst>
          </a:prstGeom>
          <a:gradFill flip="none" rotWithShape="1">
            <a:gsLst>
              <a:gs pos="47000">
                <a:schemeClr val="accent1"/>
              </a:gs>
              <a:gs pos="3000">
                <a:schemeClr val="accent1">
                  <a:lumMod val="20000"/>
                  <a:lumOff val="80000"/>
                  <a:alpha val="0"/>
                </a:schemeClr>
              </a:gs>
            </a:gsLst>
            <a:lin ang="10800000" scaled="1"/>
            <a:tileRect/>
          </a:gradFill>
          <a:ln w="12700" cap="flat" cmpd="sng" algn="ctr">
            <a:noFill/>
            <a:prstDash val="solid"/>
            <a:miter lim="800000"/>
          </a:ln>
          <a:effectLst/>
        </p:spPr>
        <p:txBody>
          <a:bodyPr rtlCol="0" anchor="ctr"/>
          <a:lstStyle/>
          <a:p>
            <a:pPr algn="ctr"/>
            <a:endParaRPr lang="zh-CN" altLang="en-US" kern="0">
              <a:solidFill>
                <a:prstClr val="white"/>
              </a:solidFill>
              <a:latin typeface="Roboto Regular"/>
              <a:ea typeface="思源黑体 CN Regular"/>
            </a:endParaRPr>
          </a:p>
        </p:txBody>
      </p:sp>
      <p:sp>
        <p:nvSpPr>
          <p:cNvPr id="75" name="文本框 74">
            <a:extLst>
              <a:ext uri="{FF2B5EF4-FFF2-40B4-BE49-F238E27FC236}">
                <a16:creationId xmlns:a16="http://schemas.microsoft.com/office/drawing/2014/main" id="{59EC84D3-8330-F47D-E910-151F59DD915E}"/>
              </a:ext>
            </a:extLst>
          </p:cNvPr>
          <p:cNvSpPr txBox="1"/>
          <p:nvPr/>
        </p:nvSpPr>
        <p:spPr>
          <a:xfrm>
            <a:off x="8553453" y="4031754"/>
            <a:ext cx="3476624" cy="1862048"/>
          </a:xfrm>
          <a:prstGeom prst="rect">
            <a:avLst/>
          </a:prstGeom>
          <a:noFill/>
        </p:spPr>
        <p:txBody>
          <a:bodyPr wrap="square" rtlCol="0">
            <a:spAutoFit/>
          </a:bodyPr>
          <a:lstStyle/>
          <a:p>
            <a:pPr algn="ctr"/>
            <a:r>
              <a:rPr lang="en-US" altLang="zh-CN" sz="11500" b="1" i="1" dirty="0">
                <a:gradFill flip="none" rotWithShape="1">
                  <a:gsLst>
                    <a:gs pos="100000">
                      <a:schemeClr val="accent3"/>
                    </a:gs>
                    <a:gs pos="23000">
                      <a:schemeClr val="accent3">
                        <a:lumMod val="20000"/>
                        <a:lumOff val="80000"/>
                        <a:alpha val="0"/>
                      </a:schemeClr>
                    </a:gs>
                  </a:gsLst>
                  <a:lin ang="16200000" scaled="1"/>
                  <a:tileRect/>
                </a:gradFill>
                <a:latin typeface="+mn-ea"/>
              </a:rPr>
              <a:t>04</a:t>
            </a:r>
            <a:endParaRPr lang="zh-CN" altLang="en-US" sz="11500" b="1" i="1" dirty="0">
              <a:gradFill flip="none" rotWithShape="1">
                <a:gsLst>
                  <a:gs pos="100000">
                    <a:schemeClr val="accent3"/>
                  </a:gs>
                  <a:gs pos="23000">
                    <a:schemeClr val="accent3">
                      <a:lumMod val="20000"/>
                      <a:lumOff val="80000"/>
                      <a:alpha val="0"/>
                    </a:schemeClr>
                  </a:gs>
                </a:gsLst>
                <a:lin ang="16200000" scaled="1"/>
                <a:tileRect/>
              </a:gradFill>
              <a:latin typeface="+mn-ea"/>
            </a:endParaRPr>
          </a:p>
        </p:txBody>
      </p:sp>
      <p:sp>
        <p:nvSpPr>
          <p:cNvPr id="76" name="矩形: 圆角 75">
            <a:extLst>
              <a:ext uri="{FF2B5EF4-FFF2-40B4-BE49-F238E27FC236}">
                <a16:creationId xmlns:a16="http://schemas.microsoft.com/office/drawing/2014/main" id="{430AE9F8-FD31-C56B-F395-D5FA83296C93}"/>
              </a:ext>
            </a:extLst>
          </p:cNvPr>
          <p:cNvSpPr/>
          <p:nvPr/>
        </p:nvSpPr>
        <p:spPr>
          <a:xfrm rot="2684045">
            <a:off x="989118" y="2114282"/>
            <a:ext cx="147792" cy="147792"/>
          </a:xfrm>
          <a:prstGeom prst="roundRect">
            <a:avLst>
              <a:gd name="adj" fmla="val 33114"/>
            </a:avLst>
          </a:prstGeom>
          <a:solidFill>
            <a:schemeClr val="accent1"/>
          </a:solidFill>
          <a:ln w="31750" cap="flat" cmpd="sng" algn="ctr">
            <a:solidFill>
              <a:sysClr val="window" lastClr="FFFFFF"/>
            </a:solidFill>
            <a:prstDash val="solid"/>
            <a:miter lim="800000"/>
          </a:ln>
          <a:effectLst>
            <a:outerShdw blurRad="292100" dist="127000" dir="5400000" sx="101000" sy="101000" algn="t" rotWithShape="0">
              <a:srgbClr val="78C196">
                <a:alpha val="4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77" name="文本框 76">
            <a:extLst>
              <a:ext uri="{FF2B5EF4-FFF2-40B4-BE49-F238E27FC236}">
                <a16:creationId xmlns:a16="http://schemas.microsoft.com/office/drawing/2014/main" id="{3E2F2033-731D-5BC3-9621-E3772B1CAF84}"/>
              </a:ext>
            </a:extLst>
          </p:cNvPr>
          <p:cNvSpPr txBox="1"/>
          <p:nvPr/>
        </p:nvSpPr>
        <p:spPr>
          <a:xfrm>
            <a:off x="1244736" y="1957345"/>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a:solidFill>
                  <a:schemeClr val="bg1"/>
                </a:solidFill>
                <a:effectLst>
                  <a:outerShdw blurRad="38100" dist="38100" dir="2700000" algn="tl">
                    <a:srgbClr val="000000">
                      <a:alpha val="43137"/>
                    </a:srgbClr>
                  </a:outerShdw>
                </a:effectLst>
                <a:latin typeface="+mj-ea"/>
              </a:rPr>
              <a:t>基本情况</a:t>
            </a:r>
            <a:endParaRPr lang="zh-CN" altLang="en-US" dirty="0">
              <a:solidFill>
                <a:schemeClr val="bg1"/>
              </a:solidFill>
              <a:effectLst>
                <a:outerShdw blurRad="38100" dist="38100" dir="2700000" algn="tl">
                  <a:srgbClr val="000000">
                    <a:alpha val="43137"/>
                  </a:srgbClr>
                </a:outerShdw>
              </a:effectLst>
              <a:latin typeface="+mj-ea"/>
            </a:endParaRPr>
          </a:p>
        </p:txBody>
      </p:sp>
      <p:sp>
        <p:nvSpPr>
          <p:cNvPr id="78" name="文本框 77">
            <a:extLst>
              <a:ext uri="{FF2B5EF4-FFF2-40B4-BE49-F238E27FC236}">
                <a16:creationId xmlns:a16="http://schemas.microsoft.com/office/drawing/2014/main" id="{E635624F-1C3F-997C-144B-C47A7BCB97A1}"/>
              </a:ext>
            </a:extLst>
          </p:cNvPr>
          <p:cNvSpPr txBox="1"/>
          <p:nvPr/>
        </p:nvSpPr>
        <p:spPr>
          <a:xfrm>
            <a:off x="1244736" y="2430383"/>
            <a:ext cx="2374646" cy="658257"/>
          </a:xfrm>
          <a:prstGeom prst="rect">
            <a:avLst/>
          </a:prstGeom>
          <a:noFill/>
        </p:spPr>
        <p:txBody>
          <a:bodyPr wrap="square" rtlCol="0">
            <a:spAutoFit/>
          </a:bodyPr>
          <a:lstStyle/>
          <a:p>
            <a:pPr>
              <a:lnSpc>
                <a:spcPct val="120000"/>
              </a:lnSpc>
            </a:pPr>
            <a:r>
              <a:rPr lang="zh-CN" altLang="en-US" sz="1600">
                <a:solidFill>
                  <a:schemeClr val="bg1"/>
                </a:solidFill>
                <a:latin typeface="+mn-ea"/>
              </a:rPr>
              <a:t>输入你的内容文字</a:t>
            </a:r>
            <a:endParaRPr lang="en-US" altLang="zh-CN" sz="1600">
              <a:solidFill>
                <a:schemeClr val="bg1"/>
              </a:solidFill>
              <a:latin typeface="+mn-ea"/>
            </a:endParaRPr>
          </a:p>
          <a:p>
            <a:pPr>
              <a:lnSpc>
                <a:spcPct val="120000"/>
              </a:lnSpc>
            </a:pPr>
            <a:r>
              <a:rPr lang="zh-CN" altLang="en-US" sz="1600">
                <a:solidFill>
                  <a:schemeClr val="bg1"/>
                </a:solidFill>
                <a:latin typeface="+mn-ea"/>
              </a:rPr>
              <a:t>输入你的内容文字</a:t>
            </a:r>
            <a:endParaRPr lang="zh-CN" altLang="en-US" sz="1600" dirty="0">
              <a:solidFill>
                <a:schemeClr val="bg1"/>
              </a:solidFill>
              <a:latin typeface="+mn-ea"/>
            </a:endParaRPr>
          </a:p>
        </p:txBody>
      </p:sp>
      <p:sp>
        <p:nvSpPr>
          <p:cNvPr id="79" name="矩形: 圆角 78">
            <a:extLst>
              <a:ext uri="{FF2B5EF4-FFF2-40B4-BE49-F238E27FC236}">
                <a16:creationId xmlns:a16="http://schemas.microsoft.com/office/drawing/2014/main" id="{401FC5E9-DFD6-0D58-74F3-01372E87EBBC}"/>
              </a:ext>
            </a:extLst>
          </p:cNvPr>
          <p:cNvSpPr/>
          <p:nvPr/>
        </p:nvSpPr>
        <p:spPr>
          <a:xfrm rot="2684045">
            <a:off x="6650133" y="2114282"/>
            <a:ext cx="147792" cy="147792"/>
          </a:xfrm>
          <a:prstGeom prst="roundRect">
            <a:avLst>
              <a:gd name="adj" fmla="val 33114"/>
            </a:avLst>
          </a:prstGeom>
          <a:solidFill>
            <a:schemeClr val="accent1"/>
          </a:solidFill>
          <a:ln w="31750" cap="flat" cmpd="sng" algn="ctr">
            <a:solidFill>
              <a:sysClr val="window" lastClr="FFFFFF"/>
            </a:solidFill>
            <a:prstDash val="solid"/>
            <a:miter lim="800000"/>
          </a:ln>
          <a:effectLst>
            <a:outerShdw blurRad="292100" dist="127000" dir="5400000" sx="101000" sy="101000" algn="t" rotWithShape="0">
              <a:srgbClr val="78C196">
                <a:alpha val="4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80" name="文本框 79">
            <a:extLst>
              <a:ext uri="{FF2B5EF4-FFF2-40B4-BE49-F238E27FC236}">
                <a16:creationId xmlns:a16="http://schemas.microsoft.com/office/drawing/2014/main" id="{4F380425-77D2-AFAB-4D2A-C020B4B12AB6}"/>
              </a:ext>
            </a:extLst>
          </p:cNvPr>
          <p:cNvSpPr txBox="1"/>
          <p:nvPr/>
        </p:nvSpPr>
        <p:spPr>
          <a:xfrm>
            <a:off x="6905751" y="1957345"/>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a:solidFill>
                  <a:schemeClr val="bg1"/>
                </a:solidFill>
                <a:effectLst>
                  <a:outerShdw blurRad="38100" dist="38100" dir="2700000" algn="tl">
                    <a:srgbClr val="000000">
                      <a:alpha val="43137"/>
                    </a:srgbClr>
                  </a:outerShdw>
                </a:effectLst>
                <a:latin typeface="+mj-ea"/>
              </a:rPr>
              <a:t>项目创新</a:t>
            </a:r>
            <a:endParaRPr lang="zh-CN" altLang="en-US" dirty="0">
              <a:solidFill>
                <a:schemeClr val="bg1"/>
              </a:solidFill>
              <a:effectLst>
                <a:outerShdw blurRad="38100" dist="38100" dir="2700000" algn="tl">
                  <a:srgbClr val="000000">
                    <a:alpha val="43137"/>
                  </a:srgbClr>
                </a:outerShdw>
              </a:effectLst>
              <a:latin typeface="+mj-ea"/>
            </a:endParaRPr>
          </a:p>
        </p:txBody>
      </p:sp>
      <p:sp>
        <p:nvSpPr>
          <p:cNvPr id="81" name="文本框 80">
            <a:extLst>
              <a:ext uri="{FF2B5EF4-FFF2-40B4-BE49-F238E27FC236}">
                <a16:creationId xmlns:a16="http://schemas.microsoft.com/office/drawing/2014/main" id="{972E21E0-14CB-D251-5CF3-8E8C37EBD8EE}"/>
              </a:ext>
            </a:extLst>
          </p:cNvPr>
          <p:cNvSpPr txBox="1"/>
          <p:nvPr/>
        </p:nvSpPr>
        <p:spPr>
          <a:xfrm>
            <a:off x="6905751" y="2430383"/>
            <a:ext cx="2374646" cy="662682"/>
          </a:xfrm>
          <a:prstGeom prst="rect">
            <a:avLst/>
          </a:prstGeom>
          <a:noFill/>
        </p:spPr>
        <p:txBody>
          <a:bodyPr wrap="square" rtlCol="0">
            <a:spAutoFit/>
          </a:bodyPr>
          <a:lstStyle/>
          <a:p>
            <a:pPr>
              <a:lnSpc>
                <a:spcPct val="120000"/>
              </a:lnSpc>
            </a:pPr>
            <a:r>
              <a:rPr lang="zh-CN" altLang="en-US" sz="1600">
                <a:solidFill>
                  <a:schemeClr val="bg1"/>
                </a:solidFill>
                <a:latin typeface="+mn-ea"/>
              </a:rPr>
              <a:t>输入你的内容文字</a:t>
            </a:r>
          </a:p>
          <a:p>
            <a:pPr>
              <a:lnSpc>
                <a:spcPct val="120000"/>
              </a:lnSpc>
            </a:pPr>
            <a:r>
              <a:rPr lang="zh-CN" altLang="en-US" sz="1600">
                <a:solidFill>
                  <a:schemeClr val="bg1"/>
                </a:solidFill>
                <a:latin typeface="+mn-ea"/>
              </a:rPr>
              <a:t>输入你的内容文字</a:t>
            </a:r>
          </a:p>
        </p:txBody>
      </p:sp>
      <p:sp>
        <p:nvSpPr>
          <p:cNvPr id="82" name="矩形: 圆角 81">
            <a:extLst>
              <a:ext uri="{FF2B5EF4-FFF2-40B4-BE49-F238E27FC236}">
                <a16:creationId xmlns:a16="http://schemas.microsoft.com/office/drawing/2014/main" id="{1D7044E3-DF6D-8A64-B367-BCF6C3BF6324}"/>
              </a:ext>
            </a:extLst>
          </p:cNvPr>
          <p:cNvSpPr/>
          <p:nvPr/>
        </p:nvSpPr>
        <p:spPr>
          <a:xfrm rot="2684045">
            <a:off x="989118" y="4257405"/>
            <a:ext cx="147792" cy="147792"/>
          </a:xfrm>
          <a:prstGeom prst="roundRect">
            <a:avLst>
              <a:gd name="adj" fmla="val 33114"/>
            </a:avLst>
          </a:prstGeom>
          <a:solidFill>
            <a:schemeClr val="accent1"/>
          </a:solidFill>
          <a:ln w="31750" cap="flat" cmpd="sng" algn="ctr">
            <a:solidFill>
              <a:sysClr val="window" lastClr="FFFFFF"/>
            </a:solidFill>
            <a:prstDash val="solid"/>
            <a:miter lim="800000"/>
          </a:ln>
          <a:effectLst>
            <a:outerShdw blurRad="292100" dist="127000" dir="5400000" sx="101000" sy="101000" algn="t" rotWithShape="0">
              <a:srgbClr val="78C196">
                <a:alpha val="4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83" name="文本框 82">
            <a:extLst>
              <a:ext uri="{FF2B5EF4-FFF2-40B4-BE49-F238E27FC236}">
                <a16:creationId xmlns:a16="http://schemas.microsoft.com/office/drawing/2014/main" id="{36648269-1390-B9CA-E8F4-379E86B43886}"/>
              </a:ext>
            </a:extLst>
          </p:cNvPr>
          <p:cNvSpPr txBox="1"/>
          <p:nvPr/>
        </p:nvSpPr>
        <p:spPr>
          <a:xfrm>
            <a:off x="1244735" y="4100468"/>
            <a:ext cx="2099247"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a:solidFill>
                  <a:schemeClr val="bg1"/>
                </a:solidFill>
                <a:effectLst>
                  <a:outerShdw blurRad="38100" dist="38100" dir="2700000" algn="tl">
                    <a:srgbClr val="000000">
                      <a:alpha val="43137"/>
                    </a:srgbClr>
                  </a:outerShdw>
                </a:effectLst>
                <a:latin typeface="+mj-ea"/>
              </a:rPr>
              <a:t>预期成果</a:t>
            </a:r>
            <a:endParaRPr lang="zh-CN" altLang="en-US" dirty="0">
              <a:solidFill>
                <a:schemeClr val="bg1"/>
              </a:solidFill>
              <a:effectLst>
                <a:outerShdw blurRad="38100" dist="38100" dir="2700000" algn="tl">
                  <a:srgbClr val="000000">
                    <a:alpha val="43137"/>
                  </a:srgbClr>
                </a:outerShdw>
              </a:effectLst>
              <a:latin typeface="+mj-ea"/>
            </a:endParaRPr>
          </a:p>
        </p:txBody>
      </p:sp>
      <p:sp>
        <p:nvSpPr>
          <p:cNvPr id="84" name="文本框 83">
            <a:extLst>
              <a:ext uri="{FF2B5EF4-FFF2-40B4-BE49-F238E27FC236}">
                <a16:creationId xmlns:a16="http://schemas.microsoft.com/office/drawing/2014/main" id="{634D753A-E734-9471-AB04-465C54F5F434}"/>
              </a:ext>
            </a:extLst>
          </p:cNvPr>
          <p:cNvSpPr txBox="1"/>
          <p:nvPr/>
        </p:nvSpPr>
        <p:spPr>
          <a:xfrm>
            <a:off x="1244736" y="4573506"/>
            <a:ext cx="2374646" cy="662682"/>
          </a:xfrm>
          <a:prstGeom prst="rect">
            <a:avLst/>
          </a:prstGeom>
          <a:noFill/>
        </p:spPr>
        <p:txBody>
          <a:bodyPr wrap="square" rtlCol="0">
            <a:spAutoFit/>
          </a:bodyPr>
          <a:lstStyle/>
          <a:p>
            <a:pPr>
              <a:lnSpc>
                <a:spcPct val="120000"/>
              </a:lnSpc>
            </a:pPr>
            <a:r>
              <a:rPr lang="zh-CN" altLang="en-US" sz="1600">
                <a:solidFill>
                  <a:schemeClr val="bg1"/>
                </a:solidFill>
                <a:latin typeface="+mn-ea"/>
              </a:rPr>
              <a:t>输入你的内容文字</a:t>
            </a:r>
          </a:p>
          <a:p>
            <a:pPr>
              <a:lnSpc>
                <a:spcPct val="120000"/>
              </a:lnSpc>
            </a:pPr>
            <a:r>
              <a:rPr lang="zh-CN" altLang="en-US" sz="1600">
                <a:solidFill>
                  <a:schemeClr val="bg1"/>
                </a:solidFill>
                <a:latin typeface="+mn-ea"/>
              </a:rPr>
              <a:t>输入你的内容文字</a:t>
            </a:r>
            <a:endParaRPr lang="zh-CN" altLang="en-US" sz="1600" dirty="0">
              <a:solidFill>
                <a:schemeClr val="bg1"/>
              </a:solidFill>
              <a:latin typeface="+mn-ea"/>
            </a:endParaRPr>
          </a:p>
        </p:txBody>
      </p:sp>
      <p:sp>
        <p:nvSpPr>
          <p:cNvPr id="85" name="矩形: 圆角 84">
            <a:extLst>
              <a:ext uri="{FF2B5EF4-FFF2-40B4-BE49-F238E27FC236}">
                <a16:creationId xmlns:a16="http://schemas.microsoft.com/office/drawing/2014/main" id="{2F430A88-8930-1ECC-9C79-753DE6C1A4D7}"/>
              </a:ext>
            </a:extLst>
          </p:cNvPr>
          <p:cNvSpPr/>
          <p:nvPr/>
        </p:nvSpPr>
        <p:spPr>
          <a:xfrm rot="2684045">
            <a:off x="6650133" y="4257405"/>
            <a:ext cx="147792" cy="147792"/>
          </a:xfrm>
          <a:prstGeom prst="roundRect">
            <a:avLst>
              <a:gd name="adj" fmla="val 33114"/>
            </a:avLst>
          </a:prstGeom>
          <a:solidFill>
            <a:schemeClr val="accent1"/>
          </a:solidFill>
          <a:ln w="31750" cap="flat" cmpd="sng" algn="ctr">
            <a:solidFill>
              <a:sysClr val="window" lastClr="FFFFFF"/>
            </a:solidFill>
            <a:prstDash val="solid"/>
            <a:miter lim="800000"/>
          </a:ln>
          <a:effectLst>
            <a:outerShdw blurRad="292100" dist="127000" dir="5400000" sx="101000" sy="101000" algn="t" rotWithShape="0">
              <a:srgbClr val="78C196">
                <a:alpha val="46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86" name="文本框 85">
            <a:extLst>
              <a:ext uri="{FF2B5EF4-FFF2-40B4-BE49-F238E27FC236}">
                <a16:creationId xmlns:a16="http://schemas.microsoft.com/office/drawing/2014/main" id="{8000E1D1-4CCB-B01F-74E9-D2F8B054548C}"/>
              </a:ext>
            </a:extLst>
          </p:cNvPr>
          <p:cNvSpPr txBox="1"/>
          <p:nvPr/>
        </p:nvSpPr>
        <p:spPr>
          <a:xfrm>
            <a:off x="6905751" y="4100468"/>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a:solidFill>
                  <a:schemeClr val="bg1"/>
                </a:solidFill>
                <a:effectLst>
                  <a:outerShdw blurRad="38100" dist="38100" dir="2700000" algn="tl">
                    <a:srgbClr val="000000">
                      <a:alpha val="43137"/>
                    </a:srgbClr>
                  </a:outerShdw>
                </a:effectLst>
                <a:latin typeface="+mj-ea"/>
              </a:rPr>
              <a:t>工作总结</a:t>
            </a:r>
            <a:endParaRPr lang="zh-CN" altLang="en-US" dirty="0">
              <a:solidFill>
                <a:schemeClr val="bg1"/>
              </a:solidFill>
              <a:effectLst>
                <a:outerShdw blurRad="38100" dist="38100" dir="2700000" algn="tl">
                  <a:srgbClr val="000000">
                    <a:alpha val="43137"/>
                  </a:srgbClr>
                </a:outerShdw>
              </a:effectLst>
              <a:latin typeface="+mj-ea"/>
            </a:endParaRPr>
          </a:p>
        </p:txBody>
      </p:sp>
      <p:sp>
        <p:nvSpPr>
          <p:cNvPr id="87" name="文本框 86">
            <a:extLst>
              <a:ext uri="{FF2B5EF4-FFF2-40B4-BE49-F238E27FC236}">
                <a16:creationId xmlns:a16="http://schemas.microsoft.com/office/drawing/2014/main" id="{AEFEA540-7148-5B73-63F6-91F5D5DFCFDF}"/>
              </a:ext>
            </a:extLst>
          </p:cNvPr>
          <p:cNvSpPr txBox="1"/>
          <p:nvPr/>
        </p:nvSpPr>
        <p:spPr>
          <a:xfrm>
            <a:off x="6905751" y="4573506"/>
            <a:ext cx="2374646" cy="662682"/>
          </a:xfrm>
          <a:prstGeom prst="rect">
            <a:avLst/>
          </a:prstGeom>
          <a:noFill/>
        </p:spPr>
        <p:txBody>
          <a:bodyPr wrap="square" rtlCol="0">
            <a:spAutoFit/>
          </a:bodyPr>
          <a:lstStyle/>
          <a:p>
            <a:pPr>
              <a:lnSpc>
                <a:spcPct val="120000"/>
              </a:lnSpc>
            </a:pPr>
            <a:r>
              <a:rPr lang="zh-CN" altLang="en-US" sz="1600">
                <a:solidFill>
                  <a:schemeClr val="bg1"/>
                </a:solidFill>
                <a:latin typeface="+mn-ea"/>
              </a:rPr>
              <a:t>输入你的内容文字</a:t>
            </a:r>
          </a:p>
          <a:p>
            <a:pPr>
              <a:lnSpc>
                <a:spcPct val="120000"/>
              </a:lnSpc>
            </a:pPr>
            <a:r>
              <a:rPr lang="zh-CN" altLang="en-US" sz="1600">
                <a:solidFill>
                  <a:schemeClr val="bg1"/>
                </a:solidFill>
                <a:latin typeface="+mn-ea"/>
              </a:rPr>
              <a:t>输入你的内容文字</a:t>
            </a:r>
          </a:p>
        </p:txBody>
      </p:sp>
      <p:sp>
        <p:nvSpPr>
          <p:cNvPr id="88" name="文本框 87">
            <a:extLst>
              <a:ext uri="{FF2B5EF4-FFF2-40B4-BE49-F238E27FC236}">
                <a16:creationId xmlns:a16="http://schemas.microsoft.com/office/drawing/2014/main" id="{0A5A0544-4FFA-CBD2-1684-B9B05E909F12}"/>
              </a:ext>
            </a:extLst>
          </p:cNvPr>
          <p:cNvSpPr txBox="1"/>
          <p:nvPr/>
        </p:nvSpPr>
        <p:spPr>
          <a:xfrm>
            <a:off x="599093" y="440674"/>
            <a:ext cx="7514773" cy="584775"/>
          </a:xfrm>
          <a:prstGeom prst="rect">
            <a:avLst/>
          </a:prstGeom>
          <a:noFill/>
        </p:spPr>
        <p:txBody>
          <a:bodyPr wrap="square" rtlCol="0">
            <a:spAutoFit/>
          </a:bodyPr>
          <a:lstStyle/>
          <a:p>
            <a:r>
              <a:rPr lang="en-US" altLang="zh-CN" sz="3200" dirty="0">
                <a:solidFill>
                  <a:schemeClr val="tx1">
                    <a:lumMod val="85000"/>
                    <a:lumOff val="15000"/>
                  </a:schemeClr>
                </a:solidFill>
                <a:latin typeface="+mj-ea"/>
                <a:ea typeface="+mj-ea"/>
              </a:rPr>
              <a:t>CONTENTS</a:t>
            </a:r>
            <a:endParaRPr lang="zh-CN" altLang="en-US" sz="3200" dirty="0">
              <a:solidFill>
                <a:schemeClr val="tx1">
                  <a:lumMod val="85000"/>
                  <a:lumOff val="15000"/>
                </a:schemeClr>
              </a:solidFill>
              <a:latin typeface="+mj-ea"/>
              <a:ea typeface="+mj-ea"/>
            </a:endParaRPr>
          </a:p>
        </p:txBody>
      </p:sp>
    </p:spTree>
    <p:extLst>
      <p:ext uri="{BB962C8B-B14F-4D97-AF65-F5344CB8AC3E}">
        <p14:creationId xmlns:p14="http://schemas.microsoft.com/office/powerpoint/2010/main" val="4255869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5A21C9C2-2653-75FA-1246-E18FABB9C44A}"/>
              </a:ext>
            </a:extLst>
          </p:cNvPr>
          <p:cNvPicPr>
            <a:picLocks noChangeAspect="1"/>
          </p:cNvPicPr>
          <p:nvPr/>
        </p:nvPicPr>
        <p:blipFill rotWithShape="1">
          <a:blip r:embed="rId2">
            <a:alphaModFix amt="20000"/>
          </a:blip>
          <a:srcRect b="15460"/>
          <a:stretch>
            <a:fillRect/>
          </a:stretch>
        </p:blipFill>
        <p:spPr>
          <a:xfrm>
            <a:off x="0" y="623"/>
            <a:ext cx="12192000" cy="6856755"/>
          </a:xfrm>
          <a:prstGeom prst="rect">
            <a:avLst/>
          </a:prstGeom>
        </p:spPr>
      </p:pic>
      <p:grpSp>
        <p:nvGrpSpPr>
          <p:cNvPr id="11" name="组合 10">
            <a:extLst>
              <a:ext uri="{FF2B5EF4-FFF2-40B4-BE49-F238E27FC236}">
                <a16:creationId xmlns:a16="http://schemas.microsoft.com/office/drawing/2014/main" id="{1397F0A9-7E9B-C6B2-917F-3358E7736465}"/>
              </a:ext>
            </a:extLst>
          </p:cNvPr>
          <p:cNvGrpSpPr/>
          <p:nvPr/>
        </p:nvGrpSpPr>
        <p:grpSpPr>
          <a:xfrm rot="21169650" flipH="1">
            <a:off x="-909292" y="-1473666"/>
            <a:ext cx="7862467" cy="5891165"/>
            <a:chOff x="20953437" y="929745"/>
            <a:chExt cx="15246350" cy="4460729"/>
          </a:xfrm>
        </p:grpSpPr>
        <p:sp>
          <p:nvSpPr>
            <p:cNvPr id="12" name="任意多边形: 形状 47">
              <a:extLst>
                <a:ext uri="{FF2B5EF4-FFF2-40B4-BE49-F238E27FC236}">
                  <a16:creationId xmlns:a16="http://schemas.microsoft.com/office/drawing/2014/main" id="{AFE49427-0CE4-F501-4697-139044C3D27E}"/>
                </a:ext>
              </a:extLst>
            </p:cNvPr>
            <p:cNvSpPr/>
            <p:nvPr/>
          </p:nvSpPr>
          <p:spPr>
            <a:xfrm flipH="1" flipV="1">
              <a:off x="21159812" y="3634742"/>
              <a:ext cx="15039975" cy="1755732"/>
            </a:xfrm>
            <a:custGeom>
              <a:avLst/>
              <a:gdLst>
                <a:gd name="connsiteX0" fmla="*/ 0 w 14544675"/>
                <a:gd name="connsiteY0" fmla="*/ 1933130 h 1933130"/>
                <a:gd name="connsiteX1" fmla="*/ 14544675 w 14544675"/>
                <a:gd name="connsiteY1" fmla="*/ 18605 h 1933130"/>
                <a:gd name="connsiteX0-1" fmla="*/ 0 w 14544675"/>
                <a:gd name="connsiteY0-2" fmla="*/ 1905003 h 1905003"/>
                <a:gd name="connsiteX1-3" fmla="*/ 14544675 w 14544675"/>
                <a:gd name="connsiteY1-4" fmla="*/ 19053 h 1905003"/>
                <a:gd name="connsiteX0-5" fmla="*/ 0 w 14544675"/>
                <a:gd name="connsiteY0-6" fmla="*/ 1911453 h 1911453"/>
                <a:gd name="connsiteX1-7" fmla="*/ 14544675 w 14544675"/>
                <a:gd name="connsiteY1-8" fmla="*/ 25503 h 1911453"/>
                <a:gd name="connsiteX0-9" fmla="*/ 0 w 14544675"/>
                <a:gd name="connsiteY0-10" fmla="*/ 1885950 h 1885950"/>
                <a:gd name="connsiteX1-11" fmla="*/ 14544675 w 14544675"/>
                <a:gd name="connsiteY1-12" fmla="*/ 0 h 1885950"/>
                <a:gd name="connsiteX0-13" fmla="*/ 0 w 15052675"/>
                <a:gd name="connsiteY0-14" fmla="*/ 1771650 h 1771650"/>
                <a:gd name="connsiteX1-15" fmla="*/ 15052675 w 15052675"/>
                <a:gd name="connsiteY1-16" fmla="*/ 0 h 1771650"/>
                <a:gd name="connsiteX0-17" fmla="*/ 0 w 15052675"/>
                <a:gd name="connsiteY0-18" fmla="*/ 1780371 h 1780371"/>
                <a:gd name="connsiteX1-19" fmla="*/ 15052675 w 15052675"/>
                <a:gd name="connsiteY1-20" fmla="*/ 8721 h 1780371"/>
                <a:gd name="connsiteX0-21" fmla="*/ 0 w 15052675"/>
                <a:gd name="connsiteY0-22" fmla="*/ 1780732 h 1780732"/>
                <a:gd name="connsiteX1-23" fmla="*/ 15052675 w 15052675"/>
                <a:gd name="connsiteY1-24" fmla="*/ 9082 h 1780732"/>
                <a:gd name="connsiteX0-25" fmla="*/ 0 w 15039975"/>
                <a:gd name="connsiteY0-26" fmla="*/ 1755732 h 1755732"/>
                <a:gd name="connsiteX1-27" fmla="*/ 15039975 w 15039975"/>
                <a:gd name="connsiteY1-28" fmla="*/ 9482 h 1755732"/>
              </a:gdLst>
              <a:ahLst/>
              <a:cxnLst>
                <a:cxn ang="0">
                  <a:pos x="connsiteX0-1" y="connsiteY0-2"/>
                </a:cxn>
                <a:cxn ang="0">
                  <a:pos x="connsiteX1-3" y="connsiteY1-4"/>
                </a:cxn>
              </a:cxnLst>
              <a:rect l="l" t="t" r="r" b="b"/>
              <a:pathLst>
                <a:path w="15039975" h="1755732">
                  <a:moveTo>
                    <a:pt x="0" y="1755732"/>
                  </a:moveTo>
                  <a:cubicBezTo>
                    <a:pt x="5058569" y="373019"/>
                    <a:pt x="11895138" y="-73068"/>
                    <a:pt x="15039975" y="9482"/>
                  </a:cubicBezTo>
                </a:path>
              </a:pathLst>
            </a:custGeom>
            <a:noFill/>
            <a:ln w="12700" cap="flat" cmpd="sng" algn="ctr">
              <a:gradFill>
                <a:gsLst>
                  <a:gs pos="0">
                    <a:schemeClr val="accent3">
                      <a:alpha val="0"/>
                    </a:schemeClr>
                  </a:gs>
                  <a:gs pos="100000">
                    <a:schemeClr val="accent3"/>
                  </a:gs>
                </a:gsLst>
                <a:lin ang="5400000" scaled="1"/>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 name="矩形 44">
              <a:extLst>
                <a:ext uri="{FF2B5EF4-FFF2-40B4-BE49-F238E27FC236}">
                  <a16:creationId xmlns:a16="http://schemas.microsoft.com/office/drawing/2014/main" id="{8B9DBC10-E947-26CD-DC07-1D95F907E918}"/>
                </a:ext>
              </a:extLst>
            </p:cNvPr>
            <p:cNvSpPr/>
            <p:nvPr/>
          </p:nvSpPr>
          <p:spPr>
            <a:xfrm flipH="1" flipV="1">
              <a:off x="24852337" y="929745"/>
              <a:ext cx="11180477" cy="41050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 name="connsiteX0-101" fmla="*/ 0 w 11180477"/>
                <a:gd name="connsiteY0-102" fmla="*/ 2384425 h 4105069"/>
                <a:gd name="connsiteX1-103" fmla="*/ 11180477 w 11180477"/>
                <a:gd name="connsiteY1-104" fmla="*/ 0 h 4105069"/>
                <a:gd name="connsiteX2-105" fmla="*/ 0 w 11180477"/>
                <a:gd name="connsiteY2-106" fmla="*/ 4105069 h 4105069"/>
                <a:gd name="connsiteX3-107" fmla="*/ 0 w 11180477"/>
                <a:gd name="connsiteY3-108" fmla="*/ 2384425 h 4105069"/>
                <a:gd name="connsiteX0-109" fmla="*/ 0 w 11180477"/>
                <a:gd name="connsiteY0-110" fmla="*/ 2384425 h 4105069"/>
                <a:gd name="connsiteX1-111" fmla="*/ 11180477 w 11180477"/>
                <a:gd name="connsiteY1-112" fmla="*/ 0 h 4105069"/>
                <a:gd name="connsiteX2-113" fmla="*/ 0 w 11180477"/>
                <a:gd name="connsiteY2-114" fmla="*/ 4105069 h 4105069"/>
                <a:gd name="connsiteX3-115" fmla="*/ 0 w 11180477"/>
                <a:gd name="connsiteY3-116" fmla="*/ 2384425 h 4105069"/>
                <a:gd name="connsiteX0-117" fmla="*/ 0 w 11180477"/>
                <a:gd name="connsiteY0-118" fmla="*/ 2384425 h 4105069"/>
                <a:gd name="connsiteX1-119" fmla="*/ 11180477 w 11180477"/>
                <a:gd name="connsiteY1-120" fmla="*/ 0 h 4105069"/>
                <a:gd name="connsiteX2-121" fmla="*/ 0 w 11180477"/>
                <a:gd name="connsiteY2-122" fmla="*/ 4105069 h 4105069"/>
                <a:gd name="connsiteX3-123" fmla="*/ 0 w 11180477"/>
                <a:gd name="connsiteY3-124" fmla="*/ 2384425 h 4105069"/>
                <a:gd name="connsiteX0-125" fmla="*/ 0 w 11180477"/>
                <a:gd name="connsiteY0-126" fmla="*/ 2384425 h 4105069"/>
                <a:gd name="connsiteX1-127" fmla="*/ 11180477 w 11180477"/>
                <a:gd name="connsiteY1-128" fmla="*/ 0 h 4105069"/>
                <a:gd name="connsiteX2-129" fmla="*/ 0 w 11180477"/>
                <a:gd name="connsiteY2-130" fmla="*/ 4105069 h 4105069"/>
                <a:gd name="connsiteX3-131" fmla="*/ 0 w 11180477"/>
                <a:gd name="connsiteY3-132" fmla="*/ 2384425 h 4105069"/>
                <a:gd name="connsiteX0-133" fmla="*/ 0 w 11180477"/>
                <a:gd name="connsiteY0-134" fmla="*/ 2384425 h 4105069"/>
                <a:gd name="connsiteX1-135" fmla="*/ 11180477 w 11180477"/>
                <a:gd name="connsiteY1-136" fmla="*/ 0 h 4105069"/>
                <a:gd name="connsiteX2-137" fmla="*/ 0 w 11180477"/>
                <a:gd name="connsiteY2-138" fmla="*/ 4105069 h 4105069"/>
                <a:gd name="connsiteX3-139" fmla="*/ 0 w 11180477"/>
                <a:gd name="connsiteY3-140" fmla="*/ 2384425 h 4105069"/>
                <a:gd name="connsiteX0-141" fmla="*/ 0 w 11180477"/>
                <a:gd name="connsiteY0-142" fmla="*/ 2384425 h 4105069"/>
                <a:gd name="connsiteX1-143" fmla="*/ 11180477 w 11180477"/>
                <a:gd name="connsiteY1-144" fmla="*/ 0 h 4105069"/>
                <a:gd name="connsiteX2-145" fmla="*/ 0 w 11180477"/>
                <a:gd name="connsiteY2-146" fmla="*/ 4105069 h 4105069"/>
                <a:gd name="connsiteX3-147" fmla="*/ 0 w 11180477"/>
                <a:gd name="connsiteY3-148" fmla="*/ 2384425 h 4105069"/>
                <a:gd name="connsiteX0-149" fmla="*/ 0 w 11180477"/>
                <a:gd name="connsiteY0-150" fmla="*/ 2384425 h 4105069"/>
                <a:gd name="connsiteX1-151" fmla="*/ 11180477 w 11180477"/>
                <a:gd name="connsiteY1-152" fmla="*/ 0 h 4105069"/>
                <a:gd name="connsiteX2-153" fmla="*/ 0 w 11180477"/>
                <a:gd name="connsiteY2-154" fmla="*/ 4105069 h 4105069"/>
                <a:gd name="connsiteX3-155" fmla="*/ 0 w 11180477"/>
                <a:gd name="connsiteY3-156" fmla="*/ 2384425 h 4105069"/>
              </a:gdLst>
              <a:ahLst/>
              <a:cxnLst>
                <a:cxn ang="0">
                  <a:pos x="connsiteX0-1" y="connsiteY0-2"/>
                </a:cxn>
                <a:cxn ang="0">
                  <a:pos x="connsiteX1-3" y="connsiteY1-4"/>
                </a:cxn>
                <a:cxn ang="0">
                  <a:pos x="connsiteX2-5" y="connsiteY2-6"/>
                </a:cxn>
                <a:cxn ang="0">
                  <a:pos x="connsiteX3-7" y="connsiteY3-8"/>
                </a:cxn>
              </a:cxnLst>
              <a:rect l="l" t="t" r="r" b="b"/>
              <a:pathLst>
                <a:path w="11180477" h="4105069">
                  <a:moveTo>
                    <a:pt x="0" y="2384425"/>
                  </a:moveTo>
                  <a:cubicBezTo>
                    <a:pt x="1207992" y="1936750"/>
                    <a:pt x="5984685" y="320675"/>
                    <a:pt x="11180477" y="0"/>
                  </a:cubicBezTo>
                  <a:cubicBezTo>
                    <a:pt x="8359585" y="487823"/>
                    <a:pt x="4395692" y="1343946"/>
                    <a:pt x="0" y="4105069"/>
                  </a:cubicBezTo>
                  <a:lnTo>
                    <a:pt x="0" y="2384425"/>
                  </a:lnTo>
                  <a:close/>
                </a:path>
              </a:pathLst>
            </a:custGeom>
            <a:gradFill>
              <a:gsLst>
                <a:gs pos="79000">
                  <a:schemeClr val="accent3">
                    <a:lumMod val="60000"/>
                    <a:lumOff val="40000"/>
                  </a:schemeClr>
                </a:gs>
                <a:gs pos="100000">
                  <a:schemeClr val="accent1">
                    <a:lumMod val="20000"/>
                    <a:lumOff val="80000"/>
                    <a:alpha val="0"/>
                  </a:schemeClr>
                </a:gs>
              </a:gsLst>
              <a:lin ang="16200000" scaled="0"/>
            </a:gra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矩形 44">
              <a:extLst>
                <a:ext uri="{FF2B5EF4-FFF2-40B4-BE49-F238E27FC236}">
                  <a16:creationId xmlns:a16="http://schemas.microsoft.com/office/drawing/2014/main" id="{348E5D48-EEE2-F366-162C-BD61B06E2C48}"/>
                </a:ext>
              </a:extLst>
            </p:cNvPr>
            <p:cNvSpPr/>
            <p:nvPr/>
          </p:nvSpPr>
          <p:spPr>
            <a:xfrm flipH="1" flipV="1">
              <a:off x="20953437" y="1732917"/>
              <a:ext cx="15079377" cy="34827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Lst>
              <a:ahLst/>
              <a:cxnLst>
                <a:cxn ang="0">
                  <a:pos x="connsiteX0-1" y="connsiteY0-2"/>
                </a:cxn>
                <a:cxn ang="0">
                  <a:pos x="connsiteX1-3" y="connsiteY1-4"/>
                </a:cxn>
                <a:cxn ang="0">
                  <a:pos x="connsiteX2-5" y="connsiteY2-6"/>
                </a:cxn>
                <a:cxn ang="0">
                  <a:pos x="connsiteX3-7" y="connsiteY3-8"/>
                </a:cxn>
              </a:cxnLst>
              <a:rect l="l" t="t" r="r" b="b"/>
              <a:pathLst>
                <a:path w="15079377" h="3482769">
                  <a:moveTo>
                    <a:pt x="0" y="1762125"/>
                  </a:moveTo>
                  <a:cubicBezTo>
                    <a:pt x="1207992" y="1314450"/>
                    <a:pt x="7419785" y="41275"/>
                    <a:pt x="15079377" y="0"/>
                  </a:cubicBezTo>
                  <a:cubicBezTo>
                    <a:pt x="11166285" y="106823"/>
                    <a:pt x="4865592" y="772446"/>
                    <a:pt x="0" y="3482769"/>
                  </a:cubicBezTo>
                  <a:lnTo>
                    <a:pt x="0" y="1762125"/>
                  </a:lnTo>
                  <a:close/>
                </a:path>
              </a:pathLst>
            </a:custGeom>
            <a:gradFill>
              <a:gsLst>
                <a:gs pos="79000">
                  <a:schemeClr val="accent1"/>
                </a:gs>
                <a:gs pos="0">
                  <a:schemeClr val="accent3"/>
                </a:gs>
                <a:gs pos="100000">
                  <a:srgbClr val="FFFFFF">
                    <a:alpha val="0"/>
                  </a:srgbClr>
                </a:gs>
              </a:gsLst>
              <a:lin ang="16200000" scaled="0"/>
            </a:gra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5" name="组合 14">
            <a:extLst>
              <a:ext uri="{FF2B5EF4-FFF2-40B4-BE49-F238E27FC236}">
                <a16:creationId xmlns:a16="http://schemas.microsoft.com/office/drawing/2014/main" id="{8A0425A8-92FD-413C-04BE-B001BF9C2B02}"/>
              </a:ext>
            </a:extLst>
          </p:cNvPr>
          <p:cNvGrpSpPr/>
          <p:nvPr/>
        </p:nvGrpSpPr>
        <p:grpSpPr>
          <a:xfrm flipV="1">
            <a:off x="4626564" y="2106508"/>
            <a:ext cx="8436209" cy="4154669"/>
            <a:chOff x="20953437" y="929745"/>
            <a:chExt cx="15246350" cy="4460729"/>
          </a:xfrm>
        </p:grpSpPr>
        <p:sp>
          <p:nvSpPr>
            <p:cNvPr id="16" name="任意多边形: 形状 47">
              <a:extLst>
                <a:ext uri="{FF2B5EF4-FFF2-40B4-BE49-F238E27FC236}">
                  <a16:creationId xmlns:a16="http://schemas.microsoft.com/office/drawing/2014/main" id="{46FB68DC-C86D-9887-A209-69CDBCA1CBD7}"/>
                </a:ext>
              </a:extLst>
            </p:cNvPr>
            <p:cNvSpPr/>
            <p:nvPr/>
          </p:nvSpPr>
          <p:spPr>
            <a:xfrm flipH="1" flipV="1">
              <a:off x="21159812" y="3634742"/>
              <a:ext cx="15039975" cy="1755732"/>
            </a:xfrm>
            <a:custGeom>
              <a:avLst/>
              <a:gdLst>
                <a:gd name="connsiteX0" fmla="*/ 0 w 14544675"/>
                <a:gd name="connsiteY0" fmla="*/ 1933130 h 1933130"/>
                <a:gd name="connsiteX1" fmla="*/ 14544675 w 14544675"/>
                <a:gd name="connsiteY1" fmla="*/ 18605 h 1933130"/>
                <a:gd name="connsiteX0-1" fmla="*/ 0 w 14544675"/>
                <a:gd name="connsiteY0-2" fmla="*/ 1905003 h 1905003"/>
                <a:gd name="connsiteX1-3" fmla="*/ 14544675 w 14544675"/>
                <a:gd name="connsiteY1-4" fmla="*/ 19053 h 1905003"/>
                <a:gd name="connsiteX0-5" fmla="*/ 0 w 14544675"/>
                <a:gd name="connsiteY0-6" fmla="*/ 1911453 h 1911453"/>
                <a:gd name="connsiteX1-7" fmla="*/ 14544675 w 14544675"/>
                <a:gd name="connsiteY1-8" fmla="*/ 25503 h 1911453"/>
                <a:gd name="connsiteX0-9" fmla="*/ 0 w 14544675"/>
                <a:gd name="connsiteY0-10" fmla="*/ 1885950 h 1885950"/>
                <a:gd name="connsiteX1-11" fmla="*/ 14544675 w 14544675"/>
                <a:gd name="connsiteY1-12" fmla="*/ 0 h 1885950"/>
                <a:gd name="connsiteX0-13" fmla="*/ 0 w 15052675"/>
                <a:gd name="connsiteY0-14" fmla="*/ 1771650 h 1771650"/>
                <a:gd name="connsiteX1-15" fmla="*/ 15052675 w 15052675"/>
                <a:gd name="connsiteY1-16" fmla="*/ 0 h 1771650"/>
                <a:gd name="connsiteX0-17" fmla="*/ 0 w 15052675"/>
                <a:gd name="connsiteY0-18" fmla="*/ 1780371 h 1780371"/>
                <a:gd name="connsiteX1-19" fmla="*/ 15052675 w 15052675"/>
                <a:gd name="connsiteY1-20" fmla="*/ 8721 h 1780371"/>
                <a:gd name="connsiteX0-21" fmla="*/ 0 w 15052675"/>
                <a:gd name="connsiteY0-22" fmla="*/ 1780732 h 1780732"/>
                <a:gd name="connsiteX1-23" fmla="*/ 15052675 w 15052675"/>
                <a:gd name="connsiteY1-24" fmla="*/ 9082 h 1780732"/>
                <a:gd name="connsiteX0-25" fmla="*/ 0 w 15039975"/>
                <a:gd name="connsiteY0-26" fmla="*/ 1755732 h 1755732"/>
                <a:gd name="connsiteX1-27" fmla="*/ 15039975 w 15039975"/>
                <a:gd name="connsiteY1-28" fmla="*/ 9482 h 1755732"/>
              </a:gdLst>
              <a:ahLst/>
              <a:cxnLst>
                <a:cxn ang="0">
                  <a:pos x="connsiteX0-1" y="connsiteY0-2"/>
                </a:cxn>
                <a:cxn ang="0">
                  <a:pos x="connsiteX1-3" y="connsiteY1-4"/>
                </a:cxn>
              </a:cxnLst>
              <a:rect l="l" t="t" r="r" b="b"/>
              <a:pathLst>
                <a:path w="15039975" h="1755732">
                  <a:moveTo>
                    <a:pt x="0" y="1755732"/>
                  </a:moveTo>
                  <a:cubicBezTo>
                    <a:pt x="5058569" y="373019"/>
                    <a:pt x="11895138" y="-73068"/>
                    <a:pt x="15039975" y="9482"/>
                  </a:cubicBezTo>
                </a:path>
              </a:pathLst>
            </a:custGeom>
            <a:noFill/>
            <a:ln w="12700" cap="flat" cmpd="sng" algn="ctr">
              <a:gradFill>
                <a:gsLst>
                  <a:gs pos="0">
                    <a:schemeClr val="accent3">
                      <a:alpha val="0"/>
                    </a:schemeClr>
                  </a:gs>
                  <a:gs pos="100000">
                    <a:schemeClr val="accent3"/>
                  </a:gs>
                </a:gsLst>
                <a:lin ang="5400000" scaled="1"/>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 name="矩形 44">
              <a:extLst>
                <a:ext uri="{FF2B5EF4-FFF2-40B4-BE49-F238E27FC236}">
                  <a16:creationId xmlns:a16="http://schemas.microsoft.com/office/drawing/2014/main" id="{403AA2BB-5666-047D-BDEF-C4B5D1EFA2CF}"/>
                </a:ext>
              </a:extLst>
            </p:cNvPr>
            <p:cNvSpPr/>
            <p:nvPr/>
          </p:nvSpPr>
          <p:spPr>
            <a:xfrm flipH="1" flipV="1">
              <a:off x="24852337" y="929745"/>
              <a:ext cx="11180477" cy="41050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 name="connsiteX0-101" fmla="*/ 0 w 11180477"/>
                <a:gd name="connsiteY0-102" fmla="*/ 2384425 h 4105069"/>
                <a:gd name="connsiteX1-103" fmla="*/ 11180477 w 11180477"/>
                <a:gd name="connsiteY1-104" fmla="*/ 0 h 4105069"/>
                <a:gd name="connsiteX2-105" fmla="*/ 0 w 11180477"/>
                <a:gd name="connsiteY2-106" fmla="*/ 4105069 h 4105069"/>
                <a:gd name="connsiteX3-107" fmla="*/ 0 w 11180477"/>
                <a:gd name="connsiteY3-108" fmla="*/ 2384425 h 4105069"/>
                <a:gd name="connsiteX0-109" fmla="*/ 0 w 11180477"/>
                <a:gd name="connsiteY0-110" fmla="*/ 2384425 h 4105069"/>
                <a:gd name="connsiteX1-111" fmla="*/ 11180477 w 11180477"/>
                <a:gd name="connsiteY1-112" fmla="*/ 0 h 4105069"/>
                <a:gd name="connsiteX2-113" fmla="*/ 0 w 11180477"/>
                <a:gd name="connsiteY2-114" fmla="*/ 4105069 h 4105069"/>
                <a:gd name="connsiteX3-115" fmla="*/ 0 w 11180477"/>
                <a:gd name="connsiteY3-116" fmla="*/ 2384425 h 4105069"/>
                <a:gd name="connsiteX0-117" fmla="*/ 0 w 11180477"/>
                <a:gd name="connsiteY0-118" fmla="*/ 2384425 h 4105069"/>
                <a:gd name="connsiteX1-119" fmla="*/ 11180477 w 11180477"/>
                <a:gd name="connsiteY1-120" fmla="*/ 0 h 4105069"/>
                <a:gd name="connsiteX2-121" fmla="*/ 0 w 11180477"/>
                <a:gd name="connsiteY2-122" fmla="*/ 4105069 h 4105069"/>
                <a:gd name="connsiteX3-123" fmla="*/ 0 w 11180477"/>
                <a:gd name="connsiteY3-124" fmla="*/ 2384425 h 4105069"/>
                <a:gd name="connsiteX0-125" fmla="*/ 0 w 11180477"/>
                <a:gd name="connsiteY0-126" fmla="*/ 2384425 h 4105069"/>
                <a:gd name="connsiteX1-127" fmla="*/ 11180477 w 11180477"/>
                <a:gd name="connsiteY1-128" fmla="*/ 0 h 4105069"/>
                <a:gd name="connsiteX2-129" fmla="*/ 0 w 11180477"/>
                <a:gd name="connsiteY2-130" fmla="*/ 4105069 h 4105069"/>
                <a:gd name="connsiteX3-131" fmla="*/ 0 w 11180477"/>
                <a:gd name="connsiteY3-132" fmla="*/ 2384425 h 4105069"/>
                <a:gd name="connsiteX0-133" fmla="*/ 0 w 11180477"/>
                <a:gd name="connsiteY0-134" fmla="*/ 2384425 h 4105069"/>
                <a:gd name="connsiteX1-135" fmla="*/ 11180477 w 11180477"/>
                <a:gd name="connsiteY1-136" fmla="*/ 0 h 4105069"/>
                <a:gd name="connsiteX2-137" fmla="*/ 0 w 11180477"/>
                <a:gd name="connsiteY2-138" fmla="*/ 4105069 h 4105069"/>
                <a:gd name="connsiteX3-139" fmla="*/ 0 w 11180477"/>
                <a:gd name="connsiteY3-140" fmla="*/ 2384425 h 4105069"/>
                <a:gd name="connsiteX0-141" fmla="*/ 0 w 11180477"/>
                <a:gd name="connsiteY0-142" fmla="*/ 2384425 h 4105069"/>
                <a:gd name="connsiteX1-143" fmla="*/ 11180477 w 11180477"/>
                <a:gd name="connsiteY1-144" fmla="*/ 0 h 4105069"/>
                <a:gd name="connsiteX2-145" fmla="*/ 0 w 11180477"/>
                <a:gd name="connsiteY2-146" fmla="*/ 4105069 h 4105069"/>
                <a:gd name="connsiteX3-147" fmla="*/ 0 w 11180477"/>
                <a:gd name="connsiteY3-148" fmla="*/ 2384425 h 4105069"/>
                <a:gd name="connsiteX0-149" fmla="*/ 0 w 11180477"/>
                <a:gd name="connsiteY0-150" fmla="*/ 2384425 h 4105069"/>
                <a:gd name="connsiteX1-151" fmla="*/ 11180477 w 11180477"/>
                <a:gd name="connsiteY1-152" fmla="*/ 0 h 4105069"/>
                <a:gd name="connsiteX2-153" fmla="*/ 0 w 11180477"/>
                <a:gd name="connsiteY2-154" fmla="*/ 4105069 h 4105069"/>
                <a:gd name="connsiteX3-155" fmla="*/ 0 w 11180477"/>
                <a:gd name="connsiteY3-156" fmla="*/ 2384425 h 4105069"/>
              </a:gdLst>
              <a:ahLst/>
              <a:cxnLst>
                <a:cxn ang="0">
                  <a:pos x="connsiteX0-1" y="connsiteY0-2"/>
                </a:cxn>
                <a:cxn ang="0">
                  <a:pos x="connsiteX1-3" y="connsiteY1-4"/>
                </a:cxn>
                <a:cxn ang="0">
                  <a:pos x="connsiteX2-5" y="connsiteY2-6"/>
                </a:cxn>
                <a:cxn ang="0">
                  <a:pos x="connsiteX3-7" y="connsiteY3-8"/>
                </a:cxn>
              </a:cxnLst>
              <a:rect l="l" t="t" r="r" b="b"/>
              <a:pathLst>
                <a:path w="11180477" h="4105069">
                  <a:moveTo>
                    <a:pt x="0" y="2384425"/>
                  </a:moveTo>
                  <a:cubicBezTo>
                    <a:pt x="1207992" y="1936750"/>
                    <a:pt x="5984685" y="320675"/>
                    <a:pt x="11180477" y="0"/>
                  </a:cubicBezTo>
                  <a:cubicBezTo>
                    <a:pt x="8359585" y="487823"/>
                    <a:pt x="4395692" y="1343946"/>
                    <a:pt x="0" y="4105069"/>
                  </a:cubicBezTo>
                  <a:lnTo>
                    <a:pt x="0" y="2384425"/>
                  </a:lnTo>
                  <a:close/>
                </a:path>
              </a:pathLst>
            </a:custGeom>
            <a:gradFill>
              <a:gsLst>
                <a:gs pos="55000">
                  <a:schemeClr val="accent3">
                    <a:lumMod val="60000"/>
                    <a:lumOff val="40000"/>
                  </a:schemeClr>
                </a:gs>
                <a:gs pos="100000">
                  <a:schemeClr val="accent3">
                    <a:lumMod val="60000"/>
                    <a:lumOff val="40000"/>
                    <a:alpha val="0"/>
                  </a:schemeClr>
                </a:gs>
              </a:gsLst>
              <a:lin ang="16200000" scaled="0"/>
            </a:gra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 name="矩形 44">
              <a:extLst>
                <a:ext uri="{FF2B5EF4-FFF2-40B4-BE49-F238E27FC236}">
                  <a16:creationId xmlns:a16="http://schemas.microsoft.com/office/drawing/2014/main" id="{26B2A2B3-9D04-9F6C-E8DF-D142CEEC8D61}"/>
                </a:ext>
              </a:extLst>
            </p:cNvPr>
            <p:cNvSpPr/>
            <p:nvPr/>
          </p:nvSpPr>
          <p:spPr>
            <a:xfrm flipH="1" flipV="1">
              <a:off x="20953437" y="1732917"/>
              <a:ext cx="15079377" cy="34827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Lst>
              <a:ahLst/>
              <a:cxnLst>
                <a:cxn ang="0">
                  <a:pos x="connsiteX0-1" y="connsiteY0-2"/>
                </a:cxn>
                <a:cxn ang="0">
                  <a:pos x="connsiteX1-3" y="connsiteY1-4"/>
                </a:cxn>
                <a:cxn ang="0">
                  <a:pos x="connsiteX2-5" y="connsiteY2-6"/>
                </a:cxn>
                <a:cxn ang="0">
                  <a:pos x="connsiteX3-7" y="connsiteY3-8"/>
                </a:cxn>
              </a:cxnLst>
              <a:rect l="l" t="t" r="r" b="b"/>
              <a:pathLst>
                <a:path w="15079377" h="3482769">
                  <a:moveTo>
                    <a:pt x="0" y="1762125"/>
                  </a:moveTo>
                  <a:cubicBezTo>
                    <a:pt x="1207992" y="1314450"/>
                    <a:pt x="7419785" y="41275"/>
                    <a:pt x="15079377" y="0"/>
                  </a:cubicBezTo>
                  <a:cubicBezTo>
                    <a:pt x="11166285" y="106823"/>
                    <a:pt x="4865592" y="772446"/>
                    <a:pt x="0" y="3482769"/>
                  </a:cubicBezTo>
                  <a:lnTo>
                    <a:pt x="0" y="1762125"/>
                  </a:lnTo>
                  <a:close/>
                </a:path>
              </a:pathLst>
            </a:custGeom>
            <a:gradFill>
              <a:gsLst>
                <a:gs pos="28000">
                  <a:schemeClr val="accent1"/>
                </a:gs>
                <a:gs pos="0">
                  <a:schemeClr val="accent3"/>
                </a:gs>
                <a:gs pos="100000">
                  <a:srgbClr val="FFFFFF">
                    <a:alpha val="0"/>
                  </a:srgbClr>
                </a:gs>
              </a:gsLst>
              <a:lin ang="16200000" scaled="0"/>
            </a:gra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2" name="组合 1">
            <a:extLst>
              <a:ext uri="{FF2B5EF4-FFF2-40B4-BE49-F238E27FC236}">
                <a16:creationId xmlns:a16="http://schemas.microsoft.com/office/drawing/2014/main" id="{CBBA9A0B-9213-E1B5-ED31-9AC70178B830}"/>
              </a:ext>
            </a:extLst>
          </p:cNvPr>
          <p:cNvGrpSpPr/>
          <p:nvPr/>
        </p:nvGrpSpPr>
        <p:grpSpPr>
          <a:xfrm>
            <a:off x="3455586" y="1598101"/>
            <a:ext cx="5071748" cy="2813241"/>
            <a:chOff x="3455586" y="1641231"/>
            <a:chExt cx="5071748" cy="2813241"/>
          </a:xfrm>
        </p:grpSpPr>
        <p:sp>
          <p:nvSpPr>
            <p:cNvPr id="10" name="文本框 9">
              <a:extLst>
                <a:ext uri="{FF2B5EF4-FFF2-40B4-BE49-F238E27FC236}">
                  <a16:creationId xmlns:a16="http://schemas.microsoft.com/office/drawing/2014/main" id="{0FBB75C8-8874-D6CD-6AE6-949D38A34714}"/>
                </a:ext>
              </a:extLst>
            </p:cNvPr>
            <p:cNvSpPr txBox="1"/>
            <p:nvPr/>
          </p:nvSpPr>
          <p:spPr>
            <a:xfrm>
              <a:off x="5155098" y="1641231"/>
              <a:ext cx="1899879" cy="186204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zh-CN" sz="11500" b="1" i="0" u="none" strike="noStrike" kern="0" cap="none" spc="0" normalizeH="0" baseline="0" noProof="0">
                  <a:ln>
                    <a:noFill/>
                  </a:ln>
                  <a:gradFill flip="none" rotWithShape="1">
                    <a:gsLst>
                      <a:gs pos="100000">
                        <a:schemeClr val="accent1"/>
                      </a:gs>
                      <a:gs pos="27000">
                        <a:schemeClr val="accent2"/>
                      </a:gs>
                    </a:gsLst>
                    <a:lin ang="5400000" scaled="1"/>
                    <a:tileRect/>
                  </a:gradFill>
                  <a:effectLst>
                    <a:outerShdw blurRad="38100" dist="38100" dir="2700000" algn="tl">
                      <a:schemeClr val="accent1">
                        <a:lumMod val="50000"/>
                        <a:alpha val="43000"/>
                      </a:schemeClr>
                    </a:outerShdw>
                    <a:reflection blurRad="98459" stA="24699" endPos="30000" dir="5400000" sy="-100000" algn="bl" rotWithShape="0"/>
                  </a:effectLst>
                  <a:uLnTx/>
                  <a:uFillTx/>
                </a:rPr>
                <a:t>01</a:t>
              </a:r>
              <a:endParaRPr kumimoji="1" lang="zh-CN" altLang="en-US" sz="11500" b="1" i="0" u="none" strike="noStrike" kern="0" cap="none" spc="0" normalizeH="0" baseline="0" noProof="0" dirty="0">
                <a:ln>
                  <a:noFill/>
                </a:ln>
                <a:gradFill flip="none" rotWithShape="1">
                  <a:gsLst>
                    <a:gs pos="100000">
                      <a:schemeClr val="accent1"/>
                    </a:gs>
                    <a:gs pos="27000">
                      <a:schemeClr val="accent2"/>
                    </a:gs>
                  </a:gsLst>
                  <a:lin ang="5400000" scaled="1"/>
                  <a:tileRect/>
                </a:gradFill>
                <a:effectLst>
                  <a:outerShdw blurRad="38100" dist="38100" dir="2700000" algn="tl">
                    <a:schemeClr val="accent1">
                      <a:lumMod val="50000"/>
                      <a:alpha val="43000"/>
                    </a:schemeClr>
                  </a:outerShdw>
                  <a:reflection blurRad="98459" stA="24699" endPos="30000" dir="5400000" sy="-100000" algn="bl" rotWithShape="0"/>
                </a:effectLst>
                <a:uLnTx/>
                <a:uFillTx/>
              </a:endParaRPr>
            </a:p>
          </p:txBody>
        </p:sp>
        <p:sp>
          <p:nvSpPr>
            <p:cNvPr id="19" name="文本框 18">
              <a:extLst>
                <a:ext uri="{FF2B5EF4-FFF2-40B4-BE49-F238E27FC236}">
                  <a16:creationId xmlns:a16="http://schemas.microsoft.com/office/drawing/2014/main" id="{DD970F8F-BD16-4215-4BA7-B1C25976E982}"/>
                </a:ext>
              </a:extLst>
            </p:cNvPr>
            <p:cNvSpPr txBox="1"/>
            <p:nvPr/>
          </p:nvSpPr>
          <p:spPr>
            <a:xfrm>
              <a:off x="3455586" y="3254143"/>
              <a:ext cx="5071748" cy="1200329"/>
            </a:xfrm>
            <a:prstGeom prst="rect">
              <a:avLst/>
            </a:prstGeom>
            <a:noFill/>
          </p:spPr>
          <p:txBody>
            <a:bodyPr wrap="square" lIns="0" rIns="0">
              <a:spAutoFit/>
            </a:bodyPr>
            <a:lstStyle/>
            <a:p>
              <a:pPr algn="ctr"/>
              <a:r>
                <a:rPr lang="zh-CN" altLang="zh-CN" sz="7200" kern="100" dirty="0">
                  <a:gradFill flip="none" rotWithShape="1">
                    <a:gsLst>
                      <a:gs pos="0">
                        <a:schemeClr val="accent3"/>
                      </a:gs>
                      <a:gs pos="100000">
                        <a:schemeClr val="accent1"/>
                      </a:gs>
                    </a:gsLst>
                    <a:lin ang="2700000" scaled="1"/>
                    <a:tileRect/>
                  </a:gradFill>
                  <a:effectLst>
                    <a:outerShdw dist="38100" dir="5400000" algn="t" rotWithShape="0">
                      <a:schemeClr val="accent1">
                        <a:lumMod val="50000"/>
                      </a:schemeClr>
                    </a:outerShdw>
                  </a:effectLst>
                  <a:latin typeface="+mj-ea"/>
                  <a:ea typeface="+mj-ea"/>
                  <a:cs typeface="Times New Roman" panose="02020603050405020304" pitchFamily="18" charset="0"/>
                </a:rPr>
                <a:t>基本情况</a:t>
              </a:r>
              <a:endParaRPr lang="zh-CN" altLang="zh-CN" sz="4800" kern="100" dirty="0">
                <a:gradFill flip="none" rotWithShape="1">
                  <a:gsLst>
                    <a:gs pos="0">
                      <a:schemeClr val="accent3"/>
                    </a:gs>
                    <a:gs pos="100000">
                      <a:schemeClr val="accent1"/>
                    </a:gs>
                  </a:gsLst>
                  <a:lin ang="2700000" scaled="1"/>
                  <a:tileRect/>
                </a:gradFill>
                <a:effectLst>
                  <a:outerShdw dist="38100" dir="5400000" algn="t" rotWithShape="0">
                    <a:schemeClr val="accent1">
                      <a:lumMod val="50000"/>
                    </a:schemeClr>
                  </a:outerShdw>
                </a:effectLst>
                <a:latin typeface="+mj-ea"/>
                <a:ea typeface="+mj-ea"/>
                <a:cs typeface="Times New Roman" panose="02020603050405020304" pitchFamily="18" charset="0"/>
              </a:endParaRPr>
            </a:p>
          </p:txBody>
        </p:sp>
      </p:grpSp>
      <p:grpSp>
        <p:nvGrpSpPr>
          <p:cNvPr id="20" name="组合 19">
            <a:extLst>
              <a:ext uri="{FF2B5EF4-FFF2-40B4-BE49-F238E27FC236}">
                <a16:creationId xmlns:a16="http://schemas.microsoft.com/office/drawing/2014/main" id="{6FA4D03B-424F-436A-EFFF-E1620A7C839B}"/>
              </a:ext>
            </a:extLst>
          </p:cNvPr>
          <p:cNvGrpSpPr/>
          <p:nvPr/>
        </p:nvGrpSpPr>
        <p:grpSpPr>
          <a:xfrm>
            <a:off x="-1521346" y="4705663"/>
            <a:ext cx="14816682" cy="3198736"/>
            <a:chOff x="-1747534" y="4555807"/>
            <a:chExt cx="15761057" cy="3710464"/>
          </a:xfrm>
        </p:grpSpPr>
        <p:grpSp>
          <p:nvGrpSpPr>
            <p:cNvPr id="21" name="组合 20">
              <a:extLst>
                <a:ext uri="{FF2B5EF4-FFF2-40B4-BE49-F238E27FC236}">
                  <a16:creationId xmlns:a16="http://schemas.microsoft.com/office/drawing/2014/main" id="{F163566C-35F8-B11D-8753-E2719DD0C564}"/>
                </a:ext>
              </a:extLst>
            </p:cNvPr>
            <p:cNvGrpSpPr/>
            <p:nvPr/>
          </p:nvGrpSpPr>
          <p:grpSpPr>
            <a:xfrm>
              <a:off x="5156199" y="4555807"/>
              <a:ext cx="8857324" cy="3710464"/>
              <a:chOff x="4343399" y="4555807"/>
              <a:chExt cx="8857324" cy="3710464"/>
            </a:xfrm>
          </p:grpSpPr>
          <p:pic>
            <p:nvPicPr>
              <p:cNvPr id="30" name="图片 29">
                <a:extLst>
                  <a:ext uri="{FF2B5EF4-FFF2-40B4-BE49-F238E27FC236}">
                    <a16:creationId xmlns:a16="http://schemas.microsoft.com/office/drawing/2014/main" id="{60D59D9D-9B5B-96E4-22DF-06EB2B93B1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399" y="5449728"/>
                <a:ext cx="3806140" cy="2816543"/>
              </a:xfrm>
              <a:prstGeom prst="rect">
                <a:avLst/>
              </a:prstGeom>
            </p:spPr>
          </p:pic>
          <p:pic>
            <p:nvPicPr>
              <p:cNvPr id="31" name="图片 30">
                <a:extLst>
                  <a:ext uri="{FF2B5EF4-FFF2-40B4-BE49-F238E27FC236}">
                    <a16:creationId xmlns:a16="http://schemas.microsoft.com/office/drawing/2014/main" id="{57DE79AB-B941-BBB4-82C9-EB2463854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8254" y="5829300"/>
                <a:ext cx="3806140" cy="1941670"/>
              </a:xfrm>
              <a:prstGeom prst="rect">
                <a:avLst/>
              </a:prstGeom>
            </p:spPr>
          </p:pic>
          <p:pic>
            <p:nvPicPr>
              <p:cNvPr id="32" name="图片 31">
                <a:extLst>
                  <a:ext uri="{FF2B5EF4-FFF2-40B4-BE49-F238E27FC236}">
                    <a16:creationId xmlns:a16="http://schemas.microsoft.com/office/drawing/2014/main" id="{31803F32-BF32-55DA-B42D-B13F50CCE1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799" y="5376802"/>
                <a:ext cx="3806140" cy="2816543"/>
              </a:xfrm>
              <a:prstGeom prst="rect">
                <a:avLst/>
              </a:prstGeom>
            </p:spPr>
          </p:pic>
          <p:pic>
            <p:nvPicPr>
              <p:cNvPr id="33" name="图片 32">
                <a:extLst>
                  <a:ext uri="{FF2B5EF4-FFF2-40B4-BE49-F238E27FC236}">
                    <a16:creationId xmlns:a16="http://schemas.microsoft.com/office/drawing/2014/main" id="{21F8CE0F-DE1F-B26B-AFEC-FE0CDB03A8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5654" y="5756374"/>
                <a:ext cx="3806140" cy="1941670"/>
              </a:xfrm>
              <a:prstGeom prst="rect">
                <a:avLst/>
              </a:prstGeom>
            </p:spPr>
          </p:pic>
          <p:pic>
            <p:nvPicPr>
              <p:cNvPr id="34" name="图片 33">
                <a:extLst>
                  <a:ext uri="{FF2B5EF4-FFF2-40B4-BE49-F238E27FC236}">
                    <a16:creationId xmlns:a16="http://schemas.microsoft.com/office/drawing/2014/main" id="{803C752F-069E-8BCB-2217-85CAD0191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9728" y="4555807"/>
                <a:ext cx="3806140" cy="2816543"/>
              </a:xfrm>
              <a:prstGeom prst="rect">
                <a:avLst/>
              </a:prstGeom>
            </p:spPr>
          </p:pic>
          <p:pic>
            <p:nvPicPr>
              <p:cNvPr id="35" name="图片 34">
                <a:extLst>
                  <a:ext uri="{FF2B5EF4-FFF2-40B4-BE49-F238E27FC236}">
                    <a16:creationId xmlns:a16="http://schemas.microsoft.com/office/drawing/2014/main" id="{283FFA8A-4F6B-73F7-E7C2-0A6EA025A8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4583" y="4935379"/>
                <a:ext cx="3806140" cy="1941670"/>
              </a:xfrm>
              <a:prstGeom prst="rect">
                <a:avLst/>
              </a:prstGeom>
            </p:spPr>
          </p:pic>
          <p:pic>
            <p:nvPicPr>
              <p:cNvPr id="36" name="图片 35">
                <a:extLst>
                  <a:ext uri="{FF2B5EF4-FFF2-40B4-BE49-F238E27FC236}">
                    <a16:creationId xmlns:a16="http://schemas.microsoft.com/office/drawing/2014/main" id="{5252A471-D980-E662-1ACB-4D9561EE39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2013" y="5678331"/>
                <a:ext cx="3806140" cy="1941670"/>
              </a:xfrm>
              <a:prstGeom prst="rect">
                <a:avLst/>
              </a:prstGeom>
            </p:spPr>
          </p:pic>
        </p:grpSp>
        <p:grpSp>
          <p:nvGrpSpPr>
            <p:cNvPr id="22" name="组合 21">
              <a:extLst>
                <a:ext uri="{FF2B5EF4-FFF2-40B4-BE49-F238E27FC236}">
                  <a16:creationId xmlns:a16="http://schemas.microsoft.com/office/drawing/2014/main" id="{2CAE7416-ADB3-73E0-4E35-8EE1889CC3DD}"/>
                </a:ext>
              </a:extLst>
            </p:cNvPr>
            <p:cNvGrpSpPr/>
            <p:nvPr/>
          </p:nvGrpSpPr>
          <p:grpSpPr>
            <a:xfrm flipH="1">
              <a:off x="-1747534" y="4555807"/>
              <a:ext cx="8857324" cy="3710464"/>
              <a:chOff x="4343399" y="4555807"/>
              <a:chExt cx="8857324" cy="3710464"/>
            </a:xfrm>
          </p:grpSpPr>
          <p:pic>
            <p:nvPicPr>
              <p:cNvPr id="23" name="图片 22">
                <a:extLst>
                  <a:ext uri="{FF2B5EF4-FFF2-40B4-BE49-F238E27FC236}">
                    <a16:creationId xmlns:a16="http://schemas.microsoft.com/office/drawing/2014/main" id="{F7EA5F85-9749-5DA4-A955-CECDCE37A1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399" y="5449728"/>
                <a:ext cx="3806140" cy="2816543"/>
              </a:xfrm>
              <a:prstGeom prst="rect">
                <a:avLst/>
              </a:prstGeom>
            </p:spPr>
          </p:pic>
          <p:pic>
            <p:nvPicPr>
              <p:cNvPr id="24" name="图片 23">
                <a:extLst>
                  <a:ext uri="{FF2B5EF4-FFF2-40B4-BE49-F238E27FC236}">
                    <a16:creationId xmlns:a16="http://schemas.microsoft.com/office/drawing/2014/main" id="{9A8D862B-1B93-9818-8B54-77FE095D58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8254" y="5829300"/>
                <a:ext cx="3806140" cy="1941670"/>
              </a:xfrm>
              <a:prstGeom prst="rect">
                <a:avLst/>
              </a:prstGeom>
            </p:spPr>
          </p:pic>
          <p:pic>
            <p:nvPicPr>
              <p:cNvPr id="25" name="图片 24">
                <a:extLst>
                  <a:ext uri="{FF2B5EF4-FFF2-40B4-BE49-F238E27FC236}">
                    <a16:creationId xmlns:a16="http://schemas.microsoft.com/office/drawing/2014/main" id="{68D61D4E-1403-B1FE-C057-73BB59C40F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799" y="5376802"/>
                <a:ext cx="3806140" cy="2816543"/>
              </a:xfrm>
              <a:prstGeom prst="rect">
                <a:avLst/>
              </a:prstGeom>
            </p:spPr>
          </p:pic>
          <p:pic>
            <p:nvPicPr>
              <p:cNvPr id="26" name="图片 25">
                <a:extLst>
                  <a:ext uri="{FF2B5EF4-FFF2-40B4-BE49-F238E27FC236}">
                    <a16:creationId xmlns:a16="http://schemas.microsoft.com/office/drawing/2014/main" id="{86BAA340-A0DA-D4EA-36D6-48F2166EC9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5654" y="5756374"/>
                <a:ext cx="3806140" cy="1941670"/>
              </a:xfrm>
              <a:prstGeom prst="rect">
                <a:avLst/>
              </a:prstGeom>
            </p:spPr>
          </p:pic>
          <p:pic>
            <p:nvPicPr>
              <p:cNvPr id="27" name="图片 26">
                <a:extLst>
                  <a:ext uri="{FF2B5EF4-FFF2-40B4-BE49-F238E27FC236}">
                    <a16:creationId xmlns:a16="http://schemas.microsoft.com/office/drawing/2014/main" id="{01AF8658-BA92-5E91-24A0-1B8BC8203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9728" y="4555807"/>
                <a:ext cx="3806140" cy="2816543"/>
              </a:xfrm>
              <a:prstGeom prst="rect">
                <a:avLst/>
              </a:prstGeom>
            </p:spPr>
          </p:pic>
          <p:pic>
            <p:nvPicPr>
              <p:cNvPr id="28" name="图片 27">
                <a:extLst>
                  <a:ext uri="{FF2B5EF4-FFF2-40B4-BE49-F238E27FC236}">
                    <a16:creationId xmlns:a16="http://schemas.microsoft.com/office/drawing/2014/main" id="{347701C0-D2BE-FFA2-5B94-4C826394CD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4583" y="4935379"/>
                <a:ext cx="3806140" cy="1941670"/>
              </a:xfrm>
              <a:prstGeom prst="rect">
                <a:avLst/>
              </a:prstGeom>
            </p:spPr>
          </p:pic>
          <p:pic>
            <p:nvPicPr>
              <p:cNvPr id="29" name="图片 28">
                <a:extLst>
                  <a:ext uri="{FF2B5EF4-FFF2-40B4-BE49-F238E27FC236}">
                    <a16:creationId xmlns:a16="http://schemas.microsoft.com/office/drawing/2014/main" id="{B63D0DCC-BF8A-23FA-AD75-664D0EAC91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2013" y="5678331"/>
                <a:ext cx="3806140" cy="1941670"/>
              </a:xfrm>
              <a:prstGeom prst="rect">
                <a:avLst/>
              </a:prstGeom>
            </p:spPr>
          </p:pic>
        </p:grpSp>
      </p:grpSp>
      <p:pic>
        <p:nvPicPr>
          <p:cNvPr id="37" name="图片 36">
            <a:extLst>
              <a:ext uri="{FF2B5EF4-FFF2-40B4-BE49-F238E27FC236}">
                <a16:creationId xmlns:a16="http://schemas.microsoft.com/office/drawing/2014/main" id="{4DB0A75F-D0F9-B6B7-0A4D-A5D082E674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840694" y="-2531724"/>
            <a:ext cx="4639395" cy="7386710"/>
          </a:xfrm>
          <a:prstGeom prst="rect">
            <a:avLst/>
          </a:prstGeom>
        </p:spPr>
      </p:pic>
      <p:pic>
        <p:nvPicPr>
          <p:cNvPr id="38" name="图片 37" descr="图片包含 笔记本, 电脑, 播放, 男人&#10;&#10;描述已自动生成">
            <a:extLst>
              <a:ext uri="{FF2B5EF4-FFF2-40B4-BE49-F238E27FC236}">
                <a16:creationId xmlns:a16="http://schemas.microsoft.com/office/drawing/2014/main" id="{8A4DC5B9-1BE9-9E28-A7DE-150EC9FD8B2B}"/>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47963" t="-458" r="37395" b="77632"/>
          <a:stretch/>
        </p:blipFill>
        <p:spPr>
          <a:xfrm>
            <a:off x="9683278" y="4776781"/>
            <a:ext cx="2417449" cy="2575913"/>
          </a:xfrm>
          <a:prstGeom prst="rect">
            <a:avLst/>
          </a:prstGeom>
        </p:spPr>
      </p:pic>
      <p:pic>
        <p:nvPicPr>
          <p:cNvPr id="39" name="图片 38" descr="图片包含 笔记本, 电脑, 播放, 男人&#10;&#10;描述已自动生成">
            <a:extLst>
              <a:ext uri="{FF2B5EF4-FFF2-40B4-BE49-F238E27FC236}">
                <a16:creationId xmlns:a16="http://schemas.microsoft.com/office/drawing/2014/main" id="{C1B669BF-4103-BB85-1EC1-D858833D6C0D}"/>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69715" t="77174" r="8975"/>
          <a:stretch/>
        </p:blipFill>
        <p:spPr>
          <a:xfrm>
            <a:off x="8821097" y="-30536"/>
            <a:ext cx="2538303" cy="1858311"/>
          </a:xfrm>
          <a:prstGeom prst="rect">
            <a:avLst/>
          </a:prstGeom>
        </p:spPr>
      </p:pic>
    </p:spTree>
    <p:extLst>
      <p:ext uri="{BB962C8B-B14F-4D97-AF65-F5344CB8AC3E}">
        <p14:creationId xmlns:p14="http://schemas.microsoft.com/office/powerpoint/2010/main" val="1262959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a:extLst>
              <a:ext uri="{FF2B5EF4-FFF2-40B4-BE49-F238E27FC236}">
                <a16:creationId xmlns:a16="http://schemas.microsoft.com/office/drawing/2014/main" id="{F13815D2-1BAE-7FA9-7234-4E4BE2C6A39D}"/>
              </a:ext>
            </a:extLst>
          </p:cNvPr>
          <p:cNvSpPr/>
          <p:nvPr/>
        </p:nvSpPr>
        <p:spPr>
          <a:xfrm>
            <a:off x="2694489" y="542602"/>
            <a:ext cx="8801684" cy="238126"/>
          </a:xfrm>
          <a:prstGeom prst="parallelogram">
            <a:avLst>
              <a:gd name="adj" fmla="val 49324"/>
            </a:avLst>
          </a:prstGeom>
          <a:solidFill>
            <a:schemeClr val="accent3">
              <a:lumMod val="20000"/>
              <a:lumOff val="80000"/>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5" name="任意多边形: 形状 4">
            <a:extLst>
              <a:ext uri="{FF2B5EF4-FFF2-40B4-BE49-F238E27FC236}">
                <a16:creationId xmlns:a16="http://schemas.microsoft.com/office/drawing/2014/main" id="{909A0CEE-C54C-140A-1DC8-1E680DF220A1}"/>
              </a:ext>
            </a:extLst>
          </p:cNvPr>
          <p:cNvSpPr/>
          <p:nvPr/>
        </p:nvSpPr>
        <p:spPr>
          <a:xfrm>
            <a:off x="695827" y="325761"/>
            <a:ext cx="2474914"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gradFill flip="none" rotWithShape="1">
            <a:gsLst>
              <a:gs pos="100000">
                <a:schemeClr val="accent3"/>
              </a:gs>
              <a:gs pos="23000">
                <a:schemeClr val="accent1"/>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6" name="文本框 5">
            <a:extLst>
              <a:ext uri="{FF2B5EF4-FFF2-40B4-BE49-F238E27FC236}">
                <a16:creationId xmlns:a16="http://schemas.microsoft.com/office/drawing/2014/main" id="{F2054446-F8FC-F885-FC65-A0088302DD71}"/>
              </a:ext>
            </a:extLst>
          </p:cNvPr>
          <p:cNvSpPr txBox="1"/>
          <p:nvPr/>
        </p:nvSpPr>
        <p:spPr>
          <a:xfrm>
            <a:off x="695828" y="336931"/>
            <a:ext cx="222852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rgbClr val="FFFFFF"/>
                </a:solidFill>
                <a:effectLst>
                  <a:outerShdw dist="38100" algn="ctr" rotWithShape="0">
                    <a:schemeClr val="accent1">
                      <a:lumMod val="50000"/>
                    </a:schemeClr>
                  </a:outerShdw>
                </a:effectLst>
                <a:uLnTx/>
                <a:uFillTx/>
                <a:latin typeface="+mj-ea"/>
                <a:ea typeface="+mj-ea"/>
                <a:cs typeface="阿里巴巴普惠体 H" panose="00020600040101010101" pitchFamily="18" charset="-122"/>
              </a:rPr>
              <a:t>基本情况</a:t>
            </a:r>
          </a:p>
        </p:txBody>
      </p:sp>
      <p:sp>
        <p:nvSpPr>
          <p:cNvPr id="7" name="平行四边形 6">
            <a:extLst>
              <a:ext uri="{FF2B5EF4-FFF2-40B4-BE49-F238E27FC236}">
                <a16:creationId xmlns:a16="http://schemas.microsoft.com/office/drawing/2014/main" id="{6D44CF4E-588B-0AD2-8AE7-852497B1F74F}"/>
              </a:ext>
            </a:extLst>
          </p:cNvPr>
          <p:cNvSpPr/>
          <p:nvPr/>
        </p:nvSpPr>
        <p:spPr>
          <a:xfrm>
            <a:off x="485790" y="287015"/>
            <a:ext cx="2752726" cy="485774"/>
          </a:xfrm>
          <a:prstGeom prst="parallelogram">
            <a:avLst>
              <a:gd name="adj" fmla="val 49324"/>
            </a:avLst>
          </a:prstGeom>
          <a:noFill/>
          <a:ln w="6350" cap="flat" cmpd="sng" algn="ctr">
            <a:gradFill flip="none" rotWithShape="1">
              <a:gsLst>
                <a:gs pos="70000">
                  <a:schemeClr val="accent3">
                    <a:alpha val="0"/>
                  </a:schemeClr>
                </a:gs>
                <a:gs pos="100000">
                  <a:schemeClr val="accent3"/>
                </a:gs>
              </a:gsLst>
              <a:lin ang="189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pic>
        <p:nvPicPr>
          <p:cNvPr id="12" name="图片 11">
            <a:extLst>
              <a:ext uri="{FF2B5EF4-FFF2-40B4-BE49-F238E27FC236}">
                <a16:creationId xmlns:a16="http://schemas.microsoft.com/office/drawing/2014/main" id="{0DCB5B9F-0421-BD10-59D8-E680351E0B8D}"/>
              </a:ext>
            </a:extLst>
          </p:cNvPr>
          <p:cNvPicPr>
            <a:picLocks noChangeAspect="1"/>
          </p:cNvPicPr>
          <p:nvPr/>
        </p:nvPicPr>
        <p:blipFill rotWithShape="1">
          <a:blip r:embed="rId2">
            <a:extLst>
              <a:ext uri="{28A0092B-C50C-407E-A947-70E740481C1C}">
                <a14:useLocalDpi xmlns:a14="http://schemas.microsoft.com/office/drawing/2010/main" val="0"/>
              </a:ext>
            </a:extLst>
          </a:blip>
          <a:srcRect t="40495" b="23020"/>
          <a:stretch/>
        </p:blipFill>
        <p:spPr>
          <a:xfrm>
            <a:off x="0" y="1004268"/>
            <a:ext cx="12185375" cy="2963848"/>
          </a:xfrm>
          <a:prstGeom prst="rect">
            <a:avLst/>
          </a:prstGeom>
        </p:spPr>
      </p:pic>
      <p:sp>
        <p:nvSpPr>
          <p:cNvPr id="10" name="矩形 9">
            <a:extLst>
              <a:ext uri="{FF2B5EF4-FFF2-40B4-BE49-F238E27FC236}">
                <a16:creationId xmlns:a16="http://schemas.microsoft.com/office/drawing/2014/main" id="{CBBA02C4-C9B3-E581-5488-2EECBDD0DE26}"/>
              </a:ext>
            </a:extLst>
          </p:cNvPr>
          <p:cNvSpPr/>
          <p:nvPr/>
        </p:nvSpPr>
        <p:spPr>
          <a:xfrm>
            <a:off x="635" y="1006558"/>
            <a:ext cx="12191365" cy="2961557"/>
          </a:xfrm>
          <a:prstGeom prst="rect">
            <a:avLst/>
          </a:prstGeom>
          <a:gradFill>
            <a:gsLst>
              <a:gs pos="0">
                <a:schemeClr val="accent1">
                  <a:alpha val="70000"/>
                </a:schemeClr>
              </a:gs>
              <a:gs pos="100000">
                <a:schemeClr val="accent3">
                  <a:alpha val="20000"/>
                </a:schemeClr>
              </a:gs>
            </a:gsLst>
            <a:lin ang="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文本框 12">
            <a:extLst>
              <a:ext uri="{FF2B5EF4-FFF2-40B4-BE49-F238E27FC236}">
                <a16:creationId xmlns:a16="http://schemas.microsoft.com/office/drawing/2014/main" id="{471B1AEF-7672-1494-D454-1D2CC2971EFA}"/>
              </a:ext>
            </a:extLst>
          </p:cNvPr>
          <p:cNvSpPr txBox="1"/>
          <p:nvPr/>
        </p:nvSpPr>
        <p:spPr>
          <a:xfrm>
            <a:off x="1310236" y="4791163"/>
            <a:ext cx="2313709" cy="398780"/>
          </a:xfrm>
          <a:prstGeom prst="rect">
            <a:avLst/>
          </a:prstGeom>
          <a:noFill/>
        </p:spPr>
        <p:txBody>
          <a:bodyPr wrap="square" rtlCol="0">
            <a:spAutoFit/>
          </a:bodyPr>
          <a:lstStyle/>
          <a:p>
            <a:pPr>
              <a:defRPr/>
            </a:pPr>
            <a:r>
              <a:rPr lang="zh-CN" altLang="en-US" sz="2000">
                <a:gradFill>
                  <a:gsLst>
                    <a:gs pos="24000">
                      <a:schemeClr val="accent1"/>
                    </a:gs>
                    <a:gs pos="100000">
                      <a:schemeClr val="accent3"/>
                    </a:gs>
                  </a:gsLst>
                  <a:lin ang="5400000" scaled="1"/>
                </a:gradFill>
                <a:latin typeface="+mj-ea"/>
                <a:ea typeface="+mj-ea"/>
              </a:rPr>
              <a:t>输入你的标题内容</a:t>
            </a:r>
            <a:endParaRPr lang="en-US" altLang="zh-CN" sz="2000">
              <a:gradFill>
                <a:gsLst>
                  <a:gs pos="24000">
                    <a:schemeClr val="accent1"/>
                  </a:gs>
                  <a:gs pos="100000">
                    <a:schemeClr val="accent3"/>
                  </a:gs>
                </a:gsLst>
                <a:lin ang="5400000" scaled="1"/>
              </a:gradFill>
              <a:latin typeface="+mj-ea"/>
              <a:ea typeface="+mj-ea"/>
            </a:endParaRPr>
          </a:p>
        </p:txBody>
      </p:sp>
      <p:sp>
        <p:nvSpPr>
          <p:cNvPr id="14" name="文本框 13">
            <a:extLst>
              <a:ext uri="{FF2B5EF4-FFF2-40B4-BE49-F238E27FC236}">
                <a16:creationId xmlns:a16="http://schemas.microsoft.com/office/drawing/2014/main" id="{0497D755-DF77-6966-069B-04A5A1D23E74}"/>
              </a:ext>
            </a:extLst>
          </p:cNvPr>
          <p:cNvSpPr txBox="1"/>
          <p:nvPr/>
        </p:nvSpPr>
        <p:spPr>
          <a:xfrm>
            <a:off x="4865370" y="4791075"/>
            <a:ext cx="2534285" cy="398780"/>
          </a:xfrm>
          <a:prstGeom prst="rect">
            <a:avLst/>
          </a:prstGeom>
          <a:noFill/>
        </p:spPr>
        <p:txBody>
          <a:bodyPr wrap="square" rtlCol="0">
            <a:spAutoFit/>
          </a:bodyPr>
          <a:lstStyle/>
          <a:p>
            <a:pPr>
              <a:defRPr/>
            </a:pPr>
            <a:r>
              <a:rPr lang="zh-CN" altLang="en-US" sz="2000">
                <a:gradFill>
                  <a:gsLst>
                    <a:gs pos="24000">
                      <a:schemeClr val="accent1"/>
                    </a:gs>
                    <a:gs pos="100000">
                      <a:schemeClr val="accent3"/>
                    </a:gs>
                  </a:gsLst>
                  <a:lin ang="5400000" scaled="1"/>
                </a:gradFill>
                <a:latin typeface="+mj-ea"/>
                <a:ea typeface="+mj-ea"/>
              </a:rPr>
              <a:t>输入你的标题内容</a:t>
            </a:r>
          </a:p>
        </p:txBody>
      </p:sp>
      <p:sp>
        <p:nvSpPr>
          <p:cNvPr id="15" name="文本框 14">
            <a:extLst>
              <a:ext uri="{FF2B5EF4-FFF2-40B4-BE49-F238E27FC236}">
                <a16:creationId xmlns:a16="http://schemas.microsoft.com/office/drawing/2014/main" id="{5181EDB6-B4B4-EC5D-1B34-11ABBCDBCE79}"/>
              </a:ext>
            </a:extLst>
          </p:cNvPr>
          <p:cNvSpPr txBox="1"/>
          <p:nvPr/>
        </p:nvSpPr>
        <p:spPr>
          <a:xfrm>
            <a:off x="8420735" y="4791075"/>
            <a:ext cx="2324100" cy="398780"/>
          </a:xfrm>
          <a:prstGeom prst="rect">
            <a:avLst/>
          </a:prstGeom>
          <a:noFill/>
        </p:spPr>
        <p:txBody>
          <a:bodyPr wrap="square" rtlCol="0">
            <a:spAutoFit/>
          </a:bodyPr>
          <a:lstStyle/>
          <a:p>
            <a:pPr>
              <a:defRPr/>
            </a:pPr>
            <a:r>
              <a:rPr lang="zh-CN" altLang="en-US" sz="2000">
                <a:gradFill>
                  <a:gsLst>
                    <a:gs pos="24000">
                      <a:schemeClr val="accent1"/>
                    </a:gs>
                    <a:gs pos="100000">
                      <a:schemeClr val="accent3"/>
                    </a:gs>
                  </a:gsLst>
                  <a:lin ang="5400000" scaled="1"/>
                </a:gradFill>
                <a:latin typeface="+mj-ea"/>
                <a:ea typeface="+mj-ea"/>
              </a:rPr>
              <a:t>输入你的标题内容</a:t>
            </a:r>
          </a:p>
        </p:txBody>
      </p:sp>
      <p:cxnSp>
        <p:nvCxnSpPr>
          <p:cNvPr id="17" name="直接连接符 16">
            <a:extLst>
              <a:ext uri="{FF2B5EF4-FFF2-40B4-BE49-F238E27FC236}">
                <a16:creationId xmlns:a16="http://schemas.microsoft.com/office/drawing/2014/main" id="{E78BFFDB-F844-A37D-4D7E-2CD1A37F69D5}"/>
              </a:ext>
            </a:extLst>
          </p:cNvPr>
          <p:cNvCxnSpPr>
            <a:cxnSpLocks/>
          </p:cNvCxnSpPr>
          <p:nvPr/>
        </p:nvCxnSpPr>
        <p:spPr>
          <a:xfrm>
            <a:off x="1396265" y="5303941"/>
            <a:ext cx="2558946" cy="0"/>
          </a:xfrm>
          <a:prstGeom prst="line">
            <a:avLst/>
          </a:prstGeom>
          <a:noFill/>
          <a:ln w="19050" cap="flat" cmpd="sng" algn="ctr">
            <a:solidFill>
              <a:schemeClr val="bg1">
                <a:lumMod val="85000"/>
              </a:schemeClr>
            </a:solidFill>
            <a:prstDash val="solid"/>
          </a:ln>
          <a:effectLst/>
        </p:spPr>
      </p:cxnSp>
      <p:cxnSp>
        <p:nvCxnSpPr>
          <p:cNvPr id="18" name="直接连接符 17">
            <a:extLst>
              <a:ext uri="{FF2B5EF4-FFF2-40B4-BE49-F238E27FC236}">
                <a16:creationId xmlns:a16="http://schemas.microsoft.com/office/drawing/2014/main" id="{B35FB501-096C-F64F-0C1D-54EDAA8EF0A9}"/>
              </a:ext>
            </a:extLst>
          </p:cNvPr>
          <p:cNvCxnSpPr>
            <a:cxnSpLocks/>
          </p:cNvCxnSpPr>
          <p:nvPr/>
        </p:nvCxnSpPr>
        <p:spPr>
          <a:xfrm>
            <a:off x="4986136" y="5303941"/>
            <a:ext cx="2505906" cy="0"/>
          </a:xfrm>
          <a:prstGeom prst="line">
            <a:avLst/>
          </a:prstGeom>
          <a:noFill/>
          <a:ln w="19050" cap="flat" cmpd="sng" algn="ctr">
            <a:solidFill>
              <a:schemeClr val="bg1">
                <a:lumMod val="85000"/>
              </a:schemeClr>
            </a:solidFill>
            <a:prstDash val="solid"/>
          </a:ln>
          <a:effectLst/>
        </p:spPr>
      </p:cxnSp>
      <p:cxnSp>
        <p:nvCxnSpPr>
          <p:cNvPr id="19" name="直接连接符 18">
            <a:extLst>
              <a:ext uri="{FF2B5EF4-FFF2-40B4-BE49-F238E27FC236}">
                <a16:creationId xmlns:a16="http://schemas.microsoft.com/office/drawing/2014/main" id="{D9DD3882-66AE-E45F-FAE2-B400F45A89E5}"/>
              </a:ext>
            </a:extLst>
          </p:cNvPr>
          <p:cNvCxnSpPr>
            <a:cxnSpLocks/>
          </p:cNvCxnSpPr>
          <p:nvPr/>
        </p:nvCxnSpPr>
        <p:spPr>
          <a:xfrm>
            <a:off x="8532881" y="5303941"/>
            <a:ext cx="2508930" cy="0"/>
          </a:xfrm>
          <a:prstGeom prst="line">
            <a:avLst/>
          </a:prstGeom>
          <a:noFill/>
          <a:ln w="19050" cap="flat" cmpd="sng" algn="ctr">
            <a:solidFill>
              <a:schemeClr val="bg1">
                <a:lumMod val="85000"/>
              </a:schemeClr>
            </a:solidFill>
            <a:prstDash val="solid"/>
          </a:ln>
          <a:effectLst/>
        </p:spPr>
      </p:cxnSp>
      <p:sp>
        <p:nvSpPr>
          <p:cNvPr id="21" name="文本框 20">
            <a:extLst>
              <a:ext uri="{FF2B5EF4-FFF2-40B4-BE49-F238E27FC236}">
                <a16:creationId xmlns:a16="http://schemas.microsoft.com/office/drawing/2014/main" id="{97C31B16-7D99-2CEA-9028-3F85733B4318}"/>
              </a:ext>
            </a:extLst>
          </p:cNvPr>
          <p:cNvSpPr txBox="1"/>
          <p:nvPr/>
        </p:nvSpPr>
        <p:spPr>
          <a:xfrm>
            <a:off x="1260475" y="5407461"/>
            <a:ext cx="3048000" cy="613694"/>
          </a:xfrm>
          <a:prstGeom prst="rect">
            <a:avLst/>
          </a:prstGeom>
          <a:noFill/>
        </p:spPr>
        <p:txBody>
          <a:bodyPr wrap="square" rtlCol="0">
            <a:spAutoFit/>
          </a:bodyPr>
          <a:lstStyle/>
          <a:p>
            <a:pPr marL="171450" indent="-171450">
              <a:lnSpc>
                <a:spcPct val="150000"/>
              </a:lnSpc>
              <a:buFont typeface="Arial" panose="020B0604020202020204" pitchFamily="34" charset="0"/>
              <a:buChar char="•"/>
              <a:defRPr/>
            </a:pPr>
            <a:r>
              <a:rPr lang="zh-CN" altLang="en-US" sz="1200">
                <a:solidFill>
                  <a:schemeClr val="tx1">
                    <a:lumMod val="85000"/>
                    <a:lumOff val="15000"/>
                  </a:schemeClr>
                </a:solidFill>
                <a:latin typeface="+mn-ea"/>
                <a:cs typeface="思源黑体 CN Bold" panose="020B0800000000000000" charset="-122"/>
              </a:rPr>
              <a:t>输入你的内容文字输入你的内容文字</a:t>
            </a:r>
          </a:p>
          <a:p>
            <a:pPr marL="171450" indent="-171450">
              <a:lnSpc>
                <a:spcPct val="150000"/>
              </a:lnSpc>
              <a:buFont typeface="Arial" panose="020B0604020202020204" pitchFamily="34" charset="0"/>
              <a:buChar char="•"/>
              <a:defRPr/>
            </a:pPr>
            <a:r>
              <a:rPr lang="zh-CN" altLang="en-US" sz="1200">
                <a:solidFill>
                  <a:schemeClr val="tx1">
                    <a:lumMod val="85000"/>
                    <a:lumOff val="15000"/>
                  </a:schemeClr>
                </a:solidFill>
                <a:latin typeface="+mn-ea"/>
                <a:cs typeface="思源黑体 CN Bold" panose="020B0800000000000000" charset="-122"/>
              </a:rPr>
              <a:t>输入你的内容文字输入你的内容文字</a:t>
            </a:r>
          </a:p>
        </p:txBody>
      </p:sp>
      <p:sp>
        <p:nvSpPr>
          <p:cNvPr id="22" name="文本框 21">
            <a:extLst>
              <a:ext uri="{FF2B5EF4-FFF2-40B4-BE49-F238E27FC236}">
                <a16:creationId xmlns:a16="http://schemas.microsoft.com/office/drawing/2014/main" id="{AE02CD17-BAD8-440C-801F-EB39F03416B0}"/>
              </a:ext>
            </a:extLst>
          </p:cNvPr>
          <p:cNvSpPr txBox="1"/>
          <p:nvPr/>
        </p:nvSpPr>
        <p:spPr>
          <a:xfrm>
            <a:off x="4815840" y="5407461"/>
            <a:ext cx="3048000" cy="613694"/>
          </a:xfrm>
          <a:prstGeom prst="rect">
            <a:avLst/>
          </a:prstGeom>
          <a:noFill/>
        </p:spPr>
        <p:txBody>
          <a:bodyPr wrap="square" rtlCol="0">
            <a:spAutoFit/>
          </a:bodyPr>
          <a:lstStyle/>
          <a:p>
            <a:pPr marL="171450" indent="-171450">
              <a:lnSpc>
                <a:spcPct val="150000"/>
              </a:lnSpc>
              <a:buFont typeface="Arial" panose="020B0604020202020204" pitchFamily="34" charset="0"/>
              <a:buChar char="•"/>
              <a:defRPr/>
            </a:pPr>
            <a:r>
              <a:rPr lang="zh-CN" altLang="en-US" sz="1200">
                <a:solidFill>
                  <a:schemeClr val="tx1">
                    <a:lumMod val="85000"/>
                    <a:lumOff val="15000"/>
                  </a:schemeClr>
                </a:solidFill>
                <a:latin typeface="+mn-ea"/>
                <a:cs typeface="思源黑体 CN Bold" panose="020B0800000000000000" charset="-122"/>
              </a:rPr>
              <a:t>输入你的内容文字输入你的内容文字</a:t>
            </a:r>
          </a:p>
          <a:p>
            <a:pPr marL="171450" indent="-171450">
              <a:lnSpc>
                <a:spcPct val="150000"/>
              </a:lnSpc>
              <a:buFont typeface="Arial" panose="020B0604020202020204" pitchFamily="34" charset="0"/>
              <a:buChar char="•"/>
              <a:defRPr/>
            </a:pPr>
            <a:r>
              <a:rPr lang="zh-CN" altLang="en-US" sz="1200">
                <a:solidFill>
                  <a:schemeClr val="tx1">
                    <a:lumMod val="85000"/>
                    <a:lumOff val="15000"/>
                  </a:schemeClr>
                </a:solidFill>
                <a:latin typeface="+mn-ea"/>
                <a:cs typeface="思源黑体 CN Bold" panose="020B0800000000000000" charset="-122"/>
              </a:rPr>
              <a:t>输入你的内容文字输入你的内容文字</a:t>
            </a:r>
          </a:p>
        </p:txBody>
      </p:sp>
      <p:sp>
        <p:nvSpPr>
          <p:cNvPr id="23" name="文本框 22">
            <a:extLst>
              <a:ext uri="{FF2B5EF4-FFF2-40B4-BE49-F238E27FC236}">
                <a16:creationId xmlns:a16="http://schemas.microsoft.com/office/drawing/2014/main" id="{2739ED08-D496-542D-D8B4-D2C93FD584C7}"/>
              </a:ext>
            </a:extLst>
          </p:cNvPr>
          <p:cNvSpPr txBox="1"/>
          <p:nvPr/>
        </p:nvSpPr>
        <p:spPr>
          <a:xfrm>
            <a:off x="8371205" y="5407461"/>
            <a:ext cx="3048000" cy="613694"/>
          </a:xfrm>
          <a:prstGeom prst="rect">
            <a:avLst/>
          </a:prstGeom>
          <a:noFill/>
        </p:spPr>
        <p:txBody>
          <a:bodyPr wrap="square" rtlCol="0">
            <a:spAutoFit/>
          </a:bodyPr>
          <a:lstStyle/>
          <a:p>
            <a:pPr marL="171450" indent="-171450">
              <a:lnSpc>
                <a:spcPct val="150000"/>
              </a:lnSpc>
              <a:buFont typeface="Arial" panose="020B0604020202020204" pitchFamily="34" charset="0"/>
              <a:buChar char="•"/>
              <a:defRPr/>
            </a:pPr>
            <a:r>
              <a:rPr lang="zh-CN" altLang="en-US" sz="1200">
                <a:solidFill>
                  <a:schemeClr val="tx1">
                    <a:lumMod val="85000"/>
                    <a:lumOff val="15000"/>
                  </a:schemeClr>
                </a:solidFill>
                <a:latin typeface="+mn-ea"/>
                <a:cs typeface="思源黑体 CN Bold" panose="020B0800000000000000" charset="-122"/>
              </a:rPr>
              <a:t>输入你的内容文字输入你的内容文字</a:t>
            </a:r>
          </a:p>
          <a:p>
            <a:pPr marL="171450" indent="-171450">
              <a:lnSpc>
                <a:spcPct val="150000"/>
              </a:lnSpc>
              <a:buFont typeface="Arial" panose="020B0604020202020204" pitchFamily="34" charset="0"/>
              <a:buChar char="•"/>
              <a:defRPr/>
            </a:pPr>
            <a:r>
              <a:rPr lang="zh-CN" altLang="en-US" sz="1200">
                <a:solidFill>
                  <a:schemeClr val="tx1">
                    <a:lumMod val="85000"/>
                    <a:lumOff val="15000"/>
                  </a:schemeClr>
                </a:solidFill>
                <a:latin typeface="+mn-ea"/>
                <a:cs typeface="思源黑体 CN Bold" panose="020B0800000000000000" charset="-122"/>
              </a:rPr>
              <a:t>输入你的内容文字输入你的内容文字</a:t>
            </a:r>
          </a:p>
        </p:txBody>
      </p:sp>
      <p:sp>
        <p:nvSpPr>
          <p:cNvPr id="24" name="world_101936">
            <a:extLst>
              <a:ext uri="{FF2B5EF4-FFF2-40B4-BE49-F238E27FC236}">
                <a16:creationId xmlns:a16="http://schemas.microsoft.com/office/drawing/2014/main" id="{C7BE3268-A496-C6EE-183D-42E195FCB6C7}"/>
              </a:ext>
            </a:extLst>
          </p:cNvPr>
          <p:cNvSpPr>
            <a:spLocks noChangeAspect="1"/>
          </p:cNvSpPr>
          <p:nvPr/>
        </p:nvSpPr>
        <p:spPr bwMode="auto">
          <a:xfrm>
            <a:off x="1449705" y="4301490"/>
            <a:ext cx="400685" cy="458470"/>
          </a:xfrm>
          <a:custGeom>
            <a:avLst/>
            <a:gdLst>
              <a:gd name="connsiteX0" fmla="*/ 278079 w 531216"/>
              <a:gd name="connsiteY0" fmla="*/ 154355 h 607216"/>
              <a:gd name="connsiteX1" fmla="*/ 278079 w 531216"/>
              <a:gd name="connsiteY1" fmla="*/ 177513 h 607216"/>
              <a:gd name="connsiteX2" fmla="*/ 279146 w 531216"/>
              <a:gd name="connsiteY2" fmla="*/ 180711 h 607216"/>
              <a:gd name="connsiteX3" fmla="*/ 302050 w 531216"/>
              <a:gd name="connsiteY3" fmla="*/ 180711 h 607216"/>
              <a:gd name="connsiteX4" fmla="*/ 311755 w 531216"/>
              <a:gd name="connsiteY4" fmla="*/ 190400 h 607216"/>
              <a:gd name="connsiteX5" fmla="*/ 311755 w 531216"/>
              <a:gd name="connsiteY5" fmla="*/ 237007 h 607216"/>
              <a:gd name="connsiteX6" fmla="*/ 363968 w 531216"/>
              <a:gd name="connsiteY6" fmla="*/ 190304 h 607216"/>
              <a:gd name="connsiteX7" fmla="*/ 344558 w 531216"/>
              <a:gd name="connsiteY7" fmla="*/ 154355 h 607216"/>
              <a:gd name="connsiteX8" fmla="*/ 454473 w 531216"/>
              <a:gd name="connsiteY8" fmla="*/ 121584 h 607216"/>
              <a:gd name="connsiteX9" fmla="*/ 473877 w 531216"/>
              <a:gd name="connsiteY9" fmla="*/ 126913 h 607216"/>
              <a:gd name="connsiteX10" fmla="*/ 493281 w 531216"/>
              <a:gd name="connsiteY10" fmla="*/ 121584 h 607216"/>
              <a:gd name="connsiteX11" fmla="*/ 531216 w 531216"/>
              <a:gd name="connsiteY11" fmla="*/ 159469 h 607216"/>
              <a:gd name="connsiteX12" fmla="*/ 531022 w 531216"/>
              <a:gd name="connsiteY12" fmla="*/ 337367 h 607216"/>
              <a:gd name="connsiteX13" fmla="*/ 524036 w 531216"/>
              <a:gd name="connsiteY13" fmla="*/ 364012 h 607216"/>
              <a:gd name="connsiteX14" fmla="*/ 523842 w 531216"/>
              <a:gd name="connsiteY14" fmla="*/ 364303 h 607216"/>
              <a:gd name="connsiteX15" fmla="*/ 412074 w 531216"/>
              <a:gd name="connsiteY15" fmla="*/ 545107 h 607216"/>
              <a:gd name="connsiteX16" fmla="*/ 407708 w 531216"/>
              <a:gd name="connsiteY16" fmla="*/ 562063 h 607216"/>
              <a:gd name="connsiteX17" fmla="*/ 407708 w 531216"/>
              <a:gd name="connsiteY17" fmla="*/ 597527 h 607216"/>
              <a:gd name="connsiteX18" fmla="*/ 398006 w 531216"/>
              <a:gd name="connsiteY18" fmla="*/ 607216 h 607216"/>
              <a:gd name="connsiteX19" fmla="*/ 388304 w 531216"/>
              <a:gd name="connsiteY19" fmla="*/ 597527 h 607216"/>
              <a:gd name="connsiteX20" fmla="*/ 388304 w 531216"/>
              <a:gd name="connsiteY20" fmla="*/ 562063 h 607216"/>
              <a:gd name="connsiteX21" fmla="*/ 395290 w 531216"/>
              <a:gd name="connsiteY21" fmla="*/ 535418 h 607216"/>
              <a:gd name="connsiteX22" fmla="*/ 395484 w 531216"/>
              <a:gd name="connsiteY22" fmla="*/ 535030 h 607216"/>
              <a:gd name="connsiteX23" fmla="*/ 507252 w 531216"/>
              <a:gd name="connsiteY23" fmla="*/ 354323 h 607216"/>
              <a:gd name="connsiteX24" fmla="*/ 511618 w 531216"/>
              <a:gd name="connsiteY24" fmla="*/ 337270 h 607216"/>
              <a:gd name="connsiteX25" fmla="*/ 511812 w 531216"/>
              <a:gd name="connsiteY25" fmla="*/ 159469 h 607216"/>
              <a:gd name="connsiteX26" fmla="*/ 493281 w 531216"/>
              <a:gd name="connsiteY26" fmla="*/ 140963 h 607216"/>
              <a:gd name="connsiteX27" fmla="*/ 474750 w 531216"/>
              <a:gd name="connsiteY27" fmla="*/ 159469 h 607216"/>
              <a:gd name="connsiteX28" fmla="*/ 474750 w 531216"/>
              <a:gd name="connsiteY28" fmla="*/ 318763 h 607216"/>
              <a:gd name="connsiteX29" fmla="*/ 474653 w 531216"/>
              <a:gd name="connsiteY29" fmla="*/ 319441 h 607216"/>
              <a:gd name="connsiteX30" fmla="*/ 463592 w 531216"/>
              <a:gd name="connsiteY30" fmla="*/ 345506 h 607216"/>
              <a:gd name="connsiteX31" fmla="*/ 376662 w 531216"/>
              <a:gd name="connsiteY31" fmla="*/ 432323 h 607216"/>
              <a:gd name="connsiteX32" fmla="*/ 362982 w 531216"/>
              <a:gd name="connsiteY32" fmla="*/ 432323 h 607216"/>
              <a:gd name="connsiteX33" fmla="*/ 362982 w 531216"/>
              <a:gd name="connsiteY33" fmla="*/ 418661 h 607216"/>
              <a:gd name="connsiteX34" fmla="*/ 449913 w 531216"/>
              <a:gd name="connsiteY34" fmla="*/ 331844 h 607216"/>
              <a:gd name="connsiteX35" fmla="*/ 449913 w 531216"/>
              <a:gd name="connsiteY35" fmla="*/ 305682 h 607216"/>
              <a:gd name="connsiteX36" fmla="*/ 423620 w 531216"/>
              <a:gd name="connsiteY36" fmla="*/ 305682 h 607216"/>
              <a:gd name="connsiteX37" fmla="*/ 316703 w 531216"/>
              <a:gd name="connsiteY37" fmla="*/ 412459 h 607216"/>
              <a:gd name="connsiteX38" fmla="*/ 294679 w 531216"/>
              <a:gd name="connsiteY38" fmla="*/ 465557 h 607216"/>
              <a:gd name="connsiteX39" fmla="*/ 294679 w 531216"/>
              <a:gd name="connsiteY39" fmla="*/ 597527 h 607216"/>
              <a:gd name="connsiteX40" fmla="*/ 284977 w 531216"/>
              <a:gd name="connsiteY40" fmla="*/ 607216 h 607216"/>
              <a:gd name="connsiteX41" fmla="*/ 275275 w 531216"/>
              <a:gd name="connsiteY41" fmla="*/ 597527 h 607216"/>
              <a:gd name="connsiteX42" fmla="*/ 275275 w 531216"/>
              <a:gd name="connsiteY42" fmla="*/ 465557 h 607216"/>
              <a:gd name="connsiteX43" fmla="*/ 303023 w 531216"/>
              <a:gd name="connsiteY43" fmla="*/ 398700 h 607216"/>
              <a:gd name="connsiteX44" fmla="*/ 409940 w 531216"/>
              <a:gd name="connsiteY44" fmla="*/ 291923 h 607216"/>
              <a:gd name="connsiteX45" fmla="*/ 455346 w 531216"/>
              <a:gd name="connsiteY45" fmla="*/ 285722 h 607216"/>
              <a:gd name="connsiteX46" fmla="*/ 455346 w 531216"/>
              <a:gd name="connsiteY46" fmla="*/ 159469 h 607216"/>
              <a:gd name="connsiteX47" fmla="*/ 459712 w 531216"/>
              <a:gd name="connsiteY47" fmla="*/ 141738 h 607216"/>
              <a:gd name="connsiteX48" fmla="*/ 454473 w 531216"/>
              <a:gd name="connsiteY48" fmla="*/ 140963 h 607216"/>
              <a:gd name="connsiteX49" fmla="*/ 435942 w 531216"/>
              <a:gd name="connsiteY49" fmla="*/ 159469 h 607216"/>
              <a:gd name="connsiteX50" fmla="*/ 435942 w 531216"/>
              <a:gd name="connsiteY50" fmla="*/ 252681 h 607216"/>
              <a:gd name="connsiteX51" fmla="*/ 426239 w 531216"/>
              <a:gd name="connsiteY51" fmla="*/ 262371 h 607216"/>
              <a:gd name="connsiteX52" fmla="*/ 416537 w 531216"/>
              <a:gd name="connsiteY52" fmla="*/ 252681 h 607216"/>
              <a:gd name="connsiteX53" fmla="*/ 416537 w 531216"/>
              <a:gd name="connsiteY53" fmla="*/ 159469 h 607216"/>
              <a:gd name="connsiteX54" fmla="*/ 454473 w 531216"/>
              <a:gd name="connsiteY54" fmla="*/ 121584 h 607216"/>
              <a:gd name="connsiteX55" fmla="*/ 37939 w 531216"/>
              <a:gd name="connsiteY55" fmla="*/ 121584 h 607216"/>
              <a:gd name="connsiteX56" fmla="*/ 57345 w 531216"/>
              <a:gd name="connsiteY56" fmla="*/ 126913 h 607216"/>
              <a:gd name="connsiteX57" fmla="*/ 76751 w 531216"/>
              <a:gd name="connsiteY57" fmla="*/ 121584 h 607216"/>
              <a:gd name="connsiteX58" fmla="*/ 114690 w 531216"/>
              <a:gd name="connsiteY58" fmla="*/ 159469 h 607216"/>
              <a:gd name="connsiteX59" fmla="*/ 114690 w 531216"/>
              <a:gd name="connsiteY59" fmla="*/ 252681 h 607216"/>
              <a:gd name="connsiteX60" fmla="*/ 104987 w 531216"/>
              <a:gd name="connsiteY60" fmla="*/ 262371 h 607216"/>
              <a:gd name="connsiteX61" fmla="*/ 95284 w 531216"/>
              <a:gd name="connsiteY61" fmla="*/ 252681 h 607216"/>
              <a:gd name="connsiteX62" fmla="*/ 95284 w 531216"/>
              <a:gd name="connsiteY62" fmla="*/ 159469 h 607216"/>
              <a:gd name="connsiteX63" fmla="*/ 76751 w 531216"/>
              <a:gd name="connsiteY63" fmla="*/ 140963 h 607216"/>
              <a:gd name="connsiteX64" fmla="*/ 71415 w 531216"/>
              <a:gd name="connsiteY64" fmla="*/ 141738 h 607216"/>
              <a:gd name="connsiteX65" fmla="*/ 75878 w 531216"/>
              <a:gd name="connsiteY65" fmla="*/ 159469 h 607216"/>
              <a:gd name="connsiteX66" fmla="*/ 75878 w 531216"/>
              <a:gd name="connsiteY66" fmla="*/ 285722 h 607216"/>
              <a:gd name="connsiteX67" fmla="*/ 121288 w 531216"/>
              <a:gd name="connsiteY67" fmla="*/ 291923 h 607216"/>
              <a:gd name="connsiteX68" fmla="*/ 228216 w 531216"/>
              <a:gd name="connsiteY68" fmla="*/ 398700 h 607216"/>
              <a:gd name="connsiteX69" fmla="*/ 255870 w 531216"/>
              <a:gd name="connsiteY69" fmla="*/ 465557 h 607216"/>
              <a:gd name="connsiteX70" fmla="*/ 255870 w 531216"/>
              <a:gd name="connsiteY70" fmla="*/ 597527 h 607216"/>
              <a:gd name="connsiteX71" fmla="*/ 246167 w 531216"/>
              <a:gd name="connsiteY71" fmla="*/ 607216 h 607216"/>
              <a:gd name="connsiteX72" fmla="*/ 236464 w 531216"/>
              <a:gd name="connsiteY72" fmla="*/ 597527 h 607216"/>
              <a:gd name="connsiteX73" fmla="*/ 236464 w 531216"/>
              <a:gd name="connsiteY73" fmla="*/ 465557 h 607216"/>
              <a:gd name="connsiteX74" fmla="*/ 214438 w 531216"/>
              <a:gd name="connsiteY74" fmla="*/ 412459 h 607216"/>
              <a:gd name="connsiteX75" fmla="*/ 107510 w 531216"/>
              <a:gd name="connsiteY75" fmla="*/ 305682 h 607216"/>
              <a:gd name="connsiteX76" fmla="*/ 81312 w 531216"/>
              <a:gd name="connsiteY76" fmla="*/ 305682 h 607216"/>
              <a:gd name="connsiteX77" fmla="*/ 81312 w 531216"/>
              <a:gd name="connsiteY77" fmla="*/ 331844 h 607216"/>
              <a:gd name="connsiteX78" fmla="*/ 168251 w 531216"/>
              <a:gd name="connsiteY78" fmla="*/ 418661 h 607216"/>
              <a:gd name="connsiteX79" fmla="*/ 168251 w 531216"/>
              <a:gd name="connsiteY79" fmla="*/ 432323 h 607216"/>
              <a:gd name="connsiteX80" fmla="*/ 154473 w 531216"/>
              <a:gd name="connsiteY80" fmla="*/ 432323 h 607216"/>
              <a:gd name="connsiteX81" fmla="*/ 67630 w 531216"/>
              <a:gd name="connsiteY81" fmla="*/ 345506 h 607216"/>
              <a:gd name="connsiteX82" fmla="*/ 56472 w 531216"/>
              <a:gd name="connsiteY82" fmla="*/ 319441 h 607216"/>
              <a:gd name="connsiteX83" fmla="*/ 56472 w 531216"/>
              <a:gd name="connsiteY83" fmla="*/ 318763 h 607216"/>
              <a:gd name="connsiteX84" fmla="*/ 56472 w 531216"/>
              <a:gd name="connsiteY84" fmla="*/ 159469 h 607216"/>
              <a:gd name="connsiteX85" fmla="*/ 37939 w 531216"/>
              <a:gd name="connsiteY85" fmla="*/ 140963 h 607216"/>
              <a:gd name="connsiteX86" fmla="*/ 19406 w 531216"/>
              <a:gd name="connsiteY86" fmla="*/ 159469 h 607216"/>
              <a:gd name="connsiteX87" fmla="*/ 19600 w 531216"/>
              <a:gd name="connsiteY87" fmla="*/ 337270 h 607216"/>
              <a:gd name="connsiteX88" fmla="*/ 23967 w 531216"/>
              <a:gd name="connsiteY88" fmla="*/ 354323 h 607216"/>
              <a:gd name="connsiteX89" fmla="*/ 135746 w 531216"/>
              <a:gd name="connsiteY89" fmla="*/ 535030 h 607216"/>
              <a:gd name="connsiteX90" fmla="*/ 135940 w 531216"/>
              <a:gd name="connsiteY90" fmla="*/ 535418 h 607216"/>
              <a:gd name="connsiteX91" fmla="*/ 142926 w 531216"/>
              <a:gd name="connsiteY91" fmla="*/ 562063 h 607216"/>
              <a:gd name="connsiteX92" fmla="*/ 142926 w 531216"/>
              <a:gd name="connsiteY92" fmla="*/ 597527 h 607216"/>
              <a:gd name="connsiteX93" fmla="*/ 133223 w 531216"/>
              <a:gd name="connsiteY93" fmla="*/ 607216 h 607216"/>
              <a:gd name="connsiteX94" fmla="*/ 123520 w 531216"/>
              <a:gd name="connsiteY94" fmla="*/ 597527 h 607216"/>
              <a:gd name="connsiteX95" fmla="*/ 123520 w 531216"/>
              <a:gd name="connsiteY95" fmla="*/ 562063 h 607216"/>
              <a:gd name="connsiteX96" fmla="*/ 119154 w 531216"/>
              <a:gd name="connsiteY96" fmla="*/ 545107 h 607216"/>
              <a:gd name="connsiteX97" fmla="*/ 7374 w 531216"/>
              <a:gd name="connsiteY97" fmla="*/ 364303 h 607216"/>
              <a:gd name="connsiteX98" fmla="*/ 7180 w 531216"/>
              <a:gd name="connsiteY98" fmla="*/ 364012 h 607216"/>
              <a:gd name="connsiteX99" fmla="*/ 194 w 531216"/>
              <a:gd name="connsiteY99" fmla="*/ 337367 h 607216"/>
              <a:gd name="connsiteX100" fmla="*/ 0 w 531216"/>
              <a:gd name="connsiteY100" fmla="*/ 159469 h 607216"/>
              <a:gd name="connsiteX101" fmla="*/ 37939 w 531216"/>
              <a:gd name="connsiteY101" fmla="*/ 121584 h 607216"/>
              <a:gd name="connsiteX102" fmla="*/ 223052 w 531216"/>
              <a:gd name="connsiteY102" fmla="*/ 27615 h 607216"/>
              <a:gd name="connsiteX103" fmla="*/ 211697 w 531216"/>
              <a:gd name="connsiteY103" fmla="*/ 32945 h 607216"/>
              <a:gd name="connsiteX104" fmla="*/ 211697 w 531216"/>
              <a:gd name="connsiteY104" fmla="*/ 108717 h 607216"/>
              <a:gd name="connsiteX105" fmla="*/ 201992 w 531216"/>
              <a:gd name="connsiteY105" fmla="*/ 118407 h 607216"/>
              <a:gd name="connsiteX106" fmla="*/ 193451 w 531216"/>
              <a:gd name="connsiteY106" fmla="*/ 113271 h 607216"/>
              <a:gd name="connsiteX107" fmla="*/ 189278 w 531216"/>
              <a:gd name="connsiteY107" fmla="*/ 113271 h 607216"/>
              <a:gd name="connsiteX108" fmla="*/ 189278 w 531216"/>
              <a:gd name="connsiteY108" fmla="*/ 156584 h 607216"/>
              <a:gd name="connsiteX109" fmla="*/ 195975 w 531216"/>
              <a:gd name="connsiteY109" fmla="*/ 156584 h 607216"/>
              <a:gd name="connsiteX110" fmla="*/ 218587 w 531216"/>
              <a:gd name="connsiteY110" fmla="*/ 179161 h 607216"/>
              <a:gd name="connsiteX111" fmla="*/ 218587 w 531216"/>
              <a:gd name="connsiteY111" fmla="*/ 203966 h 607216"/>
              <a:gd name="connsiteX112" fmla="*/ 208882 w 531216"/>
              <a:gd name="connsiteY112" fmla="*/ 213655 h 607216"/>
              <a:gd name="connsiteX113" fmla="*/ 199177 w 531216"/>
              <a:gd name="connsiteY113" fmla="*/ 203966 h 607216"/>
              <a:gd name="connsiteX114" fmla="*/ 199177 w 531216"/>
              <a:gd name="connsiteY114" fmla="*/ 179161 h 607216"/>
              <a:gd name="connsiteX115" fmla="*/ 195975 w 531216"/>
              <a:gd name="connsiteY115" fmla="*/ 175963 h 607216"/>
              <a:gd name="connsiteX116" fmla="*/ 179573 w 531216"/>
              <a:gd name="connsiteY116" fmla="*/ 175963 h 607216"/>
              <a:gd name="connsiteX117" fmla="*/ 169868 w 531216"/>
              <a:gd name="connsiteY117" fmla="*/ 166273 h 607216"/>
              <a:gd name="connsiteX118" fmla="*/ 169868 w 531216"/>
              <a:gd name="connsiteY118" fmla="*/ 103582 h 607216"/>
              <a:gd name="connsiteX119" fmla="*/ 179573 w 531216"/>
              <a:gd name="connsiteY119" fmla="*/ 93892 h 607216"/>
              <a:gd name="connsiteX120" fmla="*/ 192287 w 531216"/>
              <a:gd name="connsiteY120" fmla="*/ 93892 h 607216"/>
              <a:gd name="connsiteX121" fmla="*/ 192287 w 531216"/>
              <a:gd name="connsiteY121" fmla="*/ 46122 h 607216"/>
              <a:gd name="connsiteX122" fmla="*/ 151720 w 531216"/>
              <a:gd name="connsiteY122" fmla="*/ 133038 h 607216"/>
              <a:gd name="connsiteX123" fmla="*/ 265559 w 531216"/>
              <a:gd name="connsiteY123" fmla="*/ 246794 h 607216"/>
              <a:gd name="connsiteX124" fmla="*/ 292345 w 531216"/>
              <a:gd name="connsiteY124" fmla="*/ 243596 h 607216"/>
              <a:gd name="connsiteX125" fmla="*/ 292345 w 531216"/>
              <a:gd name="connsiteY125" fmla="*/ 200090 h 607216"/>
              <a:gd name="connsiteX126" fmla="*/ 278758 w 531216"/>
              <a:gd name="connsiteY126" fmla="*/ 200090 h 607216"/>
              <a:gd name="connsiteX127" fmla="*/ 258669 w 531216"/>
              <a:gd name="connsiteY127" fmla="*/ 177513 h 607216"/>
              <a:gd name="connsiteX128" fmla="*/ 258669 w 531216"/>
              <a:gd name="connsiteY128" fmla="*/ 144666 h 607216"/>
              <a:gd name="connsiteX129" fmla="*/ 268374 w 531216"/>
              <a:gd name="connsiteY129" fmla="*/ 134976 h 607216"/>
              <a:gd name="connsiteX130" fmla="*/ 350381 w 531216"/>
              <a:gd name="connsiteY130" fmla="*/ 134976 h 607216"/>
              <a:gd name="connsiteX131" fmla="*/ 358921 w 531216"/>
              <a:gd name="connsiteY131" fmla="*/ 140111 h 607216"/>
              <a:gd name="connsiteX132" fmla="*/ 373964 w 531216"/>
              <a:gd name="connsiteY132" fmla="*/ 168017 h 607216"/>
              <a:gd name="connsiteX133" fmla="*/ 379496 w 531216"/>
              <a:gd name="connsiteY133" fmla="*/ 133038 h 607216"/>
              <a:gd name="connsiteX134" fmla="*/ 369888 w 531216"/>
              <a:gd name="connsiteY134" fmla="*/ 87594 h 607216"/>
              <a:gd name="connsiteX135" fmla="*/ 327671 w 531216"/>
              <a:gd name="connsiteY135" fmla="*/ 87594 h 607216"/>
              <a:gd name="connsiteX136" fmla="*/ 327671 w 531216"/>
              <a:gd name="connsiteY136" fmla="*/ 97283 h 607216"/>
              <a:gd name="connsiteX137" fmla="*/ 317966 w 531216"/>
              <a:gd name="connsiteY137" fmla="*/ 106973 h 607216"/>
              <a:gd name="connsiteX138" fmla="*/ 291084 w 531216"/>
              <a:gd name="connsiteY138" fmla="*/ 106973 h 607216"/>
              <a:gd name="connsiteX139" fmla="*/ 291084 w 531216"/>
              <a:gd name="connsiteY139" fmla="*/ 114143 h 607216"/>
              <a:gd name="connsiteX140" fmla="*/ 281379 w 531216"/>
              <a:gd name="connsiteY140" fmla="*/ 123833 h 607216"/>
              <a:gd name="connsiteX141" fmla="*/ 271674 w 531216"/>
              <a:gd name="connsiteY141" fmla="*/ 114143 h 607216"/>
              <a:gd name="connsiteX142" fmla="*/ 271674 w 531216"/>
              <a:gd name="connsiteY142" fmla="*/ 105035 h 607216"/>
              <a:gd name="connsiteX143" fmla="*/ 267792 w 531216"/>
              <a:gd name="connsiteY143" fmla="*/ 97283 h 607216"/>
              <a:gd name="connsiteX144" fmla="*/ 277497 w 531216"/>
              <a:gd name="connsiteY144" fmla="*/ 87594 h 607216"/>
              <a:gd name="connsiteX145" fmla="*/ 308261 w 531216"/>
              <a:gd name="connsiteY145" fmla="*/ 87594 h 607216"/>
              <a:gd name="connsiteX146" fmla="*/ 308261 w 531216"/>
              <a:gd name="connsiteY146" fmla="*/ 77904 h 607216"/>
              <a:gd name="connsiteX147" fmla="*/ 317966 w 531216"/>
              <a:gd name="connsiteY147" fmla="*/ 68215 h 607216"/>
              <a:gd name="connsiteX148" fmla="*/ 359018 w 531216"/>
              <a:gd name="connsiteY148" fmla="*/ 68215 h 607216"/>
              <a:gd name="connsiteX149" fmla="*/ 308067 w 531216"/>
              <a:gd name="connsiteY149" fmla="*/ 27615 h 607216"/>
              <a:gd name="connsiteX150" fmla="*/ 265559 w 531216"/>
              <a:gd name="connsiteY150" fmla="*/ 55812 h 607216"/>
              <a:gd name="connsiteX151" fmla="*/ 223052 w 531216"/>
              <a:gd name="connsiteY151" fmla="*/ 27615 h 607216"/>
              <a:gd name="connsiteX152" fmla="*/ 265559 w 531216"/>
              <a:gd name="connsiteY152" fmla="*/ 19379 h 607216"/>
              <a:gd name="connsiteX153" fmla="*/ 241782 w 531216"/>
              <a:gd name="connsiteY153" fmla="*/ 21898 h 607216"/>
              <a:gd name="connsiteX154" fmla="*/ 265559 w 531216"/>
              <a:gd name="connsiteY154" fmla="*/ 36433 h 607216"/>
              <a:gd name="connsiteX155" fmla="*/ 289337 w 531216"/>
              <a:gd name="connsiteY155" fmla="*/ 21898 h 607216"/>
              <a:gd name="connsiteX156" fmla="*/ 265559 w 531216"/>
              <a:gd name="connsiteY156" fmla="*/ 19379 h 607216"/>
              <a:gd name="connsiteX157" fmla="*/ 265559 w 531216"/>
              <a:gd name="connsiteY157" fmla="*/ 0 h 607216"/>
              <a:gd name="connsiteX158" fmla="*/ 303894 w 531216"/>
              <a:gd name="connsiteY158" fmla="*/ 5620 h 607216"/>
              <a:gd name="connsiteX159" fmla="*/ 305059 w 531216"/>
              <a:gd name="connsiteY159" fmla="*/ 5911 h 607216"/>
              <a:gd name="connsiteX160" fmla="*/ 384446 w 531216"/>
              <a:gd name="connsiteY160" fmla="*/ 72866 h 607216"/>
              <a:gd name="connsiteX161" fmla="*/ 385125 w 531216"/>
              <a:gd name="connsiteY161" fmla="*/ 74319 h 607216"/>
              <a:gd name="connsiteX162" fmla="*/ 398906 w 531216"/>
              <a:gd name="connsiteY162" fmla="*/ 133038 h 607216"/>
              <a:gd name="connsiteX163" fmla="*/ 384057 w 531216"/>
              <a:gd name="connsiteY163" fmla="*/ 194082 h 607216"/>
              <a:gd name="connsiteX164" fmla="*/ 383087 w 531216"/>
              <a:gd name="connsiteY164" fmla="*/ 195730 h 607216"/>
              <a:gd name="connsiteX165" fmla="*/ 305350 w 531216"/>
              <a:gd name="connsiteY165" fmla="*/ 260069 h 607216"/>
              <a:gd name="connsiteX166" fmla="*/ 304379 w 531216"/>
              <a:gd name="connsiteY166" fmla="*/ 260359 h 607216"/>
              <a:gd name="connsiteX167" fmla="*/ 265559 w 531216"/>
              <a:gd name="connsiteY167" fmla="*/ 266173 h 607216"/>
              <a:gd name="connsiteX168" fmla="*/ 132310 w 531216"/>
              <a:gd name="connsiteY168" fmla="*/ 133038 h 607216"/>
              <a:gd name="connsiteX169" fmla="*/ 226157 w 531216"/>
              <a:gd name="connsiteY169" fmla="*/ 5911 h 607216"/>
              <a:gd name="connsiteX170" fmla="*/ 227225 w 531216"/>
              <a:gd name="connsiteY170" fmla="*/ 5620 h 607216"/>
              <a:gd name="connsiteX171" fmla="*/ 265559 w 531216"/>
              <a:gd name="connsiteY171" fmla="*/ 0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531216" h="607216">
                <a:moveTo>
                  <a:pt x="278079" y="154355"/>
                </a:moveTo>
                <a:lnTo>
                  <a:pt x="278079" y="177513"/>
                </a:lnTo>
                <a:cubicBezTo>
                  <a:pt x="278079" y="179257"/>
                  <a:pt x="278758" y="180323"/>
                  <a:pt x="279146" y="180711"/>
                </a:cubicBezTo>
                <a:lnTo>
                  <a:pt x="302050" y="180711"/>
                </a:lnTo>
                <a:cubicBezTo>
                  <a:pt x="307388" y="180711"/>
                  <a:pt x="311755" y="185071"/>
                  <a:pt x="311755" y="190400"/>
                </a:cubicBezTo>
                <a:lnTo>
                  <a:pt x="311755" y="237007"/>
                </a:lnTo>
                <a:cubicBezTo>
                  <a:pt x="333688" y="227221"/>
                  <a:pt x="351934" y="210845"/>
                  <a:pt x="363968" y="190304"/>
                </a:cubicBezTo>
                <a:lnTo>
                  <a:pt x="344558" y="154355"/>
                </a:lnTo>
                <a:close/>
                <a:moveTo>
                  <a:pt x="454473" y="121584"/>
                </a:moveTo>
                <a:cubicBezTo>
                  <a:pt x="461361" y="121584"/>
                  <a:pt x="468055" y="123425"/>
                  <a:pt x="473877" y="126913"/>
                </a:cubicBezTo>
                <a:cubicBezTo>
                  <a:pt x="479504" y="123522"/>
                  <a:pt x="486198" y="121584"/>
                  <a:pt x="493281" y="121584"/>
                </a:cubicBezTo>
                <a:cubicBezTo>
                  <a:pt x="514140" y="121584"/>
                  <a:pt x="531216" y="138637"/>
                  <a:pt x="531216" y="159469"/>
                </a:cubicBezTo>
                <a:lnTo>
                  <a:pt x="531022" y="337367"/>
                </a:lnTo>
                <a:cubicBezTo>
                  <a:pt x="531022" y="345409"/>
                  <a:pt x="528014" y="356939"/>
                  <a:pt x="524036" y="364012"/>
                </a:cubicBezTo>
                <a:cubicBezTo>
                  <a:pt x="523939" y="364109"/>
                  <a:pt x="523939" y="364206"/>
                  <a:pt x="523842" y="364303"/>
                </a:cubicBezTo>
                <a:lnTo>
                  <a:pt x="412074" y="545107"/>
                </a:lnTo>
                <a:cubicBezTo>
                  <a:pt x="409746" y="549273"/>
                  <a:pt x="407708" y="557316"/>
                  <a:pt x="407708" y="562063"/>
                </a:cubicBezTo>
                <a:lnTo>
                  <a:pt x="407708" y="597527"/>
                </a:lnTo>
                <a:cubicBezTo>
                  <a:pt x="407708" y="602856"/>
                  <a:pt x="403343" y="607216"/>
                  <a:pt x="398006" y="607216"/>
                </a:cubicBezTo>
                <a:cubicBezTo>
                  <a:pt x="392573" y="607216"/>
                  <a:pt x="388304" y="602856"/>
                  <a:pt x="388304" y="597527"/>
                </a:cubicBezTo>
                <a:lnTo>
                  <a:pt x="388304" y="562063"/>
                </a:lnTo>
                <a:cubicBezTo>
                  <a:pt x="388304" y="553924"/>
                  <a:pt x="391312" y="542491"/>
                  <a:pt x="395290" y="535418"/>
                </a:cubicBezTo>
                <a:cubicBezTo>
                  <a:pt x="395290" y="535321"/>
                  <a:pt x="395387" y="535224"/>
                  <a:pt x="395484" y="535030"/>
                </a:cubicBezTo>
                <a:lnTo>
                  <a:pt x="507252" y="354323"/>
                </a:lnTo>
                <a:cubicBezTo>
                  <a:pt x="509483" y="350060"/>
                  <a:pt x="511618" y="342018"/>
                  <a:pt x="511618" y="337270"/>
                </a:cubicBezTo>
                <a:lnTo>
                  <a:pt x="511812" y="159469"/>
                </a:lnTo>
                <a:cubicBezTo>
                  <a:pt x="511812" y="149296"/>
                  <a:pt x="503468" y="140963"/>
                  <a:pt x="493281" y="140963"/>
                </a:cubicBezTo>
                <a:cubicBezTo>
                  <a:pt x="482997" y="140963"/>
                  <a:pt x="474750" y="149296"/>
                  <a:pt x="474750" y="159469"/>
                </a:cubicBezTo>
                <a:lnTo>
                  <a:pt x="474750" y="318763"/>
                </a:lnTo>
                <a:cubicBezTo>
                  <a:pt x="474750" y="318957"/>
                  <a:pt x="474653" y="319151"/>
                  <a:pt x="474653" y="319441"/>
                </a:cubicBezTo>
                <a:cubicBezTo>
                  <a:pt x="474459" y="328937"/>
                  <a:pt x="470772" y="338336"/>
                  <a:pt x="463592" y="345506"/>
                </a:cubicBezTo>
                <a:lnTo>
                  <a:pt x="376662" y="432323"/>
                </a:lnTo>
                <a:cubicBezTo>
                  <a:pt x="372878" y="436101"/>
                  <a:pt x="366766" y="436101"/>
                  <a:pt x="362982" y="432323"/>
                </a:cubicBezTo>
                <a:cubicBezTo>
                  <a:pt x="359198" y="428544"/>
                  <a:pt x="359198" y="422439"/>
                  <a:pt x="362982" y="418661"/>
                </a:cubicBezTo>
                <a:lnTo>
                  <a:pt x="449913" y="331844"/>
                </a:lnTo>
                <a:cubicBezTo>
                  <a:pt x="457092" y="324577"/>
                  <a:pt x="457092" y="312852"/>
                  <a:pt x="449913" y="305682"/>
                </a:cubicBezTo>
                <a:cubicBezTo>
                  <a:pt x="442636" y="298415"/>
                  <a:pt x="430896" y="298415"/>
                  <a:pt x="423620" y="305682"/>
                </a:cubicBezTo>
                <a:lnTo>
                  <a:pt x="316703" y="412459"/>
                </a:lnTo>
                <a:cubicBezTo>
                  <a:pt x="304769" y="424377"/>
                  <a:pt x="294679" y="448698"/>
                  <a:pt x="294679" y="465557"/>
                </a:cubicBezTo>
                <a:lnTo>
                  <a:pt x="294679" y="597527"/>
                </a:lnTo>
                <a:cubicBezTo>
                  <a:pt x="294679" y="602856"/>
                  <a:pt x="290410" y="607216"/>
                  <a:pt x="284977" y="607216"/>
                </a:cubicBezTo>
                <a:cubicBezTo>
                  <a:pt x="279641" y="607216"/>
                  <a:pt x="275275" y="602856"/>
                  <a:pt x="275275" y="597527"/>
                </a:cubicBezTo>
                <a:lnTo>
                  <a:pt x="275275" y="465557"/>
                </a:lnTo>
                <a:cubicBezTo>
                  <a:pt x="275275" y="443562"/>
                  <a:pt x="287500" y="414203"/>
                  <a:pt x="303023" y="398700"/>
                </a:cubicBezTo>
                <a:lnTo>
                  <a:pt x="409940" y="291923"/>
                </a:lnTo>
                <a:cubicBezTo>
                  <a:pt x="422165" y="279715"/>
                  <a:pt x="440890" y="277583"/>
                  <a:pt x="455346" y="285722"/>
                </a:cubicBezTo>
                <a:lnTo>
                  <a:pt x="455346" y="159469"/>
                </a:lnTo>
                <a:cubicBezTo>
                  <a:pt x="455346" y="153075"/>
                  <a:pt x="456898" y="147067"/>
                  <a:pt x="459712" y="141738"/>
                </a:cubicBezTo>
                <a:cubicBezTo>
                  <a:pt x="458062" y="141253"/>
                  <a:pt x="456219" y="140963"/>
                  <a:pt x="454473" y="140963"/>
                </a:cubicBezTo>
                <a:cubicBezTo>
                  <a:pt x="444188" y="140963"/>
                  <a:pt x="435942" y="149296"/>
                  <a:pt x="435942" y="159469"/>
                </a:cubicBezTo>
                <a:lnTo>
                  <a:pt x="435942" y="252681"/>
                </a:lnTo>
                <a:cubicBezTo>
                  <a:pt x="435942" y="258011"/>
                  <a:pt x="431576" y="262371"/>
                  <a:pt x="426239" y="262371"/>
                </a:cubicBezTo>
                <a:cubicBezTo>
                  <a:pt x="420806" y="262371"/>
                  <a:pt x="416537" y="258011"/>
                  <a:pt x="416537" y="252681"/>
                </a:cubicBezTo>
                <a:lnTo>
                  <a:pt x="416537" y="159469"/>
                </a:lnTo>
                <a:cubicBezTo>
                  <a:pt x="416537" y="138637"/>
                  <a:pt x="433516" y="121584"/>
                  <a:pt x="454473" y="121584"/>
                </a:cubicBezTo>
                <a:close/>
                <a:moveTo>
                  <a:pt x="37939" y="121584"/>
                </a:moveTo>
                <a:cubicBezTo>
                  <a:pt x="45022" y="121584"/>
                  <a:pt x="51620" y="123522"/>
                  <a:pt x="57345" y="126913"/>
                </a:cubicBezTo>
                <a:cubicBezTo>
                  <a:pt x="63167" y="123425"/>
                  <a:pt x="69862" y="121584"/>
                  <a:pt x="76751" y="121584"/>
                </a:cubicBezTo>
                <a:cubicBezTo>
                  <a:pt x="97710" y="121584"/>
                  <a:pt x="114690" y="138637"/>
                  <a:pt x="114690" y="159469"/>
                </a:cubicBezTo>
                <a:lnTo>
                  <a:pt x="114690" y="252681"/>
                </a:lnTo>
                <a:cubicBezTo>
                  <a:pt x="114690" y="258011"/>
                  <a:pt x="110324" y="262371"/>
                  <a:pt x="104987" y="262371"/>
                </a:cubicBezTo>
                <a:cubicBezTo>
                  <a:pt x="99651" y="262371"/>
                  <a:pt x="95284" y="258011"/>
                  <a:pt x="95284" y="252681"/>
                </a:cubicBezTo>
                <a:lnTo>
                  <a:pt x="95284" y="159469"/>
                </a:lnTo>
                <a:cubicBezTo>
                  <a:pt x="95284" y="149296"/>
                  <a:pt x="86940" y="140963"/>
                  <a:pt x="76751" y="140963"/>
                </a:cubicBezTo>
                <a:cubicBezTo>
                  <a:pt x="74908" y="140963"/>
                  <a:pt x="73161" y="141253"/>
                  <a:pt x="71415" y="141738"/>
                </a:cubicBezTo>
                <a:cubicBezTo>
                  <a:pt x="74326" y="147067"/>
                  <a:pt x="75878" y="153075"/>
                  <a:pt x="75878" y="159469"/>
                </a:cubicBezTo>
                <a:lnTo>
                  <a:pt x="75878" y="285722"/>
                </a:lnTo>
                <a:cubicBezTo>
                  <a:pt x="90336" y="277583"/>
                  <a:pt x="108965" y="279715"/>
                  <a:pt x="121288" y="291923"/>
                </a:cubicBezTo>
                <a:lnTo>
                  <a:pt x="228216" y="398700"/>
                </a:lnTo>
                <a:cubicBezTo>
                  <a:pt x="243741" y="414203"/>
                  <a:pt x="255870" y="443562"/>
                  <a:pt x="255870" y="465557"/>
                </a:cubicBezTo>
                <a:lnTo>
                  <a:pt x="255870" y="597527"/>
                </a:lnTo>
                <a:cubicBezTo>
                  <a:pt x="255870" y="602856"/>
                  <a:pt x="251601" y="607216"/>
                  <a:pt x="246167" y="607216"/>
                </a:cubicBezTo>
                <a:cubicBezTo>
                  <a:pt x="240830" y="607216"/>
                  <a:pt x="236464" y="602856"/>
                  <a:pt x="236464" y="597527"/>
                </a:cubicBezTo>
                <a:lnTo>
                  <a:pt x="236464" y="465557"/>
                </a:lnTo>
                <a:cubicBezTo>
                  <a:pt x="236464" y="448698"/>
                  <a:pt x="226373" y="424377"/>
                  <a:pt x="214438" y="412459"/>
                </a:cubicBezTo>
                <a:lnTo>
                  <a:pt x="107510" y="305682"/>
                </a:lnTo>
                <a:cubicBezTo>
                  <a:pt x="100330" y="298415"/>
                  <a:pt x="88589" y="298415"/>
                  <a:pt x="81312" y="305682"/>
                </a:cubicBezTo>
                <a:cubicBezTo>
                  <a:pt x="74131" y="312852"/>
                  <a:pt x="74131" y="324577"/>
                  <a:pt x="81312" y="331844"/>
                </a:cubicBezTo>
                <a:lnTo>
                  <a:pt x="168251" y="418661"/>
                </a:lnTo>
                <a:cubicBezTo>
                  <a:pt x="172035" y="422439"/>
                  <a:pt x="172035" y="428544"/>
                  <a:pt x="168251" y="432323"/>
                </a:cubicBezTo>
                <a:cubicBezTo>
                  <a:pt x="164467" y="436101"/>
                  <a:pt x="158257" y="436101"/>
                  <a:pt x="154473" y="432323"/>
                </a:cubicBezTo>
                <a:lnTo>
                  <a:pt x="67630" y="345506"/>
                </a:lnTo>
                <a:cubicBezTo>
                  <a:pt x="60353" y="338336"/>
                  <a:pt x="56666" y="328937"/>
                  <a:pt x="56472" y="319441"/>
                </a:cubicBezTo>
                <a:cubicBezTo>
                  <a:pt x="56472" y="319151"/>
                  <a:pt x="56472" y="318957"/>
                  <a:pt x="56472" y="318763"/>
                </a:cubicBezTo>
                <a:lnTo>
                  <a:pt x="56472" y="159469"/>
                </a:lnTo>
                <a:cubicBezTo>
                  <a:pt x="56472" y="149296"/>
                  <a:pt x="48127" y="140963"/>
                  <a:pt x="37939" y="140963"/>
                </a:cubicBezTo>
                <a:cubicBezTo>
                  <a:pt x="27751" y="140963"/>
                  <a:pt x="19406" y="149296"/>
                  <a:pt x="19406" y="159469"/>
                </a:cubicBezTo>
                <a:lnTo>
                  <a:pt x="19600" y="337270"/>
                </a:lnTo>
                <a:cubicBezTo>
                  <a:pt x="19600" y="342018"/>
                  <a:pt x="21638" y="350060"/>
                  <a:pt x="23967" y="354323"/>
                </a:cubicBezTo>
                <a:lnTo>
                  <a:pt x="135746" y="535030"/>
                </a:lnTo>
                <a:cubicBezTo>
                  <a:pt x="135843" y="535224"/>
                  <a:pt x="135843" y="535321"/>
                  <a:pt x="135940" y="535418"/>
                </a:cubicBezTo>
                <a:cubicBezTo>
                  <a:pt x="139918" y="542491"/>
                  <a:pt x="142926" y="553924"/>
                  <a:pt x="142926" y="562063"/>
                </a:cubicBezTo>
                <a:lnTo>
                  <a:pt x="142926" y="597527"/>
                </a:lnTo>
                <a:cubicBezTo>
                  <a:pt x="142926" y="602856"/>
                  <a:pt x="138560" y="607216"/>
                  <a:pt x="133223" y="607216"/>
                </a:cubicBezTo>
                <a:cubicBezTo>
                  <a:pt x="127886" y="607216"/>
                  <a:pt x="123520" y="602856"/>
                  <a:pt x="123520" y="597527"/>
                </a:cubicBezTo>
                <a:lnTo>
                  <a:pt x="123520" y="562063"/>
                </a:lnTo>
                <a:cubicBezTo>
                  <a:pt x="123520" y="557316"/>
                  <a:pt x="121482" y="549273"/>
                  <a:pt x="119154" y="545107"/>
                </a:cubicBezTo>
                <a:lnTo>
                  <a:pt x="7374" y="364303"/>
                </a:lnTo>
                <a:cubicBezTo>
                  <a:pt x="7277" y="364206"/>
                  <a:pt x="7180" y="364109"/>
                  <a:pt x="7180" y="364012"/>
                </a:cubicBezTo>
                <a:cubicBezTo>
                  <a:pt x="3202" y="356939"/>
                  <a:pt x="194" y="345409"/>
                  <a:pt x="194" y="337367"/>
                </a:cubicBezTo>
                <a:lnTo>
                  <a:pt x="0" y="159469"/>
                </a:lnTo>
                <a:cubicBezTo>
                  <a:pt x="0" y="138637"/>
                  <a:pt x="16980" y="121584"/>
                  <a:pt x="37939" y="121584"/>
                </a:cubicBezTo>
                <a:close/>
                <a:moveTo>
                  <a:pt x="223052" y="27615"/>
                </a:moveTo>
                <a:cubicBezTo>
                  <a:pt x="219170" y="29166"/>
                  <a:pt x="215385" y="30910"/>
                  <a:pt x="211697" y="32945"/>
                </a:cubicBezTo>
                <a:lnTo>
                  <a:pt x="211697" y="108717"/>
                </a:lnTo>
                <a:cubicBezTo>
                  <a:pt x="211697" y="114046"/>
                  <a:pt x="207427" y="118407"/>
                  <a:pt x="201992" y="118407"/>
                </a:cubicBezTo>
                <a:cubicBezTo>
                  <a:pt x="198304" y="118407"/>
                  <a:pt x="195101" y="116372"/>
                  <a:pt x="193451" y="113271"/>
                </a:cubicBezTo>
                <a:lnTo>
                  <a:pt x="189278" y="113271"/>
                </a:lnTo>
                <a:lnTo>
                  <a:pt x="189278" y="156584"/>
                </a:lnTo>
                <a:lnTo>
                  <a:pt x="195975" y="156584"/>
                </a:lnTo>
                <a:cubicBezTo>
                  <a:pt x="208397" y="156584"/>
                  <a:pt x="218587" y="166661"/>
                  <a:pt x="218587" y="179161"/>
                </a:cubicBezTo>
                <a:lnTo>
                  <a:pt x="218587" y="203966"/>
                </a:lnTo>
                <a:cubicBezTo>
                  <a:pt x="218587" y="209295"/>
                  <a:pt x="214220" y="213655"/>
                  <a:pt x="208882" y="213655"/>
                </a:cubicBezTo>
                <a:cubicBezTo>
                  <a:pt x="203545" y="213655"/>
                  <a:pt x="199177" y="209295"/>
                  <a:pt x="199177" y="203966"/>
                </a:cubicBezTo>
                <a:lnTo>
                  <a:pt x="199177" y="179161"/>
                </a:lnTo>
                <a:cubicBezTo>
                  <a:pt x="199177" y="177416"/>
                  <a:pt x="197722" y="175963"/>
                  <a:pt x="195975" y="175963"/>
                </a:cubicBezTo>
                <a:lnTo>
                  <a:pt x="179573" y="175963"/>
                </a:lnTo>
                <a:cubicBezTo>
                  <a:pt x="174236" y="175963"/>
                  <a:pt x="169868" y="171603"/>
                  <a:pt x="169868" y="166273"/>
                </a:cubicBezTo>
                <a:lnTo>
                  <a:pt x="169868" y="103582"/>
                </a:lnTo>
                <a:cubicBezTo>
                  <a:pt x="169868" y="98252"/>
                  <a:pt x="174236" y="93892"/>
                  <a:pt x="179573" y="93892"/>
                </a:cubicBezTo>
                <a:lnTo>
                  <a:pt x="192287" y="93892"/>
                </a:lnTo>
                <a:lnTo>
                  <a:pt x="192287" y="46122"/>
                </a:lnTo>
                <a:cubicBezTo>
                  <a:pt x="167539" y="66955"/>
                  <a:pt x="151720" y="98252"/>
                  <a:pt x="151720" y="133038"/>
                </a:cubicBezTo>
                <a:cubicBezTo>
                  <a:pt x="151720" y="195730"/>
                  <a:pt x="202768" y="246794"/>
                  <a:pt x="265559" y="246794"/>
                </a:cubicBezTo>
                <a:cubicBezTo>
                  <a:pt x="274779" y="246794"/>
                  <a:pt x="283805" y="245631"/>
                  <a:pt x="292345" y="243596"/>
                </a:cubicBezTo>
                <a:lnTo>
                  <a:pt x="292345" y="200090"/>
                </a:lnTo>
                <a:lnTo>
                  <a:pt x="278758" y="200090"/>
                </a:lnTo>
                <a:cubicBezTo>
                  <a:pt x="267695" y="200090"/>
                  <a:pt x="258669" y="190013"/>
                  <a:pt x="258669" y="177513"/>
                </a:cubicBezTo>
                <a:lnTo>
                  <a:pt x="258669" y="144666"/>
                </a:lnTo>
                <a:cubicBezTo>
                  <a:pt x="258669" y="139336"/>
                  <a:pt x="263036" y="134976"/>
                  <a:pt x="268374" y="134976"/>
                </a:cubicBezTo>
                <a:lnTo>
                  <a:pt x="350381" y="134976"/>
                </a:lnTo>
                <a:cubicBezTo>
                  <a:pt x="353972" y="134976"/>
                  <a:pt x="357175" y="137011"/>
                  <a:pt x="358921" y="140111"/>
                </a:cubicBezTo>
                <a:lnTo>
                  <a:pt x="373964" y="168017"/>
                </a:lnTo>
                <a:cubicBezTo>
                  <a:pt x="377555" y="156971"/>
                  <a:pt x="379496" y="145247"/>
                  <a:pt x="379496" y="133038"/>
                </a:cubicBezTo>
                <a:cubicBezTo>
                  <a:pt x="379496" y="116856"/>
                  <a:pt x="376099" y="101547"/>
                  <a:pt x="369888" y="87594"/>
                </a:cubicBezTo>
                <a:lnTo>
                  <a:pt x="327671" y="87594"/>
                </a:lnTo>
                <a:lnTo>
                  <a:pt x="327671" y="97283"/>
                </a:lnTo>
                <a:cubicBezTo>
                  <a:pt x="327671" y="102710"/>
                  <a:pt x="323401" y="106973"/>
                  <a:pt x="317966" y="106973"/>
                </a:cubicBezTo>
                <a:lnTo>
                  <a:pt x="291084" y="106973"/>
                </a:lnTo>
                <a:lnTo>
                  <a:pt x="291084" y="114143"/>
                </a:lnTo>
                <a:cubicBezTo>
                  <a:pt x="291084" y="119473"/>
                  <a:pt x="286716" y="123833"/>
                  <a:pt x="281379" y="123833"/>
                </a:cubicBezTo>
                <a:cubicBezTo>
                  <a:pt x="275944" y="123833"/>
                  <a:pt x="271674" y="119473"/>
                  <a:pt x="271674" y="114143"/>
                </a:cubicBezTo>
                <a:lnTo>
                  <a:pt x="271674" y="105035"/>
                </a:lnTo>
                <a:cubicBezTo>
                  <a:pt x="269247" y="103291"/>
                  <a:pt x="267792" y="100481"/>
                  <a:pt x="267792" y="97283"/>
                </a:cubicBezTo>
                <a:cubicBezTo>
                  <a:pt x="267792" y="91954"/>
                  <a:pt x="272062" y="87594"/>
                  <a:pt x="277497" y="87594"/>
                </a:cubicBezTo>
                <a:lnTo>
                  <a:pt x="308261" y="87594"/>
                </a:lnTo>
                <a:lnTo>
                  <a:pt x="308261" y="77904"/>
                </a:lnTo>
                <a:cubicBezTo>
                  <a:pt x="308261" y="72478"/>
                  <a:pt x="312629" y="68215"/>
                  <a:pt x="317966" y="68215"/>
                </a:cubicBezTo>
                <a:lnTo>
                  <a:pt x="359018" y="68215"/>
                </a:lnTo>
                <a:cubicBezTo>
                  <a:pt x="346402" y="50192"/>
                  <a:pt x="328739" y="35948"/>
                  <a:pt x="308067" y="27615"/>
                </a:cubicBezTo>
                <a:cubicBezTo>
                  <a:pt x="300983" y="44281"/>
                  <a:pt x="284387" y="55812"/>
                  <a:pt x="265559" y="55812"/>
                </a:cubicBezTo>
                <a:cubicBezTo>
                  <a:pt x="246829" y="55812"/>
                  <a:pt x="230136" y="44281"/>
                  <a:pt x="223052" y="27615"/>
                </a:cubicBezTo>
                <a:close/>
                <a:moveTo>
                  <a:pt x="265559" y="19379"/>
                </a:moveTo>
                <a:cubicBezTo>
                  <a:pt x="257407" y="19379"/>
                  <a:pt x="249449" y="20251"/>
                  <a:pt x="241782" y="21898"/>
                </a:cubicBezTo>
                <a:cubicBezTo>
                  <a:pt x="246344" y="30522"/>
                  <a:pt x="255369" y="36433"/>
                  <a:pt x="265559" y="36433"/>
                </a:cubicBezTo>
                <a:cubicBezTo>
                  <a:pt x="275750" y="36433"/>
                  <a:pt x="284872" y="30522"/>
                  <a:pt x="289337" y="21898"/>
                </a:cubicBezTo>
                <a:cubicBezTo>
                  <a:pt x="281670" y="20251"/>
                  <a:pt x="273712" y="19379"/>
                  <a:pt x="265559" y="19379"/>
                </a:cubicBezTo>
                <a:close/>
                <a:moveTo>
                  <a:pt x="265559" y="0"/>
                </a:moveTo>
                <a:cubicBezTo>
                  <a:pt x="278952" y="0"/>
                  <a:pt x="291763" y="1938"/>
                  <a:pt x="303894" y="5620"/>
                </a:cubicBezTo>
                <a:cubicBezTo>
                  <a:pt x="304282" y="5717"/>
                  <a:pt x="304671" y="5814"/>
                  <a:pt x="305059" y="5911"/>
                </a:cubicBezTo>
                <a:cubicBezTo>
                  <a:pt x="339609" y="16666"/>
                  <a:pt x="368238" y="41084"/>
                  <a:pt x="384446" y="72866"/>
                </a:cubicBezTo>
                <a:cubicBezTo>
                  <a:pt x="384737" y="73350"/>
                  <a:pt x="384931" y="73835"/>
                  <a:pt x="385125" y="74319"/>
                </a:cubicBezTo>
                <a:cubicBezTo>
                  <a:pt x="393956" y="92051"/>
                  <a:pt x="398906" y="112012"/>
                  <a:pt x="398906" y="133038"/>
                </a:cubicBezTo>
                <a:cubicBezTo>
                  <a:pt x="398906" y="155033"/>
                  <a:pt x="393471" y="175769"/>
                  <a:pt x="384057" y="194082"/>
                </a:cubicBezTo>
                <a:cubicBezTo>
                  <a:pt x="383766" y="194664"/>
                  <a:pt x="383475" y="195245"/>
                  <a:pt x="383087" y="195730"/>
                </a:cubicBezTo>
                <a:cubicBezTo>
                  <a:pt x="366782" y="226252"/>
                  <a:pt x="338929" y="249604"/>
                  <a:pt x="305350" y="260069"/>
                </a:cubicBezTo>
                <a:cubicBezTo>
                  <a:pt x="305059" y="260165"/>
                  <a:pt x="304671" y="260359"/>
                  <a:pt x="304379" y="260359"/>
                </a:cubicBezTo>
                <a:cubicBezTo>
                  <a:pt x="292054" y="264138"/>
                  <a:pt x="279049" y="266173"/>
                  <a:pt x="265559" y="266173"/>
                </a:cubicBezTo>
                <a:cubicBezTo>
                  <a:pt x="192093" y="266173"/>
                  <a:pt x="132310" y="206485"/>
                  <a:pt x="132310" y="133038"/>
                </a:cubicBezTo>
                <a:cubicBezTo>
                  <a:pt x="132310" y="73350"/>
                  <a:pt x="171809" y="22771"/>
                  <a:pt x="226157" y="5911"/>
                </a:cubicBezTo>
                <a:cubicBezTo>
                  <a:pt x="226545" y="5814"/>
                  <a:pt x="226934" y="5717"/>
                  <a:pt x="227225" y="5620"/>
                </a:cubicBezTo>
                <a:cubicBezTo>
                  <a:pt x="239453" y="1938"/>
                  <a:pt x="252264" y="0"/>
                  <a:pt x="265559" y="0"/>
                </a:cubicBezTo>
                <a:close/>
              </a:path>
            </a:pathLst>
          </a:custGeom>
          <a:gradFill flip="none" rotWithShape="1">
            <a:gsLst>
              <a:gs pos="0">
                <a:schemeClr val="accent1"/>
              </a:gs>
              <a:gs pos="100000">
                <a:schemeClr val="accent3"/>
              </a:gs>
            </a:gsLst>
            <a:lin ang="5400000" scaled="1"/>
            <a:tileRect/>
          </a:gradFill>
          <a:ln>
            <a:noFill/>
          </a:ln>
        </p:spPr>
        <p:txBody>
          <a:bodyPr/>
          <a:lstStyle/>
          <a:p>
            <a:endParaRPr lang="zh-CN" altLang="en-US"/>
          </a:p>
        </p:txBody>
      </p:sp>
      <p:sp>
        <p:nvSpPr>
          <p:cNvPr id="25" name="care-about-environment_85836">
            <a:extLst>
              <a:ext uri="{FF2B5EF4-FFF2-40B4-BE49-F238E27FC236}">
                <a16:creationId xmlns:a16="http://schemas.microsoft.com/office/drawing/2014/main" id="{700C9F5C-5029-7503-7DD9-CC143C453C08}"/>
              </a:ext>
            </a:extLst>
          </p:cNvPr>
          <p:cNvSpPr>
            <a:spLocks noChangeAspect="1"/>
          </p:cNvSpPr>
          <p:nvPr/>
        </p:nvSpPr>
        <p:spPr bwMode="auto">
          <a:xfrm>
            <a:off x="4951095" y="4340860"/>
            <a:ext cx="400050" cy="37973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 name="T104" fmla="*/ 372171 w 604011"/>
              <a:gd name="T105" fmla="*/ 372171 w 604011"/>
              <a:gd name="T106" fmla="*/ 372171 w 604011"/>
              <a:gd name="T107" fmla="*/ 372171 w 604011"/>
              <a:gd name="T108" fmla="*/ 372171 w 604011"/>
              <a:gd name="T109" fmla="*/ 372171 w 604011"/>
              <a:gd name="T110" fmla="*/ 372171 w 604011"/>
              <a:gd name="T111" fmla="*/ 372171 w 604011"/>
              <a:gd name="T112" fmla="*/ 372171 w 604011"/>
              <a:gd name="T113" fmla="*/ 372171 w 604011"/>
              <a:gd name="T114" fmla="*/ 372171 w 604011"/>
              <a:gd name="T115" fmla="*/ 372171 w 604011"/>
              <a:gd name="T116" fmla="*/ 372171 w 604011"/>
              <a:gd name="T117" fmla="*/ 372171 w 604011"/>
              <a:gd name="T118" fmla="*/ 372171 w 604011"/>
              <a:gd name="T119" fmla="*/ 372171 w 604011"/>
              <a:gd name="T120" fmla="*/ 372171 w 604011"/>
              <a:gd name="T121" fmla="*/ 372171 w 604011"/>
              <a:gd name="T122" fmla="*/ 372171 w 604011"/>
              <a:gd name="T123" fmla="*/ 372171 w 604011"/>
              <a:gd name="T124" fmla="*/ 372171 w 604011"/>
              <a:gd name="T125"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33" h="5161">
                <a:moveTo>
                  <a:pt x="82" y="2222"/>
                </a:moveTo>
                <a:cubicBezTo>
                  <a:pt x="225" y="1204"/>
                  <a:pt x="998" y="380"/>
                  <a:pt x="2005" y="172"/>
                </a:cubicBezTo>
                <a:cubicBezTo>
                  <a:pt x="2840" y="0"/>
                  <a:pt x="3699" y="278"/>
                  <a:pt x="4274" y="887"/>
                </a:cubicBezTo>
                <a:lnTo>
                  <a:pt x="4293" y="485"/>
                </a:lnTo>
                <a:cubicBezTo>
                  <a:pt x="4296" y="418"/>
                  <a:pt x="4352" y="368"/>
                  <a:pt x="4419" y="370"/>
                </a:cubicBezTo>
                <a:cubicBezTo>
                  <a:pt x="4485" y="374"/>
                  <a:pt x="4536" y="430"/>
                  <a:pt x="4533" y="496"/>
                </a:cubicBezTo>
                <a:lnTo>
                  <a:pt x="4500" y="1206"/>
                </a:lnTo>
                <a:cubicBezTo>
                  <a:pt x="4500" y="1208"/>
                  <a:pt x="4499" y="1210"/>
                  <a:pt x="4499" y="1212"/>
                </a:cubicBezTo>
                <a:cubicBezTo>
                  <a:pt x="4498" y="1229"/>
                  <a:pt x="4493" y="1244"/>
                  <a:pt x="4486" y="1258"/>
                </a:cubicBezTo>
                <a:cubicBezTo>
                  <a:pt x="4478" y="1273"/>
                  <a:pt x="4467" y="1286"/>
                  <a:pt x="4453" y="1297"/>
                </a:cubicBezTo>
                <a:cubicBezTo>
                  <a:pt x="4444" y="1304"/>
                  <a:pt x="4434" y="1309"/>
                  <a:pt x="4423" y="1314"/>
                </a:cubicBezTo>
                <a:cubicBezTo>
                  <a:pt x="4423" y="1314"/>
                  <a:pt x="4423" y="1314"/>
                  <a:pt x="4423" y="1314"/>
                </a:cubicBezTo>
                <a:cubicBezTo>
                  <a:pt x="4423" y="1314"/>
                  <a:pt x="4423" y="1314"/>
                  <a:pt x="4423" y="1314"/>
                </a:cubicBezTo>
                <a:cubicBezTo>
                  <a:pt x="4423" y="1314"/>
                  <a:pt x="4423" y="1314"/>
                  <a:pt x="4422" y="1314"/>
                </a:cubicBezTo>
                <a:cubicBezTo>
                  <a:pt x="4422" y="1314"/>
                  <a:pt x="4422" y="1314"/>
                  <a:pt x="4422" y="1314"/>
                </a:cubicBezTo>
                <a:cubicBezTo>
                  <a:pt x="4422" y="1314"/>
                  <a:pt x="4422" y="1314"/>
                  <a:pt x="4422" y="1314"/>
                </a:cubicBezTo>
                <a:lnTo>
                  <a:pt x="4422" y="1314"/>
                </a:lnTo>
                <a:cubicBezTo>
                  <a:pt x="4422" y="1314"/>
                  <a:pt x="4422" y="1314"/>
                  <a:pt x="4421" y="1314"/>
                </a:cubicBezTo>
                <a:lnTo>
                  <a:pt x="4421" y="1314"/>
                </a:lnTo>
                <a:cubicBezTo>
                  <a:pt x="4421" y="1314"/>
                  <a:pt x="4421" y="1314"/>
                  <a:pt x="4421" y="1314"/>
                </a:cubicBezTo>
                <a:lnTo>
                  <a:pt x="4421" y="1314"/>
                </a:lnTo>
                <a:cubicBezTo>
                  <a:pt x="4421" y="1314"/>
                  <a:pt x="4421" y="1314"/>
                  <a:pt x="4421" y="1314"/>
                </a:cubicBezTo>
                <a:lnTo>
                  <a:pt x="4421" y="1314"/>
                </a:lnTo>
                <a:cubicBezTo>
                  <a:pt x="4404" y="1320"/>
                  <a:pt x="4386" y="1323"/>
                  <a:pt x="4369" y="1321"/>
                </a:cubicBezTo>
                <a:cubicBezTo>
                  <a:pt x="4353" y="1320"/>
                  <a:pt x="4337" y="1315"/>
                  <a:pt x="4323" y="1307"/>
                </a:cubicBezTo>
                <a:cubicBezTo>
                  <a:pt x="4309" y="1300"/>
                  <a:pt x="4296" y="1289"/>
                  <a:pt x="4286" y="1276"/>
                </a:cubicBezTo>
                <a:cubicBezTo>
                  <a:pt x="4284" y="1274"/>
                  <a:pt x="4283" y="1273"/>
                  <a:pt x="4282" y="1271"/>
                </a:cubicBezTo>
                <a:cubicBezTo>
                  <a:pt x="3775" y="571"/>
                  <a:pt x="2900" y="232"/>
                  <a:pt x="2054" y="407"/>
                </a:cubicBezTo>
                <a:cubicBezTo>
                  <a:pt x="1146" y="595"/>
                  <a:pt x="449" y="1337"/>
                  <a:pt x="320" y="2255"/>
                </a:cubicBezTo>
                <a:cubicBezTo>
                  <a:pt x="311" y="2315"/>
                  <a:pt x="260" y="2358"/>
                  <a:pt x="201" y="2358"/>
                </a:cubicBezTo>
                <a:cubicBezTo>
                  <a:pt x="195" y="2358"/>
                  <a:pt x="190" y="2358"/>
                  <a:pt x="184" y="2357"/>
                </a:cubicBezTo>
                <a:cubicBezTo>
                  <a:pt x="119" y="2348"/>
                  <a:pt x="73" y="2287"/>
                  <a:pt x="82" y="2222"/>
                </a:cubicBezTo>
                <a:close/>
                <a:moveTo>
                  <a:pt x="3617" y="1422"/>
                </a:moveTo>
                <a:cubicBezTo>
                  <a:pt x="3425" y="1237"/>
                  <a:pt x="3195" y="1106"/>
                  <a:pt x="2945" y="1036"/>
                </a:cubicBezTo>
                <a:cubicBezTo>
                  <a:pt x="2985" y="1099"/>
                  <a:pt x="3024" y="1175"/>
                  <a:pt x="3061" y="1266"/>
                </a:cubicBezTo>
                <a:cubicBezTo>
                  <a:pt x="3187" y="1572"/>
                  <a:pt x="3264" y="1984"/>
                  <a:pt x="3278" y="2426"/>
                </a:cubicBezTo>
                <a:cubicBezTo>
                  <a:pt x="3280" y="2492"/>
                  <a:pt x="3229" y="2548"/>
                  <a:pt x="3162" y="2550"/>
                </a:cubicBezTo>
                <a:cubicBezTo>
                  <a:pt x="3096" y="2552"/>
                  <a:pt x="3041" y="2500"/>
                  <a:pt x="3038" y="2434"/>
                </a:cubicBezTo>
                <a:cubicBezTo>
                  <a:pt x="3036" y="2365"/>
                  <a:pt x="3032" y="2299"/>
                  <a:pt x="3027" y="2234"/>
                </a:cubicBezTo>
                <a:cubicBezTo>
                  <a:pt x="2854" y="2251"/>
                  <a:pt x="2678" y="2260"/>
                  <a:pt x="2503" y="2260"/>
                </a:cubicBezTo>
                <a:cubicBezTo>
                  <a:pt x="2329" y="2260"/>
                  <a:pt x="2156" y="2252"/>
                  <a:pt x="1986" y="2235"/>
                </a:cubicBezTo>
                <a:cubicBezTo>
                  <a:pt x="1978" y="2344"/>
                  <a:pt x="1973" y="2459"/>
                  <a:pt x="1973" y="2580"/>
                </a:cubicBezTo>
                <a:cubicBezTo>
                  <a:pt x="1973" y="3372"/>
                  <a:pt x="2304" y="4037"/>
                  <a:pt x="2482" y="4217"/>
                </a:cubicBezTo>
                <a:cubicBezTo>
                  <a:pt x="2482" y="4218"/>
                  <a:pt x="2483" y="4218"/>
                  <a:pt x="2484" y="4219"/>
                </a:cubicBezTo>
                <a:cubicBezTo>
                  <a:pt x="2484" y="4219"/>
                  <a:pt x="2484" y="4219"/>
                  <a:pt x="2484" y="4219"/>
                </a:cubicBezTo>
                <a:lnTo>
                  <a:pt x="2484" y="4219"/>
                </a:lnTo>
                <a:cubicBezTo>
                  <a:pt x="2495" y="4231"/>
                  <a:pt x="2503" y="4245"/>
                  <a:pt x="2509" y="4259"/>
                </a:cubicBezTo>
                <a:cubicBezTo>
                  <a:pt x="2515" y="4274"/>
                  <a:pt x="2517" y="4291"/>
                  <a:pt x="2516" y="4309"/>
                </a:cubicBezTo>
                <a:cubicBezTo>
                  <a:pt x="2516" y="4309"/>
                  <a:pt x="2516" y="4309"/>
                  <a:pt x="2516" y="4309"/>
                </a:cubicBezTo>
                <a:lnTo>
                  <a:pt x="2516" y="4309"/>
                </a:lnTo>
                <a:cubicBezTo>
                  <a:pt x="2516" y="4312"/>
                  <a:pt x="2516" y="4314"/>
                  <a:pt x="2516" y="4317"/>
                </a:cubicBezTo>
                <a:cubicBezTo>
                  <a:pt x="2516" y="4317"/>
                  <a:pt x="2516" y="4317"/>
                  <a:pt x="2516" y="4317"/>
                </a:cubicBezTo>
                <a:cubicBezTo>
                  <a:pt x="2516" y="4318"/>
                  <a:pt x="2516" y="4318"/>
                  <a:pt x="2516" y="4318"/>
                </a:cubicBezTo>
                <a:cubicBezTo>
                  <a:pt x="2514" y="4329"/>
                  <a:pt x="2511" y="4340"/>
                  <a:pt x="2507" y="4350"/>
                </a:cubicBezTo>
                <a:cubicBezTo>
                  <a:pt x="2507" y="4350"/>
                  <a:pt x="2507" y="4350"/>
                  <a:pt x="2507" y="4350"/>
                </a:cubicBezTo>
                <a:cubicBezTo>
                  <a:pt x="2507" y="4350"/>
                  <a:pt x="2507" y="4350"/>
                  <a:pt x="2507" y="4350"/>
                </a:cubicBezTo>
                <a:cubicBezTo>
                  <a:pt x="2501" y="4363"/>
                  <a:pt x="2492" y="4376"/>
                  <a:pt x="2481" y="4387"/>
                </a:cubicBezTo>
                <a:cubicBezTo>
                  <a:pt x="2468" y="4400"/>
                  <a:pt x="2454" y="4409"/>
                  <a:pt x="2438" y="4414"/>
                </a:cubicBezTo>
                <a:cubicBezTo>
                  <a:pt x="2425" y="4419"/>
                  <a:pt x="2411" y="4422"/>
                  <a:pt x="2397" y="4422"/>
                </a:cubicBezTo>
                <a:cubicBezTo>
                  <a:pt x="2395" y="4422"/>
                  <a:pt x="2393" y="4422"/>
                  <a:pt x="2392" y="4422"/>
                </a:cubicBezTo>
                <a:cubicBezTo>
                  <a:pt x="2391" y="4421"/>
                  <a:pt x="2390" y="4421"/>
                  <a:pt x="2388" y="4421"/>
                </a:cubicBezTo>
                <a:cubicBezTo>
                  <a:pt x="1420" y="4360"/>
                  <a:pt x="662" y="3551"/>
                  <a:pt x="662" y="2580"/>
                </a:cubicBezTo>
                <a:cubicBezTo>
                  <a:pt x="662" y="1563"/>
                  <a:pt x="1490" y="735"/>
                  <a:pt x="2507" y="735"/>
                </a:cubicBezTo>
                <a:lnTo>
                  <a:pt x="2507" y="735"/>
                </a:lnTo>
                <a:cubicBezTo>
                  <a:pt x="2985" y="736"/>
                  <a:pt x="3439" y="918"/>
                  <a:pt x="3783" y="1248"/>
                </a:cubicBezTo>
                <a:cubicBezTo>
                  <a:pt x="3831" y="1294"/>
                  <a:pt x="3833" y="1370"/>
                  <a:pt x="3787" y="1418"/>
                </a:cubicBezTo>
                <a:cubicBezTo>
                  <a:pt x="3741" y="1466"/>
                  <a:pt x="3665" y="1467"/>
                  <a:pt x="3617" y="1422"/>
                </a:cubicBezTo>
                <a:close/>
                <a:moveTo>
                  <a:pt x="932" y="2890"/>
                </a:moveTo>
                <a:cubicBezTo>
                  <a:pt x="1201" y="2977"/>
                  <a:pt x="1483" y="3042"/>
                  <a:pt x="1773" y="3083"/>
                </a:cubicBezTo>
                <a:cubicBezTo>
                  <a:pt x="1748" y="2922"/>
                  <a:pt x="1733" y="2754"/>
                  <a:pt x="1733" y="2580"/>
                </a:cubicBezTo>
                <a:cubicBezTo>
                  <a:pt x="1733" y="2455"/>
                  <a:pt x="1739" y="2329"/>
                  <a:pt x="1749" y="2205"/>
                </a:cubicBezTo>
                <a:cubicBezTo>
                  <a:pt x="1492" y="2167"/>
                  <a:pt x="1241" y="2108"/>
                  <a:pt x="999" y="2030"/>
                </a:cubicBezTo>
                <a:cubicBezTo>
                  <a:pt x="937" y="2202"/>
                  <a:pt x="902" y="2387"/>
                  <a:pt x="902" y="2580"/>
                </a:cubicBezTo>
                <a:cubicBezTo>
                  <a:pt x="902" y="2686"/>
                  <a:pt x="913" y="2790"/>
                  <a:pt x="932" y="2890"/>
                </a:cubicBezTo>
                <a:close/>
                <a:moveTo>
                  <a:pt x="1821" y="3331"/>
                </a:moveTo>
                <a:cubicBezTo>
                  <a:pt x="1544" y="3297"/>
                  <a:pt x="1273" y="3241"/>
                  <a:pt x="1013" y="3166"/>
                </a:cubicBezTo>
                <a:cubicBezTo>
                  <a:pt x="1202" y="3647"/>
                  <a:pt x="1618" y="4018"/>
                  <a:pt x="2132" y="4141"/>
                </a:cubicBezTo>
                <a:cubicBezTo>
                  <a:pt x="2014" y="3940"/>
                  <a:pt x="1897" y="3659"/>
                  <a:pt x="1821" y="3331"/>
                </a:cubicBezTo>
                <a:close/>
                <a:moveTo>
                  <a:pt x="2070" y="1036"/>
                </a:moveTo>
                <a:cubicBezTo>
                  <a:pt x="1652" y="1154"/>
                  <a:pt x="1304" y="1438"/>
                  <a:pt x="1099" y="1810"/>
                </a:cubicBezTo>
                <a:cubicBezTo>
                  <a:pt x="1318" y="1879"/>
                  <a:pt x="1544" y="1931"/>
                  <a:pt x="1776" y="1966"/>
                </a:cubicBezTo>
                <a:cubicBezTo>
                  <a:pt x="1828" y="1599"/>
                  <a:pt x="1927" y="1264"/>
                  <a:pt x="2070" y="1036"/>
                </a:cubicBezTo>
                <a:close/>
                <a:moveTo>
                  <a:pt x="2507" y="975"/>
                </a:moveTo>
                <a:cubicBezTo>
                  <a:pt x="2332" y="975"/>
                  <a:pt x="2103" y="1352"/>
                  <a:pt x="2012" y="1996"/>
                </a:cubicBezTo>
                <a:cubicBezTo>
                  <a:pt x="2173" y="2012"/>
                  <a:pt x="2337" y="2020"/>
                  <a:pt x="2503" y="2020"/>
                </a:cubicBezTo>
                <a:cubicBezTo>
                  <a:pt x="2669" y="2020"/>
                  <a:pt x="2836" y="2012"/>
                  <a:pt x="3001" y="1995"/>
                </a:cubicBezTo>
                <a:cubicBezTo>
                  <a:pt x="2912" y="1377"/>
                  <a:pt x="2694" y="975"/>
                  <a:pt x="2507" y="975"/>
                </a:cubicBezTo>
                <a:close/>
                <a:moveTo>
                  <a:pt x="2616" y="4759"/>
                </a:moveTo>
                <a:cubicBezTo>
                  <a:pt x="1523" y="4818"/>
                  <a:pt x="568" y="4082"/>
                  <a:pt x="345" y="3010"/>
                </a:cubicBezTo>
                <a:cubicBezTo>
                  <a:pt x="343" y="3002"/>
                  <a:pt x="341" y="2994"/>
                  <a:pt x="338" y="2987"/>
                </a:cubicBezTo>
                <a:cubicBezTo>
                  <a:pt x="332" y="2970"/>
                  <a:pt x="321" y="2956"/>
                  <a:pt x="309" y="2944"/>
                </a:cubicBezTo>
                <a:cubicBezTo>
                  <a:pt x="296" y="2932"/>
                  <a:pt x="281" y="2923"/>
                  <a:pt x="264" y="2918"/>
                </a:cubicBezTo>
                <a:cubicBezTo>
                  <a:pt x="251" y="2913"/>
                  <a:pt x="237" y="2911"/>
                  <a:pt x="223" y="2912"/>
                </a:cubicBezTo>
                <a:cubicBezTo>
                  <a:pt x="209" y="2912"/>
                  <a:pt x="195" y="2915"/>
                  <a:pt x="182" y="2920"/>
                </a:cubicBezTo>
                <a:cubicBezTo>
                  <a:pt x="165" y="2927"/>
                  <a:pt x="151" y="2937"/>
                  <a:pt x="139" y="2950"/>
                </a:cubicBezTo>
                <a:cubicBezTo>
                  <a:pt x="127" y="2962"/>
                  <a:pt x="118" y="2977"/>
                  <a:pt x="113" y="2994"/>
                </a:cubicBezTo>
                <a:cubicBezTo>
                  <a:pt x="110" y="3002"/>
                  <a:pt x="109" y="3010"/>
                  <a:pt x="108" y="3018"/>
                </a:cubicBezTo>
                <a:lnTo>
                  <a:pt x="9" y="3720"/>
                </a:lnTo>
                <a:cubicBezTo>
                  <a:pt x="0" y="3786"/>
                  <a:pt x="46" y="3847"/>
                  <a:pt x="111" y="3856"/>
                </a:cubicBezTo>
                <a:cubicBezTo>
                  <a:pt x="177" y="3865"/>
                  <a:pt x="238" y="3819"/>
                  <a:pt x="247" y="3754"/>
                </a:cubicBezTo>
                <a:lnTo>
                  <a:pt x="273" y="3564"/>
                </a:lnTo>
                <a:cubicBezTo>
                  <a:pt x="438" y="3931"/>
                  <a:pt x="692" y="4254"/>
                  <a:pt x="1016" y="4501"/>
                </a:cubicBezTo>
                <a:cubicBezTo>
                  <a:pt x="1442" y="4827"/>
                  <a:pt x="1964" y="5002"/>
                  <a:pt x="2499" y="5002"/>
                </a:cubicBezTo>
                <a:cubicBezTo>
                  <a:pt x="2542" y="5002"/>
                  <a:pt x="2586" y="5001"/>
                  <a:pt x="2629" y="4999"/>
                </a:cubicBezTo>
                <a:cubicBezTo>
                  <a:pt x="2695" y="4995"/>
                  <a:pt x="2746" y="4939"/>
                  <a:pt x="2742" y="4873"/>
                </a:cubicBezTo>
                <a:cubicBezTo>
                  <a:pt x="2739" y="4807"/>
                  <a:pt x="2683" y="4756"/>
                  <a:pt x="2616" y="4759"/>
                </a:cubicBezTo>
                <a:close/>
                <a:moveTo>
                  <a:pt x="5169" y="4111"/>
                </a:moveTo>
                <a:cubicBezTo>
                  <a:pt x="5114" y="4276"/>
                  <a:pt x="5065" y="4420"/>
                  <a:pt x="5019" y="4552"/>
                </a:cubicBezTo>
                <a:cubicBezTo>
                  <a:pt x="4969" y="4696"/>
                  <a:pt x="4918" y="4839"/>
                  <a:pt x="4868" y="4978"/>
                </a:cubicBezTo>
                <a:cubicBezTo>
                  <a:pt x="4830" y="5082"/>
                  <a:pt x="4740" y="5152"/>
                  <a:pt x="4635" y="5159"/>
                </a:cubicBezTo>
                <a:cubicBezTo>
                  <a:pt x="4629" y="5160"/>
                  <a:pt x="4623" y="5161"/>
                  <a:pt x="4617" y="5161"/>
                </a:cubicBezTo>
                <a:lnTo>
                  <a:pt x="3366" y="5161"/>
                </a:lnTo>
                <a:cubicBezTo>
                  <a:pt x="3217" y="5161"/>
                  <a:pt x="3097" y="5032"/>
                  <a:pt x="3097" y="4874"/>
                </a:cubicBezTo>
                <a:cubicBezTo>
                  <a:pt x="3097" y="4872"/>
                  <a:pt x="3097" y="4870"/>
                  <a:pt x="3097" y="4867"/>
                </a:cubicBezTo>
                <a:cubicBezTo>
                  <a:pt x="3087" y="4649"/>
                  <a:pt x="3005" y="4559"/>
                  <a:pt x="2933" y="4479"/>
                </a:cubicBezTo>
                <a:cubicBezTo>
                  <a:pt x="2902" y="4444"/>
                  <a:pt x="2873" y="4411"/>
                  <a:pt x="2846" y="4372"/>
                </a:cubicBezTo>
                <a:cubicBezTo>
                  <a:pt x="2676" y="4123"/>
                  <a:pt x="2598" y="3913"/>
                  <a:pt x="2508" y="3670"/>
                </a:cubicBezTo>
                <a:cubicBezTo>
                  <a:pt x="2470" y="3567"/>
                  <a:pt x="2431" y="3461"/>
                  <a:pt x="2375" y="3330"/>
                </a:cubicBezTo>
                <a:cubicBezTo>
                  <a:pt x="2347" y="3264"/>
                  <a:pt x="2302" y="3112"/>
                  <a:pt x="2298" y="3030"/>
                </a:cubicBezTo>
                <a:cubicBezTo>
                  <a:pt x="2291" y="2887"/>
                  <a:pt x="2332" y="2753"/>
                  <a:pt x="2408" y="2671"/>
                </a:cubicBezTo>
                <a:cubicBezTo>
                  <a:pt x="2463" y="2611"/>
                  <a:pt x="2534" y="2578"/>
                  <a:pt x="2615" y="2575"/>
                </a:cubicBezTo>
                <a:cubicBezTo>
                  <a:pt x="2707" y="2572"/>
                  <a:pt x="2806" y="2599"/>
                  <a:pt x="2873" y="2645"/>
                </a:cubicBezTo>
                <a:cubicBezTo>
                  <a:pt x="2967" y="2709"/>
                  <a:pt x="3050" y="2812"/>
                  <a:pt x="3127" y="2960"/>
                </a:cubicBezTo>
                <a:cubicBezTo>
                  <a:pt x="3158" y="3021"/>
                  <a:pt x="3178" y="3086"/>
                  <a:pt x="3195" y="3144"/>
                </a:cubicBezTo>
                <a:cubicBezTo>
                  <a:pt x="3205" y="3177"/>
                  <a:pt x="3214" y="3209"/>
                  <a:pt x="3224" y="3233"/>
                </a:cubicBezTo>
                <a:cubicBezTo>
                  <a:pt x="3234" y="3256"/>
                  <a:pt x="3243" y="3276"/>
                  <a:pt x="3253" y="3293"/>
                </a:cubicBezTo>
                <a:cubicBezTo>
                  <a:pt x="3265" y="3315"/>
                  <a:pt x="3277" y="3326"/>
                  <a:pt x="3288" y="3325"/>
                </a:cubicBezTo>
                <a:cubicBezTo>
                  <a:pt x="3317" y="3322"/>
                  <a:pt x="3373" y="3278"/>
                  <a:pt x="3400" y="3191"/>
                </a:cubicBezTo>
                <a:cubicBezTo>
                  <a:pt x="3477" y="2947"/>
                  <a:pt x="3563" y="2610"/>
                  <a:pt x="3571" y="2399"/>
                </a:cubicBezTo>
                <a:cubicBezTo>
                  <a:pt x="3582" y="2128"/>
                  <a:pt x="3592" y="1872"/>
                  <a:pt x="3739" y="1717"/>
                </a:cubicBezTo>
                <a:cubicBezTo>
                  <a:pt x="3894" y="1553"/>
                  <a:pt x="4078" y="1511"/>
                  <a:pt x="4285" y="1591"/>
                </a:cubicBezTo>
                <a:cubicBezTo>
                  <a:pt x="4288" y="1592"/>
                  <a:pt x="4290" y="1593"/>
                  <a:pt x="4292" y="1594"/>
                </a:cubicBezTo>
                <a:cubicBezTo>
                  <a:pt x="4336" y="1613"/>
                  <a:pt x="4363" y="1656"/>
                  <a:pt x="4363" y="1702"/>
                </a:cubicBezTo>
                <a:cubicBezTo>
                  <a:pt x="4365" y="1734"/>
                  <a:pt x="4368" y="1770"/>
                  <a:pt x="4371" y="1808"/>
                </a:cubicBezTo>
                <a:cubicBezTo>
                  <a:pt x="4430" y="1798"/>
                  <a:pt x="4488" y="1802"/>
                  <a:pt x="4543" y="1821"/>
                </a:cubicBezTo>
                <a:cubicBezTo>
                  <a:pt x="4663" y="1861"/>
                  <a:pt x="4761" y="1969"/>
                  <a:pt x="4836" y="2140"/>
                </a:cubicBezTo>
                <a:cubicBezTo>
                  <a:pt x="4894" y="2274"/>
                  <a:pt x="4927" y="2358"/>
                  <a:pt x="4943" y="2427"/>
                </a:cubicBezTo>
                <a:cubicBezTo>
                  <a:pt x="4966" y="2412"/>
                  <a:pt x="4993" y="2405"/>
                  <a:pt x="5022" y="2408"/>
                </a:cubicBezTo>
                <a:cubicBezTo>
                  <a:pt x="5072" y="2414"/>
                  <a:pt x="5183" y="2462"/>
                  <a:pt x="5218" y="2525"/>
                </a:cubicBezTo>
                <a:cubicBezTo>
                  <a:pt x="5309" y="2692"/>
                  <a:pt x="5361" y="2832"/>
                  <a:pt x="5383" y="2966"/>
                </a:cubicBezTo>
                <a:cubicBezTo>
                  <a:pt x="5433" y="3299"/>
                  <a:pt x="5340" y="3603"/>
                  <a:pt x="5169" y="4111"/>
                </a:cubicBezTo>
                <a:close/>
                <a:moveTo>
                  <a:pt x="5145" y="3004"/>
                </a:moveTo>
                <a:cubicBezTo>
                  <a:pt x="5129" y="2903"/>
                  <a:pt x="5088" y="2793"/>
                  <a:pt x="5018" y="2660"/>
                </a:cubicBezTo>
                <a:cubicBezTo>
                  <a:pt x="5008" y="2654"/>
                  <a:pt x="4996" y="2648"/>
                  <a:pt x="4989" y="2646"/>
                </a:cubicBezTo>
                <a:cubicBezTo>
                  <a:pt x="4975" y="2643"/>
                  <a:pt x="4962" y="2639"/>
                  <a:pt x="4950" y="2632"/>
                </a:cubicBezTo>
                <a:cubicBezTo>
                  <a:pt x="4948" y="2645"/>
                  <a:pt x="4946" y="2660"/>
                  <a:pt x="4944" y="2675"/>
                </a:cubicBezTo>
                <a:cubicBezTo>
                  <a:pt x="4940" y="2701"/>
                  <a:pt x="4935" y="2731"/>
                  <a:pt x="4928" y="2766"/>
                </a:cubicBezTo>
                <a:cubicBezTo>
                  <a:pt x="4912" y="2846"/>
                  <a:pt x="4898" y="2924"/>
                  <a:pt x="4884" y="3000"/>
                </a:cubicBezTo>
                <a:cubicBezTo>
                  <a:pt x="4850" y="3184"/>
                  <a:pt x="4819" y="3358"/>
                  <a:pt x="4772" y="3513"/>
                </a:cubicBezTo>
                <a:cubicBezTo>
                  <a:pt x="4753" y="3577"/>
                  <a:pt x="4686" y="3613"/>
                  <a:pt x="4623" y="3594"/>
                </a:cubicBezTo>
                <a:cubicBezTo>
                  <a:pt x="4559" y="3575"/>
                  <a:pt x="4523" y="3508"/>
                  <a:pt x="4542" y="3444"/>
                </a:cubicBezTo>
                <a:cubicBezTo>
                  <a:pt x="4585" y="3301"/>
                  <a:pt x="4616" y="3134"/>
                  <a:pt x="4648" y="2957"/>
                </a:cubicBezTo>
                <a:cubicBezTo>
                  <a:pt x="4662" y="2880"/>
                  <a:pt x="4677" y="2801"/>
                  <a:pt x="4693" y="2719"/>
                </a:cubicBezTo>
                <a:cubicBezTo>
                  <a:pt x="4699" y="2689"/>
                  <a:pt x="4703" y="2664"/>
                  <a:pt x="4706" y="2641"/>
                </a:cubicBezTo>
                <a:cubicBezTo>
                  <a:pt x="4726" y="2503"/>
                  <a:pt x="4727" y="2492"/>
                  <a:pt x="4616" y="2236"/>
                </a:cubicBezTo>
                <a:cubicBezTo>
                  <a:pt x="4571" y="2132"/>
                  <a:pt x="4517" y="2065"/>
                  <a:pt x="4465" y="2048"/>
                </a:cubicBezTo>
                <a:cubicBezTo>
                  <a:pt x="4457" y="2045"/>
                  <a:pt x="4435" y="2037"/>
                  <a:pt x="4397" y="2048"/>
                </a:cubicBezTo>
                <a:cubicBezTo>
                  <a:pt x="4419" y="2270"/>
                  <a:pt x="4437" y="2506"/>
                  <a:pt x="4397" y="2684"/>
                </a:cubicBezTo>
                <a:cubicBezTo>
                  <a:pt x="4330" y="2987"/>
                  <a:pt x="4275" y="3231"/>
                  <a:pt x="4225" y="3396"/>
                </a:cubicBezTo>
                <a:cubicBezTo>
                  <a:pt x="4205" y="3459"/>
                  <a:pt x="4138" y="3495"/>
                  <a:pt x="4075" y="3476"/>
                </a:cubicBezTo>
                <a:cubicBezTo>
                  <a:pt x="4012" y="3457"/>
                  <a:pt x="3976" y="3390"/>
                  <a:pt x="3995" y="3326"/>
                </a:cubicBezTo>
                <a:cubicBezTo>
                  <a:pt x="4042" y="3170"/>
                  <a:pt x="4099" y="2919"/>
                  <a:pt x="4163" y="2632"/>
                </a:cubicBezTo>
                <a:cubicBezTo>
                  <a:pt x="4200" y="2465"/>
                  <a:pt x="4171" y="2194"/>
                  <a:pt x="4147" y="1975"/>
                </a:cubicBezTo>
                <a:cubicBezTo>
                  <a:pt x="4141" y="1912"/>
                  <a:pt x="4134" y="1851"/>
                  <a:pt x="4129" y="1795"/>
                </a:cubicBezTo>
                <a:cubicBezTo>
                  <a:pt x="4048" y="1782"/>
                  <a:pt x="3982" y="1809"/>
                  <a:pt x="3913" y="1882"/>
                </a:cubicBezTo>
                <a:cubicBezTo>
                  <a:pt x="3828" y="1971"/>
                  <a:pt x="3819" y="2193"/>
                  <a:pt x="3811" y="2408"/>
                </a:cubicBezTo>
                <a:cubicBezTo>
                  <a:pt x="3799" y="2704"/>
                  <a:pt x="3669" y="3138"/>
                  <a:pt x="3629" y="3263"/>
                </a:cubicBezTo>
                <a:cubicBezTo>
                  <a:pt x="3577" y="3430"/>
                  <a:pt x="3450" y="3550"/>
                  <a:pt x="3312" y="3564"/>
                </a:cubicBezTo>
                <a:cubicBezTo>
                  <a:pt x="3201" y="3575"/>
                  <a:pt x="3103" y="3518"/>
                  <a:pt x="3042" y="3409"/>
                </a:cubicBezTo>
                <a:cubicBezTo>
                  <a:pt x="3029" y="3384"/>
                  <a:pt x="3016" y="3356"/>
                  <a:pt x="3003" y="3325"/>
                </a:cubicBezTo>
                <a:cubicBezTo>
                  <a:pt x="2988" y="3290"/>
                  <a:pt x="2977" y="3252"/>
                  <a:pt x="2965" y="3213"/>
                </a:cubicBezTo>
                <a:cubicBezTo>
                  <a:pt x="2950" y="3163"/>
                  <a:pt x="2935" y="3111"/>
                  <a:pt x="2914" y="3071"/>
                </a:cubicBezTo>
                <a:cubicBezTo>
                  <a:pt x="2856" y="2959"/>
                  <a:pt x="2798" y="2884"/>
                  <a:pt x="2737" y="2843"/>
                </a:cubicBezTo>
                <a:cubicBezTo>
                  <a:pt x="2717" y="2829"/>
                  <a:pt x="2674" y="2815"/>
                  <a:pt x="2630" y="2815"/>
                </a:cubicBezTo>
                <a:cubicBezTo>
                  <a:pt x="2628" y="2815"/>
                  <a:pt x="2626" y="2815"/>
                  <a:pt x="2623" y="2815"/>
                </a:cubicBezTo>
                <a:cubicBezTo>
                  <a:pt x="2607" y="2816"/>
                  <a:pt x="2596" y="2821"/>
                  <a:pt x="2584" y="2833"/>
                </a:cubicBezTo>
                <a:cubicBezTo>
                  <a:pt x="2553" y="2867"/>
                  <a:pt x="2534" y="2942"/>
                  <a:pt x="2538" y="3019"/>
                </a:cubicBezTo>
                <a:cubicBezTo>
                  <a:pt x="2540" y="3059"/>
                  <a:pt x="2573" y="3182"/>
                  <a:pt x="2596" y="3236"/>
                </a:cubicBezTo>
                <a:cubicBezTo>
                  <a:pt x="2654" y="3373"/>
                  <a:pt x="2696" y="3486"/>
                  <a:pt x="2733" y="3586"/>
                </a:cubicBezTo>
                <a:cubicBezTo>
                  <a:pt x="2821" y="3825"/>
                  <a:pt x="2891" y="4012"/>
                  <a:pt x="3044" y="4236"/>
                </a:cubicBezTo>
                <a:cubicBezTo>
                  <a:pt x="3062" y="4263"/>
                  <a:pt x="3085" y="4288"/>
                  <a:pt x="3112" y="4318"/>
                </a:cubicBezTo>
                <a:cubicBezTo>
                  <a:pt x="3196" y="4412"/>
                  <a:pt x="3324" y="4554"/>
                  <a:pt x="3337" y="4862"/>
                </a:cubicBezTo>
                <a:cubicBezTo>
                  <a:pt x="3337" y="4865"/>
                  <a:pt x="3337" y="4868"/>
                  <a:pt x="3337" y="4871"/>
                </a:cubicBezTo>
                <a:lnTo>
                  <a:pt x="3337" y="4874"/>
                </a:lnTo>
                <a:cubicBezTo>
                  <a:pt x="3337" y="4902"/>
                  <a:pt x="3354" y="4921"/>
                  <a:pt x="3366" y="4921"/>
                </a:cubicBezTo>
                <a:lnTo>
                  <a:pt x="4604" y="4921"/>
                </a:lnTo>
                <a:cubicBezTo>
                  <a:pt x="4608" y="4920"/>
                  <a:pt x="4613" y="4920"/>
                  <a:pt x="4617" y="4920"/>
                </a:cubicBezTo>
                <a:cubicBezTo>
                  <a:pt x="4625" y="4920"/>
                  <a:pt x="4636" y="4912"/>
                  <a:pt x="4642" y="4895"/>
                </a:cubicBezTo>
                <a:cubicBezTo>
                  <a:pt x="4692" y="4758"/>
                  <a:pt x="4743" y="4616"/>
                  <a:pt x="4792" y="4473"/>
                </a:cubicBezTo>
                <a:cubicBezTo>
                  <a:pt x="4838" y="4342"/>
                  <a:pt x="4887" y="4199"/>
                  <a:pt x="4942" y="4035"/>
                </a:cubicBezTo>
                <a:cubicBezTo>
                  <a:pt x="5100" y="3562"/>
                  <a:pt x="5188" y="3281"/>
                  <a:pt x="5145" y="3004"/>
                </a:cubicBezTo>
                <a:close/>
              </a:path>
            </a:pathLst>
          </a:custGeom>
          <a:gradFill flip="none" rotWithShape="1">
            <a:gsLst>
              <a:gs pos="0">
                <a:schemeClr val="accent1"/>
              </a:gs>
              <a:gs pos="100000">
                <a:schemeClr val="accent3"/>
              </a:gs>
            </a:gsLst>
            <a:lin ang="5400000" scaled="1"/>
            <a:tileRect/>
          </a:gradFill>
          <a:ln>
            <a:noFill/>
          </a:ln>
        </p:spPr>
        <p:txBody>
          <a:bodyPr/>
          <a:lstStyle/>
          <a:p>
            <a:endParaRPr lang="zh-CN" altLang="en-US"/>
          </a:p>
        </p:txBody>
      </p:sp>
      <p:sp>
        <p:nvSpPr>
          <p:cNvPr id="26" name="database_344071">
            <a:extLst>
              <a:ext uri="{FF2B5EF4-FFF2-40B4-BE49-F238E27FC236}">
                <a16:creationId xmlns:a16="http://schemas.microsoft.com/office/drawing/2014/main" id="{E28C49A0-43DF-B727-EE89-425015EF3FC5}"/>
              </a:ext>
            </a:extLst>
          </p:cNvPr>
          <p:cNvSpPr>
            <a:spLocks noChangeAspect="1"/>
          </p:cNvSpPr>
          <p:nvPr/>
        </p:nvSpPr>
        <p:spPr bwMode="auto">
          <a:xfrm>
            <a:off x="8632190" y="4344670"/>
            <a:ext cx="375920" cy="375920"/>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 name="connsiteX89" fmla="*/ 325000 h 606722"/>
              <a:gd name="connsiteY89" fmla="*/ 325000 h 606722"/>
              <a:gd name="connsiteX90" fmla="*/ 325000 h 606722"/>
              <a:gd name="connsiteY90" fmla="*/ 325000 h 606722"/>
              <a:gd name="connsiteX91" fmla="*/ 325000 h 606722"/>
              <a:gd name="connsiteY91" fmla="*/ 325000 h 606722"/>
              <a:gd name="connsiteX92" fmla="*/ 325000 h 606722"/>
              <a:gd name="connsiteY92" fmla="*/ 325000 h 606722"/>
              <a:gd name="connsiteX93" fmla="*/ 325000 h 606722"/>
              <a:gd name="connsiteY93" fmla="*/ 325000 h 606722"/>
              <a:gd name="connsiteX94" fmla="*/ 325000 h 606722"/>
              <a:gd name="connsiteY94" fmla="*/ 325000 h 606722"/>
              <a:gd name="connsiteX95" fmla="*/ 325000 h 606722"/>
              <a:gd name="connsiteY95" fmla="*/ 325000 h 606722"/>
              <a:gd name="connsiteX96" fmla="*/ 325000 h 606722"/>
              <a:gd name="connsiteY96" fmla="*/ 325000 h 606722"/>
              <a:gd name="connsiteX97" fmla="*/ 325000 h 606722"/>
              <a:gd name="connsiteY97" fmla="*/ 325000 h 606722"/>
              <a:gd name="connsiteX98" fmla="*/ 325000 h 606722"/>
              <a:gd name="connsiteY98" fmla="*/ 325000 h 606722"/>
              <a:gd name="connsiteX99" fmla="*/ 325000 h 606722"/>
              <a:gd name="connsiteY99" fmla="*/ 325000 h 606722"/>
              <a:gd name="connsiteX100" fmla="*/ 325000 h 606722"/>
              <a:gd name="connsiteY100" fmla="*/ 325000 h 606722"/>
              <a:gd name="connsiteX101" fmla="*/ 325000 h 606722"/>
              <a:gd name="connsiteY101" fmla="*/ 325000 h 606722"/>
              <a:gd name="connsiteX102" fmla="*/ 325000 h 606722"/>
              <a:gd name="connsiteY102" fmla="*/ 325000 h 606722"/>
              <a:gd name="connsiteX103" fmla="*/ 325000 h 606722"/>
              <a:gd name="connsiteY103" fmla="*/ 325000 h 606722"/>
              <a:gd name="connsiteX104" fmla="*/ 325000 h 606722"/>
              <a:gd name="connsiteY104" fmla="*/ 325000 h 606722"/>
              <a:gd name="connsiteX105" fmla="*/ 325000 h 606722"/>
              <a:gd name="connsiteY105" fmla="*/ 325000 h 606722"/>
              <a:gd name="connsiteX106" fmla="*/ 325000 h 606722"/>
              <a:gd name="connsiteY106" fmla="*/ 325000 h 606722"/>
              <a:gd name="connsiteX107" fmla="*/ 325000 h 606722"/>
              <a:gd name="connsiteY107" fmla="*/ 325000 h 606722"/>
              <a:gd name="connsiteX108" fmla="*/ 325000 h 606722"/>
              <a:gd name="connsiteY108" fmla="*/ 325000 h 606722"/>
              <a:gd name="connsiteX109" fmla="*/ 325000 h 606722"/>
              <a:gd name="connsiteY109" fmla="*/ 325000 h 606722"/>
              <a:gd name="connsiteX110" fmla="*/ 325000 h 606722"/>
              <a:gd name="connsiteY110" fmla="*/ 325000 h 606722"/>
              <a:gd name="connsiteX111" fmla="*/ 325000 h 606722"/>
              <a:gd name="connsiteY111" fmla="*/ 325000 h 606722"/>
              <a:gd name="connsiteX112" fmla="*/ 325000 h 606722"/>
              <a:gd name="connsiteY112" fmla="*/ 325000 h 606722"/>
              <a:gd name="connsiteX113" fmla="*/ 325000 h 606722"/>
              <a:gd name="connsiteY113" fmla="*/ 325000 h 606722"/>
              <a:gd name="connsiteX114" fmla="*/ 325000 h 606722"/>
              <a:gd name="connsiteY114" fmla="*/ 325000 h 606722"/>
              <a:gd name="connsiteX115" fmla="*/ 325000 h 606722"/>
              <a:gd name="connsiteY115" fmla="*/ 325000 h 606722"/>
              <a:gd name="connsiteX116" fmla="*/ 325000 h 606722"/>
              <a:gd name="connsiteY116" fmla="*/ 325000 h 606722"/>
              <a:gd name="connsiteX117" fmla="*/ 325000 h 606722"/>
              <a:gd name="connsiteY117" fmla="*/ 325000 h 606722"/>
              <a:gd name="connsiteX118" fmla="*/ 325000 h 606722"/>
              <a:gd name="connsiteY118" fmla="*/ 325000 h 606722"/>
              <a:gd name="connsiteX119" fmla="*/ 325000 h 606722"/>
              <a:gd name="connsiteY119" fmla="*/ 325000 h 606722"/>
              <a:gd name="connsiteX120" fmla="*/ 325000 h 606722"/>
              <a:gd name="connsiteY120" fmla="*/ 325000 h 606722"/>
              <a:gd name="connsiteX121" fmla="*/ 325000 h 606722"/>
              <a:gd name="connsiteY121" fmla="*/ 325000 h 606722"/>
              <a:gd name="connsiteX122" fmla="*/ 325000 h 606722"/>
              <a:gd name="connsiteY122" fmla="*/ 325000 h 606722"/>
              <a:gd name="connsiteX123" fmla="*/ 325000 h 606722"/>
              <a:gd name="connsiteY123" fmla="*/ 325000 h 606722"/>
              <a:gd name="connsiteX124" fmla="*/ 325000 h 606722"/>
              <a:gd name="connsiteY124" fmla="*/ 325000 h 606722"/>
              <a:gd name="connsiteX125" fmla="*/ 325000 h 606722"/>
              <a:gd name="connsiteY125" fmla="*/ 325000 h 606722"/>
              <a:gd name="connsiteX126" fmla="*/ 325000 h 606722"/>
              <a:gd name="connsiteY126" fmla="*/ 325000 h 606722"/>
              <a:gd name="connsiteX127" fmla="*/ 325000 h 606722"/>
              <a:gd name="connsiteY127" fmla="*/ 325000 h 606722"/>
              <a:gd name="connsiteX128" fmla="*/ 325000 h 606722"/>
              <a:gd name="connsiteY128" fmla="*/ 325000 h 606722"/>
              <a:gd name="connsiteX129" fmla="*/ 325000 h 606722"/>
              <a:gd name="connsiteY129" fmla="*/ 325000 h 606722"/>
              <a:gd name="connsiteX130" fmla="*/ 325000 h 606722"/>
              <a:gd name="connsiteY130" fmla="*/ 325000 h 606722"/>
              <a:gd name="connsiteX131" fmla="*/ 325000 h 606722"/>
              <a:gd name="connsiteY131" fmla="*/ 325000 h 606722"/>
              <a:gd name="connsiteX132" fmla="*/ 325000 h 606722"/>
              <a:gd name="connsiteY132" fmla="*/ 325000 h 606722"/>
              <a:gd name="connsiteX133" fmla="*/ 325000 h 606722"/>
              <a:gd name="connsiteY133" fmla="*/ 325000 h 606722"/>
              <a:gd name="connsiteX134" fmla="*/ 325000 h 606722"/>
              <a:gd name="connsiteY134" fmla="*/ 325000 h 606722"/>
              <a:gd name="connsiteX135" fmla="*/ 325000 h 606722"/>
              <a:gd name="connsiteY135" fmla="*/ 325000 h 606722"/>
              <a:gd name="connsiteX136" fmla="*/ 325000 h 606722"/>
              <a:gd name="connsiteY136" fmla="*/ 325000 h 606722"/>
              <a:gd name="connsiteX137" fmla="*/ 325000 h 606722"/>
              <a:gd name="connsiteY137" fmla="*/ 325000 h 606722"/>
              <a:gd name="connsiteX138" fmla="*/ 325000 h 606722"/>
              <a:gd name="connsiteY138" fmla="*/ 325000 h 606722"/>
              <a:gd name="connsiteX139" fmla="*/ 325000 h 606722"/>
              <a:gd name="connsiteY139" fmla="*/ 325000 h 606722"/>
              <a:gd name="connsiteX140" fmla="*/ 325000 h 606722"/>
              <a:gd name="connsiteY140" fmla="*/ 325000 h 606722"/>
              <a:gd name="connsiteX141" fmla="*/ 325000 h 606722"/>
              <a:gd name="connsiteY141" fmla="*/ 325000 h 606722"/>
              <a:gd name="connsiteX142" fmla="*/ 325000 h 606722"/>
              <a:gd name="connsiteY142" fmla="*/ 325000 h 606722"/>
              <a:gd name="connsiteX143" fmla="*/ 325000 h 606722"/>
              <a:gd name="connsiteY143" fmla="*/ 325000 h 606722"/>
              <a:gd name="connsiteX144" fmla="*/ 325000 h 606722"/>
              <a:gd name="connsiteY144" fmla="*/ 325000 h 606722"/>
              <a:gd name="connsiteX145" fmla="*/ 325000 h 606722"/>
              <a:gd name="connsiteY145" fmla="*/ 325000 h 606722"/>
              <a:gd name="connsiteX146" fmla="*/ 325000 h 606722"/>
              <a:gd name="connsiteY146" fmla="*/ 325000 h 606722"/>
              <a:gd name="connsiteX147" fmla="*/ 325000 h 606722"/>
              <a:gd name="connsiteY147" fmla="*/ 325000 h 606722"/>
              <a:gd name="connsiteX148" fmla="*/ 325000 h 606722"/>
              <a:gd name="connsiteY148" fmla="*/ 325000 h 606722"/>
              <a:gd name="connsiteX149" fmla="*/ 325000 h 606722"/>
              <a:gd name="connsiteY149" fmla="*/ 325000 h 606722"/>
              <a:gd name="connsiteX150" fmla="*/ 325000 h 606722"/>
              <a:gd name="connsiteY150" fmla="*/ 325000 h 606722"/>
              <a:gd name="connsiteX151" fmla="*/ 325000 h 606722"/>
              <a:gd name="connsiteY151" fmla="*/ 325000 h 606722"/>
              <a:gd name="connsiteX152" fmla="*/ 325000 h 606722"/>
              <a:gd name="connsiteY152" fmla="*/ 325000 h 606722"/>
              <a:gd name="connsiteX153" fmla="*/ 325000 h 606722"/>
              <a:gd name="connsiteY153" fmla="*/ 325000 h 606722"/>
              <a:gd name="connsiteX154" fmla="*/ 325000 h 606722"/>
              <a:gd name="connsiteY154" fmla="*/ 325000 h 606722"/>
              <a:gd name="connsiteX155" fmla="*/ 325000 h 606722"/>
              <a:gd name="connsiteY155" fmla="*/ 325000 h 606722"/>
              <a:gd name="connsiteX156" fmla="*/ 325000 h 606722"/>
              <a:gd name="connsiteY156" fmla="*/ 325000 h 606722"/>
              <a:gd name="connsiteX157" fmla="*/ 325000 h 606722"/>
              <a:gd name="connsiteY157" fmla="*/ 325000 h 606722"/>
              <a:gd name="connsiteX158" fmla="*/ 325000 h 606722"/>
              <a:gd name="connsiteY158" fmla="*/ 325000 h 606722"/>
              <a:gd name="connsiteX159" fmla="*/ 325000 h 606722"/>
              <a:gd name="connsiteY159" fmla="*/ 325000 h 606722"/>
              <a:gd name="connsiteX160" fmla="*/ 325000 h 606722"/>
              <a:gd name="connsiteY160" fmla="*/ 325000 h 606722"/>
              <a:gd name="connsiteX161" fmla="*/ 325000 h 606722"/>
              <a:gd name="connsiteY161" fmla="*/ 325000 h 606722"/>
              <a:gd name="connsiteX162" fmla="*/ 325000 h 606722"/>
              <a:gd name="connsiteY162" fmla="*/ 325000 h 606722"/>
              <a:gd name="connsiteX163" fmla="*/ 325000 h 606722"/>
              <a:gd name="connsiteY163" fmla="*/ 325000 h 606722"/>
              <a:gd name="connsiteX164" fmla="*/ 325000 h 606722"/>
              <a:gd name="connsiteY164" fmla="*/ 325000 h 606722"/>
              <a:gd name="connsiteX165" fmla="*/ 325000 h 606722"/>
              <a:gd name="connsiteY165" fmla="*/ 325000 h 606722"/>
              <a:gd name="connsiteX166" fmla="*/ 325000 h 606722"/>
              <a:gd name="connsiteY166" fmla="*/ 325000 h 606722"/>
              <a:gd name="connsiteX167" fmla="*/ 325000 h 606722"/>
              <a:gd name="connsiteY167" fmla="*/ 325000 h 606722"/>
              <a:gd name="connsiteX168" fmla="*/ 325000 h 606722"/>
              <a:gd name="connsiteY168" fmla="*/ 325000 h 606722"/>
              <a:gd name="connsiteX169" fmla="*/ 325000 h 606722"/>
              <a:gd name="connsiteY169" fmla="*/ 325000 h 606722"/>
              <a:gd name="connsiteX170" fmla="*/ 325000 h 606722"/>
              <a:gd name="connsiteY170" fmla="*/ 325000 h 606722"/>
              <a:gd name="connsiteX171" fmla="*/ 325000 h 606722"/>
              <a:gd name="connsiteY171" fmla="*/ 325000 h 606722"/>
              <a:gd name="connsiteX172" fmla="*/ 325000 h 606722"/>
              <a:gd name="connsiteY172" fmla="*/ 325000 h 606722"/>
              <a:gd name="connsiteX173" fmla="*/ 325000 h 606722"/>
              <a:gd name="connsiteY173" fmla="*/ 325000 h 606722"/>
              <a:gd name="connsiteX174" fmla="*/ 325000 h 606722"/>
              <a:gd name="connsiteY174" fmla="*/ 325000 h 606722"/>
              <a:gd name="connsiteX175" fmla="*/ 325000 h 606722"/>
              <a:gd name="connsiteY175" fmla="*/ 325000 h 606722"/>
              <a:gd name="connsiteX176" fmla="*/ 325000 h 606722"/>
              <a:gd name="connsiteY176" fmla="*/ 325000 h 606722"/>
              <a:gd name="connsiteX177" fmla="*/ 325000 h 606722"/>
              <a:gd name="connsiteY177" fmla="*/ 325000 h 606722"/>
              <a:gd name="connsiteX178" fmla="*/ 325000 h 606722"/>
              <a:gd name="connsiteY178" fmla="*/ 325000 h 606722"/>
              <a:gd name="connsiteX179" fmla="*/ 325000 h 606722"/>
              <a:gd name="connsiteY179" fmla="*/ 325000 h 606722"/>
              <a:gd name="connsiteX180" fmla="*/ 325000 h 606722"/>
              <a:gd name="connsiteY180" fmla="*/ 325000 h 606722"/>
              <a:gd name="connsiteX181" fmla="*/ 325000 h 606722"/>
              <a:gd name="connsiteY181" fmla="*/ 325000 h 606722"/>
              <a:gd name="connsiteX182" fmla="*/ 325000 h 606722"/>
              <a:gd name="connsiteY182" fmla="*/ 325000 h 606722"/>
              <a:gd name="connsiteX183" fmla="*/ 325000 h 606722"/>
              <a:gd name="connsiteY183" fmla="*/ 325000 h 606722"/>
              <a:gd name="connsiteX184" fmla="*/ 325000 h 606722"/>
              <a:gd name="connsiteY184" fmla="*/ 325000 h 606722"/>
              <a:gd name="connsiteX185" fmla="*/ 325000 h 606722"/>
              <a:gd name="connsiteY185" fmla="*/ 325000 h 606722"/>
              <a:gd name="connsiteX186" fmla="*/ 325000 h 606722"/>
              <a:gd name="connsiteY186" fmla="*/ 325000 h 606722"/>
              <a:gd name="connsiteX187" fmla="*/ 325000 h 606722"/>
              <a:gd name="connsiteY187" fmla="*/ 325000 h 606722"/>
              <a:gd name="connsiteX188" fmla="*/ 325000 h 606722"/>
              <a:gd name="connsiteY188" fmla="*/ 325000 h 606722"/>
              <a:gd name="connsiteX189" fmla="*/ 325000 h 606722"/>
              <a:gd name="connsiteY189" fmla="*/ 325000 h 606722"/>
              <a:gd name="connsiteX190" fmla="*/ 325000 h 606722"/>
              <a:gd name="connsiteY190" fmla="*/ 325000 h 606722"/>
              <a:gd name="connsiteX191" fmla="*/ 325000 h 606722"/>
              <a:gd name="connsiteY191" fmla="*/ 325000 h 606722"/>
              <a:gd name="connsiteX192" fmla="*/ 325000 h 606722"/>
              <a:gd name="connsiteY192" fmla="*/ 325000 h 606722"/>
              <a:gd name="connsiteX193" fmla="*/ 325000 h 606722"/>
              <a:gd name="connsiteY193" fmla="*/ 325000 h 606722"/>
              <a:gd name="connsiteX194" fmla="*/ 325000 h 606722"/>
              <a:gd name="connsiteY194" fmla="*/ 325000 h 606722"/>
              <a:gd name="connsiteX195" fmla="*/ 325000 h 606722"/>
              <a:gd name="connsiteY195" fmla="*/ 325000 h 606722"/>
              <a:gd name="connsiteX196" fmla="*/ 325000 h 606722"/>
              <a:gd name="connsiteY196" fmla="*/ 325000 h 606722"/>
              <a:gd name="connsiteX197" fmla="*/ 325000 h 606722"/>
              <a:gd name="connsiteY197" fmla="*/ 325000 h 606722"/>
              <a:gd name="connsiteX198" fmla="*/ 325000 h 606722"/>
              <a:gd name="connsiteY198" fmla="*/ 325000 h 606722"/>
              <a:gd name="connsiteX199" fmla="*/ 325000 h 606722"/>
              <a:gd name="connsiteY199" fmla="*/ 325000 h 606722"/>
              <a:gd name="connsiteX200" fmla="*/ 325000 h 606722"/>
              <a:gd name="connsiteY200" fmla="*/ 325000 h 606722"/>
              <a:gd name="connsiteX201" fmla="*/ 325000 h 606722"/>
              <a:gd name="connsiteY201" fmla="*/ 325000 h 606722"/>
              <a:gd name="connsiteX202" fmla="*/ 325000 h 606722"/>
              <a:gd name="connsiteY202" fmla="*/ 325000 h 606722"/>
              <a:gd name="connsiteX203" fmla="*/ 325000 h 606722"/>
              <a:gd name="connsiteY203" fmla="*/ 325000 h 606722"/>
              <a:gd name="connsiteX204" fmla="*/ 325000 h 606722"/>
              <a:gd name="connsiteY204" fmla="*/ 325000 h 606722"/>
              <a:gd name="connsiteX205" fmla="*/ 325000 h 606722"/>
              <a:gd name="connsiteY205" fmla="*/ 325000 h 606722"/>
              <a:gd name="connsiteX206" fmla="*/ 325000 h 606722"/>
              <a:gd name="connsiteY206" fmla="*/ 325000 h 606722"/>
              <a:gd name="connsiteX207" fmla="*/ 325000 h 606722"/>
              <a:gd name="connsiteY207" fmla="*/ 325000 h 606722"/>
              <a:gd name="connsiteX208" fmla="*/ 325000 h 606722"/>
              <a:gd name="connsiteY208" fmla="*/ 325000 h 606722"/>
              <a:gd name="connsiteX209" fmla="*/ 325000 h 606722"/>
              <a:gd name="connsiteY209" fmla="*/ 325000 h 606722"/>
              <a:gd name="connsiteX210" fmla="*/ 325000 h 606722"/>
              <a:gd name="connsiteY210" fmla="*/ 325000 h 606722"/>
              <a:gd name="connsiteX211" fmla="*/ 325000 h 606722"/>
              <a:gd name="connsiteY211" fmla="*/ 325000 h 606722"/>
              <a:gd name="connsiteX212" fmla="*/ 325000 h 606722"/>
              <a:gd name="connsiteY21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609614" h="608697">
                <a:moveTo>
                  <a:pt x="550616" y="549788"/>
                </a:moveTo>
                <a:lnTo>
                  <a:pt x="550616" y="589092"/>
                </a:lnTo>
                <a:lnTo>
                  <a:pt x="589979" y="589092"/>
                </a:lnTo>
                <a:lnTo>
                  <a:pt x="589979" y="549788"/>
                </a:lnTo>
                <a:close/>
                <a:moveTo>
                  <a:pt x="334352" y="549788"/>
                </a:moveTo>
                <a:lnTo>
                  <a:pt x="334352" y="589092"/>
                </a:lnTo>
                <a:lnTo>
                  <a:pt x="373623" y="589092"/>
                </a:lnTo>
                <a:lnTo>
                  <a:pt x="373623" y="549788"/>
                </a:lnTo>
                <a:close/>
                <a:moveTo>
                  <a:pt x="275346" y="530158"/>
                </a:moveTo>
                <a:lnTo>
                  <a:pt x="294963" y="530158"/>
                </a:lnTo>
                <a:lnTo>
                  <a:pt x="294963" y="549775"/>
                </a:lnTo>
                <a:lnTo>
                  <a:pt x="275346" y="549775"/>
                </a:lnTo>
                <a:close/>
                <a:moveTo>
                  <a:pt x="235971" y="530158"/>
                </a:moveTo>
                <a:lnTo>
                  <a:pt x="255588" y="530158"/>
                </a:lnTo>
                <a:lnTo>
                  <a:pt x="255588" y="549775"/>
                </a:lnTo>
                <a:lnTo>
                  <a:pt x="235971" y="549775"/>
                </a:lnTo>
                <a:close/>
                <a:moveTo>
                  <a:pt x="196595" y="530158"/>
                </a:moveTo>
                <a:lnTo>
                  <a:pt x="216353" y="530158"/>
                </a:lnTo>
                <a:lnTo>
                  <a:pt x="216353" y="549775"/>
                </a:lnTo>
                <a:lnTo>
                  <a:pt x="196595" y="549775"/>
                </a:lnTo>
                <a:close/>
                <a:moveTo>
                  <a:pt x="196595" y="490853"/>
                </a:moveTo>
                <a:lnTo>
                  <a:pt x="216353" y="490853"/>
                </a:lnTo>
                <a:lnTo>
                  <a:pt x="216353" y="510611"/>
                </a:lnTo>
                <a:lnTo>
                  <a:pt x="196595" y="510611"/>
                </a:lnTo>
                <a:close/>
                <a:moveTo>
                  <a:pt x="196595" y="451689"/>
                </a:moveTo>
                <a:lnTo>
                  <a:pt x="216353" y="451689"/>
                </a:lnTo>
                <a:lnTo>
                  <a:pt x="216353" y="471306"/>
                </a:lnTo>
                <a:lnTo>
                  <a:pt x="196595" y="471306"/>
                </a:lnTo>
                <a:close/>
                <a:moveTo>
                  <a:pt x="390492" y="432153"/>
                </a:moveTo>
                <a:cubicBezTo>
                  <a:pt x="359334" y="433626"/>
                  <a:pt x="334352" y="459399"/>
                  <a:pt x="334352" y="490879"/>
                </a:cubicBezTo>
                <a:lnTo>
                  <a:pt x="334352" y="530182"/>
                </a:lnTo>
                <a:lnTo>
                  <a:pt x="373623" y="530182"/>
                </a:lnTo>
                <a:lnTo>
                  <a:pt x="373623" y="490879"/>
                </a:lnTo>
                <a:lnTo>
                  <a:pt x="393350" y="490879"/>
                </a:lnTo>
                <a:lnTo>
                  <a:pt x="393350" y="589092"/>
                </a:lnTo>
                <a:lnTo>
                  <a:pt x="530981" y="589092"/>
                </a:lnTo>
                <a:lnTo>
                  <a:pt x="530981" y="490879"/>
                </a:lnTo>
                <a:lnTo>
                  <a:pt x="550616" y="490879"/>
                </a:lnTo>
                <a:lnTo>
                  <a:pt x="550616" y="530182"/>
                </a:lnTo>
                <a:lnTo>
                  <a:pt x="589979" y="530182"/>
                </a:lnTo>
                <a:lnTo>
                  <a:pt x="589979" y="490879"/>
                </a:lnTo>
                <a:cubicBezTo>
                  <a:pt x="589979" y="459399"/>
                  <a:pt x="564997" y="433626"/>
                  <a:pt x="533747" y="432153"/>
                </a:cubicBezTo>
                <a:lnTo>
                  <a:pt x="542596" y="467223"/>
                </a:lnTo>
                <a:lnTo>
                  <a:pt x="462120" y="501556"/>
                </a:lnTo>
                <a:lnTo>
                  <a:pt x="381735" y="467223"/>
                </a:lnTo>
                <a:close/>
                <a:moveTo>
                  <a:pt x="506737" y="431969"/>
                </a:moveTo>
                <a:lnTo>
                  <a:pt x="479450" y="472838"/>
                </a:lnTo>
                <a:lnTo>
                  <a:pt x="519366" y="455717"/>
                </a:lnTo>
                <a:lnTo>
                  <a:pt x="513466" y="431969"/>
                </a:lnTo>
                <a:close/>
                <a:moveTo>
                  <a:pt x="441194" y="431969"/>
                </a:moveTo>
                <a:lnTo>
                  <a:pt x="462120" y="463357"/>
                </a:lnTo>
                <a:lnTo>
                  <a:pt x="483138" y="431969"/>
                </a:lnTo>
                <a:close/>
                <a:moveTo>
                  <a:pt x="410865" y="431969"/>
                </a:moveTo>
                <a:lnTo>
                  <a:pt x="404873" y="455717"/>
                </a:lnTo>
                <a:lnTo>
                  <a:pt x="444789" y="472838"/>
                </a:lnTo>
                <a:lnTo>
                  <a:pt x="417595" y="431969"/>
                </a:lnTo>
                <a:lnTo>
                  <a:pt x="412985" y="431969"/>
                </a:lnTo>
                <a:close/>
                <a:moveTo>
                  <a:pt x="19635" y="333849"/>
                </a:moveTo>
                <a:lnTo>
                  <a:pt x="19635" y="412364"/>
                </a:lnTo>
                <a:lnTo>
                  <a:pt x="393350" y="412364"/>
                </a:lnTo>
                <a:lnTo>
                  <a:pt x="393350" y="399017"/>
                </a:lnTo>
                <a:cubicBezTo>
                  <a:pt x="381090" y="383922"/>
                  <a:pt x="373623" y="364592"/>
                  <a:pt x="373623" y="343606"/>
                </a:cubicBezTo>
                <a:lnTo>
                  <a:pt x="373623" y="333849"/>
                </a:lnTo>
                <a:close/>
                <a:moveTo>
                  <a:pt x="490328" y="319582"/>
                </a:moveTo>
                <a:lnTo>
                  <a:pt x="485258" y="324644"/>
                </a:lnTo>
                <a:cubicBezTo>
                  <a:pt x="472997" y="336886"/>
                  <a:pt x="456681" y="343606"/>
                  <a:pt x="439350" y="343606"/>
                </a:cubicBezTo>
                <a:lnTo>
                  <a:pt x="393350" y="343606"/>
                </a:lnTo>
                <a:cubicBezTo>
                  <a:pt x="393350" y="381528"/>
                  <a:pt x="424232" y="412364"/>
                  <a:pt x="462120" y="412364"/>
                </a:cubicBezTo>
                <a:cubicBezTo>
                  <a:pt x="500099" y="412364"/>
                  <a:pt x="530981" y="381528"/>
                  <a:pt x="530981" y="343606"/>
                </a:cubicBezTo>
                <a:lnTo>
                  <a:pt x="530981" y="342777"/>
                </a:lnTo>
                <a:cubicBezTo>
                  <a:pt x="515033" y="340384"/>
                  <a:pt x="500560" y="332192"/>
                  <a:pt x="490328" y="319582"/>
                </a:cubicBezTo>
                <a:close/>
                <a:moveTo>
                  <a:pt x="39362" y="274940"/>
                </a:moveTo>
                <a:lnTo>
                  <a:pt x="39362" y="314151"/>
                </a:lnTo>
                <a:lnTo>
                  <a:pt x="58998" y="314151"/>
                </a:lnTo>
                <a:lnTo>
                  <a:pt x="58998" y="294545"/>
                </a:lnTo>
                <a:lnTo>
                  <a:pt x="78633" y="294545"/>
                </a:lnTo>
                <a:lnTo>
                  <a:pt x="78633" y="314151"/>
                </a:lnTo>
                <a:lnTo>
                  <a:pt x="98360" y="314151"/>
                </a:lnTo>
                <a:lnTo>
                  <a:pt x="98360" y="294545"/>
                </a:lnTo>
                <a:lnTo>
                  <a:pt x="117996" y="294545"/>
                </a:lnTo>
                <a:lnTo>
                  <a:pt x="117996" y="314151"/>
                </a:lnTo>
                <a:lnTo>
                  <a:pt x="137631" y="314151"/>
                </a:lnTo>
                <a:lnTo>
                  <a:pt x="137631" y="294545"/>
                </a:lnTo>
                <a:lnTo>
                  <a:pt x="157358" y="294545"/>
                </a:lnTo>
                <a:lnTo>
                  <a:pt x="157358" y="314151"/>
                </a:lnTo>
                <a:lnTo>
                  <a:pt x="176993" y="314151"/>
                </a:lnTo>
                <a:lnTo>
                  <a:pt x="176993" y="294545"/>
                </a:lnTo>
                <a:lnTo>
                  <a:pt x="196629" y="294545"/>
                </a:lnTo>
                <a:lnTo>
                  <a:pt x="196629" y="314151"/>
                </a:lnTo>
                <a:lnTo>
                  <a:pt x="216356" y="314151"/>
                </a:lnTo>
                <a:lnTo>
                  <a:pt x="216356" y="294545"/>
                </a:lnTo>
                <a:lnTo>
                  <a:pt x="235992" y="294545"/>
                </a:lnTo>
                <a:lnTo>
                  <a:pt x="235992" y="314151"/>
                </a:lnTo>
                <a:lnTo>
                  <a:pt x="255627" y="314151"/>
                </a:lnTo>
                <a:lnTo>
                  <a:pt x="255627" y="294545"/>
                </a:lnTo>
                <a:lnTo>
                  <a:pt x="275354" y="294545"/>
                </a:lnTo>
                <a:lnTo>
                  <a:pt x="275354" y="314151"/>
                </a:lnTo>
                <a:lnTo>
                  <a:pt x="294990" y="314151"/>
                </a:lnTo>
                <a:lnTo>
                  <a:pt x="294990" y="294545"/>
                </a:lnTo>
                <a:lnTo>
                  <a:pt x="314625" y="294545"/>
                </a:lnTo>
                <a:lnTo>
                  <a:pt x="314625" y="314151"/>
                </a:lnTo>
                <a:lnTo>
                  <a:pt x="334352" y="314151"/>
                </a:lnTo>
                <a:lnTo>
                  <a:pt x="334352" y="294545"/>
                </a:lnTo>
                <a:lnTo>
                  <a:pt x="353987" y="294545"/>
                </a:lnTo>
                <a:lnTo>
                  <a:pt x="353987" y="314151"/>
                </a:lnTo>
                <a:lnTo>
                  <a:pt x="373623" y="314151"/>
                </a:lnTo>
                <a:lnTo>
                  <a:pt x="373623" y="304394"/>
                </a:lnTo>
                <a:lnTo>
                  <a:pt x="373623" y="274940"/>
                </a:lnTo>
                <a:close/>
                <a:moveTo>
                  <a:pt x="442484" y="255242"/>
                </a:moveTo>
                <a:cubicBezTo>
                  <a:pt x="415382" y="255242"/>
                  <a:pt x="393350" y="277333"/>
                  <a:pt x="393350" y="304394"/>
                </a:cubicBezTo>
                <a:lnTo>
                  <a:pt x="393350" y="324000"/>
                </a:lnTo>
                <a:lnTo>
                  <a:pt x="439350" y="324000"/>
                </a:lnTo>
                <a:cubicBezTo>
                  <a:pt x="451426" y="324000"/>
                  <a:pt x="462765" y="319306"/>
                  <a:pt x="471338" y="310745"/>
                </a:cubicBezTo>
                <a:lnTo>
                  <a:pt x="493186" y="288931"/>
                </a:lnTo>
                <a:lnTo>
                  <a:pt x="503142" y="303842"/>
                </a:lnTo>
                <a:cubicBezTo>
                  <a:pt x="509687" y="313691"/>
                  <a:pt x="519735" y="320410"/>
                  <a:pt x="530981" y="322895"/>
                </a:cubicBezTo>
                <a:lnTo>
                  <a:pt x="530981" y="304394"/>
                </a:lnTo>
                <a:cubicBezTo>
                  <a:pt x="530981" y="277333"/>
                  <a:pt x="508949" y="255242"/>
                  <a:pt x="481847" y="255242"/>
                </a:cubicBezTo>
                <a:close/>
                <a:moveTo>
                  <a:pt x="511316" y="196313"/>
                </a:moveTo>
                <a:lnTo>
                  <a:pt x="531004" y="196313"/>
                </a:lnTo>
                <a:lnTo>
                  <a:pt x="531004" y="216001"/>
                </a:lnTo>
                <a:lnTo>
                  <a:pt x="511316" y="216001"/>
                </a:lnTo>
                <a:close/>
                <a:moveTo>
                  <a:pt x="19635" y="176727"/>
                </a:moveTo>
                <a:lnTo>
                  <a:pt x="19635" y="255242"/>
                </a:lnTo>
                <a:lnTo>
                  <a:pt x="393350" y="255242"/>
                </a:lnTo>
                <a:lnTo>
                  <a:pt x="393350" y="176727"/>
                </a:lnTo>
                <a:close/>
                <a:moveTo>
                  <a:pt x="511316" y="157149"/>
                </a:moveTo>
                <a:lnTo>
                  <a:pt x="531004" y="157149"/>
                </a:lnTo>
                <a:lnTo>
                  <a:pt x="531004" y="176696"/>
                </a:lnTo>
                <a:lnTo>
                  <a:pt x="511316" y="176696"/>
                </a:lnTo>
                <a:close/>
                <a:moveTo>
                  <a:pt x="511316" y="117844"/>
                </a:moveTo>
                <a:lnTo>
                  <a:pt x="531004" y="117844"/>
                </a:lnTo>
                <a:lnTo>
                  <a:pt x="531004" y="137461"/>
                </a:lnTo>
                <a:lnTo>
                  <a:pt x="511316" y="137461"/>
                </a:lnTo>
                <a:close/>
                <a:moveTo>
                  <a:pt x="471941" y="117844"/>
                </a:moveTo>
                <a:lnTo>
                  <a:pt x="491629" y="117844"/>
                </a:lnTo>
                <a:lnTo>
                  <a:pt x="491629" y="137461"/>
                </a:lnTo>
                <a:lnTo>
                  <a:pt x="471941" y="137461"/>
                </a:lnTo>
                <a:close/>
                <a:moveTo>
                  <a:pt x="432636" y="117844"/>
                </a:moveTo>
                <a:lnTo>
                  <a:pt x="452324" y="117844"/>
                </a:lnTo>
                <a:lnTo>
                  <a:pt x="452324" y="137461"/>
                </a:lnTo>
                <a:lnTo>
                  <a:pt x="432636" y="137461"/>
                </a:lnTo>
                <a:close/>
                <a:moveTo>
                  <a:pt x="39362" y="117818"/>
                </a:moveTo>
                <a:lnTo>
                  <a:pt x="39362" y="157121"/>
                </a:lnTo>
                <a:lnTo>
                  <a:pt x="58998" y="157121"/>
                </a:lnTo>
                <a:lnTo>
                  <a:pt x="58998" y="137424"/>
                </a:lnTo>
                <a:lnTo>
                  <a:pt x="78633" y="137424"/>
                </a:lnTo>
                <a:lnTo>
                  <a:pt x="78633" y="157121"/>
                </a:lnTo>
                <a:lnTo>
                  <a:pt x="98360" y="157121"/>
                </a:lnTo>
                <a:lnTo>
                  <a:pt x="98360" y="137424"/>
                </a:lnTo>
                <a:lnTo>
                  <a:pt x="117996" y="137424"/>
                </a:lnTo>
                <a:lnTo>
                  <a:pt x="117996" y="157121"/>
                </a:lnTo>
                <a:lnTo>
                  <a:pt x="137631" y="157121"/>
                </a:lnTo>
                <a:lnTo>
                  <a:pt x="137631" y="137424"/>
                </a:lnTo>
                <a:lnTo>
                  <a:pt x="157358" y="137424"/>
                </a:lnTo>
                <a:lnTo>
                  <a:pt x="157358" y="157121"/>
                </a:lnTo>
                <a:lnTo>
                  <a:pt x="176993" y="157121"/>
                </a:lnTo>
                <a:lnTo>
                  <a:pt x="176993" y="137424"/>
                </a:lnTo>
                <a:lnTo>
                  <a:pt x="196629" y="137424"/>
                </a:lnTo>
                <a:lnTo>
                  <a:pt x="196629" y="157121"/>
                </a:lnTo>
                <a:lnTo>
                  <a:pt x="216356" y="157121"/>
                </a:lnTo>
                <a:lnTo>
                  <a:pt x="216356" y="137424"/>
                </a:lnTo>
                <a:lnTo>
                  <a:pt x="235992" y="137424"/>
                </a:lnTo>
                <a:lnTo>
                  <a:pt x="235992" y="157121"/>
                </a:lnTo>
                <a:lnTo>
                  <a:pt x="255627" y="157121"/>
                </a:lnTo>
                <a:lnTo>
                  <a:pt x="255627" y="137424"/>
                </a:lnTo>
                <a:lnTo>
                  <a:pt x="275354" y="137424"/>
                </a:lnTo>
                <a:lnTo>
                  <a:pt x="275354" y="157121"/>
                </a:lnTo>
                <a:lnTo>
                  <a:pt x="294990" y="157121"/>
                </a:lnTo>
                <a:lnTo>
                  <a:pt x="294990" y="137424"/>
                </a:lnTo>
                <a:lnTo>
                  <a:pt x="314625" y="137424"/>
                </a:lnTo>
                <a:lnTo>
                  <a:pt x="314625" y="157121"/>
                </a:lnTo>
                <a:lnTo>
                  <a:pt x="334352" y="157121"/>
                </a:lnTo>
                <a:lnTo>
                  <a:pt x="334352" y="137424"/>
                </a:lnTo>
                <a:lnTo>
                  <a:pt x="353987" y="137424"/>
                </a:lnTo>
                <a:lnTo>
                  <a:pt x="353987" y="157121"/>
                </a:lnTo>
                <a:lnTo>
                  <a:pt x="373623" y="157121"/>
                </a:lnTo>
                <a:lnTo>
                  <a:pt x="373623" y="117818"/>
                </a:lnTo>
                <a:close/>
                <a:moveTo>
                  <a:pt x="19635" y="19605"/>
                </a:moveTo>
                <a:lnTo>
                  <a:pt x="19635" y="98212"/>
                </a:lnTo>
                <a:lnTo>
                  <a:pt x="393350" y="98212"/>
                </a:lnTo>
                <a:lnTo>
                  <a:pt x="393350" y="19605"/>
                </a:lnTo>
                <a:close/>
                <a:moveTo>
                  <a:pt x="0" y="0"/>
                </a:moveTo>
                <a:lnTo>
                  <a:pt x="412985" y="0"/>
                </a:lnTo>
                <a:lnTo>
                  <a:pt x="412985" y="117818"/>
                </a:lnTo>
                <a:lnTo>
                  <a:pt x="393350" y="117818"/>
                </a:lnTo>
                <a:lnTo>
                  <a:pt x="393350" y="157121"/>
                </a:lnTo>
                <a:lnTo>
                  <a:pt x="412985" y="157121"/>
                </a:lnTo>
                <a:lnTo>
                  <a:pt x="412985" y="242356"/>
                </a:lnTo>
                <a:cubicBezTo>
                  <a:pt x="421927" y="238122"/>
                  <a:pt x="431883" y="235636"/>
                  <a:pt x="442484" y="235636"/>
                </a:cubicBezTo>
                <a:lnTo>
                  <a:pt x="481847" y="235636"/>
                </a:lnTo>
                <a:cubicBezTo>
                  <a:pt x="519735" y="235636"/>
                  <a:pt x="550616" y="266472"/>
                  <a:pt x="550616" y="304394"/>
                </a:cubicBezTo>
                <a:lnTo>
                  <a:pt x="550616" y="343606"/>
                </a:lnTo>
                <a:cubicBezTo>
                  <a:pt x="550616" y="371403"/>
                  <a:pt x="537711" y="396164"/>
                  <a:pt x="517614" y="412364"/>
                </a:cubicBezTo>
                <a:lnTo>
                  <a:pt x="530981" y="412364"/>
                </a:lnTo>
                <a:cubicBezTo>
                  <a:pt x="574400" y="412364"/>
                  <a:pt x="609614" y="447617"/>
                  <a:pt x="609614" y="490879"/>
                </a:cubicBezTo>
                <a:lnTo>
                  <a:pt x="609614" y="608697"/>
                </a:lnTo>
                <a:lnTo>
                  <a:pt x="540845" y="608697"/>
                </a:lnTo>
                <a:lnTo>
                  <a:pt x="530981" y="608697"/>
                </a:lnTo>
                <a:lnTo>
                  <a:pt x="393350" y="608697"/>
                </a:lnTo>
                <a:lnTo>
                  <a:pt x="383486" y="608697"/>
                </a:lnTo>
                <a:lnTo>
                  <a:pt x="314625" y="608697"/>
                </a:lnTo>
                <a:lnTo>
                  <a:pt x="314625" y="490879"/>
                </a:lnTo>
                <a:cubicBezTo>
                  <a:pt x="314625" y="467407"/>
                  <a:pt x="325042" y="446421"/>
                  <a:pt x="341450" y="431969"/>
                </a:cubicBezTo>
                <a:lnTo>
                  <a:pt x="0" y="431969"/>
                </a:lnTo>
                <a:lnTo>
                  <a:pt x="0" y="314151"/>
                </a:lnTo>
                <a:lnTo>
                  <a:pt x="19635" y="314151"/>
                </a:lnTo>
                <a:lnTo>
                  <a:pt x="19635" y="274940"/>
                </a:lnTo>
                <a:lnTo>
                  <a:pt x="0" y="274940"/>
                </a:lnTo>
                <a:lnTo>
                  <a:pt x="0" y="157121"/>
                </a:lnTo>
                <a:lnTo>
                  <a:pt x="19635" y="157121"/>
                </a:lnTo>
                <a:lnTo>
                  <a:pt x="19635" y="117818"/>
                </a:lnTo>
                <a:lnTo>
                  <a:pt x="0" y="117818"/>
                </a:lnTo>
                <a:close/>
              </a:path>
            </a:pathLst>
          </a:custGeom>
          <a:gradFill flip="none" rotWithShape="1">
            <a:gsLst>
              <a:gs pos="0">
                <a:schemeClr val="accent1"/>
              </a:gs>
              <a:gs pos="100000">
                <a:schemeClr val="accent3"/>
              </a:gs>
            </a:gsLst>
            <a:lin ang="5400000" scaled="1"/>
            <a:tileRect/>
          </a:gradFill>
          <a:ln>
            <a:noFill/>
          </a:ln>
        </p:spPr>
        <p:txBody>
          <a:bodyPr/>
          <a:lstStyle/>
          <a:p>
            <a:endParaRPr lang="zh-CN" altLang="en-US"/>
          </a:p>
        </p:txBody>
      </p:sp>
    </p:spTree>
    <p:extLst>
      <p:ext uri="{BB962C8B-B14F-4D97-AF65-F5344CB8AC3E}">
        <p14:creationId xmlns:p14="http://schemas.microsoft.com/office/powerpoint/2010/main" val="2372353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a:extLst>
              <a:ext uri="{FF2B5EF4-FFF2-40B4-BE49-F238E27FC236}">
                <a16:creationId xmlns:a16="http://schemas.microsoft.com/office/drawing/2014/main" id="{F13815D2-1BAE-7FA9-7234-4E4BE2C6A39D}"/>
              </a:ext>
            </a:extLst>
          </p:cNvPr>
          <p:cNvSpPr/>
          <p:nvPr/>
        </p:nvSpPr>
        <p:spPr>
          <a:xfrm>
            <a:off x="2694489" y="542602"/>
            <a:ext cx="8801684" cy="238126"/>
          </a:xfrm>
          <a:prstGeom prst="parallelogram">
            <a:avLst>
              <a:gd name="adj" fmla="val 49324"/>
            </a:avLst>
          </a:prstGeom>
          <a:solidFill>
            <a:schemeClr val="accent3">
              <a:lumMod val="20000"/>
              <a:lumOff val="80000"/>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5" name="任意多边形: 形状 4">
            <a:extLst>
              <a:ext uri="{FF2B5EF4-FFF2-40B4-BE49-F238E27FC236}">
                <a16:creationId xmlns:a16="http://schemas.microsoft.com/office/drawing/2014/main" id="{909A0CEE-C54C-140A-1DC8-1E680DF220A1}"/>
              </a:ext>
            </a:extLst>
          </p:cNvPr>
          <p:cNvSpPr/>
          <p:nvPr/>
        </p:nvSpPr>
        <p:spPr>
          <a:xfrm>
            <a:off x="695827" y="325761"/>
            <a:ext cx="2474914"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gradFill flip="none" rotWithShape="1">
            <a:gsLst>
              <a:gs pos="100000">
                <a:schemeClr val="accent3"/>
              </a:gs>
              <a:gs pos="23000">
                <a:schemeClr val="accent1"/>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6" name="文本框 5">
            <a:extLst>
              <a:ext uri="{FF2B5EF4-FFF2-40B4-BE49-F238E27FC236}">
                <a16:creationId xmlns:a16="http://schemas.microsoft.com/office/drawing/2014/main" id="{F2054446-F8FC-F885-FC65-A0088302DD71}"/>
              </a:ext>
            </a:extLst>
          </p:cNvPr>
          <p:cNvSpPr txBox="1"/>
          <p:nvPr/>
        </p:nvSpPr>
        <p:spPr>
          <a:xfrm>
            <a:off x="695828" y="336931"/>
            <a:ext cx="222852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rgbClr val="FFFFFF"/>
                </a:solidFill>
                <a:effectLst>
                  <a:outerShdw dist="38100" algn="ctr" rotWithShape="0">
                    <a:schemeClr val="accent1">
                      <a:lumMod val="50000"/>
                    </a:schemeClr>
                  </a:outerShdw>
                </a:effectLst>
                <a:uLnTx/>
                <a:uFillTx/>
                <a:latin typeface="+mj-ea"/>
                <a:ea typeface="+mj-ea"/>
                <a:cs typeface="阿里巴巴普惠体 H" panose="00020600040101010101" pitchFamily="18" charset="-122"/>
              </a:rPr>
              <a:t>基本情况</a:t>
            </a:r>
          </a:p>
        </p:txBody>
      </p:sp>
      <p:sp>
        <p:nvSpPr>
          <p:cNvPr id="7" name="平行四边形 6">
            <a:extLst>
              <a:ext uri="{FF2B5EF4-FFF2-40B4-BE49-F238E27FC236}">
                <a16:creationId xmlns:a16="http://schemas.microsoft.com/office/drawing/2014/main" id="{6D44CF4E-588B-0AD2-8AE7-852497B1F74F}"/>
              </a:ext>
            </a:extLst>
          </p:cNvPr>
          <p:cNvSpPr/>
          <p:nvPr/>
        </p:nvSpPr>
        <p:spPr>
          <a:xfrm>
            <a:off x="485790" y="287015"/>
            <a:ext cx="2752726" cy="485774"/>
          </a:xfrm>
          <a:prstGeom prst="parallelogram">
            <a:avLst>
              <a:gd name="adj" fmla="val 49324"/>
            </a:avLst>
          </a:prstGeom>
          <a:noFill/>
          <a:ln w="6350" cap="flat" cmpd="sng" algn="ctr">
            <a:gradFill flip="none" rotWithShape="1">
              <a:gsLst>
                <a:gs pos="70000">
                  <a:schemeClr val="accent3">
                    <a:alpha val="0"/>
                  </a:schemeClr>
                </a:gs>
                <a:gs pos="100000">
                  <a:schemeClr val="accent3"/>
                </a:gs>
              </a:gsLst>
              <a:lin ang="189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21" name="六边形 57">
            <a:extLst>
              <a:ext uri="{FF2B5EF4-FFF2-40B4-BE49-F238E27FC236}">
                <a16:creationId xmlns:a16="http://schemas.microsoft.com/office/drawing/2014/main" id="{AB0795E6-BB61-52D7-1FF4-BA228681DB5C}"/>
              </a:ext>
            </a:extLst>
          </p:cNvPr>
          <p:cNvSpPr/>
          <p:nvPr/>
        </p:nvSpPr>
        <p:spPr>
          <a:xfrm rot="16200000">
            <a:off x="6210846" y="1807563"/>
            <a:ext cx="2621957" cy="2282310"/>
          </a:xfrm>
          <a:prstGeom prst="hexagon">
            <a:avLst/>
          </a:prstGeom>
          <a:noFill/>
          <a:ln w="6350" cap="flat" cmpd="sng" algn="ctr">
            <a:gradFill flip="none" rotWithShape="1">
              <a:gsLst>
                <a:gs pos="0">
                  <a:schemeClr val="accent1">
                    <a:alpha val="50000"/>
                  </a:schemeClr>
                </a:gs>
                <a:gs pos="35000">
                  <a:schemeClr val="accent1">
                    <a:alpha val="0"/>
                  </a:schemeClr>
                </a:gs>
              </a:gsLst>
              <a:lin ang="10800000" scaled="1"/>
              <a:tileRect/>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六边形 57">
            <a:extLst>
              <a:ext uri="{FF2B5EF4-FFF2-40B4-BE49-F238E27FC236}">
                <a16:creationId xmlns:a16="http://schemas.microsoft.com/office/drawing/2014/main" id="{1F78BEC2-4530-86CD-424D-6114BEA7795A}"/>
              </a:ext>
            </a:extLst>
          </p:cNvPr>
          <p:cNvSpPr/>
          <p:nvPr/>
        </p:nvSpPr>
        <p:spPr>
          <a:xfrm rot="16200000">
            <a:off x="6210845" y="2039993"/>
            <a:ext cx="2621957" cy="2282310"/>
          </a:xfrm>
          <a:prstGeom prst="hexagon">
            <a:avLst/>
          </a:prstGeom>
          <a:noFill/>
          <a:ln w="6350" cap="flat" cmpd="sng" algn="ctr">
            <a:gradFill flip="none" rotWithShape="1">
              <a:gsLst>
                <a:gs pos="0">
                  <a:schemeClr val="accent1">
                    <a:alpha val="50000"/>
                  </a:schemeClr>
                </a:gs>
                <a:gs pos="35000">
                  <a:schemeClr val="accent1">
                    <a:alpha val="0"/>
                  </a:schemeClr>
                </a:gs>
              </a:gsLst>
              <a:lin ang="10800000" scaled="1"/>
              <a:tileRect/>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矩形 22">
            <a:extLst>
              <a:ext uri="{FF2B5EF4-FFF2-40B4-BE49-F238E27FC236}">
                <a16:creationId xmlns:a16="http://schemas.microsoft.com/office/drawing/2014/main" id="{F5D389FE-711C-DB28-1FB9-F793CD2EA8E2}"/>
              </a:ext>
            </a:extLst>
          </p:cNvPr>
          <p:cNvSpPr/>
          <p:nvPr/>
        </p:nvSpPr>
        <p:spPr>
          <a:xfrm>
            <a:off x="6380667" y="3757582"/>
            <a:ext cx="2282309" cy="2111437"/>
          </a:xfrm>
          <a:prstGeom prst="rect">
            <a:avLst/>
          </a:prstGeom>
          <a:solidFill>
            <a:sysClr val="window" lastClr="FFFFFF"/>
          </a:solidFill>
          <a:ln w="6350" cap="flat" cmpd="sng" algn="ctr">
            <a:gradFill flip="none" rotWithShape="1">
              <a:gsLst>
                <a:gs pos="0">
                  <a:schemeClr val="accent1"/>
                </a:gs>
                <a:gs pos="100000">
                  <a:schemeClr val="accent1">
                    <a:alpha val="0"/>
                  </a:schemeClr>
                </a:gs>
              </a:gsLst>
              <a:lin ang="16200000" scaled="1"/>
              <a:tileRect/>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4" name="直接连接符 23">
            <a:extLst>
              <a:ext uri="{FF2B5EF4-FFF2-40B4-BE49-F238E27FC236}">
                <a16:creationId xmlns:a16="http://schemas.microsoft.com/office/drawing/2014/main" id="{A800F477-9B27-9A45-FDA3-666D6657E5F0}"/>
              </a:ext>
            </a:extLst>
          </p:cNvPr>
          <p:cNvCxnSpPr/>
          <p:nvPr/>
        </p:nvCxnSpPr>
        <p:spPr>
          <a:xfrm>
            <a:off x="6380667" y="5851987"/>
            <a:ext cx="2282309" cy="0"/>
          </a:xfrm>
          <a:prstGeom prst="line">
            <a:avLst/>
          </a:prstGeom>
          <a:noFill/>
          <a:ln w="28575" cap="flat" cmpd="sng" algn="ctr">
            <a:solidFill>
              <a:schemeClr val="accent1"/>
            </a:solidFill>
            <a:prstDash val="solid"/>
            <a:miter lim="800000"/>
          </a:ln>
          <a:effectLst/>
        </p:spPr>
      </p:cxnSp>
      <p:sp>
        <p:nvSpPr>
          <p:cNvPr id="25" name="六边形 57">
            <a:extLst>
              <a:ext uri="{FF2B5EF4-FFF2-40B4-BE49-F238E27FC236}">
                <a16:creationId xmlns:a16="http://schemas.microsoft.com/office/drawing/2014/main" id="{29B7F8E9-5607-C684-5F3F-277271F0D71F}"/>
              </a:ext>
            </a:extLst>
          </p:cNvPr>
          <p:cNvSpPr/>
          <p:nvPr/>
        </p:nvSpPr>
        <p:spPr>
          <a:xfrm rot="16200000">
            <a:off x="6210843" y="2261040"/>
            <a:ext cx="2621957" cy="2282310"/>
          </a:xfrm>
          <a:prstGeom prst="hexagon">
            <a:avLst/>
          </a:prstGeom>
          <a:solidFill>
            <a:sysClr val="window" lastClr="FFFFFF"/>
          </a:solidFill>
          <a:ln w="6350" cap="flat" cmpd="sng" algn="ctr">
            <a:gradFill flip="none" rotWithShape="1">
              <a:gsLst>
                <a:gs pos="0">
                  <a:schemeClr val="accent1"/>
                </a:gs>
                <a:gs pos="100000">
                  <a:schemeClr val="accent1">
                    <a:alpha val="0"/>
                  </a:schemeClr>
                </a:gs>
              </a:gsLst>
              <a:lin ang="10800000" scaled="1"/>
              <a:tileRect/>
            </a:gradFill>
            <a:prstDash val="solid"/>
            <a:miter lim="800000"/>
          </a:ln>
          <a:effectLst>
            <a:outerShdw blurRad="381000" dist="279400" dir="5400000" sx="90000" sy="90000" algn="t" rotWithShape="0">
              <a:schemeClr val="accent1">
                <a:alpha val="25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6" name="文本框 25">
            <a:extLst>
              <a:ext uri="{FF2B5EF4-FFF2-40B4-BE49-F238E27FC236}">
                <a16:creationId xmlns:a16="http://schemas.microsoft.com/office/drawing/2014/main" id="{AB81D093-CEA6-EED8-8E47-37D0671EFD66}"/>
              </a:ext>
            </a:extLst>
          </p:cNvPr>
          <p:cNvSpPr txBox="1"/>
          <p:nvPr/>
        </p:nvSpPr>
        <p:spPr>
          <a:xfrm>
            <a:off x="6750883" y="3578230"/>
            <a:ext cx="1541882" cy="830997"/>
          </a:xfrm>
          <a:prstGeom prst="rect">
            <a:avLst/>
          </a:prstGeom>
          <a:noFill/>
        </p:spPr>
        <p:txBody>
          <a:bodyPr vert="horz" wrap="square" lIns="91440" tIns="45720" rIns="91440" bIns="45720" rtlCol="0">
            <a:spAutoFit/>
          </a:bodyPr>
          <a:lstStyle>
            <a:defPPr>
              <a:defRPr lang="en-US"/>
            </a:defPPr>
            <a:lvl1pPr indent="0" defTabSz="914400">
              <a:lnSpc>
                <a:spcPct val="100000"/>
              </a:lnSpc>
              <a:spcBef>
                <a:spcPts val="0"/>
              </a:spcBef>
              <a:buFont typeface="Arial" panose="020B0604020202020204" pitchFamily="34" charset="0"/>
              <a:buNone/>
              <a:defRPr>
                <a:gradFill>
                  <a:gsLst>
                    <a:gs pos="0">
                      <a:srgbClr val="F0814A"/>
                    </a:gs>
                    <a:gs pos="100000">
                      <a:srgbClr val="E94337"/>
                    </a:gs>
                  </a:gsLst>
                  <a:lin ang="5400000" scaled="1"/>
                </a:gradFill>
                <a:latin typeface="演示斜黑体" panose="00000A08000000000000" pitchFamily="50" charset="-122"/>
                <a:ea typeface="演示斜黑体" panose="00000A08000000000000" pitchFamily="50" charset="-122"/>
                <a:cs typeface="阿里巴巴普惠体 H" panose="00020600040101010101" pitchFamily="18" charset="-122"/>
              </a:defRPr>
            </a:lvl1pPr>
            <a:lvl2pPr marL="685800" indent="-228600" defTabSz="914400">
              <a:lnSpc>
                <a:spcPct val="90000"/>
              </a:lnSpc>
              <a:spcBef>
                <a:spcPts val="500"/>
              </a:spcBef>
              <a:buFont typeface="Arial" panose="020B0604020202020204" pitchFamily="34" charset="0"/>
              <a:buChar char="•"/>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400" b="0" i="0" u="none" strike="noStrike" kern="0" cap="none" spc="0" normalizeH="0" baseline="0" noProof="0">
                <a:ln>
                  <a:noFill/>
                </a:ln>
                <a:gradFill>
                  <a:gsLst>
                    <a:gs pos="0">
                      <a:schemeClr val="accent3"/>
                    </a:gs>
                    <a:gs pos="100000">
                      <a:schemeClr val="accent1">
                        <a:lumMod val="75000"/>
                      </a:schemeClr>
                    </a:gs>
                  </a:gsLst>
                  <a:lin ang="5400000" scaled="1"/>
                </a:gradFill>
                <a:effectLst/>
                <a:uLnTx/>
                <a:uFillTx/>
                <a:latin typeface="+mj-ea"/>
                <a:ea typeface="+mj-ea"/>
              </a:rPr>
              <a:t>输入你的标题</a:t>
            </a:r>
          </a:p>
        </p:txBody>
      </p:sp>
      <p:sp>
        <p:nvSpPr>
          <p:cNvPr id="27" name="文本框 26">
            <a:extLst>
              <a:ext uri="{FF2B5EF4-FFF2-40B4-BE49-F238E27FC236}">
                <a16:creationId xmlns:a16="http://schemas.microsoft.com/office/drawing/2014/main" id="{AC8A5E97-488F-C054-D874-7876FA7698E7}"/>
              </a:ext>
            </a:extLst>
          </p:cNvPr>
          <p:cNvSpPr txBox="1"/>
          <p:nvPr/>
        </p:nvSpPr>
        <p:spPr>
          <a:xfrm>
            <a:off x="6530567" y="4847048"/>
            <a:ext cx="1993759" cy="850554"/>
          </a:xfrm>
          <a:prstGeom prst="rect">
            <a:avLst/>
          </a:prstGeom>
          <a:noFill/>
        </p:spPr>
        <p:txBody>
          <a:bodyPr wrap="square" rtlCol="0">
            <a:spAutoFit/>
          </a:bodyPr>
          <a:lstStyle/>
          <a:p>
            <a:pPr marL="0" marR="0" lvl="0" indent="0" defTabSz="4572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rPr>
              <a:t>输入你的文字内容输入你的内容文字输入你的内容文字</a:t>
            </a:r>
          </a:p>
        </p:txBody>
      </p:sp>
      <p:sp>
        <p:nvSpPr>
          <p:cNvPr id="28" name="任意多边形: 形状 27">
            <a:extLst>
              <a:ext uri="{FF2B5EF4-FFF2-40B4-BE49-F238E27FC236}">
                <a16:creationId xmlns:a16="http://schemas.microsoft.com/office/drawing/2014/main" id="{B64E0C6D-A589-840C-F01A-88E193F89CB3}"/>
              </a:ext>
            </a:extLst>
          </p:cNvPr>
          <p:cNvSpPr/>
          <p:nvPr/>
        </p:nvSpPr>
        <p:spPr>
          <a:xfrm>
            <a:off x="7253100" y="2832659"/>
            <a:ext cx="537447" cy="546932"/>
          </a:xfrm>
          <a:custGeom>
            <a:avLst/>
            <a:gdLst>
              <a:gd name="connsiteX0" fmla="*/ 537448 w 537447"/>
              <a:gd name="connsiteY0" fmla="*/ 546932 h 546932"/>
              <a:gd name="connsiteX1" fmla="*/ 0 w 537447"/>
              <a:gd name="connsiteY1" fmla="*/ 546932 h 546932"/>
              <a:gd name="connsiteX2" fmla="*/ 0 w 537447"/>
              <a:gd name="connsiteY2" fmla="*/ 196011 h 546932"/>
              <a:gd name="connsiteX3" fmla="*/ 192849 w 537447"/>
              <a:gd name="connsiteY3" fmla="*/ 3161 h 546932"/>
              <a:gd name="connsiteX4" fmla="*/ 312985 w 537447"/>
              <a:gd name="connsiteY4" fmla="*/ 91682 h 546932"/>
              <a:gd name="connsiteX5" fmla="*/ 404666 w 537447"/>
              <a:gd name="connsiteY5" fmla="*/ 0 h 546932"/>
              <a:gd name="connsiteX6" fmla="*/ 537448 w 537447"/>
              <a:gd name="connsiteY6" fmla="*/ 139104 h 546932"/>
              <a:gd name="connsiteX7" fmla="*/ 537448 w 537447"/>
              <a:gd name="connsiteY7" fmla="*/ 546932 h 546932"/>
              <a:gd name="connsiteX8" fmla="*/ 31614 w 537447"/>
              <a:gd name="connsiteY8" fmla="*/ 515318 h 546932"/>
              <a:gd name="connsiteX9" fmla="*/ 505834 w 537447"/>
              <a:gd name="connsiteY9" fmla="*/ 515318 h 546932"/>
              <a:gd name="connsiteX10" fmla="*/ 505834 w 537447"/>
              <a:gd name="connsiteY10" fmla="*/ 151750 h 546932"/>
              <a:gd name="connsiteX11" fmla="*/ 401505 w 537447"/>
              <a:gd name="connsiteY11" fmla="*/ 47422 h 546932"/>
              <a:gd name="connsiteX12" fmla="*/ 316146 w 537447"/>
              <a:gd name="connsiteY12" fmla="*/ 135943 h 546932"/>
              <a:gd name="connsiteX13" fmla="*/ 196010 w 537447"/>
              <a:gd name="connsiteY13" fmla="*/ 47422 h 546932"/>
              <a:gd name="connsiteX14" fmla="*/ 31614 w 537447"/>
              <a:gd name="connsiteY14" fmla="*/ 211818 h 546932"/>
              <a:gd name="connsiteX15" fmla="*/ 31614 w 537447"/>
              <a:gd name="connsiteY15" fmla="*/ 515318 h 54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7447" h="546932">
                <a:moveTo>
                  <a:pt x="537448" y="546932"/>
                </a:moveTo>
                <a:lnTo>
                  <a:pt x="0" y="546932"/>
                </a:lnTo>
                <a:lnTo>
                  <a:pt x="0" y="196011"/>
                </a:lnTo>
                <a:lnTo>
                  <a:pt x="192849" y="3161"/>
                </a:lnTo>
                <a:lnTo>
                  <a:pt x="312985" y="91682"/>
                </a:lnTo>
                <a:lnTo>
                  <a:pt x="404666" y="0"/>
                </a:lnTo>
                <a:lnTo>
                  <a:pt x="537448" y="139104"/>
                </a:lnTo>
                <a:lnTo>
                  <a:pt x="537448" y="546932"/>
                </a:lnTo>
                <a:close/>
                <a:moveTo>
                  <a:pt x="31614" y="515318"/>
                </a:moveTo>
                <a:lnTo>
                  <a:pt x="505834" y="515318"/>
                </a:lnTo>
                <a:lnTo>
                  <a:pt x="505834" y="151750"/>
                </a:lnTo>
                <a:lnTo>
                  <a:pt x="401505" y="47422"/>
                </a:lnTo>
                <a:lnTo>
                  <a:pt x="316146" y="135943"/>
                </a:lnTo>
                <a:lnTo>
                  <a:pt x="196010" y="47422"/>
                </a:lnTo>
                <a:lnTo>
                  <a:pt x="31614" y="211818"/>
                </a:lnTo>
                <a:lnTo>
                  <a:pt x="31614" y="515318"/>
                </a:lnTo>
                <a:close/>
              </a:path>
            </a:pathLst>
          </a:custGeom>
          <a:gradFill flip="none" rotWithShape="1">
            <a:gsLst>
              <a:gs pos="26000">
                <a:schemeClr val="accent2"/>
              </a:gs>
              <a:gs pos="100000">
                <a:schemeClr val="accent1"/>
              </a:gs>
            </a:gsLst>
            <a:lin ang="5400000" scaled="1"/>
            <a:tileRect/>
          </a:gradFill>
          <a:ln w="586" cap="flat">
            <a:noFill/>
            <a:prstDash val="solid"/>
            <a:miter/>
          </a:ln>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29" name="任意多边形: 形状 28">
            <a:extLst>
              <a:ext uri="{FF2B5EF4-FFF2-40B4-BE49-F238E27FC236}">
                <a16:creationId xmlns:a16="http://schemas.microsoft.com/office/drawing/2014/main" id="{B2E60658-A3CB-0451-7D45-911B97ECF45F}"/>
              </a:ext>
            </a:extLst>
          </p:cNvPr>
          <p:cNvSpPr/>
          <p:nvPr/>
        </p:nvSpPr>
        <p:spPr>
          <a:xfrm>
            <a:off x="7256262" y="3057122"/>
            <a:ext cx="531125" cy="224463"/>
          </a:xfrm>
          <a:custGeom>
            <a:avLst/>
            <a:gdLst>
              <a:gd name="connsiteX0" fmla="*/ 505833 w 531125"/>
              <a:gd name="connsiteY0" fmla="*/ 224464 h 224463"/>
              <a:gd name="connsiteX1" fmla="*/ 328791 w 531125"/>
              <a:gd name="connsiteY1" fmla="*/ 44261 h 224463"/>
              <a:gd name="connsiteX2" fmla="*/ 233948 w 531125"/>
              <a:gd name="connsiteY2" fmla="*/ 139104 h 224463"/>
              <a:gd name="connsiteX3" fmla="*/ 139104 w 531125"/>
              <a:gd name="connsiteY3" fmla="*/ 44261 h 224463"/>
              <a:gd name="connsiteX4" fmla="*/ 25292 w 531125"/>
              <a:gd name="connsiteY4" fmla="*/ 161234 h 224463"/>
              <a:gd name="connsiteX5" fmla="*/ 0 w 531125"/>
              <a:gd name="connsiteY5" fmla="*/ 135942 h 224463"/>
              <a:gd name="connsiteX6" fmla="*/ 139104 w 531125"/>
              <a:gd name="connsiteY6" fmla="*/ 0 h 224463"/>
              <a:gd name="connsiteX7" fmla="*/ 233948 w 531125"/>
              <a:gd name="connsiteY7" fmla="*/ 94844 h 224463"/>
              <a:gd name="connsiteX8" fmla="*/ 328791 w 531125"/>
              <a:gd name="connsiteY8" fmla="*/ 0 h 224463"/>
              <a:gd name="connsiteX9" fmla="*/ 531125 w 531125"/>
              <a:gd name="connsiteY9" fmla="*/ 199172 h 224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1125" h="224463">
                <a:moveTo>
                  <a:pt x="505833" y="224464"/>
                </a:moveTo>
                <a:lnTo>
                  <a:pt x="328791" y="44261"/>
                </a:lnTo>
                <a:lnTo>
                  <a:pt x="233948" y="139104"/>
                </a:lnTo>
                <a:lnTo>
                  <a:pt x="139104" y="44261"/>
                </a:lnTo>
                <a:lnTo>
                  <a:pt x="25292" y="161234"/>
                </a:lnTo>
                <a:lnTo>
                  <a:pt x="0" y="135942"/>
                </a:lnTo>
                <a:lnTo>
                  <a:pt x="139104" y="0"/>
                </a:lnTo>
                <a:lnTo>
                  <a:pt x="233948" y="94844"/>
                </a:lnTo>
                <a:lnTo>
                  <a:pt x="328791" y="0"/>
                </a:lnTo>
                <a:lnTo>
                  <a:pt x="531125" y="199172"/>
                </a:lnTo>
                <a:close/>
              </a:path>
            </a:pathLst>
          </a:custGeom>
          <a:gradFill flip="none" rotWithShape="1">
            <a:gsLst>
              <a:gs pos="26000">
                <a:schemeClr val="accent2"/>
              </a:gs>
              <a:gs pos="100000">
                <a:schemeClr val="accent1"/>
              </a:gs>
            </a:gsLst>
            <a:lin ang="5400000" scaled="1"/>
            <a:tileRect/>
          </a:gradFill>
          <a:ln w="586" cap="flat">
            <a:noFill/>
            <a:prstDash val="solid"/>
            <a:miter/>
          </a:ln>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31" name="六边形 57">
            <a:extLst>
              <a:ext uri="{FF2B5EF4-FFF2-40B4-BE49-F238E27FC236}">
                <a16:creationId xmlns:a16="http://schemas.microsoft.com/office/drawing/2014/main" id="{C623F03B-B487-B7F3-541D-6708336D2A42}"/>
              </a:ext>
            </a:extLst>
          </p:cNvPr>
          <p:cNvSpPr/>
          <p:nvPr/>
        </p:nvSpPr>
        <p:spPr>
          <a:xfrm rot="16200000">
            <a:off x="9044541" y="1807563"/>
            <a:ext cx="2621957" cy="2282310"/>
          </a:xfrm>
          <a:prstGeom prst="hexagon">
            <a:avLst/>
          </a:prstGeom>
          <a:noFill/>
          <a:ln w="6350" cap="flat" cmpd="sng" algn="ctr">
            <a:gradFill flip="none" rotWithShape="1">
              <a:gsLst>
                <a:gs pos="0">
                  <a:schemeClr val="accent1">
                    <a:alpha val="50000"/>
                  </a:schemeClr>
                </a:gs>
                <a:gs pos="35000">
                  <a:schemeClr val="accent1">
                    <a:alpha val="0"/>
                  </a:schemeClr>
                </a:gs>
              </a:gsLst>
              <a:lin ang="10800000" scaled="1"/>
              <a:tileRect/>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2" name="六边形 57">
            <a:extLst>
              <a:ext uri="{FF2B5EF4-FFF2-40B4-BE49-F238E27FC236}">
                <a16:creationId xmlns:a16="http://schemas.microsoft.com/office/drawing/2014/main" id="{C6F4B562-F45A-CCA2-7F89-7D133EF42B32}"/>
              </a:ext>
            </a:extLst>
          </p:cNvPr>
          <p:cNvSpPr/>
          <p:nvPr/>
        </p:nvSpPr>
        <p:spPr>
          <a:xfrm rot="16200000">
            <a:off x="9044540" y="2039993"/>
            <a:ext cx="2621957" cy="2282310"/>
          </a:xfrm>
          <a:prstGeom prst="hexagon">
            <a:avLst/>
          </a:prstGeom>
          <a:noFill/>
          <a:ln w="6350" cap="flat" cmpd="sng" algn="ctr">
            <a:gradFill flip="none" rotWithShape="1">
              <a:gsLst>
                <a:gs pos="0">
                  <a:schemeClr val="accent1">
                    <a:alpha val="50000"/>
                  </a:schemeClr>
                </a:gs>
                <a:gs pos="35000">
                  <a:schemeClr val="accent1">
                    <a:alpha val="0"/>
                  </a:schemeClr>
                </a:gs>
              </a:gsLst>
              <a:lin ang="10800000" scaled="1"/>
              <a:tileRect/>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3" name="矩形 32">
            <a:extLst>
              <a:ext uri="{FF2B5EF4-FFF2-40B4-BE49-F238E27FC236}">
                <a16:creationId xmlns:a16="http://schemas.microsoft.com/office/drawing/2014/main" id="{FC137620-1CED-5699-8143-BAC11F8BDAF6}"/>
              </a:ext>
            </a:extLst>
          </p:cNvPr>
          <p:cNvSpPr/>
          <p:nvPr/>
        </p:nvSpPr>
        <p:spPr>
          <a:xfrm>
            <a:off x="9214362" y="3757582"/>
            <a:ext cx="2282309" cy="2111437"/>
          </a:xfrm>
          <a:prstGeom prst="rect">
            <a:avLst/>
          </a:prstGeom>
          <a:solidFill>
            <a:sysClr val="window" lastClr="FFFFFF"/>
          </a:solidFill>
          <a:ln w="6350" cap="flat" cmpd="sng" algn="ctr">
            <a:gradFill flip="none" rotWithShape="1">
              <a:gsLst>
                <a:gs pos="0">
                  <a:schemeClr val="accent1"/>
                </a:gs>
                <a:gs pos="100000">
                  <a:schemeClr val="accent1">
                    <a:alpha val="0"/>
                  </a:schemeClr>
                </a:gs>
              </a:gsLst>
              <a:lin ang="16200000" scaled="1"/>
              <a:tileRect/>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34" name="直接连接符 33">
            <a:extLst>
              <a:ext uri="{FF2B5EF4-FFF2-40B4-BE49-F238E27FC236}">
                <a16:creationId xmlns:a16="http://schemas.microsoft.com/office/drawing/2014/main" id="{B232491E-1837-F061-D372-F4786C23E8F2}"/>
              </a:ext>
            </a:extLst>
          </p:cNvPr>
          <p:cNvCxnSpPr/>
          <p:nvPr/>
        </p:nvCxnSpPr>
        <p:spPr>
          <a:xfrm>
            <a:off x="9214362" y="5851987"/>
            <a:ext cx="2282309" cy="0"/>
          </a:xfrm>
          <a:prstGeom prst="line">
            <a:avLst/>
          </a:prstGeom>
          <a:noFill/>
          <a:ln w="28575" cap="flat" cmpd="sng" algn="ctr">
            <a:solidFill>
              <a:schemeClr val="accent1"/>
            </a:solidFill>
            <a:prstDash val="solid"/>
            <a:miter lim="800000"/>
          </a:ln>
          <a:effectLst/>
        </p:spPr>
      </p:cxnSp>
      <p:sp>
        <p:nvSpPr>
          <p:cNvPr id="35" name="六边形 57">
            <a:extLst>
              <a:ext uri="{FF2B5EF4-FFF2-40B4-BE49-F238E27FC236}">
                <a16:creationId xmlns:a16="http://schemas.microsoft.com/office/drawing/2014/main" id="{839661AC-3A77-E778-6D18-3E2EE87A8FCB}"/>
              </a:ext>
            </a:extLst>
          </p:cNvPr>
          <p:cNvSpPr/>
          <p:nvPr/>
        </p:nvSpPr>
        <p:spPr>
          <a:xfrm rot="16200000">
            <a:off x="9044538" y="2261040"/>
            <a:ext cx="2621957" cy="2282310"/>
          </a:xfrm>
          <a:prstGeom prst="hexagon">
            <a:avLst/>
          </a:prstGeom>
          <a:solidFill>
            <a:sysClr val="window" lastClr="FFFFFF"/>
          </a:solidFill>
          <a:ln w="6350" cap="flat" cmpd="sng" algn="ctr">
            <a:gradFill flip="none" rotWithShape="1">
              <a:gsLst>
                <a:gs pos="0">
                  <a:schemeClr val="accent1"/>
                </a:gs>
                <a:gs pos="100000">
                  <a:schemeClr val="accent1">
                    <a:alpha val="0"/>
                  </a:schemeClr>
                </a:gs>
              </a:gsLst>
              <a:lin ang="10800000" scaled="1"/>
              <a:tileRect/>
            </a:gradFill>
            <a:prstDash val="solid"/>
            <a:miter lim="800000"/>
          </a:ln>
          <a:effectLst>
            <a:outerShdw blurRad="381000" dist="279400" dir="5400000" sx="90000" sy="90000" algn="t" rotWithShape="0">
              <a:schemeClr val="accent1">
                <a:alpha val="25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6" name="文本框 35">
            <a:extLst>
              <a:ext uri="{FF2B5EF4-FFF2-40B4-BE49-F238E27FC236}">
                <a16:creationId xmlns:a16="http://schemas.microsoft.com/office/drawing/2014/main" id="{CB2A9CDB-EB64-C950-ACE9-6F8A2DC5BF69}"/>
              </a:ext>
            </a:extLst>
          </p:cNvPr>
          <p:cNvSpPr txBox="1"/>
          <p:nvPr/>
        </p:nvSpPr>
        <p:spPr>
          <a:xfrm>
            <a:off x="9584578" y="3578230"/>
            <a:ext cx="1541882" cy="830997"/>
          </a:xfrm>
          <a:prstGeom prst="rect">
            <a:avLst/>
          </a:prstGeom>
          <a:noFill/>
        </p:spPr>
        <p:txBody>
          <a:bodyPr vert="horz" wrap="square" lIns="91440" tIns="45720" rIns="91440" bIns="45720" rtlCol="0">
            <a:spAutoFit/>
          </a:bodyPr>
          <a:lstStyle>
            <a:defPPr>
              <a:defRPr lang="en-US"/>
            </a:defPPr>
            <a:lvl1pPr indent="0" defTabSz="914400">
              <a:lnSpc>
                <a:spcPct val="100000"/>
              </a:lnSpc>
              <a:spcBef>
                <a:spcPts val="0"/>
              </a:spcBef>
              <a:buFont typeface="Arial" panose="020B0604020202020204" pitchFamily="34" charset="0"/>
              <a:buNone/>
              <a:defRPr>
                <a:gradFill>
                  <a:gsLst>
                    <a:gs pos="0">
                      <a:srgbClr val="F0814A"/>
                    </a:gs>
                    <a:gs pos="100000">
                      <a:srgbClr val="E94337"/>
                    </a:gs>
                  </a:gsLst>
                  <a:lin ang="5400000" scaled="1"/>
                </a:gradFill>
                <a:latin typeface="演示斜黑体" panose="00000A08000000000000" pitchFamily="50" charset="-122"/>
                <a:ea typeface="演示斜黑体" panose="00000A08000000000000" pitchFamily="50" charset="-122"/>
                <a:cs typeface="阿里巴巴普惠体 H" panose="00020600040101010101" pitchFamily="18" charset="-122"/>
              </a:defRPr>
            </a:lvl1pPr>
            <a:lvl2pPr marL="685800" indent="-228600" defTabSz="914400">
              <a:lnSpc>
                <a:spcPct val="90000"/>
              </a:lnSpc>
              <a:spcBef>
                <a:spcPts val="500"/>
              </a:spcBef>
              <a:buFont typeface="Arial" panose="020B0604020202020204" pitchFamily="34" charset="0"/>
              <a:buChar char="•"/>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400" b="0" i="0" u="none" strike="noStrike" kern="0" cap="none" spc="0" normalizeH="0" baseline="0" noProof="0">
                <a:ln>
                  <a:noFill/>
                </a:ln>
                <a:gradFill>
                  <a:gsLst>
                    <a:gs pos="0">
                      <a:schemeClr val="accent3"/>
                    </a:gs>
                    <a:gs pos="100000">
                      <a:schemeClr val="accent1">
                        <a:lumMod val="75000"/>
                      </a:schemeClr>
                    </a:gs>
                  </a:gsLst>
                  <a:lin ang="5400000" scaled="1"/>
                </a:gradFill>
                <a:effectLst/>
                <a:uLnTx/>
                <a:uFillTx/>
                <a:latin typeface="+mj-ea"/>
                <a:ea typeface="+mj-ea"/>
              </a:rPr>
              <a:t>输入你的标题</a:t>
            </a:r>
          </a:p>
        </p:txBody>
      </p:sp>
      <p:sp>
        <p:nvSpPr>
          <p:cNvPr id="37" name="文本框 36">
            <a:extLst>
              <a:ext uri="{FF2B5EF4-FFF2-40B4-BE49-F238E27FC236}">
                <a16:creationId xmlns:a16="http://schemas.microsoft.com/office/drawing/2014/main" id="{9BA30D4E-BC8F-232B-633D-7F2CD9D6E2DF}"/>
              </a:ext>
            </a:extLst>
          </p:cNvPr>
          <p:cNvSpPr txBox="1"/>
          <p:nvPr/>
        </p:nvSpPr>
        <p:spPr>
          <a:xfrm>
            <a:off x="9364262" y="4847048"/>
            <a:ext cx="1993759" cy="850554"/>
          </a:xfrm>
          <a:prstGeom prst="rect">
            <a:avLst/>
          </a:prstGeom>
          <a:noFill/>
        </p:spPr>
        <p:txBody>
          <a:bodyPr wrap="square" rtlCol="0">
            <a:spAutoFit/>
          </a:bodyPr>
          <a:lstStyle/>
          <a:p>
            <a:pPr marL="0" marR="0" lvl="0" indent="0" defTabSz="4572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rPr>
              <a:t>输入你的文字内容输入你的内容文字输入你的内容文字</a:t>
            </a:r>
          </a:p>
        </p:txBody>
      </p:sp>
      <p:sp>
        <p:nvSpPr>
          <p:cNvPr id="38" name="图形 17">
            <a:extLst>
              <a:ext uri="{FF2B5EF4-FFF2-40B4-BE49-F238E27FC236}">
                <a16:creationId xmlns:a16="http://schemas.microsoft.com/office/drawing/2014/main" id="{1C95DAA7-3B53-6BB6-2FC0-CF774712886C}"/>
              </a:ext>
            </a:extLst>
          </p:cNvPr>
          <p:cNvSpPr/>
          <p:nvPr/>
        </p:nvSpPr>
        <p:spPr>
          <a:xfrm>
            <a:off x="10089620" y="2808364"/>
            <a:ext cx="530225" cy="604999"/>
          </a:xfrm>
          <a:custGeom>
            <a:avLst/>
            <a:gdLst>
              <a:gd name="connsiteX0" fmla="*/ 0 w 530225"/>
              <a:gd name="connsiteY0" fmla="*/ 346057 h 604999"/>
              <a:gd name="connsiteX1" fmla="*/ 41338 w 530225"/>
              <a:gd name="connsiteY1" fmla="*/ 228916 h 604999"/>
              <a:gd name="connsiteX2" fmla="*/ 41338 w 530225"/>
              <a:gd name="connsiteY2" fmla="*/ 228916 h 604999"/>
              <a:gd name="connsiteX3" fmla="*/ 128129 w 530225"/>
              <a:gd name="connsiteY3" fmla="*/ 119809 h 604999"/>
              <a:gd name="connsiteX4" fmla="*/ 128129 w 530225"/>
              <a:gd name="connsiteY4" fmla="*/ 119809 h 604999"/>
              <a:gd name="connsiteX5" fmla="*/ 253068 w 530225"/>
              <a:gd name="connsiteY5" fmla="*/ 4190 h 604999"/>
              <a:gd name="connsiteX6" fmla="*/ 253068 w 530225"/>
              <a:gd name="connsiteY6" fmla="*/ 4190 h 604999"/>
              <a:gd name="connsiteX7" fmla="*/ 277137 w 530225"/>
              <a:gd name="connsiteY7" fmla="*/ 4190 h 604999"/>
              <a:gd name="connsiteX8" fmla="*/ 277137 w 530225"/>
              <a:gd name="connsiteY8" fmla="*/ 4190 h 604999"/>
              <a:gd name="connsiteX9" fmla="*/ 488862 w 530225"/>
              <a:gd name="connsiteY9" fmla="*/ 228915 h 604999"/>
              <a:gd name="connsiteX10" fmla="*/ 488862 w 530225"/>
              <a:gd name="connsiteY10" fmla="*/ 228915 h 604999"/>
              <a:gd name="connsiteX11" fmla="*/ 530226 w 530225"/>
              <a:gd name="connsiteY11" fmla="*/ 346057 h 604999"/>
              <a:gd name="connsiteX12" fmla="*/ 530226 w 530225"/>
              <a:gd name="connsiteY12" fmla="*/ 346057 h 604999"/>
              <a:gd name="connsiteX13" fmla="*/ 265100 w 530225"/>
              <a:gd name="connsiteY13" fmla="*/ 605000 h 604999"/>
              <a:gd name="connsiteX14" fmla="*/ 265100 w 530225"/>
              <a:gd name="connsiteY14" fmla="*/ 605000 h 604999"/>
              <a:gd name="connsiteX15" fmla="*/ 265100 w 530225"/>
              <a:gd name="connsiteY15" fmla="*/ 585619 h 604999"/>
              <a:gd name="connsiteX16" fmla="*/ 265100 w 530225"/>
              <a:gd name="connsiteY16" fmla="*/ 566206 h 604999"/>
              <a:gd name="connsiteX17" fmla="*/ 491421 w 530225"/>
              <a:gd name="connsiteY17" fmla="*/ 346057 h 604999"/>
              <a:gd name="connsiteX18" fmla="*/ 491421 w 530225"/>
              <a:gd name="connsiteY18" fmla="*/ 346057 h 604999"/>
              <a:gd name="connsiteX19" fmla="*/ 396309 w 530225"/>
              <a:gd name="connsiteY19" fmla="*/ 171066 h 604999"/>
              <a:gd name="connsiteX20" fmla="*/ 396309 w 530225"/>
              <a:gd name="connsiteY20" fmla="*/ 171066 h 604999"/>
              <a:gd name="connsiteX21" fmla="*/ 265119 w 530225"/>
              <a:gd name="connsiteY21" fmla="*/ 44459 h 604999"/>
              <a:gd name="connsiteX22" fmla="*/ 265119 w 530225"/>
              <a:gd name="connsiteY22" fmla="*/ 44459 h 604999"/>
              <a:gd name="connsiteX23" fmla="*/ 255031 w 530225"/>
              <a:gd name="connsiteY23" fmla="*/ 52986 h 604999"/>
              <a:gd name="connsiteX24" fmla="*/ 255031 w 530225"/>
              <a:gd name="connsiteY24" fmla="*/ 52986 h 604999"/>
              <a:gd name="connsiteX25" fmla="*/ 200737 w 530225"/>
              <a:gd name="connsiteY25" fmla="*/ 101913 h 604999"/>
              <a:gd name="connsiteX26" fmla="*/ 200737 w 530225"/>
              <a:gd name="connsiteY26" fmla="*/ 101913 h 604999"/>
              <a:gd name="connsiteX27" fmla="*/ 74229 w 530225"/>
              <a:gd name="connsiteY27" fmla="*/ 249482 h 604999"/>
              <a:gd name="connsiteX28" fmla="*/ 74229 w 530225"/>
              <a:gd name="connsiteY28" fmla="*/ 249482 h 604999"/>
              <a:gd name="connsiteX29" fmla="*/ 38800 w 530225"/>
              <a:gd name="connsiteY29" fmla="*/ 346057 h 604999"/>
              <a:gd name="connsiteX30" fmla="*/ 38800 w 530225"/>
              <a:gd name="connsiteY30" fmla="*/ 346057 h 604999"/>
              <a:gd name="connsiteX31" fmla="*/ 265101 w 530225"/>
              <a:gd name="connsiteY31" fmla="*/ 566207 h 604999"/>
              <a:gd name="connsiteX32" fmla="*/ 265101 w 530225"/>
              <a:gd name="connsiteY32" fmla="*/ 566207 h 604999"/>
              <a:gd name="connsiteX33" fmla="*/ 265101 w 530225"/>
              <a:gd name="connsiteY33" fmla="*/ 585620 h 604999"/>
              <a:gd name="connsiteX34" fmla="*/ 265101 w 530225"/>
              <a:gd name="connsiteY34" fmla="*/ 605000 h 604999"/>
              <a:gd name="connsiteX35" fmla="*/ 0 w 530225"/>
              <a:gd name="connsiteY35" fmla="*/ 346057 h 604999"/>
              <a:gd name="connsiteX36" fmla="*/ 0 w 530225"/>
              <a:gd name="connsiteY36" fmla="*/ 346057 h 604999"/>
              <a:gd name="connsiteX37" fmla="*/ 231276 w 530225"/>
              <a:gd name="connsiteY37" fmla="*/ 493500 h 604999"/>
              <a:gd name="connsiteX38" fmla="*/ 224815 w 530225"/>
              <a:gd name="connsiteY38" fmla="*/ 480694 h 604999"/>
              <a:gd name="connsiteX39" fmla="*/ 224815 w 530225"/>
              <a:gd name="connsiteY39" fmla="*/ 480694 h 604999"/>
              <a:gd name="connsiteX40" fmla="*/ 245118 w 530225"/>
              <a:gd name="connsiteY40" fmla="*/ 379096 h 604999"/>
              <a:gd name="connsiteX41" fmla="*/ 143858 w 530225"/>
              <a:gd name="connsiteY41" fmla="*/ 379096 h 604999"/>
              <a:gd name="connsiteX42" fmla="*/ 133356 w 530225"/>
              <a:gd name="connsiteY42" fmla="*/ 372484 h 604999"/>
              <a:gd name="connsiteX43" fmla="*/ 133356 w 530225"/>
              <a:gd name="connsiteY43" fmla="*/ 372484 h 604999"/>
              <a:gd name="connsiteX44" fmla="*/ 134818 w 530225"/>
              <a:gd name="connsiteY44" fmla="*/ 360123 h 604999"/>
              <a:gd name="connsiteX45" fmla="*/ 134818 w 530225"/>
              <a:gd name="connsiteY45" fmla="*/ 360123 h 604999"/>
              <a:gd name="connsiteX46" fmla="*/ 284941 w 530225"/>
              <a:gd name="connsiteY46" fmla="*/ 175347 h 604999"/>
              <a:gd name="connsiteX47" fmla="*/ 298954 w 530225"/>
              <a:gd name="connsiteY47" fmla="*/ 172158 h 604999"/>
              <a:gd name="connsiteX48" fmla="*/ 298954 w 530225"/>
              <a:gd name="connsiteY48" fmla="*/ 172158 h 604999"/>
              <a:gd name="connsiteX49" fmla="*/ 305404 w 530225"/>
              <a:gd name="connsiteY49" fmla="*/ 184963 h 604999"/>
              <a:gd name="connsiteX50" fmla="*/ 305404 w 530225"/>
              <a:gd name="connsiteY50" fmla="*/ 184963 h 604999"/>
              <a:gd name="connsiteX51" fmla="*/ 285071 w 530225"/>
              <a:gd name="connsiteY51" fmla="*/ 286539 h 604999"/>
              <a:gd name="connsiteX52" fmla="*/ 386385 w 530225"/>
              <a:gd name="connsiteY52" fmla="*/ 286539 h 604999"/>
              <a:gd name="connsiteX53" fmla="*/ 396857 w 530225"/>
              <a:gd name="connsiteY53" fmla="*/ 293177 h 604999"/>
              <a:gd name="connsiteX54" fmla="*/ 396857 w 530225"/>
              <a:gd name="connsiteY54" fmla="*/ 293177 h 604999"/>
              <a:gd name="connsiteX55" fmla="*/ 395403 w 530225"/>
              <a:gd name="connsiteY55" fmla="*/ 305511 h 604999"/>
              <a:gd name="connsiteX56" fmla="*/ 395403 w 530225"/>
              <a:gd name="connsiteY56" fmla="*/ 305511 h 604999"/>
              <a:gd name="connsiteX57" fmla="*/ 245248 w 530225"/>
              <a:gd name="connsiteY57" fmla="*/ 490313 h 604999"/>
              <a:gd name="connsiteX58" fmla="*/ 236215 w 530225"/>
              <a:gd name="connsiteY58" fmla="*/ 494609 h 604999"/>
              <a:gd name="connsiteX59" fmla="*/ 236215 w 530225"/>
              <a:gd name="connsiteY59" fmla="*/ 494609 h 604999"/>
              <a:gd name="connsiteX60" fmla="*/ 231276 w 530225"/>
              <a:gd name="connsiteY60" fmla="*/ 493500 h 604999"/>
              <a:gd name="connsiteX61" fmla="*/ 231276 w 530225"/>
              <a:gd name="connsiteY61" fmla="*/ 493500 h 604999"/>
              <a:gd name="connsiteX62" fmla="*/ 168291 w 530225"/>
              <a:gd name="connsiteY62" fmla="*/ 355839 h 604999"/>
              <a:gd name="connsiteX63" fmla="*/ 259335 w 530225"/>
              <a:gd name="connsiteY63" fmla="*/ 355839 h 604999"/>
              <a:gd name="connsiteX64" fmla="*/ 268326 w 530225"/>
              <a:gd name="connsiteY64" fmla="*/ 360097 h 604999"/>
              <a:gd name="connsiteX65" fmla="*/ 268326 w 530225"/>
              <a:gd name="connsiteY65" fmla="*/ 360097 h 604999"/>
              <a:gd name="connsiteX66" fmla="*/ 270749 w 530225"/>
              <a:gd name="connsiteY66" fmla="*/ 369769 h 604999"/>
              <a:gd name="connsiteX67" fmla="*/ 270749 w 530225"/>
              <a:gd name="connsiteY67" fmla="*/ 369769 h 604999"/>
              <a:gd name="connsiteX68" fmla="*/ 256848 w 530225"/>
              <a:gd name="connsiteY68" fmla="*/ 439124 h 604999"/>
              <a:gd name="connsiteX69" fmla="*/ 361900 w 530225"/>
              <a:gd name="connsiteY69" fmla="*/ 309823 h 604999"/>
              <a:gd name="connsiteX70" fmla="*/ 270887 w 530225"/>
              <a:gd name="connsiteY70" fmla="*/ 309823 h 604999"/>
              <a:gd name="connsiteX71" fmla="*/ 261894 w 530225"/>
              <a:gd name="connsiteY71" fmla="*/ 305562 h 604999"/>
              <a:gd name="connsiteX72" fmla="*/ 261894 w 530225"/>
              <a:gd name="connsiteY72" fmla="*/ 305562 h 604999"/>
              <a:gd name="connsiteX73" fmla="*/ 259462 w 530225"/>
              <a:gd name="connsiteY73" fmla="*/ 295896 h 604999"/>
              <a:gd name="connsiteX74" fmla="*/ 259462 w 530225"/>
              <a:gd name="connsiteY74" fmla="*/ 295896 h 604999"/>
              <a:gd name="connsiteX75" fmla="*/ 273328 w 530225"/>
              <a:gd name="connsiteY75" fmla="*/ 226579 h 604999"/>
              <a:gd name="connsiteX76" fmla="*/ 168291 w 530225"/>
              <a:gd name="connsiteY76" fmla="*/ 355839 h 604999"/>
              <a:gd name="connsiteX77" fmla="*/ 168291 w 530225"/>
              <a:gd name="connsiteY77" fmla="*/ 355839 h 604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30225" h="604999">
                <a:moveTo>
                  <a:pt x="0" y="346057"/>
                </a:moveTo>
                <a:cubicBezTo>
                  <a:pt x="181" y="306913"/>
                  <a:pt x="17396" y="267431"/>
                  <a:pt x="41338" y="228916"/>
                </a:cubicBezTo>
                <a:lnTo>
                  <a:pt x="41338" y="228916"/>
                </a:lnTo>
                <a:cubicBezTo>
                  <a:pt x="65409" y="190453"/>
                  <a:pt x="96852" y="152988"/>
                  <a:pt x="128129" y="119809"/>
                </a:cubicBezTo>
                <a:lnTo>
                  <a:pt x="128129" y="119809"/>
                </a:lnTo>
                <a:cubicBezTo>
                  <a:pt x="190689" y="53535"/>
                  <a:pt x="252643" y="4556"/>
                  <a:pt x="253068" y="4190"/>
                </a:cubicBezTo>
                <a:lnTo>
                  <a:pt x="253068" y="4190"/>
                </a:lnTo>
                <a:cubicBezTo>
                  <a:pt x="260130" y="-1409"/>
                  <a:pt x="270070" y="-1384"/>
                  <a:pt x="277137" y="4190"/>
                </a:cubicBezTo>
                <a:lnTo>
                  <a:pt x="277137" y="4190"/>
                </a:lnTo>
                <a:cubicBezTo>
                  <a:pt x="277842" y="4973"/>
                  <a:pt x="416722" y="114082"/>
                  <a:pt x="488862" y="228915"/>
                </a:cubicBezTo>
                <a:lnTo>
                  <a:pt x="488862" y="228915"/>
                </a:lnTo>
                <a:cubicBezTo>
                  <a:pt x="512802" y="267430"/>
                  <a:pt x="530013" y="306913"/>
                  <a:pt x="530226" y="346057"/>
                </a:cubicBezTo>
                <a:lnTo>
                  <a:pt x="530226" y="346057"/>
                </a:lnTo>
                <a:cubicBezTo>
                  <a:pt x="530146" y="489463"/>
                  <a:pt x="411178" y="604746"/>
                  <a:pt x="265100" y="605000"/>
                </a:cubicBezTo>
                <a:lnTo>
                  <a:pt x="265100" y="605000"/>
                </a:lnTo>
                <a:lnTo>
                  <a:pt x="265100" y="585619"/>
                </a:lnTo>
                <a:lnTo>
                  <a:pt x="265100" y="566206"/>
                </a:lnTo>
                <a:cubicBezTo>
                  <a:pt x="390479" y="566177"/>
                  <a:pt x="491184" y="467249"/>
                  <a:pt x="491421" y="346057"/>
                </a:cubicBezTo>
                <a:lnTo>
                  <a:pt x="491421" y="346057"/>
                </a:lnTo>
                <a:cubicBezTo>
                  <a:pt x="492338" y="298541"/>
                  <a:pt x="448452" y="229571"/>
                  <a:pt x="396309" y="171066"/>
                </a:cubicBezTo>
                <a:lnTo>
                  <a:pt x="396309" y="171066"/>
                </a:lnTo>
                <a:cubicBezTo>
                  <a:pt x="345851" y="113668"/>
                  <a:pt x="289306" y="64620"/>
                  <a:pt x="265119" y="44459"/>
                </a:cubicBezTo>
                <a:lnTo>
                  <a:pt x="265119" y="44459"/>
                </a:lnTo>
                <a:cubicBezTo>
                  <a:pt x="262211" y="46882"/>
                  <a:pt x="258834" y="49738"/>
                  <a:pt x="255031" y="52986"/>
                </a:cubicBezTo>
                <a:lnTo>
                  <a:pt x="255031" y="52986"/>
                </a:lnTo>
                <a:cubicBezTo>
                  <a:pt x="241209" y="64761"/>
                  <a:pt x="222035" y="81665"/>
                  <a:pt x="200737" y="101913"/>
                </a:cubicBezTo>
                <a:lnTo>
                  <a:pt x="200737" y="101913"/>
                </a:lnTo>
                <a:cubicBezTo>
                  <a:pt x="158192" y="142391"/>
                  <a:pt x="107218" y="196654"/>
                  <a:pt x="74229" y="249482"/>
                </a:cubicBezTo>
                <a:lnTo>
                  <a:pt x="74229" y="249482"/>
                </a:lnTo>
                <a:cubicBezTo>
                  <a:pt x="52090" y="284644"/>
                  <a:pt x="38619" y="319058"/>
                  <a:pt x="38800" y="346057"/>
                </a:cubicBezTo>
                <a:lnTo>
                  <a:pt x="38800" y="346057"/>
                </a:lnTo>
                <a:cubicBezTo>
                  <a:pt x="39013" y="467250"/>
                  <a:pt x="139745" y="566177"/>
                  <a:pt x="265101" y="566207"/>
                </a:cubicBezTo>
                <a:lnTo>
                  <a:pt x="265101" y="566207"/>
                </a:lnTo>
                <a:lnTo>
                  <a:pt x="265101" y="585620"/>
                </a:lnTo>
                <a:lnTo>
                  <a:pt x="265101" y="605000"/>
                </a:lnTo>
                <a:cubicBezTo>
                  <a:pt x="119074" y="604746"/>
                  <a:pt x="75" y="489466"/>
                  <a:pt x="0" y="346057"/>
                </a:cubicBezTo>
                <a:lnTo>
                  <a:pt x="0" y="346057"/>
                </a:lnTo>
                <a:close/>
                <a:moveTo>
                  <a:pt x="231276" y="493500"/>
                </a:moveTo>
                <a:cubicBezTo>
                  <a:pt x="226427" y="491231"/>
                  <a:pt x="223769" y="485949"/>
                  <a:pt x="224815" y="480694"/>
                </a:cubicBezTo>
                <a:lnTo>
                  <a:pt x="224815" y="480694"/>
                </a:lnTo>
                <a:lnTo>
                  <a:pt x="245118" y="379096"/>
                </a:lnTo>
                <a:lnTo>
                  <a:pt x="143858" y="379096"/>
                </a:lnTo>
                <a:cubicBezTo>
                  <a:pt x="139363" y="379096"/>
                  <a:pt x="135287" y="376535"/>
                  <a:pt x="133356" y="372484"/>
                </a:cubicBezTo>
                <a:lnTo>
                  <a:pt x="133356" y="372484"/>
                </a:lnTo>
                <a:cubicBezTo>
                  <a:pt x="131416" y="368438"/>
                  <a:pt x="131995" y="363628"/>
                  <a:pt x="134818" y="360123"/>
                </a:cubicBezTo>
                <a:lnTo>
                  <a:pt x="134818" y="360123"/>
                </a:lnTo>
                <a:lnTo>
                  <a:pt x="284941" y="175347"/>
                </a:lnTo>
                <a:cubicBezTo>
                  <a:pt x="288317" y="171193"/>
                  <a:pt x="294118" y="169888"/>
                  <a:pt x="298954" y="172158"/>
                </a:cubicBezTo>
                <a:lnTo>
                  <a:pt x="298954" y="172158"/>
                </a:lnTo>
                <a:cubicBezTo>
                  <a:pt x="303785" y="174432"/>
                  <a:pt x="306452" y="179738"/>
                  <a:pt x="305404" y="184963"/>
                </a:cubicBezTo>
                <a:lnTo>
                  <a:pt x="305404" y="184963"/>
                </a:lnTo>
                <a:lnTo>
                  <a:pt x="285071" y="286539"/>
                </a:lnTo>
                <a:lnTo>
                  <a:pt x="386385" y="286539"/>
                </a:lnTo>
                <a:cubicBezTo>
                  <a:pt x="390856" y="286539"/>
                  <a:pt x="394960" y="289127"/>
                  <a:pt x="396857" y="293177"/>
                </a:cubicBezTo>
                <a:lnTo>
                  <a:pt x="396857" y="293177"/>
                </a:lnTo>
                <a:cubicBezTo>
                  <a:pt x="398799" y="297226"/>
                  <a:pt x="398224" y="302035"/>
                  <a:pt x="395403" y="305511"/>
                </a:cubicBezTo>
                <a:lnTo>
                  <a:pt x="395403" y="305511"/>
                </a:lnTo>
                <a:lnTo>
                  <a:pt x="245248" y="490313"/>
                </a:lnTo>
                <a:cubicBezTo>
                  <a:pt x="242982" y="493101"/>
                  <a:pt x="239642" y="494609"/>
                  <a:pt x="236215" y="494609"/>
                </a:cubicBezTo>
                <a:lnTo>
                  <a:pt x="236215" y="494609"/>
                </a:lnTo>
                <a:cubicBezTo>
                  <a:pt x="234549" y="494609"/>
                  <a:pt x="232853" y="494244"/>
                  <a:pt x="231276" y="493500"/>
                </a:cubicBezTo>
                <a:lnTo>
                  <a:pt x="231276" y="493500"/>
                </a:lnTo>
                <a:close/>
                <a:moveTo>
                  <a:pt x="168291" y="355839"/>
                </a:moveTo>
                <a:lnTo>
                  <a:pt x="259335" y="355839"/>
                </a:lnTo>
                <a:cubicBezTo>
                  <a:pt x="262836" y="355839"/>
                  <a:pt x="266129" y="357406"/>
                  <a:pt x="268326" y="360097"/>
                </a:cubicBezTo>
                <a:lnTo>
                  <a:pt x="268326" y="360097"/>
                </a:lnTo>
                <a:cubicBezTo>
                  <a:pt x="270548" y="362788"/>
                  <a:pt x="271433" y="366317"/>
                  <a:pt x="270749" y="369769"/>
                </a:cubicBezTo>
                <a:lnTo>
                  <a:pt x="270749" y="369769"/>
                </a:lnTo>
                <a:lnTo>
                  <a:pt x="256848" y="439124"/>
                </a:lnTo>
                <a:lnTo>
                  <a:pt x="361900" y="309823"/>
                </a:lnTo>
                <a:lnTo>
                  <a:pt x="270887" y="309823"/>
                </a:lnTo>
                <a:cubicBezTo>
                  <a:pt x="267376" y="309823"/>
                  <a:pt x="264093" y="308253"/>
                  <a:pt x="261894" y="305562"/>
                </a:cubicBezTo>
                <a:lnTo>
                  <a:pt x="261894" y="305562"/>
                </a:lnTo>
                <a:cubicBezTo>
                  <a:pt x="259674" y="302844"/>
                  <a:pt x="258788" y="299320"/>
                  <a:pt x="259462" y="295896"/>
                </a:cubicBezTo>
                <a:lnTo>
                  <a:pt x="259462" y="295896"/>
                </a:lnTo>
                <a:lnTo>
                  <a:pt x="273328" y="226579"/>
                </a:lnTo>
                <a:lnTo>
                  <a:pt x="168291" y="355839"/>
                </a:lnTo>
                <a:lnTo>
                  <a:pt x="168291" y="355839"/>
                </a:lnTo>
                <a:close/>
              </a:path>
            </a:pathLst>
          </a:custGeom>
          <a:gradFill flip="none" rotWithShape="1">
            <a:gsLst>
              <a:gs pos="26000">
                <a:schemeClr val="accent2"/>
              </a:gs>
              <a:gs pos="100000">
                <a:schemeClr val="accent1"/>
              </a:gs>
            </a:gsLst>
            <a:lin ang="5400000" scaled="1"/>
            <a:tileRect/>
          </a:gradFill>
          <a:ln w="586" cap="flat">
            <a:noFill/>
            <a:prstDash val="solid"/>
            <a:miter/>
          </a:ln>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40" name="六边形 57">
            <a:extLst>
              <a:ext uri="{FF2B5EF4-FFF2-40B4-BE49-F238E27FC236}">
                <a16:creationId xmlns:a16="http://schemas.microsoft.com/office/drawing/2014/main" id="{4349DEE9-4A3B-9AA6-1415-2C18EBE5712B}"/>
              </a:ext>
            </a:extLst>
          </p:cNvPr>
          <p:cNvSpPr/>
          <p:nvPr/>
        </p:nvSpPr>
        <p:spPr>
          <a:xfrm rot="16200000">
            <a:off x="543456" y="1807563"/>
            <a:ext cx="2621957" cy="2282310"/>
          </a:xfrm>
          <a:prstGeom prst="hexagon">
            <a:avLst/>
          </a:prstGeom>
          <a:noFill/>
          <a:ln w="6350" cap="flat" cmpd="sng" algn="ctr">
            <a:gradFill flip="none" rotWithShape="1">
              <a:gsLst>
                <a:gs pos="0">
                  <a:schemeClr val="accent1">
                    <a:alpha val="50000"/>
                  </a:schemeClr>
                </a:gs>
                <a:gs pos="35000">
                  <a:schemeClr val="accent1">
                    <a:alpha val="0"/>
                  </a:schemeClr>
                </a:gs>
              </a:gsLst>
              <a:lin ang="10800000" scaled="1"/>
              <a:tileRect/>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1" name="六边形 57">
            <a:extLst>
              <a:ext uri="{FF2B5EF4-FFF2-40B4-BE49-F238E27FC236}">
                <a16:creationId xmlns:a16="http://schemas.microsoft.com/office/drawing/2014/main" id="{1180F288-A61F-8898-B835-8D0A98977D12}"/>
              </a:ext>
            </a:extLst>
          </p:cNvPr>
          <p:cNvSpPr/>
          <p:nvPr/>
        </p:nvSpPr>
        <p:spPr>
          <a:xfrm rot="16200000">
            <a:off x="543455" y="2039993"/>
            <a:ext cx="2621957" cy="2282310"/>
          </a:xfrm>
          <a:prstGeom prst="hexagon">
            <a:avLst/>
          </a:prstGeom>
          <a:noFill/>
          <a:ln w="6350" cap="flat" cmpd="sng" algn="ctr">
            <a:gradFill flip="none" rotWithShape="1">
              <a:gsLst>
                <a:gs pos="0">
                  <a:schemeClr val="accent1">
                    <a:alpha val="50000"/>
                  </a:schemeClr>
                </a:gs>
                <a:gs pos="35000">
                  <a:schemeClr val="accent1">
                    <a:alpha val="0"/>
                  </a:schemeClr>
                </a:gs>
              </a:gsLst>
              <a:lin ang="10800000" scaled="1"/>
              <a:tileRect/>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 name="矩形 41">
            <a:extLst>
              <a:ext uri="{FF2B5EF4-FFF2-40B4-BE49-F238E27FC236}">
                <a16:creationId xmlns:a16="http://schemas.microsoft.com/office/drawing/2014/main" id="{D84BD482-959D-F972-02EA-7D95F5780CD6}"/>
              </a:ext>
            </a:extLst>
          </p:cNvPr>
          <p:cNvSpPr/>
          <p:nvPr/>
        </p:nvSpPr>
        <p:spPr>
          <a:xfrm>
            <a:off x="713277" y="3757582"/>
            <a:ext cx="2282309" cy="2111437"/>
          </a:xfrm>
          <a:prstGeom prst="rect">
            <a:avLst/>
          </a:prstGeom>
          <a:solidFill>
            <a:sysClr val="window" lastClr="FFFFFF"/>
          </a:solidFill>
          <a:ln w="6350" cap="flat" cmpd="sng" algn="ctr">
            <a:gradFill flip="none" rotWithShape="1">
              <a:gsLst>
                <a:gs pos="0">
                  <a:schemeClr val="accent1"/>
                </a:gs>
                <a:gs pos="100000">
                  <a:schemeClr val="accent1">
                    <a:alpha val="0"/>
                  </a:schemeClr>
                </a:gs>
              </a:gsLst>
              <a:lin ang="16200000" scaled="1"/>
              <a:tileRect/>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43" name="直接连接符 42">
            <a:extLst>
              <a:ext uri="{FF2B5EF4-FFF2-40B4-BE49-F238E27FC236}">
                <a16:creationId xmlns:a16="http://schemas.microsoft.com/office/drawing/2014/main" id="{4365E2F4-E06C-09C0-F651-1A6695EA5645}"/>
              </a:ext>
            </a:extLst>
          </p:cNvPr>
          <p:cNvCxnSpPr/>
          <p:nvPr/>
        </p:nvCxnSpPr>
        <p:spPr>
          <a:xfrm>
            <a:off x="713277" y="5851987"/>
            <a:ext cx="2282309" cy="0"/>
          </a:xfrm>
          <a:prstGeom prst="line">
            <a:avLst/>
          </a:prstGeom>
          <a:noFill/>
          <a:ln w="28575" cap="flat" cmpd="sng" algn="ctr">
            <a:solidFill>
              <a:schemeClr val="accent1"/>
            </a:solidFill>
            <a:prstDash val="solid"/>
            <a:miter lim="800000"/>
          </a:ln>
          <a:effectLst/>
        </p:spPr>
      </p:cxnSp>
      <p:sp>
        <p:nvSpPr>
          <p:cNvPr id="44" name="六边形 57">
            <a:extLst>
              <a:ext uri="{FF2B5EF4-FFF2-40B4-BE49-F238E27FC236}">
                <a16:creationId xmlns:a16="http://schemas.microsoft.com/office/drawing/2014/main" id="{9037A025-A1A3-C548-D92C-FB2820000784}"/>
              </a:ext>
            </a:extLst>
          </p:cNvPr>
          <p:cNvSpPr/>
          <p:nvPr/>
        </p:nvSpPr>
        <p:spPr>
          <a:xfrm rot="16200000">
            <a:off x="543453" y="2261040"/>
            <a:ext cx="2621957" cy="2282310"/>
          </a:xfrm>
          <a:prstGeom prst="hexagon">
            <a:avLst/>
          </a:prstGeom>
          <a:solidFill>
            <a:sysClr val="window" lastClr="FFFFFF"/>
          </a:solidFill>
          <a:ln w="6350" cap="flat" cmpd="sng" algn="ctr">
            <a:gradFill flip="none" rotWithShape="1">
              <a:gsLst>
                <a:gs pos="0">
                  <a:schemeClr val="accent1"/>
                </a:gs>
                <a:gs pos="100000">
                  <a:schemeClr val="accent1">
                    <a:alpha val="0"/>
                  </a:schemeClr>
                </a:gs>
              </a:gsLst>
              <a:lin ang="10800000" scaled="1"/>
              <a:tileRect/>
            </a:gradFill>
            <a:prstDash val="solid"/>
            <a:miter lim="800000"/>
          </a:ln>
          <a:effectLst>
            <a:outerShdw blurRad="381000" dist="279400" dir="5400000" sx="90000" sy="90000" algn="t" rotWithShape="0">
              <a:schemeClr val="accent1">
                <a:alpha val="25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5" name="文本框 44">
            <a:extLst>
              <a:ext uri="{FF2B5EF4-FFF2-40B4-BE49-F238E27FC236}">
                <a16:creationId xmlns:a16="http://schemas.microsoft.com/office/drawing/2014/main" id="{DE005782-B96E-8C7F-DFD8-673316ECF86D}"/>
              </a:ext>
            </a:extLst>
          </p:cNvPr>
          <p:cNvSpPr txBox="1"/>
          <p:nvPr/>
        </p:nvSpPr>
        <p:spPr>
          <a:xfrm>
            <a:off x="1083493" y="3578230"/>
            <a:ext cx="1541882" cy="830997"/>
          </a:xfrm>
          <a:prstGeom prst="rect">
            <a:avLst/>
          </a:prstGeom>
          <a:noFill/>
        </p:spPr>
        <p:txBody>
          <a:bodyPr vert="horz" wrap="square" lIns="91440" tIns="45720" rIns="91440" bIns="45720" rtlCol="0">
            <a:spAutoFit/>
          </a:bodyPr>
          <a:lstStyle>
            <a:defPPr>
              <a:defRPr lang="en-US"/>
            </a:defPPr>
            <a:lvl1pPr indent="0" defTabSz="914400">
              <a:lnSpc>
                <a:spcPct val="100000"/>
              </a:lnSpc>
              <a:spcBef>
                <a:spcPts val="0"/>
              </a:spcBef>
              <a:buFont typeface="Arial" panose="020B0604020202020204" pitchFamily="34" charset="0"/>
              <a:buNone/>
              <a:defRPr>
                <a:gradFill>
                  <a:gsLst>
                    <a:gs pos="0">
                      <a:srgbClr val="F0814A"/>
                    </a:gs>
                    <a:gs pos="100000">
                      <a:srgbClr val="E94337"/>
                    </a:gs>
                  </a:gsLst>
                  <a:lin ang="5400000" scaled="1"/>
                </a:gradFill>
                <a:latin typeface="演示斜黑体" panose="00000A08000000000000" pitchFamily="50" charset="-122"/>
                <a:ea typeface="演示斜黑体" panose="00000A08000000000000" pitchFamily="50" charset="-122"/>
                <a:cs typeface="阿里巴巴普惠体 H" panose="00020600040101010101" pitchFamily="18" charset="-122"/>
              </a:defRPr>
            </a:lvl1pPr>
            <a:lvl2pPr marL="685800" indent="-228600" defTabSz="914400">
              <a:lnSpc>
                <a:spcPct val="90000"/>
              </a:lnSpc>
              <a:spcBef>
                <a:spcPts val="500"/>
              </a:spcBef>
              <a:buFont typeface="Arial" panose="020B0604020202020204" pitchFamily="34" charset="0"/>
              <a:buChar char="•"/>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400" b="0" i="0" u="none" strike="noStrike" kern="0" cap="none" spc="0" normalizeH="0" baseline="0" noProof="0">
                <a:ln>
                  <a:noFill/>
                </a:ln>
                <a:gradFill>
                  <a:gsLst>
                    <a:gs pos="0">
                      <a:schemeClr val="accent3"/>
                    </a:gs>
                    <a:gs pos="100000">
                      <a:schemeClr val="accent1">
                        <a:lumMod val="75000"/>
                      </a:schemeClr>
                    </a:gs>
                  </a:gsLst>
                  <a:lin ang="5400000" scaled="1"/>
                </a:gradFill>
                <a:effectLst/>
                <a:uLnTx/>
                <a:uFillTx/>
                <a:latin typeface="+mj-ea"/>
                <a:ea typeface="+mj-ea"/>
              </a:rPr>
              <a:t>输入你的标题</a:t>
            </a:r>
            <a:endParaRPr kumimoji="0" lang="zh-CN" altLang="en-US" sz="2400" b="0" i="0" u="none" strike="noStrike" kern="0" cap="none" spc="0" normalizeH="0" baseline="0" noProof="0" dirty="0">
              <a:ln>
                <a:noFill/>
              </a:ln>
              <a:gradFill>
                <a:gsLst>
                  <a:gs pos="0">
                    <a:schemeClr val="accent3"/>
                  </a:gs>
                  <a:gs pos="100000">
                    <a:schemeClr val="accent1">
                      <a:lumMod val="75000"/>
                    </a:schemeClr>
                  </a:gs>
                </a:gsLst>
                <a:lin ang="5400000" scaled="1"/>
              </a:gradFill>
              <a:effectLst/>
              <a:uLnTx/>
              <a:uFillTx/>
              <a:latin typeface="+mj-ea"/>
              <a:ea typeface="+mj-ea"/>
            </a:endParaRPr>
          </a:p>
        </p:txBody>
      </p:sp>
      <p:sp>
        <p:nvSpPr>
          <p:cNvPr id="46" name="文本框 45">
            <a:extLst>
              <a:ext uri="{FF2B5EF4-FFF2-40B4-BE49-F238E27FC236}">
                <a16:creationId xmlns:a16="http://schemas.microsoft.com/office/drawing/2014/main" id="{8CD1E69A-E375-60B6-BA3F-93F27DF9B80E}"/>
              </a:ext>
            </a:extLst>
          </p:cNvPr>
          <p:cNvSpPr txBox="1"/>
          <p:nvPr/>
        </p:nvSpPr>
        <p:spPr>
          <a:xfrm>
            <a:off x="863177" y="4847048"/>
            <a:ext cx="1993759" cy="850554"/>
          </a:xfrm>
          <a:prstGeom prst="rect">
            <a:avLst/>
          </a:prstGeom>
          <a:noFill/>
        </p:spPr>
        <p:txBody>
          <a:bodyPr wrap="square" rtlCol="0">
            <a:spAutoFit/>
          </a:bodyPr>
          <a:lstStyle/>
          <a:p>
            <a:pPr marL="0" marR="0" lvl="0" indent="0" defTabSz="4572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rPr>
              <a:t>输入你的文字内容输入你的内容文字输入你的内容文字</a:t>
            </a:r>
            <a:endParaRPr kumimoji="0" lang="zh-CN" altLang="en-US" sz="1400" b="0" i="0" u="none" strike="noStrike" kern="0" cap="none" spc="0" normalizeH="0" baseline="0" noProof="0" dirty="0">
              <a:ln>
                <a:noFill/>
              </a:ln>
              <a:solidFill>
                <a:prstClr val="black"/>
              </a:solidFill>
              <a:effectLst/>
              <a:uLnTx/>
              <a:uFillTx/>
              <a:latin typeface="+mn-ea"/>
            </a:endParaRPr>
          </a:p>
        </p:txBody>
      </p:sp>
      <p:sp>
        <p:nvSpPr>
          <p:cNvPr id="47" name="图形 9">
            <a:extLst>
              <a:ext uri="{FF2B5EF4-FFF2-40B4-BE49-F238E27FC236}">
                <a16:creationId xmlns:a16="http://schemas.microsoft.com/office/drawing/2014/main" id="{2DF919C3-8888-6C4E-5939-B10A88418F7A}"/>
              </a:ext>
            </a:extLst>
          </p:cNvPr>
          <p:cNvSpPr/>
          <p:nvPr/>
        </p:nvSpPr>
        <p:spPr>
          <a:xfrm>
            <a:off x="1498586" y="2833978"/>
            <a:ext cx="711688" cy="553065"/>
          </a:xfrm>
          <a:custGeom>
            <a:avLst/>
            <a:gdLst>
              <a:gd name="connsiteX0" fmla="*/ 228434 w 711688"/>
              <a:gd name="connsiteY0" fmla="*/ 245570 h 553065"/>
              <a:gd name="connsiteX1" fmla="*/ 340186 w 711688"/>
              <a:gd name="connsiteY1" fmla="*/ 407147 h 553065"/>
              <a:gd name="connsiteX2" fmla="*/ 340898 w 711688"/>
              <a:gd name="connsiteY2" fmla="*/ 407859 h 553065"/>
              <a:gd name="connsiteX3" fmla="*/ 362252 w 711688"/>
              <a:gd name="connsiteY3" fmla="*/ 418536 h 553065"/>
              <a:gd name="connsiteX4" fmla="*/ 383606 w 711688"/>
              <a:gd name="connsiteY4" fmla="*/ 407147 h 553065"/>
              <a:gd name="connsiteX5" fmla="*/ 497493 w 711688"/>
              <a:gd name="connsiteY5" fmla="*/ 243434 h 553065"/>
              <a:gd name="connsiteX6" fmla="*/ 498205 w 711688"/>
              <a:gd name="connsiteY6" fmla="*/ 242722 h 553065"/>
              <a:gd name="connsiteX7" fmla="*/ 521694 w 711688"/>
              <a:gd name="connsiteY7" fmla="*/ 159442 h 553065"/>
              <a:gd name="connsiteX8" fmla="*/ 362252 w 711688"/>
              <a:gd name="connsiteY8" fmla="*/ 0 h 553065"/>
              <a:gd name="connsiteX9" fmla="*/ 202810 w 711688"/>
              <a:gd name="connsiteY9" fmla="*/ 159442 h 553065"/>
              <a:gd name="connsiteX10" fmla="*/ 228434 w 711688"/>
              <a:gd name="connsiteY10" fmla="*/ 245570 h 553065"/>
              <a:gd name="connsiteX11" fmla="*/ 228434 w 711688"/>
              <a:gd name="connsiteY11" fmla="*/ 245570 h 553065"/>
              <a:gd name="connsiteX12" fmla="*/ 361540 w 711688"/>
              <a:gd name="connsiteY12" fmla="*/ 40572 h 553065"/>
              <a:gd name="connsiteX13" fmla="*/ 480410 w 711688"/>
              <a:gd name="connsiteY13" fmla="*/ 159442 h 553065"/>
              <a:gd name="connsiteX14" fmla="*/ 463327 w 711688"/>
              <a:gd name="connsiteY14" fmla="*/ 221369 h 553065"/>
              <a:gd name="connsiteX15" fmla="*/ 362252 w 711688"/>
              <a:gd name="connsiteY15" fmla="*/ 367287 h 553065"/>
              <a:gd name="connsiteX16" fmla="*/ 261177 w 711688"/>
              <a:gd name="connsiteY16" fmla="*/ 222792 h 553065"/>
              <a:gd name="connsiteX17" fmla="*/ 241958 w 711688"/>
              <a:gd name="connsiteY17" fmla="*/ 160154 h 553065"/>
              <a:gd name="connsiteX18" fmla="*/ 361540 w 711688"/>
              <a:gd name="connsiteY18" fmla="*/ 40572 h 553065"/>
              <a:gd name="connsiteX19" fmla="*/ 361540 w 711688"/>
              <a:gd name="connsiteY19" fmla="*/ 248417 h 553065"/>
              <a:gd name="connsiteX20" fmla="*/ 449803 w 711688"/>
              <a:gd name="connsiteY20" fmla="*/ 160154 h 553065"/>
              <a:gd name="connsiteX21" fmla="*/ 361540 w 711688"/>
              <a:gd name="connsiteY21" fmla="*/ 71891 h 553065"/>
              <a:gd name="connsiteX22" fmla="*/ 273277 w 711688"/>
              <a:gd name="connsiteY22" fmla="*/ 160154 h 553065"/>
              <a:gd name="connsiteX23" fmla="*/ 361540 w 711688"/>
              <a:gd name="connsiteY23" fmla="*/ 248417 h 553065"/>
              <a:gd name="connsiteX24" fmla="*/ 361540 w 711688"/>
              <a:gd name="connsiteY24" fmla="*/ 111752 h 553065"/>
              <a:gd name="connsiteX25" fmla="*/ 409230 w 711688"/>
              <a:gd name="connsiteY25" fmla="*/ 159442 h 553065"/>
              <a:gd name="connsiteX26" fmla="*/ 361540 w 711688"/>
              <a:gd name="connsiteY26" fmla="*/ 207133 h 553065"/>
              <a:gd name="connsiteX27" fmla="*/ 313850 w 711688"/>
              <a:gd name="connsiteY27" fmla="*/ 159442 h 553065"/>
              <a:gd name="connsiteX28" fmla="*/ 361540 w 711688"/>
              <a:gd name="connsiteY28" fmla="*/ 111752 h 553065"/>
              <a:gd name="connsiteX29" fmla="*/ 699642 w 711688"/>
              <a:gd name="connsiteY29" fmla="*/ 455549 h 553065"/>
              <a:gd name="connsiteX30" fmla="*/ 600704 w 711688"/>
              <a:gd name="connsiteY30" fmla="*/ 264076 h 553065"/>
              <a:gd name="connsiteX31" fmla="*/ 518847 w 711688"/>
              <a:gd name="connsiteY31" fmla="*/ 264076 h 553065"/>
              <a:gd name="connsiteX32" fmla="*/ 486816 w 711688"/>
              <a:gd name="connsiteY32" fmla="*/ 305361 h 553065"/>
              <a:gd name="connsiteX33" fmla="*/ 575791 w 711688"/>
              <a:gd name="connsiteY33" fmla="*/ 305361 h 553065"/>
              <a:gd name="connsiteX34" fmla="*/ 666189 w 711688"/>
              <a:gd name="connsiteY34" fmla="*/ 478327 h 553065"/>
              <a:gd name="connsiteX35" fmla="*/ 667612 w 711688"/>
              <a:gd name="connsiteY35" fmla="*/ 479751 h 553065"/>
              <a:gd name="connsiteX36" fmla="*/ 669036 w 711688"/>
              <a:gd name="connsiteY36" fmla="*/ 501816 h 553065"/>
              <a:gd name="connsiteX37" fmla="*/ 649817 w 711688"/>
              <a:gd name="connsiteY37" fmla="*/ 513205 h 553065"/>
              <a:gd name="connsiteX38" fmla="*/ 62586 w 711688"/>
              <a:gd name="connsiteY38" fmla="*/ 513205 h 553065"/>
              <a:gd name="connsiteX39" fmla="*/ 43367 w 711688"/>
              <a:gd name="connsiteY39" fmla="*/ 501816 h 553065"/>
              <a:gd name="connsiteX40" fmla="*/ 45503 w 711688"/>
              <a:gd name="connsiteY40" fmla="*/ 479039 h 553065"/>
              <a:gd name="connsiteX41" fmla="*/ 46214 w 711688"/>
              <a:gd name="connsiteY41" fmla="*/ 478327 h 553065"/>
              <a:gd name="connsiteX42" fmla="*/ 135189 w 711688"/>
              <a:gd name="connsiteY42" fmla="*/ 304649 h 553065"/>
              <a:gd name="connsiteX43" fmla="*/ 236264 w 711688"/>
              <a:gd name="connsiteY43" fmla="*/ 304649 h 553065"/>
              <a:gd name="connsiteX44" fmla="*/ 202810 w 711688"/>
              <a:gd name="connsiteY44" fmla="*/ 263365 h 553065"/>
              <a:gd name="connsiteX45" fmla="*/ 110276 w 711688"/>
              <a:gd name="connsiteY45" fmla="*/ 263365 h 553065"/>
              <a:gd name="connsiteX46" fmla="*/ 11336 w 711688"/>
              <a:gd name="connsiteY46" fmla="*/ 455549 h 553065"/>
              <a:gd name="connsiteX47" fmla="*/ 7066 w 711688"/>
              <a:gd name="connsiteY47" fmla="*/ 518899 h 553065"/>
              <a:gd name="connsiteX48" fmla="*/ 63298 w 711688"/>
              <a:gd name="connsiteY48" fmla="*/ 553066 h 553065"/>
              <a:gd name="connsiteX49" fmla="*/ 650529 w 711688"/>
              <a:gd name="connsiteY49" fmla="*/ 553066 h 553065"/>
              <a:gd name="connsiteX50" fmla="*/ 706051 w 711688"/>
              <a:gd name="connsiteY50" fmla="*/ 518899 h 553065"/>
              <a:gd name="connsiteX51" fmla="*/ 699642 w 711688"/>
              <a:gd name="connsiteY51" fmla="*/ 455549 h 55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11688" h="553065">
                <a:moveTo>
                  <a:pt x="228434" y="245570"/>
                </a:moveTo>
                <a:cubicBezTo>
                  <a:pt x="232705" y="251976"/>
                  <a:pt x="250500" y="279024"/>
                  <a:pt x="340186" y="407147"/>
                </a:cubicBezTo>
                <a:lnTo>
                  <a:pt x="340898" y="407859"/>
                </a:lnTo>
                <a:cubicBezTo>
                  <a:pt x="345881" y="414265"/>
                  <a:pt x="354422" y="418536"/>
                  <a:pt x="362252" y="418536"/>
                </a:cubicBezTo>
                <a:cubicBezTo>
                  <a:pt x="370793" y="418536"/>
                  <a:pt x="379335" y="414265"/>
                  <a:pt x="383606" y="407147"/>
                </a:cubicBezTo>
                <a:cubicBezTo>
                  <a:pt x="422043" y="351627"/>
                  <a:pt x="494646" y="246993"/>
                  <a:pt x="497493" y="243434"/>
                </a:cubicBezTo>
                <a:lnTo>
                  <a:pt x="498205" y="242722"/>
                </a:lnTo>
                <a:cubicBezTo>
                  <a:pt x="513153" y="217810"/>
                  <a:pt x="521694" y="188626"/>
                  <a:pt x="521694" y="159442"/>
                </a:cubicBezTo>
                <a:cubicBezTo>
                  <a:pt x="521694" y="71891"/>
                  <a:pt x="450515" y="0"/>
                  <a:pt x="362252" y="0"/>
                </a:cubicBezTo>
                <a:cubicBezTo>
                  <a:pt x="273989" y="0"/>
                  <a:pt x="202810" y="71180"/>
                  <a:pt x="202810" y="159442"/>
                </a:cubicBezTo>
                <a:cubicBezTo>
                  <a:pt x="202810" y="190050"/>
                  <a:pt x="211351" y="219233"/>
                  <a:pt x="228434" y="245570"/>
                </a:cubicBezTo>
                <a:lnTo>
                  <a:pt x="228434" y="245570"/>
                </a:lnTo>
                <a:close/>
                <a:moveTo>
                  <a:pt x="361540" y="40572"/>
                </a:moveTo>
                <a:cubicBezTo>
                  <a:pt x="427025" y="40572"/>
                  <a:pt x="480410" y="93957"/>
                  <a:pt x="480410" y="159442"/>
                </a:cubicBezTo>
                <a:cubicBezTo>
                  <a:pt x="480410" y="180796"/>
                  <a:pt x="474716" y="201438"/>
                  <a:pt x="463327" y="221369"/>
                </a:cubicBezTo>
                <a:cubicBezTo>
                  <a:pt x="459056" y="227775"/>
                  <a:pt x="400689" y="311767"/>
                  <a:pt x="362252" y="367287"/>
                </a:cubicBezTo>
                <a:cubicBezTo>
                  <a:pt x="332356" y="324579"/>
                  <a:pt x="267583" y="231334"/>
                  <a:pt x="261177" y="222792"/>
                </a:cubicBezTo>
                <a:cubicBezTo>
                  <a:pt x="249076" y="204285"/>
                  <a:pt x="241958" y="182220"/>
                  <a:pt x="241958" y="160154"/>
                </a:cubicBezTo>
                <a:cubicBezTo>
                  <a:pt x="242670" y="94669"/>
                  <a:pt x="296055" y="40572"/>
                  <a:pt x="361540" y="40572"/>
                </a:cubicBezTo>
                <a:close/>
                <a:moveTo>
                  <a:pt x="361540" y="248417"/>
                </a:moveTo>
                <a:cubicBezTo>
                  <a:pt x="409942" y="248417"/>
                  <a:pt x="449803" y="208556"/>
                  <a:pt x="449803" y="160154"/>
                </a:cubicBezTo>
                <a:cubicBezTo>
                  <a:pt x="449803" y="111752"/>
                  <a:pt x="409942" y="71891"/>
                  <a:pt x="361540" y="71891"/>
                </a:cubicBezTo>
                <a:cubicBezTo>
                  <a:pt x="313138" y="71891"/>
                  <a:pt x="273277" y="111752"/>
                  <a:pt x="273277" y="160154"/>
                </a:cubicBezTo>
                <a:cubicBezTo>
                  <a:pt x="273277" y="208556"/>
                  <a:pt x="312426" y="248417"/>
                  <a:pt x="361540" y="248417"/>
                </a:cubicBezTo>
                <a:close/>
                <a:moveTo>
                  <a:pt x="361540" y="111752"/>
                </a:moveTo>
                <a:cubicBezTo>
                  <a:pt x="387877" y="111752"/>
                  <a:pt x="409230" y="133106"/>
                  <a:pt x="409230" y="159442"/>
                </a:cubicBezTo>
                <a:cubicBezTo>
                  <a:pt x="409230" y="186491"/>
                  <a:pt x="387877" y="207133"/>
                  <a:pt x="361540" y="207133"/>
                </a:cubicBezTo>
                <a:cubicBezTo>
                  <a:pt x="335204" y="207133"/>
                  <a:pt x="313850" y="185779"/>
                  <a:pt x="313850" y="159442"/>
                </a:cubicBezTo>
                <a:cubicBezTo>
                  <a:pt x="313850" y="133106"/>
                  <a:pt x="335204" y="111752"/>
                  <a:pt x="361540" y="111752"/>
                </a:cubicBezTo>
                <a:close/>
                <a:moveTo>
                  <a:pt x="699642" y="455549"/>
                </a:moveTo>
                <a:lnTo>
                  <a:pt x="600704" y="264076"/>
                </a:lnTo>
                <a:lnTo>
                  <a:pt x="518847" y="264076"/>
                </a:lnTo>
                <a:lnTo>
                  <a:pt x="486816" y="305361"/>
                </a:lnTo>
                <a:lnTo>
                  <a:pt x="575791" y="305361"/>
                </a:lnTo>
                <a:lnTo>
                  <a:pt x="666189" y="478327"/>
                </a:lnTo>
                <a:lnTo>
                  <a:pt x="667612" y="479751"/>
                </a:lnTo>
                <a:cubicBezTo>
                  <a:pt x="672595" y="486157"/>
                  <a:pt x="672595" y="494698"/>
                  <a:pt x="669036" y="501816"/>
                </a:cubicBezTo>
                <a:cubicBezTo>
                  <a:pt x="665477" y="508934"/>
                  <a:pt x="658359" y="513205"/>
                  <a:pt x="649817" y="513205"/>
                </a:cubicBezTo>
                <a:lnTo>
                  <a:pt x="62586" y="513205"/>
                </a:lnTo>
                <a:cubicBezTo>
                  <a:pt x="54044" y="513205"/>
                  <a:pt x="46926" y="508934"/>
                  <a:pt x="43367" y="501816"/>
                </a:cubicBezTo>
                <a:cubicBezTo>
                  <a:pt x="39808" y="493986"/>
                  <a:pt x="40520" y="486157"/>
                  <a:pt x="45503" y="479039"/>
                </a:cubicBezTo>
                <a:lnTo>
                  <a:pt x="46214" y="478327"/>
                </a:lnTo>
                <a:lnTo>
                  <a:pt x="135189" y="304649"/>
                </a:lnTo>
                <a:lnTo>
                  <a:pt x="236264" y="304649"/>
                </a:lnTo>
                <a:lnTo>
                  <a:pt x="202810" y="263365"/>
                </a:lnTo>
                <a:lnTo>
                  <a:pt x="110276" y="263365"/>
                </a:lnTo>
                <a:lnTo>
                  <a:pt x="11336" y="455549"/>
                </a:lnTo>
                <a:cubicBezTo>
                  <a:pt x="-2188" y="474768"/>
                  <a:pt x="-3611" y="498969"/>
                  <a:pt x="7066" y="518899"/>
                </a:cubicBezTo>
                <a:cubicBezTo>
                  <a:pt x="18454" y="540253"/>
                  <a:pt x="39096" y="553066"/>
                  <a:pt x="63298" y="553066"/>
                </a:cubicBezTo>
                <a:lnTo>
                  <a:pt x="650529" y="553066"/>
                </a:lnTo>
                <a:cubicBezTo>
                  <a:pt x="674019" y="553066"/>
                  <a:pt x="695374" y="540253"/>
                  <a:pt x="706051" y="518899"/>
                </a:cubicBezTo>
                <a:cubicBezTo>
                  <a:pt x="715303" y="498257"/>
                  <a:pt x="713169" y="474056"/>
                  <a:pt x="699642" y="455549"/>
                </a:cubicBezTo>
                <a:close/>
              </a:path>
            </a:pathLst>
          </a:custGeom>
          <a:gradFill flip="none" rotWithShape="1">
            <a:gsLst>
              <a:gs pos="26000">
                <a:schemeClr val="accent2"/>
              </a:gs>
              <a:gs pos="100000">
                <a:schemeClr val="accent1"/>
              </a:gs>
            </a:gsLst>
            <a:lin ang="5400000" scaled="1"/>
            <a:tileRect/>
          </a:gradFill>
          <a:ln w="688" cap="flat">
            <a:noFill/>
            <a:prstDash val="solid"/>
            <a:miter/>
          </a:ln>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49" name="六边形 57">
            <a:extLst>
              <a:ext uri="{FF2B5EF4-FFF2-40B4-BE49-F238E27FC236}">
                <a16:creationId xmlns:a16="http://schemas.microsoft.com/office/drawing/2014/main" id="{41C6663E-DD80-B5D5-E742-41CFCE3CD28D}"/>
              </a:ext>
            </a:extLst>
          </p:cNvPr>
          <p:cNvSpPr/>
          <p:nvPr/>
        </p:nvSpPr>
        <p:spPr>
          <a:xfrm rot="16200000">
            <a:off x="3377151" y="1807563"/>
            <a:ext cx="2621957" cy="2282310"/>
          </a:xfrm>
          <a:prstGeom prst="hexagon">
            <a:avLst/>
          </a:prstGeom>
          <a:noFill/>
          <a:ln w="6350" cap="flat" cmpd="sng" algn="ctr">
            <a:gradFill flip="none" rotWithShape="1">
              <a:gsLst>
                <a:gs pos="0">
                  <a:schemeClr val="accent1">
                    <a:alpha val="50000"/>
                  </a:schemeClr>
                </a:gs>
                <a:gs pos="35000">
                  <a:schemeClr val="accent1">
                    <a:alpha val="0"/>
                  </a:schemeClr>
                </a:gs>
              </a:gsLst>
              <a:lin ang="10800000" scaled="1"/>
              <a:tileRect/>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0" name="六边形 57">
            <a:extLst>
              <a:ext uri="{FF2B5EF4-FFF2-40B4-BE49-F238E27FC236}">
                <a16:creationId xmlns:a16="http://schemas.microsoft.com/office/drawing/2014/main" id="{9273770D-80B5-8D16-231B-0374D433A15D}"/>
              </a:ext>
            </a:extLst>
          </p:cNvPr>
          <p:cNvSpPr/>
          <p:nvPr/>
        </p:nvSpPr>
        <p:spPr>
          <a:xfrm rot="16200000">
            <a:off x="3377150" y="2039993"/>
            <a:ext cx="2621957" cy="2282310"/>
          </a:xfrm>
          <a:prstGeom prst="hexagon">
            <a:avLst/>
          </a:prstGeom>
          <a:noFill/>
          <a:ln w="6350" cap="flat" cmpd="sng" algn="ctr">
            <a:gradFill flip="none" rotWithShape="1">
              <a:gsLst>
                <a:gs pos="0">
                  <a:schemeClr val="accent1">
                    <a:alpha val="50000"/>
                  </a:schemeClr>
                </a:gs>
                <a:gs pos="35000">
                  <a:schemeClr val="accent1">
                    <a:alpha val="0"/>
                  </a:schemeClr>
                </a:gs>
              </a:gsLst>
              <a:lin ang="10800000" scaled="1"/>
              <a:tileRect/>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1" name="矩形 50">
            <a:extLst>
              <a:ext uri="{FF2B5EF4-FFF2-40B4-BE49-F238E27FC236}">
                <a16:creationId xmlns:a16="http://schemas.microsoft.com/office/drawing/2014/main" id="{4258C6C0-AE24-EA3F-E6E1-B7FBD31ABEC4}"/>
              </a:ext>
            </a:extLst>
          </p:cNvPr>
          <p:cNvSpPr/>
          <p:nvPr/>
        </p:nvSpPr>
        <p:spPr>
          <a:xfrm>
            <a:off x="3546972" y="3757582"/>
            <a:ext cx="2282309" cy="2111437"/>
          </a:xfrm>
          <a:prstGeom prst="rect">
            <a:avLst/>
          </a:prstGeom>
          <a:solidFill>
            <a:sysClr val="window" lastClr="FFFFFF"/>
          </a:solidFill>
          <a:ln w="6350" cap="flat" cmpd="sng" algn="ctr">
            <a:gradFill flip="none" rotWithShape="1">
              <a:gsLst>
                <a:gs pos="0">
                  <a:schemeClr val="accent1"/>
                </a:gs>
                <a:gs pos="100000">
                  <a:schemeClr val="accent1">
                    <a:alpha val="0"/>
                  </a:schemeClr>
                </a:gs>
              </a:gsLst>
              <a:lin ang="16200000" scaled="1"/>
              <a:tileRect/>
            </a:gra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52" name="直接连接符 51">
            <a:extLst>
              <a:ext uri="{FF2B5EF4-FFF2-40B4-BE49-F238E27FC236}">
                <a16:creationId xmlns:a16="http://schemas.microsoft.com/office/drawing/2014/main" id="{1349B17A-44B2-320E-0406-3FBBAE2C8F82}"/>
              </a:ext>
            </a:extLst>
          </p:cNvPr>
          <p:cNvCxnSpPr/>
          <p:nvPr/>
        </p:nvCxnSpPr>
        <p:spPr>
          <a:xfrm>
            <a:off x="3546972" y="5851987"/>
            <a:ext cx="2282309" cy="0"/>
          </a:xfrm>
          <a:prstGeom prst="line">
            <a:avLst/>
          </a:prstGeom>
          <a:noFill/>
          <a:ln w="28575" cap="flat" cmpd="sng" algn="ctr">
            <a:solidFill>
              <a:schemeClr val="accent1"/>
            </a:solidFill>
            <a:prstDash val="solid"/>
            <a:miter lim="800000"/>
          </a:ln>
          <a:effectLst/>
        </p:spPr>
      </p:cxnSp>
      <p:sp>
        <p:nvSpPr>
          <p:cNvPr id="53" name="六边形 57">
            <a:extLst>
              <a:ext uri="{FF2B5EF4-FFF2-40B4-BE49-F238E27FC236}">
                <a16:creationId xmlns:a16="http://schemas.microsoft.com/office/drawing/2014/main" id="{B976F7E4-062C-E915-CCCC-13584F635353}"/>
              </a:ext>
            </a:extLst>
          </p:cNvPr>
          <p:cNvSpPr/>
          <p:nvPr/>
        </p:nvSpPr>
        <p:spPr>
          <a:xfrm rot="16200000">
            <a:off x="3377148" y="2261040"/>
            <a:ext cx="2621957" cy="2282310"/>
          </a:xfrm>
          <a:prstGeom prst="hexagon">
            <a:avLst/>
          </a:prstGeom>
          <a:solidFill>
            <a:sysClr val="window" lastClr="FFFFFF"/>
          </a:solidFill>
          <a:ln w="6350" cap="flat" cmpd="sng" algn="ctr">
            <a:gradFill flip="none" rotWithShape="1">
              <a:gsLst>
                <a:gs pos="0">
                  <a:schemeClr val="accent1"/>
                </a:gs>
                <a:gs pos="100000">
                  <a:schemeClr val="accent1">
                    <a:alpha val="0"/>
                  </a:schemeClr>
                </a:gs>
              </a:gsLst>
              <a:lin ang="10800000" scaled="1"/>
              <a:tileRect/>
            </a:gradFill>
            <a:prstDash val="solid"/>
            <a:miter lim="800000"/>
          </a:ln>
          <a:effectLst>
            <a:outerShdw blurRad="381000" dist="279400" dir="5400000" sx="90000" sy="90000" algn="t" rotWithShape="0">
              <a:schemeClr val="accent1">
                <a:alpha val="25000"/>
              </a:scheme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4" name="文本框 53">
            <a:extLst>
              <a:ext uri="{FF2B5EF4-FFF2-40B4-BE49-F238E27FC236}">
                <a16:creationId xmlns:a16="http://schemas.microsoft.com/office/drawing/2014/main" id="{01F1B034-DB7D-ECBE-5AF6-9D6B1EFE86DF}"/>
              </a:ext>
            </a:extLst>
          </p:cNvPr>
          <p:cNvSpPr txBox="1"/>
          <p:nvPr/>
        </p:nvSpPr>
        <p:spPr>
          <a:xfrm>
            <a:off x="3917188" y="3578230"/>
            <a:ext cx="1541882" cy="830997"/>
          </a:xfrm>
          <a:prstGeom prst="rect">
            <a:avLst/>
          </a:prstGeom>
          <a:noFill/>
        </p:spPr>
        <p:txBody>
          <a:bodyPr vert="horz" wrap="square" lIns="91440" tIns="45720" rIns="91440" bIns="45720" rtlCol="0">
            <a:spAutoFit/>
          </a:bodyPr>
          <a:lstStyle>
            <a:defPPr>
              <a:defRPr lang="en-US"/>
            </a:defPPr>
            <a:lvl1pPr indent="0" defTabSz="914400">
              <a:lnSpc>
                <a:spcPct val="100000"/>
              </a:lnSpc>
              <a:spcBef>
                <a:spcPts val="0"/>
              </a:spcBef>
              <a:buFont typeface="Arial" panose="020B0604020202020204" pitchFamily="34" charset="0"/>
              <a:buNone/>
              <a:defRPr>
                <a:gradFill>
                  <a:gsLst>
                    <a:gs pos="0">
                      <a:srgbClr val="F0814A"/>
                    </a:gs>
                    <a:gs pos="100000">
                      <a:srgbClr val="E94337"/>
                    </a:gs>
                  </a:gsLst>
                  <a:lin ang="5400000" scaled="1"/>
                </a:gradFill>
                <a:latin typeface="演示斜黑体" panose="00000A08000000000000" pitchFamily="50" charset="-122"/>
                <a:ea typeface="演示斜黑体" panose="00000A08000000000000" pitchFamily="50" charset="-122"/>
                <a:cs typeface="阿里巴巴普惠体 H" panose="00020600040101010101" pitchFamily="18" charset="-122"/>
              </a:defRPr>
            </a:lvl1pPr>
            <a:lvl2pPr marL="685800" indent="-228600" defTabSz="914400">
              <a:lnSpc>
                <a:spcPct val="90000"/>
              </a:lnSpc>
              <a:spcBef>
                <a:spcPts val="500"/>
              </a:spcBef>
              <a:buFont typeface="Arial" panose="020B0604020202020204" pitchFamily="34" charset="0"/>
              <a:buChar char="•"/>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2400" b="0" i="0" u="none" strike="noStrike" kern="0" cap="none" spc="0" normalizeH="0" baseline="0" noProof="0">
                <a:ln>
                  <a:noFill/>
                </a:ln>
                <a:gradFill>
                  <a:gsLst>
                    <a:gs pos="0">
                      <a:schemeClr val="accent3"/>
                    </a:gs>
                    <a:gs pos="100000">
                      <a:schemeClr val="accent1">
                        <a:lumMod val="75000"/>
                      </a:schemeClr>
                    </a:gs>
                  </a:gsLst>
                  <a:lin ang="5400000" scaled="1"/>
                </a:gradFill>
                <a:effectLst/>
                <a:uLnTx/>
                <a:uFillTx/>
                <a:latin typeface="+mj-ea"/>
                <a:ea typeface="+mj-ea"/>
              </a:rPr>
              <a:t>输入你的标题</a:t>
            </a:r>
          </a:p>
        </p:txBody>
      </p:sp>
      <p:sp>
        <p:nvSpPr>
          <p:cNvPr id="55" name="文本框 54">
            <a:extLst>
              <a:ext uri="{FF2B5EF4-FFF2-40B4-BE49-F238E27FC236}">
                <a16:creationId xmlns:a16="http://schemas.microsoft.com/office/drawing/2014/main" id="{46E92620-F03E-A12F-08D9-A3418B2D7BAD}"/>
              </a:ext>
            </a:extLst>
          </p:cNvPr>
          <p:cNvSpPr txBox="1"/>
          <p:nvPr/>
        </p:nvSpPr>
        <p:spPr>
          <a:xfrm>
            <a:off x="3696872" y="4847048"/>
            <a:ext cx="1993759" cy="850554"/>
          </a:xfrm>
          <a:prstGeom prst="rect">
            <a:avLst/>
          </a:prstGeom>
          <a:noFill/>
        </p:spPr>
        <p:txBody>
          <a:bodyPr wrap="square" rtlCol="0">
            <a:spAutoFit/>
          </a:bodyPr>
          <a:lstStyle/>
          <a:p>
            <a:pPr marL="0" marR="0" lvl="0" indent="0" defTabSz="4572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mn-ea"/>
              </a:rPr>
              <a:t>输入你的文字内容输入你的内容文字输入你的内容文字</a:t>
            </a:r>
          </a:p>
        </p:txBody>
      </p:sp>
      <p:sp>
        <p:nvSpPr>
          <p:cNvPr id="56" name="solar-energy_85875">
            <a:extLst>
              <a:ext uri="{FF2B5EF4-FFF2-40B4-BE49-F238E27FC236}">
                <a16:creationId xmlns:a16="http://schemas.microsoft.com/office/drawing/2014/main" id="{178D021E-2632-0A96-4AE8-A95DAC6788FE}"/>
              </a:ext>
            </a:extLst>
          </p:cNvPr>
          <p:cNvSpPr/>
          <p:nvPr/>
        </p:nvSpPr>
        <p:spPr>
          <a:xfrm>
            <a:off x="4339203" y="2762473"/>
            <a:ext cx="697846" cy="696788"/>
          </a:xfrm>
          <a:custGeom>
            <a:avLst/>
            <a:gdLst>
              <a:gd name="T0" fmla="*/ 1513 w 5395"/>
              <a:gd name="T1" fmla="*/ 405 h 5395"/>
              <a:gd name="T2" fmla="*/ 1560 w 5395"/>
              <a:gd name="T3" fmla="*/ 848 h 5395"/>
              <a:gd name="T4" fmla="*/ 668 w 5395"/>
              <a:gd name="T5" fmla="*/ 3731 h 5395"/>
              <a:gd name="T6" fmla="*/ 465 w 5395"/>
              <a:gd name="T7" fmla="*/ 4106 h 5395"/>
              <a:gd name="T8" fmla="*/ 832 w 5395"/>
              <a:gd name="T9" fmla="*/ 3775 h 5395"/>
              <a:gd name="T10" fmla="*/ 525 w 5395"/>
              <a:gd name="T11" fmla="*/ 1305 h 5395"/>
              <a:gd name="T12" fmla="*/ 668 w 5395"/>
              <a:gd name="T13" fmla="*/ 1664 h 5395"/>
              <a:gd name="T14" fmla="*/ 788 w 5395"/>
              <a:gd name="T15" fmla="*/ 1456 h 5395"/>
              <a:gd name="T16" fmla="*/ 4990 w 5395"/>
              <a:gd name="T17" fmla="*/ 1513 h 5395"/>
              <a:gd name="T18" fmla="*/ 4608 w 5395"/>
              <a:gd name="T19" fmla="*/ 1456 h 5395"/>
              <a:gd name="T20" fmla="*/ 3775 w 5395"/>
              <a:gd name="T21" fmla="*/ 832 h 5395"/>
              <a:gd name="T22" fmla="*/ 4090 w 5395"/>
              <a:gd name="T23" fmla="*/ 525 h 5395"/>
              <a:gd name="T24" fmla="*/ 3731 w 5395"/>
              <a:gd name="T25" fmla="*/ 668 h 5395"/>
              <a:gd name="T26" fmla="*/ 2818 w 5395"/>
              <a:gd name="T27" fmla="*/ 423 h 5395"/>
              <a:gd name="T28" fmla="*/ 2578 w 5395"/>
              <a:gd name="T29" fmla="*/ 120 h 5395"/>
              <a:gd name="T30" fmla="*/ 543 w 5395"/>
              <a:gd name="T31" fmla="*/ 2698 h 5395"/>
              <a:gd name="T32" fmla="*/ 0 w 5395"/>
              <a:gd name="T33" fmla="*/ 2698 h 5395"/>
              <a:gd name="T34" fmla="*/ 543 w 5395"/>
              <a:gd name="T35" fmla="*/ 2698 h 5395"/>
              <a:gd name="T36" fmla="*/ 4564 w 5395"/>
              <a:gd name="T37" fmla="*/ 3775 h 5395"/>
              <a:gd name="T38" fmla="*/ 4930 w 5395"/>
              <a:gd name="T39" fmla="*/ 4106 h 5395"/>
              <a:gd name="T40" fmla="*/ 5275 w 5395"/>
              <a:gd name="T41" fmla="*/ 2578 h 5395"/>
              <a:gd name="T42" fmla="*/ 4972 w 5395"/>
              <a:gd name="T43" fmla="*/ 2818 h 5395"/>
              <a:gd name="T44" fmla="*/ 5275 w 5395"/>
              <a:gd name="T45" fmla="*/ 2578 h 5395"/>
              <a:gd name="T46" fmla="*/ 878 w 5395"/>
              <a:gd name="T47" fmla="*/ 2698 h 5395"/>
              <a:gd name="T48" fmla="*/ 4277 w 5395"/>
              <a:gd name="T49" fmla="*/ 2698 h 5395"/>
              <a:gd name="T50" fmla="*/ 2698 w 5395"/>
              <a:gd name="T51" fmla="*/ 4277 h 5395"/>
              <a:gd name="T52" fmla="*/ 1456 w 5395"/>
              <a:gd name="T53" fmla="*/ 4608 h 5395"/>
              <a:gd name="T54" fmla="*/ 1409 w 5395"/>
              <a:gd name="T55" fmla="*/ 5050 h 5395"/>
              <a:gd name="T56" fmla="*/ 1620 w 5395"/>
              <a:gd name="T57" fmla="*/ 4564 h 5395"/>
              <a:gd name="T58" fmla="*/ 3183 w 5395"/>
              <a:gd name="T59" fmla="*/ 2786 h 5395"/>
              <a:gd name="T60" fmla="*/ 2466 w 5395"/>
              <a:gd name="T61" fmla="*/ 2781 h 5395"/>
              <a:gd name="T62" fmla="*/ 2880 w 5395"/>
              <a:gd name="T63" fmla="*/ 2070 h 5395"/>
              <a:gd name="T64" fmla="*/ 3173 w 5395"/>
              <a:gd name="T65" fmla="*/ 2312 h 5395"/>
              <a:gd name="T66" fmla="*/ 2978 w 5395"/>
              <a:gd name="T67" fmla="*/ 1647 h 5395"/>
              <a:gd name="T68" fmla="*/ 2249 w 5395"/>
              <a:gd name="T69" fmla="*/ 1898 h 5395"/>
              <a:gd name="T70" fmla="*/ 2230 w 5395"/>
              <a:gd name="T71" fmla="*/ 2615 h 5395"/>
              <a:gd name="T72" fmla="*/ 2924 w 5395"/>
              <a:gd name="T73" fmla="*/ 3021 h 5395"/>
              <a:gd name="T74" fmla="*/ 2660 w 5395"/>
              <a:gd name="T75" fmla="*/ 3754 h 5395"/>
              <a:gd name="T76" fmla="*/ 3263 w 5395"/>
              <a:gd name="T77" fmla="*/ 2935 h 5395"/>
              <a:gd name="T78" fmla="*/ 2698 w 5395"/>
              <a:gd name="T79" fmla="*/ 4852 h 5395"/>
              <a:gd name="T80" fmla="*/ 2698 w 5395"/>
              <a:gd name="T81" fmla="*/ 5395 h 5395"/>
              <a:gd name="T82" fmla="*/ 2698 w 5395"/>
              <a:gd name="T83" fmla="*/ 4852 h 5395"/>
              <a:gd name="T84" fmla="*/ 3731 w 5395"/>
              <a:gd name="T85" fmla="*/ 4728 h 5395"/>
              <a:gd name="T86" fmla="*/ 4046 w 5395"/>
              <a:gd name="T87" fmla="*/ 5034 h 5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95" h="5395">
                <a:moveTo>
                  <a:pt x="1305" y="525"/>
                </a:moveTo>
                <a:cubicBezTo>
                  <a:pt x="1272" y="468"/>
                  <a:pt x="1291" y="395"/>
                  <a:pt x="1349" y="361"/>
                </a:cubicBezTo>
                <a:cubicBezTo>
                  <a:pt x="1406" y="328"/>
                  <a:pt x="1480" y="348"/>
                  <a:pt x="1513" y="405"/>
                </a:cubicBezTo>
                <a:lnTo>
                  <a:pt x="1664" y="668"/>
                </a:lnTo>
                <a:cubicBezTo>
                  <a:pt x="1697" y="725"/>
                  <a:pt x="1678" y="798"/>
                  <a:pt x="1620" y="832"/>
                </a:cubicBezTo>
                <a:cubicBezTo>
                  <a:pt x="1601" y="842"/>
                  <a:pt x="1581" y="848"/>
                  <a:pt x="1560" y="848"/>
                </a:cubicBezTo>
                <a:cubicBezTo>
                  <a:pt x="1519" y="848"/>
                  <a:pt x="1479" y="826"/>
                  <a:pt x="1456" y="788"/>
                </a:cubicBezTo>
                <a:lnTo>
                  <a:pt x="1305" y="525"/>
                </a:lnTo>
                <a:close/>
                <a:moveTo>
                  <a:pt x="668" y="3731"/>
                </a:moveTo>
                <a:lnTo>
                  <a:pt x="405" y="3882"/>
                </a:lnTo>
                <a:cubicBezTo>
                  <a:pt x="348" y="3916"/>
                  <a:pt x="328" y="3989"/>
                  <a:pt x="361" y="4046"/>
                </a:cubicBezTo>
                <a:cubicBezTo>
                  <a:pt x="384" y="4085"/>
                  <a:pt x="424" y="4106"/>
                  <a:pt x="465" y="4106"/>
                </a:cubicBezTo>
                <a:cubicBezTo>
                  <a:pt x="486" y="4106"/>
                  <a:pt x="506" y="4101"/>
                  <a:pt x="525" y="4090"/>
                </a:cubicBezTo>
                <a:lnTo>
                  <a:pt x="788" y="3939"/>
                </a:lnTo>
                <a:cubicBezTo>
                  <a:pt x="845" y="3906"/>
                  <a:pt x="865" y="3832"/>
                  <a:pt x="832" y="3775"/>
                </a:cubicBezTo>
                <a:cubicBezTo>
                  <a:pt x="798" y="3718"/>
                  <a:pt x="725" y="3698"/>
                  <a:pt x="668" y="3731"/>
                </a:cubicBezTo>
                <a:close/>
                <a:moveTo>
                  <a:pt x="788" y="1456"/>
                </a:moveTo>
                <a:lnTo>
                  <a:pt x="525" y="1305"/>
                </a:lnTo>
                <a:cubicBezTo>
                  <a:pt x="468" y="1272"/>
                  <a:pt x="395" y="1291"/>
                  <a:pt x="361" y="1349"/>
                </a:cubicBezTo>
                <a:cubicBezTo>
                  <a:pt x="328" y="1406"/>
                  <a:pt x="348" y="1480"/>
                  <a:pt x="405" y="1513"/>
                </a:cubicBezTo>
                <a:lnTo>
                  <a:pt x="668" y="1664"/>
                </a:lnTo>
                <a:cubicBezTo>
                  <a:pt x="687" y="1675"/>
                  <a:pt x="707" y="1680"/>
                  <a:pt x="728" y="1680"/>
                </a:cubicBezTo>
                <a:cubicBezTo>
                  <a:pt x="769" y="1680"/>
                  <a:pt x="809" y="1659"/>
                  <a:pt x="832" y="1620"/>
                </a:cubicBezTo>
                <a:cubicBezTo>
                  <a:pt x="865" y="1563"/>
                  <a:pt x="845" y="1489"/>
                  <a:pt x="788" y="1456"/>
                </a:cubicBezTo>
                <a:close/>
                <a:moveTo>
                  <a:pt x="4668" y="1680"/>
                </a:moveTo>
                <a:cubicBezTo>
                  <a:pt x="4688" y="1680"/>
                  <a:pt x="4709" y="1675"/>
                  <a:pt x="4728" y="1664"/>
                </a:cubicBezTo>
                <a:lnTo>
                  <a:pt x="4990" y="1513"/>
                </a:lnTo>
                <a:cubicBezTo>
                  <a:pt x="5047" y="1480"/>
                  <a:pt x="5067" y="1406"/>
                  <a:pt x="5034" y="1349"/>
                </a:cubicBezTo>
                <a:cubicBezTo>
                  <a:pt x="5001" y="1291"/>
                  <a:pt x="4927" y="1272"/>
                  <a:pt x="4870" y="1305"/>
                </a:cubicBezTo>
                <a:lnTo>
                  <a:pt x="4608" y="1456"/>
                </a:lnTo>
                <a:cubicBezTo>
                  <a:pt x="4550" y="1489"/>
                  <a:pt x="4530" y="1563"/>
                  <a:pt x="4564" y="1620"/>
                </a:cubicBezTo>
                <a:cubicBezTo>
                  <a:pt x="4586" y="1659"/>
                  <a:pt x="4626" y="1680"/>
                  <a:pt x="4668" y="1680"/>
                </a:cubicBezTo>
                <a:close/>
                <a:moveTo>
                  <a:pt x="3775" y="832"/>
                </a:moveTo>
                <a:cubicBezTo>
                  <a:pt x="3794" y="842"/>
                  <a:pt x="3814" y="848"/>
                  <a:pt x="3835" y="848"/>
                </a:cubicBezTo>
                <a:cubicBezTo>
                  <a:pt x="3876" y="848"/>
                  <a:pt x="3917" y="826"/>
                  <a:pt x="3939" y="788"/>
                </a:cubicBezTo>
                <a:lnTo>
                  <a:pt x="4090" y="525"/>
                </a:lnTo>
                <a:cubicBezTo>
                  <a:pt x="4123" y="468"/>
                  <a:pt x="4104" y="395"/>
                  <a:pt x="4046" y="361"/>
                </a:cubicBezTo>
                <a:cubicBezTo>
                  <a:pt x="3989" y="328"/>
                  <a:pt x="3916" y="348"/>
                  <a:pt x="3882" y="405"/>
                </a:cubicBezTo>
                <a:lnTo>
                  <a:pt x="3731" y="668"/>
                </a:lnTo>
                <a:cubicBezTo>
                  <a:pt x="3698" y="725"/>
                  <a:pt x="3718" y="798"/>
                  <a:pt x="3775" y="832"/>
                </a:cubicBezTo>
                <a:close/>
                <a:moveTo>
                  <a:pt x="2698" y="543"/>
                </a:moveTo>
                <a:cubicBezTo>
                  <a:pt x="2764" y="543"/>
                  <a:pt x="2818" y="490"/>
                  <a:pt x="2818" y="423"/>
                </a:cubicBezTo>
                <a:lnTo>
                  <a:pt x="2818" y="120"/>
                </a:lnTo>
                <a:cubicBezTo>
                  <a:pt x="2818" y="54"/>
                  <a:pt x="2764" y="0"/>
                  <a:pt x="2698" y="0"/>
                </a:cubicBezTo>
                <a:cubicBezTo>
                  <a:pt x="2631" y="0"/>
                  <a:pt x="2578" y="54"/>
                  <a:pt x="2578" y="120"/>
                </a:cubicBezTo>
                <a:lnTo>
                  <a:pt x="2578" y="423"/>
                </a:lnTo>
                <a:cubicBezTo>
                  <a:pt x="2578" y="490"/>
                  <a:pt x="2631" y="543"/>
                  <a:pt x="2698" y="543"/>
                </a:cubicBezTo>
                <a:close/>
                <a:moveTo>
                  <a:pt x="543" y="2698"/>
                </a:moveTo>
                <a:cubicBezTo>
                  <a:pt x="543" y="2631"/>
                  <a:pt x="490" y="2578"/>
                  <a:pt x="423" y="2578"/>
                </a:cubicBezTo>
                <a:lnTo>
                  <a:pt x="120" y="2578"/>
                </a:lnTo>
                <a:cubicBezTo>
                  <a:pt x="54" y="2578"/>
                  <a:pt x="0" y="2631"/>
                  <a:pt x="0" y="2698"/>
                </a:cubicBezTo>
                <a:cubicBezTo>
                  <a:pt x="0" y="2764"/>
                  <a:pt x="54" y="2818"/>
                  <a:pt x="120" y="2818"/>
                </a:cubicBezTo>
                <a:lnTo>
                  <a:pt x="423" y="2818"/>
                </a:lnTo>
                <a:cubicBezTo>
                  <a:pt x="490" y="2818"/>
                  <a:pt x="543" y="2764"/>
                  <a:pt x="543" y="2698"/>
                </a:cubicBezTo>
                <a:close/>
                <a:moveTo>
                  <a:pt x="4990" y="3882"/>
                </a:moveTo>
                <a:lnTo>
                  <a:pt x="4728" y="3731"/>
                </a:lnTo>
                <a:cubicBezTo>
                  <a:pt x="4670" y="3698"/>
                  <a:pt x="4597" y="3718"/>
                  <a:pt x="4564" y="3775"/>
                </a:cubicBezTo>
                <a:cubicBezTo>
                  <a:pt x="4530" y="3832"/>
                  <a:pt x="4550" y="3906"/>
                  <a:pt x="4608" y="3939"/>
                </a:cubicBezTo>
                <a:lnTo>
                  <a:pt x="4870" y="4090"/>
                </a:lnTo>
                <a:cubicBezTo>
                  <a:pt x="4889" y="4101"/>
                  <a:pt x="4909" y="4106"/>
                  <a:pt x="4930" y="4106"/>
                </a:cubicBezTo>
                <a:cubicBezTo>
                  <a:pt x="4971" y="4106"/>
                  <a:pt x="5012" y="4085"/>
                  <a:pt x="5034" y="4046"/>
                </a:cubicBezTo>
                <a:cubicBezTo>
                  <a:pt x="5067" y="3989"/>
                  <a:pt x="5047" y="3916"/>
                  <a:pt x="4990" y="3882"/>
                </a:cubicBezTo>
                <a:close/>
                <a:moveTo>
                  <a:pt x="5275" y="2578"/>
                </a:moveTo>
                <a:lnTo>
                  <a:pt x="4972" y="2578"/>
                </a:lnTo>
                <a:cubicBezTo>
                  <a:pt x="4906" y="2578"/>
                  <a:pt x="4852" y="2631"/>
                  <a:pt x="4852" y="2698"/>
                </a:cubicBezTo>
                <a:cubicBezTo>
                  <a:pt x="4852" y="2764"/>
                  <a:pt x="4906" y="2818"/>
                  <a:pt x="4972" y="2818"/>
                </a:cubicBezTo>
                <a:lnTo>
                  <a:pt x="5275" y="2818"/>
                </a:lnTo>
                <a:cubicBezTo>
                  <a:pt x="5341" y="2818"/>
                  <a:pt x="5395" y="2764"/>
                  <a:pt x="5395" y="2698"/>
                </a:cubicBezTo>
                <a:cubicBezTo>
                  <a:pt x="5395" y="2631"/>
                  <a:pt x="5341" y="2578"/>
                  <a:pt x="5275" y="2578"/>
                </a:cubicBezTo>
                <a:close/>
                <a:moveTo>
                  <a:pt x="4517" y="2698"/>
                </a:moveTo>
                <a:cubicBezTo>
                  <a:pt x="4517" y="3701"/>
                  <a:pt x="3701" y="4517"/>
                  <a:pt x="2698" y="4517"/>
                </a:cubicBezTo>
                <a:cubicBezTo>
                  <a:pt x="1694" y="4517"/>
                  <a:pt x="878" y="3701"/>
                  <a:pt x="878" y="2698"/>
                </a:cubicBezTo>
                <a:cubicBezTo>
                  <a:pt x="878" y="1694"/>
                  <a:pt x="1694" y="878"/>
                  <a:pt x="2698" y="878"/>
                </a:cubicBezTo>
                <a:cubicBezTo>
                  <a:pt x="3701" y="878"/>
                  <a:pt x="4517" y="1694"/>
                  <a:pt x="4517" y="2698"/>
                </a:cubicBezTo>
                <a:close/>
                <a:moveTo>
                  <a:pt x="4277" y="2698"/>
                </a:moveTo>
                <a:cubicBezTo>
                  <a:pt x="4277" y="1827"/>
                  <a:pt x="3569" y="1118"/>
                  <a:pt x="2698" y="1118"/>
                </a:cubicBezTo>
                <a:cubicBezTo>
                  <a:pt x="1827" y="1118"/>
                  <a:pt x="1118" y="1827"/>
                  <a:pt x="1118" y="2698"/>
                </a:cubicBezTo>
                <a:cubicBezTo>
                  <a:pt x="1118" y="3569"/>
                  <a:pt x="1827" y="4277"/>
                  <a:pt x="2698" y="4277"/>
                </a:cubicBezTo>
                <a:cubicBezTo>
                  <a:pt x="3569" y="4277"/>
                  <a:pt x="4277" y="3569"/>
                  <a:pt x="4277" y="2698"/>
                </a:cubicBezTo>
                <a:close/>
                <a:moveTo>
                  <a:pt x="1620" y="4564"/>
                </a:moveTo>
                <a:cubicBezTo>
                  <a:pt x="1563" y="4530"/>
                  <a:pt x="1489" y="4550"/>
                  <a:pt x="1456" y="4608"/>
                </a:cubicBezTo>
                <a:lnTo>
                  <a:pt x="1305" y="4870"/>
                </a:lnTo>
                <a:cubicBezTo>
                  <a:pt x="1272" y="4927"/>
                  <a:pt x="1291" y="5001"/>
                  <a:pt x="1349" y="5034"/>
                </a:cubicBezTo>
                <a:cubicBezTo>
                  <a:pt x="1368" y="5045"/>
                  <a:pt x="1388" y="5050"/>
                  <a:pt x="1409" y="5050"/>
                </a:cubicBezTo>
                <a:cubicBezTo>
                  <a:pt x="1450" y="5050"/>
                  <a:pt x="1491" y="5028"/>
                  <a:pt x="1513" y="4990"/>
                </a:cubicBezTo>
                <a:lnTo>
                  <a:pt x="1664" y="4728"/>
                </a:lnTo>
                <a:cubicBezTo>
                  <a:pt x="1697" y="4670"/>
                  <a:pt x="1678" y="4597"/>
                  <a:pt x="1620" y="4564"/>
                </a:cubicBezTo>
                <a:close/>
                <a:moveTo>
                  <a:pt x="3253" y="2844"/>
                </a:moveTo>
                <a:cubicBezTo>
                  <a:pt x="3246" y="2829"/>
                  <a:pt x="3235" y="2817"/>
                  <a:pt x="3222" y="2806"/>
                </a:cubicBezTo>
                <a:cubicBezTo>
                  <a:pt x="3210" y="2797"/>
                  <a:pt x="3197" y="2790"/>
                  <a:pt x="3183" y="2786"/>
                </a:cubicBezTo>
                <a:cubicBezTo>
                  <a:pt x="3183" y="2786"/>
                  <a:pt x="3183" y="2786"/>
                  <a:pt x="3183" y="2786"/>
                </a:cubicBezTo>
                <a:cubicBezTo>
                  <a:pt x="3171" y="2782"/>
                  <a:pt x="3158" y="2780"/>
                  <a:pt x="3146" y="2781"/>
                </a:cubicBezTo>
                <a:lnTo>
                  <a:pt x="2466" y="2781"/>
                </a:lnTo>
                <a:cubicBezTo>
                  <a:pt x="2454" y="2781"/>
                  <a:pt x="2432" y="2780"/>
                  <a:pt x="2409" y="2780"/>
                </a:cubicBezTo>
                <a:cubicBezTo>
                  <a:pt x="2415" y="2770"/>
                  <a:pt x="2423" y="2758"/>
                  <a:pt x="2430" y="2746"/>
                </a:cubicBezTo>
                <a:cubicBezTo>
                  <a:pt x="2471" y="2685"/>
                  <a:pt x="2698" y="2343"/>
                  <a:pt x="2880" y="2070"/>
                </a:cubicBezTo>
                <a:lnTo>
                  <a:pt x="2937" y="2359"/>
                </a:lnTo>
                <a:cubicBezTo>
                  <a:pt x="2950" y="2424"/>
                  <a:pt x="3013" y="2466"/>
                  <a:pt x="3078" y="2453"/>
                </a:cubicBezTo>
                <a:cubicBezTo>
                  <a:pt x="3143" y="2441"/>
                  <a:pt x="3186" y="2377"/>
                  <a:pt x="3173" y="2312"/>
                </a:cubicBezTo>
                <a:lnTo>
                  <a:pt x="3060" y="1741"/>
                </a:lnTo>
                <a:cubicBezTo>
                  <a:pt x="3055" y="1710"/>
                  <a:pt x="3037" y="1680"/>
                  <a:pt x="3008" y="1661"/>
                </a:cubicBezTo>
                <a:cubicBezTo>
                  <a:pt x="2999" y="1655"/>
                  <a:pt x="2988" y="1650"/>
                  <a:pt x="2978" y="1647"/>
                </a:cubicBezTo>
                <a:cubicBezTo>
                  <a:pt x="2959" y="1641"/>
                  <a:pt x="2939" y="1639"/>
                  <a:pt x="2918" y="1643"/>
                </a:cubicBezTo>
                <a:lnTo>
                  <a:pt x="2344" y="1757"/>
                </a:lnTo>
                <a:cubicBezTo>
                  <a:pt x="2279" y="1770"/>
                  <a:pt x="2236" y="1833"/>
                  <a:pt x="2249" y="1898"/>
                </a:cubicBezTo>
                <a:cubicBezTo>
                  <a:pt x="2262" y="1963"/>
                  <a:pt x="2325" y="2005"/>
                  <a:pt x="2390" y="1992"/>
                </a:cubicBezTo>
                <a:lnTo>
                  <a:pt x="2682" y="1935"/>
                </a:lnTo>
                <a:cubicBezTo>
                  <a:pt x="2500" y="2209"/>
                  <a:pt x="2270" y="2553"/>
                  <a:pt x="2230" y="2615"/>
                </a:cubicBezTo>
                <a:cubicBezTo>
                  <a:pt x="2160" y="2721"/>
                  <a:pt x="2094" y="2822"/>
                  <a:pt x="2146" y="2920"/>
                </a:cubicBezTo>
                <a:cubicBezTo>
                  <a:pt x="2199" y="3019"/>
                  <a:pt x="2322" y="3020"/>
                  <a:pt x="2465" y="3021"/>
                </a:cubicBezTo>
                <a:lnTo>
                  <a:pt x="2924" y="3021"/>
                </a:lnTo>
                <a:cubicBezTo>
                  <a:pt x="2783" y="3231"/>
                  <a:pt x="2593" y="3517"/>
                  <a:pt x="2560" y="3568"/>
                </a:cubicBezTo>
                <a:cubicBezTo>
                  <a:pt x="2523" y="3624"/>
                  <a:pt x="2539" y="3698"/>
                  <a:pt x="2594" y="3734"/>
                </a:cubicBezTo>
                <a:cubicBezTo>
                  <a:pt x="2614" y="3748"/>
                  <a:pt x="2637" y="3754"/>
                  <a:pt x="2660" y="3754"/>
                </a:cubicBezTo>
                <a:cubicBezTo>
                  <a:pt x="2699" y="3754"/>
                  <a:pt x="2737" y="3735"/>
                  <a:pt x="2760" y="3700"/>
                </a:cubicBezTo>
                <a:cubicBezTo>
                  <a:pt x="2805" y="3631"/>
                  <a:pt x="3143" y="3125"/>
                  <a:pt x="3247" y="2969"/>
                </a:cubicBezTo>
                <a:cubicBezTo>
                  <a:pt x="3254" y="2958"/>
                  <a:pt x="3259" y="2947"/>
                  <a:pt x="3263" y="2935"/>
                </a:cubicBezTo>
                <a:cubicBezTo>
                  <a:pt x="3267" y="2921"/>
                  <a:pt x="3268" y="2906"/>
                  <a:pt x="3267" y="2892"/>
                </a:cubicBezTo>
                <a:cubicBezTo>
                  <a:pt x="3266" y="2875"/>
                  <a:pt x="3261" y="2858"/>
                  <a:pt x="3253" y="2844"/>
                </a:cubicBezTo>
                <a:close/>
                <a:moveTo>
                  <a:pt x="2698" y="4852"/>
                </a:moveTo>
                <a:cubicBezTo>
                  <a:pt x="2631" y="4852"/>
                  <a:pt x="2578" y="4906"/>
                  <a:pt x="2578" y="4972"/>
                </a:cubicBezTo>
                <a:lnTo>
                  <a:pt x="2578" y="5275"/>
                </a:lnTo>
                <a:cubicBezTo>
                  <a:pt x="2578" y="5341"/>
                  <a:pt x="2631" y="5395"/>
                  <a:pt x="2698" y="5395"/>
                </a:cubicBezTo>
                <a:cubicBezTo>
                  <a:pt x="2764" y="5395"/>
                  <a:pt x="2818" y="5341"/>
                  <a:pt x="2818" y="5275"/>
                </a:cubicBezTo>
                <a:lnTo>
                  <a:pt x="2818" y="4972"/>
                </a:lnTo>
                <a:cubicBezTo>
                  <a:pt x="2818" y="4906"/>
                  <a:pt x="2764" y="4852"/>
                  <a:pt x="2698" y="4852"/>
                </a:cubicBezTo>
                <a:close/>
                <a:moveTo>
                  <a:pt x="3939" y="4608"/>
                </a:moveTo>
                <a:cubicBezTo>
                  <a:pt x="3906" y="4550"/>
                  <a:pt x="3832" y="4530"/>
                  <a:pt x="3775" y="4564"/>
                </a:cubicBezTo>
                <a:cubicBezTo>
                  <a:pt x="3718" y="4597"/>
                  <a:pt x="3698" y="4670"/>
                  <a:pt x="3731" y="4728"/>
                </a:cubicBezTo>
                <a:lnTo>
                  <a:pt x="3882" y="4990"/>
                </a:lnTo>
                <a:cubicBezTo>
                  <a:pt x="3905" y="5028"/>
                  <a:pt x="3945" y="5050"/>
                  <a:pt x="3987" y="5050"/>
                </a:cubicBezTo>
                <a:cubicBezTo>
                  <a:pt x="4007" y="5050"/>
                  <a:pt x="4028" y="5045"/>
                  <a:pt x="4046" y="5034"/>
                </a:cubicBezTo>
                <a:cubicBezTo>
                  <a:pt x="4104" y="5001"/>
                  <a:pt x="4123" y="4927"/>
                  <a:pt x="4090" y="4870"/>
                </a:cubicBezTo>
                <a:lnTo>
                  <a:pt x="3939" y="4608"/>
                </a:lnTo>
                <a:close/>
              </a:path>
            </a:pathLst>
          </a:custGeom>
          <a:gradFill flip="none" rotWithShape="1">
            <a:gsLst>
              <a:gs pos="26000">
                <a:schemeClr val="accent2"/>
              </a:gs>
              <a:gs pos="100000">
                <a:schemeClr val="accent1"/>
              </a:gs>
            </a:gsLst>
            <a:lin ang="5400000" scaled="1"/>
            <a:tileRect/>
          </a:gra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等线" panose="02010600030101010101" charset="-122"/>
              <a:ea typeface="+mn-ea"/>
              <a:cs typeface="+mn-cs"/>
            </a:endParaRPr>
          </a:p>
        </p:txBody>
      </p:sp>
    </p:spTree>
    <p:extLst>
      <p:ext uri="{BB962C8B-B14F-4D97-AF65-F5344CB8AC3E}">
        <p14:creationId xmlns:p14="http://schemas.microsoft.com/office/powerpoint/2010/main" val="1773391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5A21C9C2-2653-75FA-1246-E18FABB9C44A}"/>
              </a:ext>
            </a:extLst>
          </p:cNvPr>
          <p:cNvPicPr>
            <a:picLocks noChangeAspect="1"/>
          </p:cNvPicPr>
          <p:nvPr/>
        </p:nvPicPr>
        <p:blipFill rotWithShape="1">
          <a:blip r:embed="rId2">
            <a:alphaModFix amt="20000"/>
          </a:blip>
          <a:srcRect b="15460"/>
          <a:stretch>
            <a:fillRect/>
          </a:stretch>
        </p:blipFill>
        <p:spPr>
          <a:xfrm>
            <a:off x="0" y="623"/>
            <a:ext cx="12192000" cy="6856755"/>
          </a:xfrm>
          <a:prstGeom prst="rect">
            <a:avLst/>
          </a:prstGeom>
        </p:spPr>
      </p:pic>
      <p:grpSp>
        <p:nvGrpSpPr>
          <p:cNvPr id="11" name="组合 10">
            <a:extLst>
              <a:ext uri="{FF2B5EF4-FFF2-40B4-BE49-F238E27FC236}">
                <a16:creationId xmlns:a16="http://schemas.microsoft.com/office/drawing/2014/main" id="{1397F0A9-7E9B-C6B2-917F-3358E7736465}"/>
              </a:ext>
            </a:extLst>
          </p:cNvPr>
          <p:cNvGrpSpPr/>
          <p:nvPr/>
        </p:nvGrpSpPr>
        <p:grpSpPr>
          <a:xfrm rot="21169650" flipH="1">
            <a:off x="-909292" y="-1473666"/>
            <a:ext cx="7862467" cy="5891165"/>
            <a:chOff x="20953437" y="929745"/>
            <a:chExt cx="15246350" cy="4460729"/>
          </a:xfrm>
        </p:grpSpPr>
        <p:sp>
          <p:nvSpPr>
            <p:cNvPr id="12" name="任意多边形: 形状 47">
              <a:extLst>
                <a:ext uri="{FF2B5EF4-FFF2-40B4-BE49-F238E27FC236}">
                  <a16:creationId xmlns:a16="http://schemas.microsoft.com/office/drawing/2014/main" id="{AFE49427-0CE4-F501-4697-139044C3D27E}"/>
                </a:ext>
              </a:extLst>
            </p:cNvPr>
            <p:cNvSpPr/>
            <p:nvPr/>
          </p:nvSpPr>
          <p:spPr>
            <a:xfrm flipH="1" flipV="1">
              <a:off x="21159812" y="3634742"/>
              <a:ext cx="15039975" cy="1755732"/>
            </a:xfrm>
            <a:custGeom>
              <a:avLst/>
              <a:gdLst>
                <a:gd name="connsiteX0" fmla="*/ 0 w 14544675"/>
                <a:gd name="connsiteY0" fmla="*/ 1933130 h 1933130"/>
                <a:gd name="connsiteX1" fmla="*/ 14544675 w 14544675"/>
                <a:gd name="connsiteY1" fmla="*/ 18605 h 1933130"/>
                <a:gd name="connsiteX0-1" fmla="*/ 0 w 14544675"/>
                <a:gd name="connsiteY0-2" fmla="*/ 1905003 h 1905003"/>
                <a:gd name="connsiteX1-3" fmla="*/ 14544675 w 14544675"/>
                <a:gd name="connsiteY1-4" fmla="*/ 19053 h 1905003"/>
                <a:gd name="connsiteX0-5" fmla="*/ 0 w 14544675"/>
                <a:gd name="connsiteY0-6" fmla="*/ 1911453 h 1911453"/>
                <a:gd name="connsiteX1-7" fmla="*/ 14544675 w 14544675"/>
                <a:gd name="connsiteY1-8" fmla="*/ 25503 h 1911453"/>
                <a:gd name="connsiteX0-9" fmla="*/ 0 w 14544675"/>
                <a:gd name="connsiteY0-10" fmla="*/ 1885950 h 1885950"/>
                <a:gd name="connsiteX1-11" fmla="*/ 14544675 w 14544675"/>
                <a:gd name="connsiteY1-12" fmla="*/ 0 h 1885950"/>
                <a:gd name="connsiteX0-13" fmla="*/ 0 w 15052675"/>
                <a:gd name="connsiteY0-14" fmla="*/ 1771650 h 1771650"/>
                <a:gd name="connsiteX1-15" fmla="*/ 15052675 w 15052675"/>
                <a:gd name="connsiteY1-16" fmla="*/ 0 h 1771650"/>
                <a:gd name="connsiteX0-17" fmla="*/ 0 w 15052675"/>
                <a:gd name="connsiteY0-18" fmla="*/ 1780371 h 1780371"/>
                <a:gd name="connsiteX1-19" fmla="*/ 15052675 w 15052675"/>
                <a:gd name="connsiteY1-20" fmla="*/ 8721 h 1780371"/>
                <a:gd name="connsiteX0-21" fmla="*/ 0 w 15052675"/>
                <a:gd name="connsiteY0-22" fmla="*/ 1780732 h 1780732"/>
                <a:gd name="connsiteX1-23" fmla="*/ 15052675 w 15052675"/>
                <a:gd name="connsiteY1-24" fmla="*/ 9082 h 1780732"/>
                <a:gd name="connsiteX0-25" fmla="*/ 0 w 15039975"/>
                <a:gd name="connsiteY0-26" fmla="*/ 1755732 h 1755732"/>
                <a:gd name="connsiteX1-27" fmla="*/ 15039975 w 15039975"/>
                <a:gd name="connsiteY1-28" fmla="*/ 9482 h 1755732"/>
              </a:gdLst>
              <a:ahLst/>
              <a:cxnLst>
                <a:cxn ang="0">
                  <a:pos x="connsiteX0-1" y="connsiteY0-2"/>
                </a:cxn>
                <a:cxn ang="0">
                  <a:pos x="connsiteX1-3" y="connsiteY1-4"/>
                </a:cxn>
              </a:cxnLst>
              <a:rect l="l" t="t" r="r" b="b"/>
              <a:pathLst>
                <a:path w="15039975" h="1755732">
                  <a:moveTo>
                    <a:pt x="0" y="1755732"/>
                  </a:moveTo>
                  <a:cubicBezTo>
                    <a:pt x="5058569" y="373019"/>
                    <a:pt x="11895138" y="-73068"/>
                    <a:pt x="15039975" y="9482"/>
                  </a:cubicBezTo>
                </a:path>
              </a:pathLst>
            </a:custGeom>
            <a:noFill/>
            <a:ln w="12700" cap="flat" cmpd="sng" algn="ctr">
              <a:gradFill>
                <a:gsLst>
                  <a:gs pos="0">
                    <a:schemeClr val="accent3">
                      <a:alpha val="0"/>
                    </a:schemeClr>
                  </a:gs>
                  <a:gs pos="100000">
                    <a:schemeClr val="accent3"/>
                  </a:gs>
                </a:gsLst>
                <a:lin ang="5400000" scaled="1"/>
              </a:gra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 name="矩形 44">
              <a:extLst>
                <a:ext uri="{FF2B5EF4-FFF2-40B4-BE49-F238E27FC236}">
                  <a16:creationId xmlns:a16="http://schemas.microsoft.com/office/drawing/2014/main" id="{8B9DBC10-E947-26CD-DC07-1D95F907E918}"/>
                </a:ext>
              </a:extLst>
            </p:cNvPr>
            <p:cNvSpPr/>
            <p:nvPr/>
          </p:nvSpPr>
          <p:spPr>
            <a:xfrm flipH="1" flipV="1">
              <a:off x="24852337" y="929745"/>
              <a:ext cx="11180477" cy="41050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 name="connsiteX0-101" fmla="*/ 0 w 11180477"/>
                <a:gd name="connsiteY0-102" fmla="*/ 2384425 h 4105069"/>
                <a:gd name="connsiteX1-103" fmla="*/ 11180477 w 11180477"/>
                <a:gd name="connsiteY1-104" fmla="*/ 0 h 4105069"/>
                <a:gd name="connsiteX2-105" fmla="*/ 0 w 11180477"/>
                <a:gd name="connsiteY2-106" fmla="*/ 4105069 h 4105069"/>
                <a:gd name="connsiteX3-107" fmla="*/ 0 w 11180477"/>
                <a:gd name="connsiteY3-108" fmla="*/ 2384425 h 4105069"/>
                <a:gd name="connsiteX0-109" fmla="*/ 0 w 11180477"/>
                <a:gd name="connsiteY0-110" fmla="*/ 2384425 h 4105069"/>
                <a:gd name="connsiteX1-111" fmla="*/ 11180477 w 11180477"/>
                <a:gd name="connsiteY1-112" fmla="*/ 0 h 4105069"/>
                <a:gd name="connsiteX2-113" fmla="*/ 0 w 11180477"/>
                <a:gd name="connsiteY2-114" fmla="*/ 4105069 h 4105069"/>
                <a:gd name="connsiteX3-115" fmla="*/ 0 w 11180477"/>
                <a:gd name="connsiteY3-116" fmla="*/ 2384425 h 4105069"/>
                <a:gd name="connsiteX0-117" fmla="*/ 0 w 11180477"/>
                <a:gd name="connsiteY0-118" fmla="*/ 2384425 h 4105069"/>
                <a:gd name="connsiteX1-119" fmla="*/ 11180477 w 11180477"/>
                <a:gd name="connsiteY1-120" fmla="*/ 0 h 4105069"/>
                <a:gd name="connsiteX2-121" fmla="*/ 0 w 11180477"/>
                <a:gd name="connsiteY2-122" fmla="*/ 4105069 h 4105069"/>
                <a:gd name="connsiteX3-123" fmla="*/ 0 w 11180477"/>
                <a:gd name="connsiteY3-124" fmla="*/ 2384425 h 4105069"/>
                <a:gd name="connsiteX0-125" fmla="*/ 0 w 11180477"/>
                <a:gd name="connsiteY0-126" fmla="*/ 2384425 h 4105069"/>
                <a:gd name="connsiteX1-127" fmla="*/ 11180477 w 11180477"/>
                <a:gd name="connsiteY1-128" fmla="*/ 0 h 4105069"/>
                <a:gd name="connsiteX2-129" fmla="*/ 0 w 11180477"/>
                <a:gd name="connsiteY2-130" fmla="*/ 4105069 h 4105069"/>
                <a:gd name="connsiteX3-131" fmla="*/ 0 w 11180477"/>
                <a:gd name="connsiteY3-132" fmla="*/ 2384425 h 4105069"/>
                <a:gd name="connsiteX0-133" fmla="*/ 0 w 11180477"/>
                <a:gd name="connsiteY0-134" fmla="*/ 2384425 h 4105069"/>
                <a:gd name="connsiteX1-135" fmla="*/ 11180477 w 11180477"/>
                <a:gd name="connsiteY1-136" fmla="*/ 0 h 4105069"/>
                <a:gd name="connsiteX2-137" fmla="*/ 0 w 11180477"/>
                <a:gd name="connsiteY2-138" fmla="*/ 4105069 h 4105069"/>
                <a:gd name="connsiteX3-139" fmla="*/ 0 w 11180477"/>
                <a:gd name="connsiteY3-140" fmla="*/ 2384425 h 4105069"/>
                <a:gd name="connsiteX0-141" fmla="*/ 0 w 11180477"/>
                <a:gd name="connsiteY0-142" fmla="*/ 2384425 h 4105069"/>
                <a:gd name="connsiteX1-143" fmla="*/ 11180477 w 11180477"/>
                <a:gd name="connsiteY1-144" fmla="*/ 0 h 4105069"/>
                <a:gd name="connsiteX2-145" fmla="*/ 0 w 11180477"/>
                <a:gd name="connsiteY2-146" fmla="*/ 4105069 h 4105069"/>
                <a:gd name="connsiteX3-147" fmla="*/ 0 w 11180477"/>
                <a:gd name="connsiteY3-148" fmla="*/ 2384425 h 4105069"/>
                <a:gd name="connsiteX0-149" fmla="*/ 0 w 11180477"/>
                <a:gd name="connsiteY0-150" fmla="*/ 2384425 h 4105069"/>
                <a:gd name="connsiteX1-151" fmla="*/ 11180477 w 11180477"/>
                <a:gd name="connsiteY1-152" fmla="*/ 0 h 4105069"/>
                <a:gd name="connsiteX2-153" fmla="*/ 0 w 11180477"/>
                <a:gd name="connsiteY2-154" fmla="*/ 4105069 h 4105069"/>
                <a:gd name="connsiteX3-155" fmla="*/ 0 w 11180477"/>
                <a:gd name="connsiteY3-156" fmla="*/ 2384425 h 4105069"/>
              </a:gdLst>
              <a:ahLst/>
              <a:cxnLst>
                <a:cxn ang="0">
                  <a:pos x="connsiteX0-1" y="connsiteY0-2"/>
                </a:cxn>
                <a:cxn ang="0">
                  <a:pos x="connsiteX1-3" y="connsiteY1-4"/>
                </a:cxn>
                <a:cxn ang="0">
                  <a:pos x="connsiteX2-5" y="connsiteY2-6"/>
                </a:cxn>
                <a:cxn ang="0">
                  <a:pos x="connsiteX3-7" y="connsiteY3-8"/>
                </a:cxn>
              </a:cxnLst>
              <a:rect l="l" t="t" r="r" b="b"/>
              <a:pathLst>
                <a:path w="11180477" h="4105069">
                  <a:moveTo>
                    <a:pt x="0" y="2384425"/>
                  </a:moveTo>
                  <a:cubicBezTo>
                    <a:pt x="1207992" y="1936750"/>
                    <a:pt x="5984685" y="320675"/>
                    <a:pt x="11180477" y="0"/>
                  </a:cubicBezTo>
                  <a:cubicBezTo>
                    <a:pt x="8359585" y="487823"/>
                    <a:pt x="4395692" y="1343946"/>
                    <a:pt x="0" y="4105069"/>
                  </a:cubicBezTo>
                  <a:lnTo>
                    <a:pt x="0" y="2384425"/>
                  </a:lnTo>
                  <a:close/>
                </a:path>
              </a:pathLst>
            </a:custGeom>
            <a:gradFill>
              <a:gsLst>
                <a:gs pos="79000">
                  <a:schemeClr val="accent3">
                    <a:lumMod val="60000"/>
                    <a:lumOff val="40000"/>
                  </a:schemeClr>
                </a:gs>
                <a:gs pos="100000">
                  <a:schemeClr val="accent1">
                    <a:lumMod val="20000"/>
                    <a:lumOff val="80000"/>
                    <a:alpha val="0"/>
                  </a:schemeClr>
                </a:gs>
              </a:gsLst>
              <a:lin ang="1620000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矩形 44">
              <a:extLst>
                <a:ext uri="{FF2B5EF4-FFF2-40B4-BE49-F238E27FC236}">
                  <a16:creationId xmlns:a16="http://schemas.microsoft.com/office/drawing/2014/main" id="{348E5D48-EEE2-F366-162C-BD61B06E2C48}"/>
                </a:ext>
              </a:extLst>
            </p:cNvPr>
            <p:cNvSpPr/>
            <p:nvPr/>
          </p:nvSpPr>
          <p:spPr>
            <a:xfrm flipH="1" flipV="1">
              <a:off x="20953437" y="1732917"/>
              <a:ext cx="15079377" cy="34827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Lst>
              <a:ahLst/>
              <a:cxnLst>
                <a:cxn ang="0">
                  <a:pos x="connsiteX0-1" y="connsiteY0-2"/>
                </a:cxn>
                <a:cxn ang="0">
                  <a:pos x="connsiteX1-3" y="connsiteY1-4"/>
                </a:cxn>
                <a:cxn ang="0">
                  <a:pos x="connsiteX2-5" y="connsiteY2-6"/>
                </a:cxn>
                <a:cxn ang="0">
                  <a:pos x="connsiteX3-7" y="connsiteY3-8"/>
                </a:cxn>
              </a:cxnLst>
              <a:rect l="l" t="t" r="r" b="b"/>
              <a:pathLst>
                <a:path w="15079377" h="3482769">
                  <a:moveTo>
                    <a:pt x="0" y="1762125"/>
                  </a:moveTo>
                  <a:cubicBezTo>
                    <a:pt x="1207992" y="1314450"/>
                    <a:pt x="7419785" y="41275"/>
                    <a:pt x="15079377" y="0"/>
                  </a:cubicBezTo>
                  <a:cubicBezTo>
                    <a:pt x="11166285" y="106823"/>
                    <a:pt x="4865592" y="772446"/>
                    <a:pt x="0" y="3482769"/>
                  </a:cubicBezTo>
                  <a:lnTo>
                    <a:pt x="0" y="1762125"/>
                  </a:lnTo>
                  <a:close/>
                </a:path>
              </a:pathLst>
            </a:custGeom>
            <a:gradFill>
              <a:gsLst>
                <a:gs pos="79000">
                  <a:schemeClr val="accent1"/>
                </a:gs>
                <a:gs pos="0">
                  <a:schemeClr val="accent3"/>
                </a:gs>
                <a:gs pos="100000">
                  <a:srgbClr val="FFFFFF">
                    <a:alpha val="0"/>
                  </a:srgbClr>
                </a:gs>
              </a:gsLst>
              <a:lin ang="1620000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5" name="组合 14">
            <a:extLst>
              <a:ext uri="{FF2B5EF4-FFF2-40B4-BE49-F238E27FC236}">
                <a16:creationId xmlns:a16="http://schemas.microsoft.com/office/drawing/2014/main" id="{8A0425A8-92FD-413C-04BE-B001BF9C2B02}"/>
              </a:ext>
            </a:extLst>
          </p:cNvPr>
          <p:cNvGrpSpPr/>
          <p:nvPr/>
        </p:nvGrpSpPr>
        <p:grpSpPr>
          <a:xfrm flipV="1">
            <a:off x="4626564" y="2106508"/>
            <a:ext cx="8436209" cy="4154669"/>
            <a:chOff x="20953437" y="929745"/>
            <a:chExt cx="15246350" cy="4460729"/>
          </a:xfrm>
        </p:grpSpPr>
        <p:sp>
          <p:nvSpPr>
            <p:cNvPr id="16" name="任意多边形: 形状 47">
              <a:extLst>
                <a:ext uri="{FF2B5EF4-FFF2-40B4-BE49-F238E27FC236}">
                  <a16:creationId xmlns:a16="http://schemas.microsoft.com/office/drawing/2014/main" id="{46FB68DC-C86D-9887-A209-69CDBCA1CBD7}"/>
                </a:ext>
              </a:extLst>
            </p:cNvPr>
            <p:cNvSpPr/>
            <p:nvPr/>
          </p:nvSpPr>
          <p:spPr>
            <a:xfrm flipH="1" flipV="1">
              <a:off x="21159812" y="3634742"/>
              <a:ext cx="15039975" cy="1755732"/>
            </a:xfrm>
            <a:custGeom>
              <a:avLst/>
              <a:gdLst>
                <a:gd name="connsiteX0" fmla="*/ 0 w 14544675"/>
                <a:gd name="connsiteY0" fmla="*/ 1933130 h 1933130"/>
                <a:gd name="connsiteX1" fmla="*/ 14544675 w 14544675"/>
                <a:gd name="connsiteY1" fmla="*/ 18605 h 1933130"/>
                <a:gd name="connsiteX0-1" fmla="*/ 0 w 14544675"/>
                <a:gd name="connsiteY0-2" fmla="*/ 1905003 h 1905003"/>
                <a:gd name="connsiteX1-3" fmla="*/ 14544675 w 14544675"/>
                <a:gd name="connsiteY1-4" fmla="*/ 19053 h 1905003"/>
                <a:gd name="connsiteX0-5" fmla="*/ 0 w 14544675"/>
                <a:gd name="connsiteY0-6" fmla="*/ 1911453 h 1911453"/>
                <a:gd name="connsiteX1-7" fmla="*/ 14544675 w 14544675"/>
                <a:gd name="connsiteY1-8" fmla="*/ 25503 h 1911453"/>
                <a:gd name="connsiteX0-9" fmla="*/ 0 w 14544675"/>
                <a:gd name="connsiteY0-10" fmla="*/ 1885950 h 1885950"/>
                <a:gd name="connsiteX1-11" fmla="*/ 14544675 w 14544675"/>
                <a:gd name="connsiteY1-12" fmla="*/ 0 h 1885950"/>
                <a:gd name="connsiteX0-13" fmla="*/ 0 w 15052675"/>
                <a:gd name="connsiteY0-14" fmla="*/ 1771650 h 1771650"/>
                <a:gd name="connsiteX1-15" fmla="*/ 15052675 w 15052675"/>
                <a:gd name="connsiteY1-16" fmla="*/ 0 h 1771650"/>
                <a:gd name="connsiteX0-17" fmla="*/ 0 w 15052675"/>
                <a:gd name="connsiteY0-18" fmla="*/ 1780371 h 1780371"/>
                <a:gd name="connsiteX1-19" fmla="*/ 15052675 w 15052675"/>
                <a:gd name="connsiteY1-20" fmla="*/ 8721 h 1780371"/>
                <a:gd name="connsiteX0-21" fmla="*/ 0 w 15052675"/>
                <a:gd name="connsiteY0-22" fmla="*/ 1780732 h 1780732"/>
                <a:gd name="connsiteX1-23" fmla="*/ 15052675 w 15052675"/>
                <a:gd name="connsiteY1-24" fmla="*/ 9082 h 1780732"/>
                <a:gd name="connsiteX0-25" fmla="*/ 0 w 15039975"/>
                <a:gd name="connsiteY0-26" fmla="*/ 1755732 h 1755732"/>
                <a:gd name="connsiteX1-27" fmla="*/ 15039975 w 15039975"/>
                <a:gd name="connsiteY1-28" fmla="*/ 9482 h 1755732"/>
              </a:gdLst>
              <a:ahLst/>
              <a:cxnLst>
                <a:cxn ang="0">
                  <a:pos x="connsiteX0-1" y="connsiteY0-2"/>
                </a:cxn>
                <a:cxn ang="0">
                  <a:pos x="connsiteX1-3" y="connsiteY1-4"/>
                </a:cxn>
              </a:cxnLst>
              <a:rect l="l" t="t" r="r" b="b"/>
              <a:pathLst>
                <a:path w="15039975" h="1755732">
                  <a:moveTo>
                    <a:pt x="0" y="1755732"/>
                  </a:moveTo>
                  <a:cubicBezTo>
                    <a:pt x="5058569" y="373019"/>
                    <a:pt x="11895138" y="-73068"/>
                    <a:pt x="15039975" y="9482"/>
                  </a:cubicBezTo>
                </a:path>
              </a:pathLst>
            </a:custGeom>
            <a:noFill/>
            <a:ln w="12700" cap="flat" cmpd="sng" algn="ctr">
              <a:gradFill>
                <a:gsLst>
                  <a:gs pos="0">
                    <a:schemeClr val="accent3">
                      <a:alpha val="0"/>
                    </a:schemeClr>
                  </a:gs>
                  <a:gs pos="100000">
                    <a:schemeClr val="accent3"/>
                  </a:gs>
                </a:gsLst>
                <a:lin ang="5400000" scaled="1"/>
              </a:gra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 name="矩形 44">
              <a:extLst>
                <a:ext uri="{FF2B5EF4-FFF2-40B4-BE49-F238E27FC236}">
                  <a16:creationId xmlns:a16="http://schemas.microsoft.com/office/drawing/2014/main" id="{403AA2BB-5666-047D-BDEF-C4B5D1EFA2CF}"/>
                </a:ext>
              </a:extLst>
            </p:cNvPr>
            <p:cNvSpPr/>
            <p:nvPr/>
          </p:nvSpPr>
          <p:spPr>
            <a:xfrm flipH="1" flipV="1">
              <a:off x="24852337" y="929745"/>
              <a:ext cx="11180477" cy="41050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 name="connsiteX0-101" fmla="*/ 0 w 11180477"/>
                <a:gd name="connsiteY0-102" fmla="*/ 2384425 h 4105069"/>
                <a:gd name="connsiteX1-103" fmla="*/ 11180477 w 11180477"/>
                <a:gd name="connsiteY1-104" fmla="*/ 0 h 4105069"/>
                <a:gd name="connsiteX2-105" fmla="*/ 0 w 11180477"/>
                <a:gd name="connsiteY2-106" fmla="*/ 4105069 h 4105069"/>
                <a:gd name="connsiteX3-107" fmla="*/ 0 w 11180477"/>
                <a:gd name="connsiteY3-108" fmla="*/ 2384425 h 4105069"/>
                <a:gd name="connsiteX0-109" fmla="*/ 0 w 11180477"/>
                <a:gd name="connsiteY0-110" fmla="*/ 2384425 h 4105069"/>
                <a:gd name="connsiteX1-111" fmla="*/ 11180477 w 11180477"/>
                <a:gd name="connsiteY1-112" fmla="*/ 0 h 4105069"/>
                <a:gd name="connsiteX2-113" fmla="*/ 0 w 11180477"/>
                <a:gd name="connsiteY2-114" fmla="*/ 4105069 h 4105069"/>
                <a:gd name="connsiteX3-115" fmla="*/ 0 w 11180477"/>
                <a:gd name="connsiteY3-116" fmla="*/ 2384425 h 4105069"/>
                <a:gd name="connsiteX0-117" fmla="*/ 0 w 11180477"/>
                <a:gd name="connsiteY0-118" fmla="*/ 2384425 h 4105069"/>
                <a:gd name="connsiteX1-119" fmla="*/ 11180477 w 11180477"/>
                <a:gd name="connsiteY1-120" fmla="*/ 0 h 4105069"/>
                <a:gd name="connsiteX2-121" fmla="*/ 0 w 11180477"/>
                <a:gd name="connsiteY2-122" fmla="*/ 4105069 h 4105069"/>
                <a:gd name="connsiteX3-123" fmla="*/ 0 w 11180477"/>
                <a:gd name="connsiteY3-124" fmla="*/ 2384425 h 4105069"/>
                <a:gd name="connsiteX0-125" fmla="*/ 0 w 11180477"/>
                <a:gd name="connsiteY0-126" fmla="*/ 2384425 h 4105069"/>
                <a:gd name="connsiteX1-127" fmla="*/ 11180477 w 11180477"/>
                <a:gd name="connsiteY1-128" fmla="*/ 0 h 4105069"/>
                <a:gd name="connsiteX2-129" fmla="*/ 0 w 11180477"/>
                <a:gd name="connsiteY2-130" fmla="*/ 4105069 h 4105069"/>
                <a:gd name="connsiteX3-131" fmla="*/ 0 w 11180477"/>
                <a:gd name="connsiteY3-132" fmla="*/ 2384425 h 4105069"/>
                <a:gd name="connsiteX0-133" fmla="*/ 0 w 11180477"/>
                <a:gd name="connsiteY0-134" fmla="*/ 2384425 h 4105069"/>
                <a:gd name="connsiteX1-135" fmla="*/ 11180477 w 11180477"/>
                <a:gd name="connsiteY1-136" fmla="*/ 0 h 4105069"/>
                <a:gd name="connsiteX2-137" fmla="*/ 0 w 11180477"/>
                <a:gd name="connsiteY2-138" fmla="*/ 4105069 h 4105069"/>
                <a:gd name="connsiteX3-139" fmla="*/ 0 w 11180477"/>
                <a:gd name="connsiteY3-140" fmla="*/ 2384425 h 4105069"/>
                <a:gd name="connsiteX0-141" fmla="*/ 0 w 11180477"/>
                <a:gd name="connsiteY0-142" fmla="*/ 2384425 h 4105069"/>
                <a:gd name="connsiteX1-143" fmla="*/ 11180477 w 11180477"/>
                <a:gd name="connsiteY1-144" fmla="*/ 0 h 4105069"/>
                <a:gd name="connsiteX2-145" fmla="*/ 0 w 11180477"/>
                <a:gd name="connsiteY2-146" fmla="*/ 4105069 h 4105069"/>
                <a:gd name="connsiteX3-147" fmla="*/ 0 w 11180477"/>
                <a:gd name="connsiteY3-148" fmla="*/ 2384425 h 4105069"/>
                <a:gd name="connsiteX0-149" fmla="*/ 0 w 11180477"/>
                <a:gd name="connsiteY0-150" fmla="*/ 2384425 h 4105069"/>
                <a:gd name="connsiteX1-151" fmla="*/ 11180477 w 11180477"/>
                <a:gd name="connsiteY1-152" fmla="*/ 0 h 4105069"/>
                <a:gd name="connsiteX2-153" fmla="*/ 0 w 11180477"/>
                <a:gd name="connsiteY2-154" fmla="*/ 4105069 h 4105069"/>
                <a:gd name="connsiteX3-155" fmla="*/ 0 w 11180477"/>
                <a:gd name="connsiteY3-156" fmla="*/ 2384425 h 4105069"/>
              </a:gdLst>
              <a:ahLst/>
              <a:cxnLst>
                <a:cxn ang="0">
                  <a:pos x="connsiteX0-1" y="connsiteY0-2"/>
                </a:cxn>
                <a:cxn ang="0">
                  <a:pos x="connsiteX1-3" y="connsiteY1-4"/>
                </a:cxn>
                <a:cxn ang="0">
                  <a:pos x="connsiteX2-5" y="connsiteY2-6"/>
                </a:cxn>
                <a:cxn ang="0">
                  <a:pos x="connsiteX3-7" y="connsiteY3-8"/>
                </a:cxn>
              </a:cxnLst>
              <a:rect l="l" t="t" r="r" b="b"/>
              <a:pathLst>
                <a:path w="11180477" h="4105069">
                  <a:moveTo>
                    <a:pt x="0" y="2384425"/>
                  </a:moveTo>
                  <a:cubicBezTo>
                    <a:pt x="1207992" y="1936750"/>
                    <a:pt x="5984685" y="320675"/>
                    <a:pt x="11180477" y="0"/>
                  </a:cubicBezTo>
                  <a:cubicBezTo>
                    <a:pt x="8359585" y="487823"/>
                    <a:pt x="4395692" y="1343946"/>
                    <a:pt x="0" y="4105069"/>
                  </a:cubicBezTo>
                  <a:lnTo>
                    <a:pt x="0" y="2384425"/>
                  </a:lnTo>
                  <a:close/>
                </a:path>
              </a:pathLst>
            </a:custGeom>
            <a:gradFill>
              <a:gsLst>
                <a:gs pos="55000">
                  <a:schemeClr val="accent3">
                    <a:lumMod val="60000"/>
                    <a:lumOff val="40000"/>
                  </a:schemeClr>
                </a:gs>
                <a:gs pos="100000">
                  <a:schemeClr val="accent3">
                    <a:lumMod val="60000"/>
                    <a:lumOff val="40000"/>
                    <a:alpha val="0"/>
                  </a:schemeClr>
                </a:gs>
              </a:gsLst>
              <a:lin ang="1620000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 name="矩形 44">
              <a:extLst>
                <a:ext uri="{FF2B5EF4-FFF2-40B4-BE49-F238E27FC236}">
                  <a16:creationId xmlns:a16="http://schemas.microsoft.com/office/drawing/2014/main" id="{26B2A2B3-9D04-9F6C-E8DF-D142CEEC8D61}"/>
                </a:ext>
              </a:extLst>
            </p:cNvPr>
            <p:cNvSpPr/>
            <p:nvPr/>
          </p:nvSpPr>
          <p:spPr>
            <a:xfrm flipH="1" flipV="1">
              <a:off x="20953437" y="1732917"/>
              <a:ext cx="15079377" cy="3482769"/>
            </a:xfrm>
            <a:custGeom>
              <a:avLst/>
              <a:gdLst>
                <a:gd name="connsiteX0" fmla="*/ 0 w 1458627"/>
                <a:gd name="connsiteY0" fmla="*/ 0 h 1720644"/>
                <a:gd name="connsiteX1" fmla="*/ 1458627 w 1458627"/>
                <a:gd name="connsiteY1" fmla="*/ 0 h 1720644"/>
                <a:gd name="connsiteX2" fmla="*/ 1458627 w 1458627"/>
                <a:gd name="connsiteY2" fmla="*/ 1720644 h 1720644"/>
                <a:gd name="connsiteX3" fmla="*/ 0 w 1458627"/>
                <a:gd name="connsiteY3" fmla="*/ 1720644 h 1720644"/>
                <a:gd name="connsiteX4" fmla="*/ 0 w 1458627"/>
                <a:gd name="connsiteY4" fmla="*/ 0 h 1720644"/>
                <a:gd name="connsiteX0-1" fmla="*/ 0 w 12031377"/>
                <a:gd name="connsiteY0-2" fmla="*/ 1647825 h 3368469"/>
                <a:gd name="connsiteX1-3" fmla="*/ 12031377 w 12031377"/>
                <a:gd name="connsiteY1-4" fmla="*/ 0 h 3368469"/>
                <a:gd name="connsiteX2-5" fmla="*/ 1458627 w 12031377"/>
                <a:gd name="connsiteY2-6" fmla="*/ 3368469 h 3368469"/>
                <a:gd name="connsiteX3-7" fmla="*/ 0 w 12031377"/>
                <a:gd name="connsiteY3-8" fmla="*/ 3368469 h 3368469"/>
                <a:gd name="connsiteX4-9" fmla="*/ 0 w 12031377"/>
                <a:gd name="connsiteY4-10" fmla="*/ 1647825 h 3368469"/>
                <a:gd name="connsiteX0-11" fmla="*/ 0 w 15168277"/>
                <a:gd name="connsiteY0-12" fmla="*/ 1762125 h 3482769"/>
                <a:gd name="connsiteX1-13" fmla="*/ 15168277 w 15168277"/>
                <a:gd name="connsiteY1-14" fmla="*/ 0 h 3482769"/>
                <a:gd name="connsiteX2-15" fmla="*/ 1458627 w 15168277"/>
                <a:gd name="connsiteY2-16" fmla="*/ 3482769 h 3482769"/>
                <a:gd name="connsiteX3-17" fmla="*/ 0 w 15168277"/>
                <a:gd name="connsiteY3-18" fmla="*/ 3482769 h 3482769"/>
                <a:gd name="connsiteX4-19" fmla="*/ 0 w 15168277"/>
                <a:gd name="connsiteY4-20" fmla="*/ 1762125 h 3482769"/>
                <a:gd name="connsiteX0-21" fmla="*/ 0 w 15168277"/>
                <a:gd name="connsiteY0-22" fmla="*/ 1762125 h 3482769"/>
                <a:gd name="connsiteX1-23" fmla="*/ 15168277 w 15168277"/>
                <a:gd name="connsiteY1-24" fmla="*/ 0 h 3482769"/>
                <a:gd name="connsiteX2-25" fmla="*/ 0 w 15168277"/>
                <a:gd name="connsiteY2-26" fmla="*/ 3482769 h 3482769"/>
                <a:gd name="connsiteX3-27" fmla="*/ 0 w 15168277"/>
                <a:gd name="connsiteY3-28" fmla="*/ 1762125 h 3482769"/>
                <a:gd name="connsiteX0-29" fmla="*/ 0 w 15168277"/>
                <a:gd name="connsiteY0-30" fmla="*/ 1762125 h 3482769"/>
                <a:gd name="connsiteX1-31" fmla="*/ 15168277 w 15168277"/>
                <a:gd name="connsiteY1-32" fmla="*/ 0 h 3482769"/>
                <a:gd name="connsiteX2-33" fmla="*/ 0 w 15168277"/>
                <a:gd name="connsiteY2-34" fmla="*/ 3482769 h 3482769"/>
                <a:gd name="connsiteX3-35" fmla="*/ 0 w 15168277"/>
                <a:gd name="connsiteY3-36" fmla="*/ 1762125 h 3482769"/>
                <a:gd name="connsiteX0-37" fmla="*/ 0 w 15168277"/>
                <a:gd name="connsiteY0-38" fmla="*/ 1762125 h 3482769"/>
                <a:gd name="connsiteX1-39" fmla="*/ 15168277 w 15168277"/>
                <a:gd name="connsiteY1-40" fmla="*/ 0 h 3482769"/>
                <a:gd name="connsiteX2-41" fmla="*/ 0 w 15168277"/>
                <a:gd name="connsiteY2-42" fmla="*/ 3482769 h 3482769"/>
                <a:gd name="connsiteX3-43" fmla="*/ 0 w 15168277"/>
                <a:gd name="connsiteY3-44" fmla="*/ 1762125 h 3482769"/>
                <a:gd name="connsiteX0-45" fmla="*/ 0 w 15168277"/>
                <a:gd name="connsiteY0-46" fmla="*/ 1762125 h 3482769"/>
                <a:gd name="connsiteX1-47" fmla="*/ 15168277 w 15168277"/>
                <a:gd name="connsiteY1-48" fmla="*/ 0 h 3482769"/>
                <a:gd name="connsiteX2-49" fmla="*/ 0 w 15168277"/>
                <a:gd name="connsiteY2-50" fmla="*/ 3482769 h 3482769"/>
                <a:gd name="connsiteX3-51" fmla="*/ 0 w 15168277"/>
                <a:gd name="connsiteY3-52" fmla="*/ 1762125 h 3482769"/>
                <a:gd name="connsiteX0-53" fmla="*/ 0 w 15168277"/>
                <a:gd name="connsiteY0-54" fmla="*/ 1762125 h 3482769"/>
                <a:gd name="connsiteX1-55" fmla="*/ 15168277 w 15168277"/>
                <a:gd name="connsiteY1-56" fmla="*/ 0 h 3482769"/>
                <a:gd name="connsiteX2-57" fmla="*/ 0 w 15168277"/>
                <a:gd name="connsiteY2-58" fmla="*/ 3482769 h 3482769"/>
                <a:gd name="connsiteX3-59" fmla="*/ 0 w 15168277"/>
                <a:gd name="connsiteY3-60" fmla="*/ 1762125 h 3482769"/>
                <a:gd name="connsiteX0-61" fmla="*/ 0 w 15168277"/>
                <a:gd name="connsiteY0-62" fmla="*/ 1762125 h 3482769"/>
                <a:gd name="connsiteX1-63" fmla="*/ 15168277 w 15168277"/>
                <a:gd name="connsiteY1-64" fmla="*/ 0 h 3482769"/>
                <a:gd name="connsiteX2-65" fmla="*/ 0 w 15168277"/>
                <a:gd name="connsiteY2-66" fmla="*/ 3482769 h 3482769"/>
                <a:gd name="connsiteX3-67" fmla="*/ 0 w 15168277"/>
                <a:gd name="connsiteY3-68" fmla="*/ 1762125 h 3482769"/>
                <a:gd name="connsiteX0-69" fmla="*/ 0 w 15168277"/>
                <a:gd name="connsiteY0-70" fmla="*/ 1762125 h 3482769"/>
                <a:gd name="connsiteX1-71" fmla="*/ 15168277 w 15168277"/>
                <a:gd name="connsiteY1-72" fmla="*/ 0 h 3482769"/>
                <a:gd name="connsiteX2-73" fmla="*/ 0 w 15168277"/>
                <a:gd name="connsiteY2-74" fmla="*/ 3482769 h 3482769"/>
                <a:gd name="connsiteX3-75" fmla="*/ 0 w 15168277"/>
                <a:gd name="connsiteY3-76" fmla="*/ 1762125 h 3482769"/>
                <a:gd name="connsiteX0-77" fmla="*/ 0 w 15168277"/>
                <a:gd name="connsiteY0-78" fmla="*/ 1762125 h 3482769"/>
                <a:gd name="connsiteX1-79" fmla="*/ 15168277 w 15168277"/>
                <a:gd name="connsiteY1-80" fmla="*/ 0 h 3482769"/>
                <a:gd name="connsiteX2-81" fmla="*/ 0 w 15168277"/>
                <a:gd name="connsiteY2-82" fmla="*/ 3482769 h 3482769"/>
                <a:gd name="connsiteX3-83" fmla="*/ 0 w 15168277"/>
                <a:gd name="connsiteY3-84" fmla="*/ 1762125 h 3482769"/>
                <a:gd name="connsiteX0-85" fmla="*/ 0 w 15168277"/>
                <a:gd name="connsiteY0-86" fmla="*/ 1762125 h 3482769"/>
                <a:gd name="connsiteX1-87" fmla="*/ 15168277 w 15168277"/>
                <a:gd name="connsiteY1-88" fmla="*/ 0 h 3482769"/>
                <a:gd name="connsiteX2-89" fmla="*/ 0 w 15168277"/>
                <a:gd name="connsiteY2-90" fmla="*/ 3482769 h 3482769"/>
                <a:gd name="connsiteX3-91" fmla="*/ 0 w 15168277"/>
                <a:gd name="connsiteY3-92" fmla="*/ 1762125 h 3482769"/>
                <a:gd name="connsiteX0-93" fmla="*/ 0 w 15079377"/>
                <a:gd name="connsiteY0-94" fmla="*/ 1762125 h 3482769"/>
                <a:gd name="connsiteX1-95" fmla="*/ 15079377 w 15079377"/>
                <a:gd name="connsiteY1-96" fmla="*/ 0 h 3482769"/>
                <a:gd name="connsiteX2-97" fmla="*/ 0 w 15079377"/>
                <a:gd name="connsiteY2-98" fmla="*/ 3482769 h 3482769"/>
                <a:gd name="connsiteX3-99" fmla="*/ 0 w 15079377"/>
                <a:gd name="connsiteY3-100" fmla="*/ 1762125 h 3482769"/>
              </a:gdLst>
              <a:ahLst/>
              <a:cxnLst>
                <a:cxn ang="0">
                  <a:pos x="connsiteX0-1" y="connsiteY0-2"/>
                </a:cxn>
                <a:cxn ang="0">
                  <a:pos x="connsiteX1-3" y="connsiteY1-4"/>
                </a:cxn>
                <a:cxn ang="0">
                  <a:pos x="connsiteX2-5" y="connsiteY2-6"/>
                </a:cxn>
                <a:cxn ang="0">
                  <a:pos x="connsiteX3-7" y="connsiteY3-8"/>
                </a:cxn>
              </a:cxnLst>
              <a:rect l="l" t="t" r="r" b="b"/>
              <a:pathLst>
                <a:path w="15079377" h="3482769">
                  <a:moveTo>
                    <a:pt x="0" y="1762125"/>
                  </a:moveTo>
                  <a:cubicBezTo>
                    <a:pt x="1207992" y="1314450"/>
                    <a:pt x="7419785" y="41275"/>
                    <a:pt x="15079377" y="0"/>
                  </a:cubicBezTo>
                  <a:cubicBezTo>
                    <a:pt x="11166285" y="106823"/>
                    <a:pt x="4865592" y="772446"/>
                    <a:pt x="0" y="3482769"/>
                  </a:cubicBezTo>
                  <a:lnTo>
                    <a:pt x="0" y="1762125"/>
                  </a:lnTo>
                  <a:close/>
                </a:path>
              </a:pathLst>
            </a:custGeom>
            <a:gradFill>
              <a:gsLst>
                <a:gs pos="28000">
                  <a:schemeClr val="accent1"/>
                </a:gs>
                <a:gs pos="0">
                  <a:schemeClr val="accent3"/>
                </a:gs>
                <a:gs pos="100000">
                  <a:srgbClr val="FFFFFF">
                    <a:alpha val="0"/>
                  </a:srgbClr>
                </a:gs>
              </a:gsLst>
              <a:lin ang="16200000" scaled="0"/>
            </a:gra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15"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2" name="组合 1">
            <a:extLst>
              <a:ext uri="{FF2B5EF4-FFF2-40B4-BE49-F238E27FC236}">
                <a16:creationId xmlns:a16="http://schemas.microsoft.com/office/drawing/2014/main" id="{CBBA9A0B-9213-E1B5-ED31-9AC70178B830}"/>
              </a:ext>
            </a:extLst>
          </p:cNvPr>
          <p:cNvGrpSpPr/>
          <p:nvPr/>
        </p:nvGrpSpPr>
        <p:grpSpPr>
          <a:xfrm>
            <a:off x="3455586" y="1598101"/>
            <a:ext cx="5071748" cy="2813241"/>
            <a:chOff x="3455586" y="1641231"/>
            <a:chExt cx="5071748" cy="2813241"/>
          </a:xfrm>
        </p:grpSpPr>
        <p:sp>
          <p:nvSpPr>
            <p:cNvPr id="10" name="文本框 9">
              <a:extLst>
                <a:ext uri="{FF2B5EF4-FFF2-40B4-BE49-F238E27FC236}">
                  <a16:creationId xmlns:a16="http://schemas.microsoft.com/office/drawing/2014/main" id="{0FBB75C8-8874-D6CD-6AE6-949D38A34714}"/>
                </a:ext>
              </a:extLst>
            </p:cNvPr>
            <p:cNvSpPr txBox="1"/>
            <p:nvPr/>
          </p:nvSpPr>
          <p:spPr>
            <a:xfrm>
              <a:off x="5155098" y="1641231"/>
              <a:ext cx="1899879" cy="186204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1500" b="1" i="0" u="none" strike="noStrike" kern="0" cap="none" spc="0" normalizeH="0" baseline="0" noProof="0">
                  <a:ln>
                    <a:noFill/>
                  </a:ln>
                  <a:gradFill flip="none" rotWithShape="1">
                    <a:gsLst>
                      <a:gs pos="100000">
                        <a:srgbClr val="4FD402"/>
                      </a:gs>
                      <a:gs pos="27000">
                        <a:srgbClr val="ADEB0E"/>
                      </a:gs>
                    </a:gsLst>
                    <a:lin ang="5400000" scaled="1"/>
                    <a:tileRect/>
                  </a:gradFill>
                  <a:effectLst>
                    <a:outerShdw blurRad="38100" dist="38100" dir="2700000" algn="tl">
                      <a:srgbClr val="4FD402">
                        <a:lumMod val="50000"/>
                        <a:alpha val="43000"/>
                      </a:srgbClr>
                    </a:outerShdw>
                    <a:reflection blurRad="98459" stA="24699" endPos="30000" dir="5400000" sy="-100000" algn="bl" rotWithShape="0"/>
                  </a:effectLst>
                  <a:uLnTx/>
                  <a:uFillTx/>
                  <a:latin typeface="思源黑体 CN Regular"/>
                  <a:ea typeface="思源黑体 CN Regular"/>
                  <a:cs typeface="+mn-cs"/>
                </a:rPr>
                <a:t>02</a:t>
              </a:r>
              <a:endParaRPr kumimoji="1" lang="zh-CN" altLang="en-US" sz="11500" b="1" i="0" u="none" strike="noStrike" kern="0" cap="none" spc="0" normalizeH="0" baseline="0" noProof="0" dirty="0">
                <a:ln>
                  <a:noFill/>
                </a:ln>
                <a:gradFill flip="none" rotWithShape="1">
                  <a:gsLst>
                    <a:gs pos="100000">
                      <a:srgbClr val="4FD402"/>
                    </a:gs>
                    <a:gs pos="27000">
                      <a:srgbClr val="ADEB0E"/>
                    </a:gs>
                  </a:gsLst>
                  <a:lin ang="5400000" scaled="1"/>
                  <a:tileRect/>
                </a:gradFill>
                <a:effectLst>
                  <a:outerShdw blurRad="38100" dist="38100" dir="2700000" algn="tl">
                    <a:srgbClr val="4FD402">
                      <a:lumMod val="50000"/>
                      <a:alpha val="43000"/>
                    </a:srgbClr>
                  </a:outerShdw>
                  <a:reflection blurRad="98459" stA="24699" endPos="30000" dir="5400000" sy="-100000" algn="bl" rotWithShape="0"/>
                </a:effectLst>
                <a:uLnTx/>
                <a:uFillTx/>
                <a:latin typeface="思源黑体 CN Regular"/>
                <a:ea typeface="思源黑体 CN Regular"/>
                <a:cs typeface="+mn-cs"/>
              </a:endParaRPr>
            </a:p>
          </p:txBody>
        </p:sp>
        <p:sp>
          <p:nvSpPr>
            <p:cNvPr id="19" name="文本框 18">
              <a:extLst>
                <a:ext uri="{FF2B5EF4-FFF2-40B4-BE49-F238E27FC236}">
                  <a16:creationId xmlns:a16="http://schemas.microsoft.com/office/drawing/2014/main" id="{DD970F8F-BD16-4215-4BA7-B1C25976E982}"/>
                </a:ext>
              </a:extLst>
            </p:cNvPr>
            <p:cNvSpPr txBox="1"/>
            <p:nvPr/>
          </p:nvSpPr>
          <p:spPr>
            <a:xfrm>
              <a:off x="3455586" y="3254143"/>
              <a:ext cx="5071748" cy="1200329"/>
            </a:xfrm>
            <a:prstGeom prst="rect">
              <a:avLst/>
            </a:prstGeom>
            <a:noFill/>
          </p:spPr>
          <p:txBody>
            <a:bodyPr wrap="squar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00" cap="none" spc="0" normalizeH="0" baseline="0" noProof="0">
                  <a:ln>
                    <a:noFill/>
                  </a:ln>
                  <a:gradFill flip="none" rotWithShape="1">
                    <a:gsLst>
                      <a:gs pos="0">
                        <a:srgbClr val="F6D902"/>
                      </a:gs>
                      <a:gs pos="100000">
                        <a:srgbClr val="4FD402"/>
                      </a:gs>
                    </a:gsLst>
                    <a:lin ang="2700000" scaled="1"/>
                    <a:tileRect/>
                  </a:gradFill>
                  <a:effectLst>
                    <a:outerShdw dist="38100" dir="5400000" algn="t" rotWithShape="0">
                      <a:srgbClr val="4FD402">
                        <a:lumMod val="50000"/>
                      </a:srgbClr>
                    </a:outerShdw>
                  </a:effectLst>
                  <a:uLnTx/>
                  <a:uFillTx/>
                  <a:latin typeface="思源宋体 CN Heavy"/>
                  <a:ea typeface="思源宋体 CN Heavy"/>
                  <a:cs typeface="Times New Roman" panose="02020603050405020304" pitchFamily="18" charset="0"/>
                </a:rPr>
                <a:t>项目创新</a:t>
              </a:r>
              <a:endParaRPr kumimoji="0" lang="zh-CN" altLang="zh-CN" sz="4800" b="0" i="0" u="none" strike="noStrike" kern="100" cap="none" spc="0" normalizeH="0" baseline="0" noProof="0" dirty="0">
                <a:ln>
                  <a:noFill/>
                </a:ln>
                <a:gradFill flip="none" rotWithShape="1">
                  <a:gsLst>
                    <a:gs pos="0">
                      <a:srgbClr val="F6D902"/>
                    </a:gs>
                    <a:gs pos="100000">
                      <a:srgbClr val="4FD402"/>
                    </a:gs>
                  </a:gsLst>
                  <a:lin ang="2700000" scaled="1"/>
                  <a:tileRect/>
                </a:gradFill>
                <a:effectLst>
                  <a:outerShdw dist="38100" dir="5400000" algn="t" rotWithShape="0">
                    <a:srgbClr val="4FD402">
                      <a:lumMod val="50000"/>
                    </a:srgbClr>
                  </a:outerShdw>
                </a:effectLst>
                <a:uLnTx/>
                <a:uFillTx/>
                <a:latin typeface="思源宋体 CN Heavy"/>
                <a:ea typeface="思源宋体 CN Heavy"/>
                <a:cs typeface="Times New Roman" panose="02020603050405020304" pitchFamily="18" charset="0"/>
              </a:endParaRPr>
            </a:p>
          </p:txBody>
        </p:sp>
      </p:grpSp>
      <p:grpSp>
        <p:nvGrpSpPr>
          <p:cNvPr id="20" name="组合 19">
            <a:extLst>
              <a:ext uri="{FF2B5EF4-FFF2-40B4-BE49-F238E27FC236}">
                <a16:creationId xmlns:a16="http://schemas.microsoft.com/office/drawing/2014/main" id="{6FA4D03B-424F-436A-EFFF-E1620A7C839B}"/>
              </a:ext>
            </a:extLst>
          </p:cNvPr>
          <p:cNvGrpSpPr/>
          <p:nvPr/>
        </p:nvGrpSpPr>
        <p:grpSpPr>
          <a:xfrm>
            <a:off x="-1521346" y="4705663"/>
            <a:ext cx="14816682" cy="3198736"/>
            <a:chOff x="-1747534" y="4555807"/>
            <a:chExt cx="15761057" cy="3710464"/>
          </a:xfrm>
        </p:grpSpPr>
        <p:grpSp>
          <p:nvGrpSpPr>
            <p:cNvPr id="21" name="组合 20">
              <a:extLst>
                <a:ext uri="{FF2B5EF4-FFF2-40B4-BE49-F238E27FC236}">
                  <a16:creationId xmlns:a16="http://schemas.microsoft.com/office/drawing/2014/main" id="{F163566C-35F8-B11D-8753-E2719DD0C564}"/>
                </a:ext>
              </a:extLst>
            </p:cNvPr>
            <p:cNvGrpSpPr/>
            <p:nvPr/>
          </p:nvGrpSpPr>
          <p:grpSpPr>
            <a:xfrm>
              <a:off x="5156199" y="4555807"/>
              <a:ext cx="8857324" cy="3710464"/>
              <a:chOff x="4343399" y="4555807"/>
              <a:chExt cx="8857324" cy="3710464"/>
            </a:xfrm>
          </p:grpSpPr>
          <p:pic>
            <p:nvPicPr>
              <p:cNvPr id="30" name="图片 29">
                <a:extLst>
                  <a:ext uri="{FF2B5EF4-FFF2-40B4-BE49-F238E27FC236}">
                    <a16:creationId xmlns:a16="http://schemas.microsoft.com/office/drawing/2014/main" id="{60D59D9D-9B5B-96E4-22DF-06EB2B93B1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399" y="5449728"/>
                <a:ext cx="3806140" cy="2816543"/>
              </a:xfrm>
              <a:prstGeom prst="rect">
                <a:avLst/>
              </a:prstGeom>
            </p:spPr>
          </p:pic>
          <p:pic>
            <p:nvPicPr>
              <p:cNvPr id="31" name="图片 30">
                <a:extLst>
                  <a:ext uri="{FF2B5EF4-FFF2-40B4-BE49-F238E27FC236}">
                    <a16:creationId xmlns:a16="http://schemas.microsoft.com/office/drawing/2014/main" id="{57DE79AB-B941-BBB4-82C9-EB2463854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8254" y="5829300"/>
                <a:ext cx="3806140" cy="1941670"/>
              </a:xfrm>
              <a:prstGeom prst="rect">
                <a:avLst/>
              </a:prstGeom>
            </p:spPr>
          </p:pic>
          <p:pic>
            <p:nvPicPr>
              <p:cNvPr id="32" name="图片 31">
                <a:extLst>
                  <a:ext uri="{FF2B5EF4-FFF2-40B4-BE49-F238E27FC236}">
                    <a16:creationId xmlns:a16="http://schemas.microsoft.com/office/drawing/2014/main" id="{31803F32-BF32-55DA-B42D-B13F50CCE1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799" y="5376802"/>
                <a:ext cx="3806140" cy="2816543"/>
              </a:xfrm>
              <a:prstGeom prst="rect">
                <a:avLst/>
              </a:prstGeom>
            </p:spPr>
          </p:pic>
          <p:pic>
            <p:nvPicPr>
              <p:cNvPr id="33" name="图片 32">
                <a:extLst>
                  <a:ext uri="{FF2B5EF4-FFF2-40B4-BE49-F238E27FC236}">
                    <a16:creationId xmlns:a16="http://schemas.microsoft.com/office/drawing/2014/main" id="{21F8CE0F-DE1F-B26B-AFEC-FE0CDB03A8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5654" y="5756374"/>
                <a:ext cx="3806140" cy="1941670"/>
              </a:xfrm>
              <a:prstGeom prst="rect">
                <a:avLst/>
              </a:prstGeom>
            </p:spPr>
          </p:pic>
          <p:pic>
            <p:nvPicPr>
              <p:cNvPr id="34" name="图片 33">
                <a:extLst>
                  <a:ext uri="{FF2B5EF4-FFF2-40B4-BE49-F238E27FC236}">
                    <a16:creationId xmlns:a16="http://schemas.microsoft.com/office/drawing/2014/main" id="{803C752F-069E-8BCB-2217-85CAD0191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9728" y="4555807"/>
                <a:ext cx="3806140" cy="2816543"/>
              </a:xfrm>
              <a:prstGeom prst="rect">
                <a:avLst/>
              </a:prstGeom>
            </p:spPr>
          </p:pic>
          <p:pic>
            <p:nvPicPr>
              <p:cNvPr id="35" name="图片 34">
                <a:extLst>
                  <a:ext uri="{FF2B5EF4-FFF2-40B4-BE49-F238E27FC236}">
                    <a16:creationId xmlns:a16="http://schemas.microsoft.com/office/drawing/2014/main" id="{283FFA8A-4F6B-73F7-E7C2-0A6EA025A8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4583" y="4935379"/>
                <a:ext cx="3806140" cy="1941670"/>
              </a:xfrm>
              <a:prstGeom prst="rect">
                <a:avLst/>
              </a:prstGeom>
            </p:spPr>
          </p:pic>
          <p:pic>
            <p:nvPicPr>
              <p:cNvPr id="36" name="图片 35">
                <a:extLst>
                  <a:ext uri="{FF2B5EF4-FFF2-40B4-BE49-F238E27FC236}">
                    <a16:creationId xmlns:a16="http://schemas.microsoft.com/office/drawing/2014/main" id="{5252A471-D980-E662-1ACB-4D9561EE39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2013" y="5678331"/>
                <a:ext cx="3806140" cy="1941670"/>
              </a:xfrm>
              <a:prstGeom prst="rect">
                <a:avLst/>
              </a:prstGeom>
            </p:spPr>
          </p:pic>
        </p:grpSp>
        <p:grpSp>
          <p:nvGrpSpPr>
            <p:cNvPr id="22" name="组合 21">
              <a:extLst>
                <a:ext uri="{FF2B5EF4-FFF2-40B4-BE49-F238E27FC236}">
                  <a16:creationId xmlns:a16="http://schemas.microsoft.com/office/drawing/2014/main" id="{2CAE7416-ADB3-73E0-4E35-8EE1889CC3DD}"/>
                </a:ext>
              </a:extLst>
            </p:cNvPr>
            <p:cNvGrpSpPr/>
            <p:nvPr/>
          </p:nvGrpSpPr>
          <p:grpSpPr>
            <a:xfrm flipH="1">
              <a:off x="-1747534" y="4555807"/>
              <a:ext cx="8857324" cy="3710464"/>
              <a:chOff x="4343399" y="4555807"/>
              <a:chExt cx="8857324" cy="3710464"/>
            </a:xfrm>
          </p:grpSpPr>
          <p:pic>
            <p:nvPicPr>
              <p:cNvPr id="23" name="图片 22">
                <a:extLst>
                  <a:ext uri="{FF2B5EF4-FFF2-40B4-BE49-F238E27FC236}">
                    <a16:creationId xmlns:a16="http://schemas.microsoft.com/office/drawing/2014/main" id="{F7EA5F85-9749-5DA4-A955-CECDCE37A1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399" y="5449728"/>
                <a:ext cx="3806140" cy="2816543"/>
              </a:xfrm>
              <a:prstGeom prst="rect">
                <a:avLst/>
              </a:prstGeom>
            </p:spPr>
          </p:pic>
          <p:pic>
            <p:nvPicPr>
              <p:cNvPr id="24" name="图片 23">
                <a:extLst>
                  <a:ext uri="{FF2B5EF4-FFF2-40B4-BE49-F238E27FC236}">
                    <a16:creationId xmlns:a16="http://schemas.microsoft.com/office/drawing/2014/main" id="{9A8D862B-1B93-9818-8B54-77FE095D58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8254" y="5829300"/>
                <a:ext cx="3806140" cy="1941670"/>
              </a:xfrm>
              <a:prstGeom prst="rect">
                <a:avLst/>
              </a:prstGeom>
            </p:spPr>
          </p:pic>
          <p:pic>
            <p:nvPicPr>
              <p:cNvPr id="25" name="图片 24">
                <a:extLst>
                  <a:ext uri="{FF2B5EF4-FFF2-40B4-BE49-F238E27FC236}">
                    <a16:creationId xmlns:a16="http://schemas.microsoft.com/office/drawing/2014/main" id="{68D61D4E-1403-B1FE-C057-73BB59C40F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799" y="5376802"/>
                <a:ext cx="3806140" cy="2816543"/>
              </a:xfrm>
              <a:prstGeom prst="rect">
                <a:avLst/>
              </a:prstGeom>
            </p:spPr>
          </p:pic>
          <p:pic>
            <p:nvPicPr>
              <p:cNvPr id="26" name="图片 25">
                <a:extLst>
                  <a:ext uri="{FF2B5EF4-FFF2-40B4-BE49-F238E27FC236}">
                    <a16:creationId xmlns:a16="http://schemas.microsoft.com/office/drawing/2014/main" id="{86BAA340-A0DA-D4EA-36D6-48F2166EC9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5654" y="5756374"/>
                <a:ext cx="3806140" cy="1941670"/>
              </a:xfrm>
              <a:prstGeom prst="rect">
                <a:avLst/>
              </a:prstGeom>
            </p:spPr>
          </p:pic>
          <p:pic>
            <p:nvPicPr>
              <p:cNvPr id="27" name="图片 26">
                <a:extLst>
                  <a:ext uri="{FF2B5EF4-FFF2-40B4-BE49-F238E27FC236}">
                    <a16:creationId xmlns:a16="http://schemas.microsoft.com/office/drawing/2014/main" id="{01AF8658-BA92-5E91-24A0-1B8BC8203D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9728" y="4555807"/>
                <a:ext cx="3806140" cy="2816543"/>
              </a:xfrm>
              <a:prstGeom prst="rect">
                <a:avLst/>
              </a:prstGeom>
            </p:spPr>
          </p:pic>
          <p:pic>
            <p:nvPicPr>
              <p:cNvPr id="28" name="图片 27">
                <a:extLst>
                  <a:ext uri="{FF2B5EF4-FFF2-40B4-BE49-F238E27FC236}">
                    <a16:creationId xmlns:a16="http://schemas.microsoft.com/office/drawing/2014/main" id="{347701C0-D2BE-FFA2-5B94-4C826394CD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4583" y="4935379"/>
                <a:ext cx="3806140" cy="1941670"/>
              </a:xfrm>
              <a:prstGeom prst="rect">
                <a:avLst/>
              </a:prstGeom>
            </p:spPr>
          </p:pic>
          <p:pic>
            <p:nvPicPr>
              <p:cNvPr id="29" name="图片 28">
                <a:extLst>
                  <a:ext uri="{FF2B5EF4-FFF2-40B4-BE49-F238E27FC236}">
                    <a16:creationId xmlns:a16="http://schemas.microsoft.com/office/drawing/2014/main" id="{B63D0DCC-BF8A-23FA-AD75-664D0EAC91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2013" y="5678331"/>
                <a:ext cx="3806140" cy="1941670"/>
              </a:xfrm>
              <a:prstGeom prst="rect">
                <a:avLst/>
              </a:prstGeom>
            </p:spPr>
          </p:pic>
        </p:grpSp>
      </p:grpSp>
      <p:pic>
        <p:nvPicPr>
          <p:cNvPr id="37" name="图片 36">
            <a:extLst>
              <a:ext uri="{FF2B5EF4-FFF2-40B4-BE49-F238E27FC236}">
                <a16:creationId xmlns:a16="http://schemas.microsoft.com/office/drawing/2014/main" id="{4DB0A75F-D0F9-B6B7-0A4D-A5D082E674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840694" y="-2531724"/>
            <a:ext cx="4639395" cy="7386710"/>
          </a:xfrm>
          <a:prstGeom prst="rect">
            <a:avLst/>
          </a:prstGeom>
        </p:spPr>
      </p:pic>
      <p:pic>
        <p:nvPicPr>
          <p:cNvPr id="38" name="图片 37" descr="图片包含 笔记本, 电脑, 播放, 男人&#10;&#10;描述已自动生成">
            <a:extLst>
              <a:ext uri="{FF2B5EF4-FFF2-40B4-BE49-F238E27FC236}">
                <a16:creationId xmlns:a16="http://schemas.microsoft.com/office/drawing/2014/main" id="{8A4DC5B9-1BE9-9E28-A7DE-150EC9FD8B2B}"/>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47963" t="-458" r="37395" b="77632"/>
          <a:stretch/>
        </p:blipFill>
        <p:spPr>
          <a:xfrm>
            <a:off x="9683278" y="4776781"/>
            <a:ext cx="2417449" cy="2575913"/>
          </a:xfrm>
          <a:prstGeom prst="rect">
            <a:avLst/>
          </a:prstGeom>
        </p:spPr>
      </p:pic>
      <p:pic>
        <p:nvPicPr>
          <p:cNvPr id="39" name="图片 38" descr="图片包含 笔记本, 电脑, 播放, 男人&#10;&#10;描述已自动生成">
            <a:extLst>
              <a:ext uri="{FF2B5EF4-FFF2-40B4-BE49-F238E27FC236}">
                <a16:creationId xmlns:a16="http://schemas.microsoft.com/office/drawing/2014/main" id="{C1B669BF-4103-BB85-1EC1-D858833D6C0D}"/>
              </a:ext>
            </a:extLst>
          </p:cNvPr>
          <p:cNvPicPr>
            <a:picLocks noChangeAspect="1"/>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rcRect l="69715" t="77174" r="8975"/>
          <a:stretch/>
        </p:blipFill>
        <p:spPr>
          <a:xfrm>
            <a:off x="8821097" y="-30536"/>
            <a:ext cx="2538303" cy="1858311"/>
          </a:xfrm>
          <a:prstGeom prst="rect">
            <a:avLst/>
          </a:prstGeom>
        </p:spPr>
      </p:pic>
    </p:spTree>
    <p:extLst>
      <p:ext uri="{BB962C8B-B14F-4D97-AF65-F5344CB8AC3E}">
        <p14:creationId xmlns:p14="http://schemas.microsoft.com/office/powerpoint/2010/main" val="2364191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a:extLst>
              <a:ext uri="{FF2B5EF4-FFF2-40B4-BE49-F238E27FC236}">
                <a16:creationId xmlns:a16="http://schemas.microsoft.com/office/drawing/2014/main" id="{F13815D2-1BAE-7FA9-7234-4E4BE2C6A39D}"/>
              </a:ext>
            </a:extLst>
          </p:cNvPr>
          <p:cNvSpPr/>
          <p:nvPr/>
        </p:nvSpPr>
        <p:spPr>
          <a:xfrm>
            <a:off x="2694489" y="542602"/>
            <a:ext cx="8801684" cy="238126"/>
          </a:xfrm>
          <a:prstGeom prst="parallelogram">
            <a:avLst>
              <a:gd name="adj" fmla="val 49324"/>
            </a:avLst>
          </a:prstGeom>
          <a:solidFill>
            <a:schemeClr val="accent3">
              <a:lumMod val="20000"/>
              <a:lumOff val="80000"/>
              <a:alpha val="4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5" name="任意多边形: 形状 4">
            <a:extLst>
              <a:ext uri="{FF2B5EF4-FFF2-40B4-BE49-F238E27FC236}">
                <a16:creationId xmlns:a16="http://schemas.microsoft.com/office/drawing/2014/main" id="{909A0CEE-C54C-140A-1DC8-1E680DF220A1}"/>
              </a:ext>
            </a:extLst>
          </p:cNvPr>
          <p:cNvSpPr/>
          <p:nvPr/>
        </p:nvSpPr>
        <p:spPr>
          <a:xfrm>
            <a:off x="695827" y="325761"/>
            <a:ext cx="2474914"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gradFill flip="none" rotWithShape="1">
            <a:gsLst>
              <a:gs pos="100000">
                <a:schemeClr val="accent3"/>
              </a:gs>
              <a:gs pos="23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6" name="文本框 5">
            <a:extLst>
              <a:ext uri="{FF2B5EF4-FFF2-40B4-BE49-F238E27FC236}">
                <a16:creationId xmlns:a16="http://schemas.microsoft.com/office/drawing/2014/main" id="{F2054446-F8FC-F885-FC65-A0088302DD71}"/>
              </a:ext>
            </a:extLst>
          </p:cNvPr>
          <p:cNvSpPr txBox="1"/>
          <p:nvPr/>
        </p:nvSpPr>
        <p:spPr>
          <a:xfrm>
            <a:off x="695828" y="336931"/>
            <a:ext cx="22285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rgbClr val="FFFFFF"/>
                </a:solidFill>
                <a:effectLst>
                  <a:outerShdw dist="38100" algn="ctr" rotWithShape="0">
                    <a:srgbClr val="4FD402">
                      <a:lumMod val="50000"/>
                    </a:srgbClr>
                  </a:outerShdw>
                </a:effectLst>
                <a:uLnTx/>
                <a:uFillTx/>
                <a:latin typeface="+mj-ea"/>
                <a:ea typeface="+mj-ea"/>
                <a:cs typeface="阿里巴巴普惠体 H" panose="00020600040101010101" pitchFamily="18" charset="-122"/>
              </a:rPr>
              <a:t>项目创新</a:t>
            </a:r>
          </a:p>
        </p:txBody>
      </p:sp>
      <p:sp>
        <p:nvSpPr>
          <p:cNvPr id="7" name="平行四边形 6">
            <a:extLst>
              <a:ext uri="{FF2B5EF4-FFF2-40B4-BE49-F238E27FC236}">
                <a16:creationId xmlns:a16="http://schemas.microsoft.com/office/drawing/2014/main" id="{6D44CF4E-588B-0AD2-8AE7-852497B1F74F}"/>
              </a:ext>
            </a:extLst>
          </p:cNvPr>
          <p:cNvSpPr/>
          <p:nvPr/>
        </p:nvSpPr>
        <p:spPr>
          <a:xfrm>
            <a:off x="485790" y="287015"/>
            <a:ext cx="2752726" cy="485774"/>
          </a:xfrm>
          <a:prstGeom prst="parallelogram">
            <a:avLst>
              <a:gd name="adj" fmla="val 49324"/>
            </a:avLst>
          </a:prstGeom>
          <a:noFill/>
          <a:ln w="6350" cap="flat" cmpd="sng" algn="ctr">
            <a:gradFill flip="none" rotWithShape="1">
              <a:gsLst>
                <a:gs pos="70000">
                  <a:schemeClr val="accent3">
                    <a:alpha val="0"/>
                  </a:schemeClr>
                </a:gs>
                <a:gs pos="100000">
                  <a:schemeClr val="accent3"/>
                </a:gs>
              </a:gsLst>
              <a:lin ang="189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9" name="矩形 8">
            <a:extLst>
              <a:ext uri="{FF2B5EF4-FFF2-40B4-BE49-F238E27FC236}">
                <a16:creationId xmlns:a16="http://schemas.microsoft.com/office/drawing/2014/main" id="{277E087B-102B-1947-7614-1CEC09F43620}"/>
              </a:ext>
            </a:extLst>
          </p:cNvPr>
          <p:cNvSpPr/>
          <p:nvPr/>
        </p:nvSpPr>
        <p:spPr>
          <a:xfrm>
            <a:off x="-1" y="1851802"/>
            <a:ext cx="12192001" cy="3551202"/>
          </a:xfrm>
          <a:prstGeom prst="rect">
            <a:avLst/>
          </a:prstGeom>
          <a:gradFill flip="none" rotWithShape="1">
            <a:gsLst>
              <a:gs pos="11000">
                <a:schemeClr val="accent1"/>
              </a:gs>
              <a:gs pos="100000">
                <a:schemeClr val="accent3"/>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公众号：陈西设计之家。微信搜索即可">
            <a:extLst>
              <a:ext uri="{FF2B5EF4-FFF2-40B4-BE49-F238E27FC236}">
                <a16:creationId xmlns:a16="http://schemas.microsoft.com/office/drawing/2014/main" id="{B74F8434-BABA-3A02-4049-2C00634499CC}"/>
              </a:ext>
            </a:extLst>
          </p:cNvPr>
          <p:cNvSpPr/>
          <p:nvPr/>
        </p:nvSpPr>
        <p:spPr>
          <a:xfrm flipH="1">
            <a:off x="994228" y="1337774"/>
            <a:ext cx="10201567" cy="4579258"/>
          </a:xfrm>
          <a:prstGeom prst="roundRect">
            <a:avLst>
              <a:gd name="adj" fmla="val 1545"/>
            </a:avLst>
          </a:prstGeom>
          <a:solidFill>
            <a:sysClr val="window" lastClr="FFFFFF"/>
          </a:solidFill>
          <a:ln w="12700" cap="flat" cmpd="sng" algn="ctr">
            <a:noFill/>
            <a:prstDash val="solid"/>
            <a:miter lim="800000"/>
          </a:ln>
          <a:effectLst>
            <a:outerShdw blurRad="88900" dist="127000" dir="8100000" algn="tr" rotWithShape="0">
              <a:prstClr val="black">
                <a:alpha val="1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id="{7F43984A-B280-2CA7-4927-4F5A4BAEE5A0}"/>
              </a:ext>
            </a:extLst>
          </p:cNvPr>
          <p:cNvSpPr/>
          <p:nvPr/>
        </p:nvSpPr>
        <p:spPr>
          <a:xfrm>
            <a:off x="5080026" y="2382983"/>
            <a:ext cx="5682367" cy="3076548"/>
          </a:xfrm>
          <a:prstGeom prst="rect">
            <a:avLst/>
          </a:prstGeom>
        </p:spPr>
        <p:txBody>
          <a:bodyPr wrap="square">
            <a:spAutoFit/>
          </a:bodyPr>
          <a:lstStyle/>
          <a:p>
            <a:pPr marL="171450" indent="-171450" algn="just">
              <a:lnSpc>
                <a:spcPct val="125000"/>
              </a:lnSpc>
              <a:buFont typeface="Arial" panose="020B0604020202020204" pitchFamily="34" charset="0"/>
              <a:buChar char="•"/>
              <a:defRPr/>
            </a:pPr>
            <a:r>
              <a:rPr lang="zh-CN" altLang="en-US" sz="1200">
                <a:solidFill>
                  <a:prstClr val="black">
                    <a:lumMod val="75000"/>
                    <a:lumOff val="25000"/>
                  </a:prstClr>
                </a:solidFill>
                <a:latin typeface="+mn-ea"/>
              </a:rPr>
              <a:t>输入你的内容文字输入你的内容文字输入你的内容文字输入你的内容文字输入你的内容文字</a:t>
            </a:r>
            <a:endParaRPr lang="en-US" altLang="zh-CN" sz="1200">
              <a:solidFill>
                <a:prstClr val="black">
                  <a:lumMod val="75000"/>
                  <a:lumOff val="25000"/>
                </a:prstClr>
              </a:solidFill>
              <a:latin typeface="+mn-ea"/>
            </a:endParaRPr>
          </a:p>
          <a:p>
            <a:pPr marL="171450" indent="-171450" algn="just">
              <a:lnSpc>
                <a:spcPct val="125000"/>
              </a:lnSpc>
              <a:buFont typeface="Arial" panose="020B0604020202020204" pitchFamily="34" charset="0"/>
              <a:buChar char="•"/>
              <a:defRPr/>
            </a:pPr>
            <a:endParaRPr lang="en-US" altLang="zh-CN" sz="1200">
              <a:solidFill>
                <a:prstClr val="black">
                  <a:lumMod val="75000"/>
                  <a:lumOff val="25000"/>
                </a:prstClr>
              </a:solidFill>
              <a:latin typeface="+mn-ea"/>
            </a:endParaRPr>
          </a:p>
          <a:p>
            <a:pPr marL="171450" indent="-171450" algn="just">
              <a:lnSpc>
                <a:spcPct val="125000"/>
              </a:lnSpc>
              <a:buFont typeface="Arial" panose="020B0604020202020204" pitchFamily="34" charset="0"/>
              <a:buChar char="•"/>
              <a:defRPr/>
            </a:pPr>
            <a:r>
              <a:rPr lang="zh-CN" altLang="en-US" sz="1200">
                <a:solidFill>
                  <a:prstClr val="black">
                    <a:lumMod val="75000"/>
                    <a:lumOff val="25000"/>
                  </a:prstClr>
                </a:solidFill>
                <a:latin typeface="+mn-ea"/>
              </a:rPr>
              <a:t>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输入你的内容文字</a:t>
            </a:r>
          </a:p>
          <a:p>
            <a:pPr marL="171450" indent="-171450" algn="just">
              <a:lnSpc>
                <a:spcPct val="125000"/>
              </a:lnSpc>
              <a:buFont typeface="Arial" panose="020B0604020202020204" pitchFamily="34" charset="0"/>
              <a:buChar char="•"/>
              <a:defRPr/>
            </a:pPr>
            <a:endParaRPr lang="zh-CN" altLang="en-US" sz="1200">
              <a:solidFill>
                <a:prstClr val="black">
                  <a:lumMod val="75000"/>
                  <a:lumOff val="25000"/>
                </a:prstClr>
              </a:solidFill>
              <a:latin typeface="+mn-ea"/>
            </a:endParaRPr>
          </a:p>
          <a:p>
            <a:pPr marL="171450" indent="-171450" algn="just">
              <a:lnSpc>
                <a:spcPct val="125000"/>
              </a:lnSpc>
              <a:buFont typeface="Arial" panose="020B0604020202020204" pitchFamily="34" charset="0"/>
              <a:buChar char="•"/>
              <a:defRPr/>
            </a:pPr>
            <a:r>
              <a:rPr lang="zh-CN" altLang="en-US" sz="1200">
                <a:solidFill>
                  <a:prstClr val="black">
                    <a:lumMod val="75000"/>
                    <a:lumOff val="25000"/>
                  </a:prstClr>
                </a:solidFill>
                <a:latin typeface="+mn-ea"/>
              </a:rPr>
              <a:t>输入你的内容文字输入你的内容文字输入你的内容文字输入你的内容文字输入你的内容文字</a:t>
            </a:r>
          </a:p>
          <a:p>
            <a:pPr marL="171450" indent="-171450" algn="just">
              <a:lnSpc>
                <a:spcPct val="125000"/>
              </a:lnSpc>
              <a:buFont typeface="Arial" panose="020B0604020202020204" pitchFamily="34" charset="0"/>
              <a:buChar char="•"/>
              <a:defRPr/>
            </a:pPr>
            <a:endParaRPr lang="zh-CN" altLang="en-US" sz="1200">
              <a:solidFill>
                <a:prstClr val="black">
                  <a:lumMod val="75000"/>
                  <a:lumOff val="25000"/>
                </a:prstClr>
              </a:solidFill>
              <a:latin typeface="+mn-ea"/>
            </a:endParaRPr>
          </a:p>
          <a:p>
            <a:pPr marL="171450" indent="-171450" algn="just">
              <a:lnSpc>
                <a:spcPct val="125000"/>
              </a:lnSpc>
              <a:buFont typeface="Arial" panose="020B0604020202020204" pitchFamily="34" charset="0"/>
              <a:buChar char="•"/>
              <a:defRPr/>
            </a:pPr>
            <a:r>
              <a:rPr lang="zh-CN" altLang="en-US" sz="1200">
                <a:solidFill>
                  <a:prstClr val="black">
                    <a:lumMod val="75000"/>
                    <a:lumOff val="25000"/>
                  </a:prstClr>
                </a:solidFill>
                <a:latin typeface="+mn-ea"/>
              </a:rPr>
              <a:t>输入你的内容文字输入你的内容文字输入你的内容文字输入你的内容文字输入你的内容文字</a:t>
            </a:r>
          </a:p>
        </p:txBody>
      </p:sp>
      <p:sp>
        <p:nvSpPr>
          <p:cNvPr id="12" name="标题 1">
            <a:extLst>
              <a:ext uri="{FF2B5EF4-FFF2-40B4-BE49-F238E27FC236}">
                <a16:creationId xmlns:a16="http://schemas.microsoft.com/office/drawing/2014/main" id="{B842969F-261D-C9F5-9598-31BD71391ED3}"/>
              </a:ext>
            </a:extLst>
          </p:cNvPr>
          <p:cNvSpPr txBox="1"/>
          <p:nvPr/>
        </p:nvSpPr>
        <p:spPr>
          <a:xfrm>
            <a:off x="5080026" y="1813027"/>
            <a:ext cx="3770675" cy="4231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sz="2800" i="0" u="none" strike="noStrike" kern="1200" cap="none" spc="300" normalizeH="0" baseline="0" noProof="0">
                <a:ln>
                  <a:noFill/>
                </a:ln>
                <a:gradFill>
                  <a:gsLst>
                    <a:gs pos="11000">
                      <a:schemeClr val="accent1"/>
                    </a:gs>
                    <a:gs pos="100000">
                      <a:schemeClr val="accent3"/>
                    </a:gs>
                  </a:gsLst>
                  <a:lin ang="0" scaled="1"/>
                </a:gradFill>
                <a:effectLst/>
                <a:uLnTx/>
                <a:uFillTx/>
                <a:latin typeface="+mj-ea"/>
                <a:cs typeface="+mj-cs"/>
              </a:rPr>
              <a:t>输入你的标题</a:t>
            </a:r>
            <a:endParaRPr kumimoji="0" lang="zh-CN" altLang="en-US" sz="2800" i="0" u="none" strike="noStrike" kern="1200" cap="none" spc="300" normalizeH="0" baseline="0" noProof="0" dirty="0">
              <a:ln>
                <a:noFill/>
              </a:ln>
              <a:gradFill>
                <a:gsLst>
                  <a:gs pos="11000">
                    <a:schemeClr val="accent1"/>
                  </a:gs>
                  <a:gs pos="100000">
                    <a:schemeClr val="accent3"/>
                  </a:gs>
                </a:gsLst>
                <a:lin ang="0" scaled="1"/>
              </a:gradFill>
              <a:effectLst/>
              <a:uLnTx/>
              <a:uFillTx/>
              <a:latin typeface="+mj-ea"/>
              <a:cs typeface="+mj-cs"/>
            </a:endParaRPr>
          </a:p>
        </p:txBody>
      </p:sp>
      <p:pic>
        <p:nvPicPr>
          <p:cNvPr id="17" name="图片 16" descr="牛在草地上吃草&#10;&#10;描述已自动生成">
            <a:extLst>
              <a:ext uri="{FF2B5EF4-FFF2-40B4-BE49-F238E27FC236}">
                <a16:creationId xmlns:a16="http://schemas.microsoft.com/office/drawing/2014/main" id="{53A45415-54EC-C654-2A7A-4297C09C0D32}"/>
              </a:ext>
            </a:extLst>
          </p:cNvPr>
          <p:cNvPicPr>
            <a:picLocks noChangeAspect="1"/>
          </p:cNvPicPr>
          <p:nvPr/>
        </p:nvPicPr>
        <p:blipFill rotWithShape="1">
          <a:blip r:embed="rId2">
            <a:extLst>
              <a:ext uri="{28A0092B-C50C-407E-A947-70E740481C1C}">
                <a14:useLocalDpi xmlns:a14="http://schemas.microsoft.com/office/drawing/2010/main" val="0"/>
              </a:ext>
            </a:extLst>
          </a:blip>
          <a:srcRect r="38847"/>
          <a:stretch/>
        </p:blipFill>
        <p:spPr>
          <a:xfrm>
            <a:off x="1494173" y="1858235"/>
            <a:ext cx="3245882" cy="3538333"/>
          </a:xfrm>
          <a:prstGeom prst="rect">
            <a:avLst/>
          </a:prstGeom>
        </p:spPr>
      </p:pic>
    </p:spTree>
    <p:extLst>
      <p:ext uri="{BB962C8B-B14F-4D97-AF65-F5344CB8AC3E}">
        <p14:creationId xmlns:p14="http://schemas.microsoft.com/office/powerpoint/2010/main" val="1601118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a:extLst>
              <a:ext uri="{FF2B5EF4-FFF2-40B4-BE49-F238E27FC236}">
                <a16:creationId xmlns:a16="http://schemas.microsoft.com/office/drawing/2014/main" id="{F13815D2-1BAE-7FA9-7234-4E4BE2C6A39D}"/>
              </a:ext>
            </a:extLst>
          </p:cNvPr>
          <p:cNvSpPr/>
          <p:nvPr/>
        </p:nvSpPr>
        <p:spPr>
          <a:xfrm>
            <a:off x="2694489" y="542602"/>
            <a:ext cx="8801684" cy="238126"/>
          </a:xfrm>
          <a:prstGeom prst="parallelogram">
            <a:avLst>
              <a:gd name="adj" fmla="val 49324"/>
            </a:avLst>
          </a:prstGeom>
          <a:solidFill>
            <a:schemeClr val="accent3">
              <a:lumMod val="20000"/>
              <a:lumOff val="80000"/>
              <a:alpha val="4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5" name="任意多边形: 形状 4">
            <a:extLst>
              <a:ext uri="{FF2B5EF4-FFF2-40B4-BE49-F238E27FC236}">
                <a16:creationId xmlns:a16="http://schemas.microsoft.com/office/drawing/2014/main" id="{909A0CEE-C54C-140A-1DC8-1E680DF220A1}"/>
              </a:ext>
            </a:extLst>
          </p:cNvPr>
          <p:cNvSpPr/>
          <p:nvPr/>
        </p:nvSpPr>
        <p:spPr>
          <a:xfrm>
            <a:off x="695827" y="325761"/>
            <a:ext cx="2474914"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gradFill flip="none" rotWithShape="1">
            <a:gsLst>
              <a:gs pos="100000">
                <a:schemeClr val="accent3"/>
              </a:gs>
              <a:gs pos="23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6" name="文本框 5">
            <a:extLst>
              <a:ext uri="{FF2B5EF4-FFF2-40B4-BE49-F238E27FC236}">
                <a16:creationId xmlns:a16="http://schemas.microsoft.com/office/drawing/2014/main" id="{F2054446-F8FC-F885-FC65-A0088302DD71}"/>
              </a:ext>
            </a:extLst>
          </p:cNvPr>
          <p:cNvSpPr txBox="1"/>
          <p:nvPr/>
        </p:nvSpPr>
        <p:spPr>
          <a:xfrm>
            <a:off x="695828" y="336931"/>
            <a:ext cx="22285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rgbClr val="FFFFFF"/>
                </a:solidFill>
                <a:effectLst>
                  <a:outerShdw dist="38100" algn="ctr" rotWithShape="0">
                    <a:srgbClr val="4FD402">
                      <a:lumMod val="50000"/>
                    </a:srgbClr>
                  </a:outerShdw>
                </a:effectLst>
                <a:uLnTx/>
                <a:uFillTx/>
                <a:latin typeface="+mj-ea"/>
                <a:ea typeface="+mj-ea"/>
                <a:cs typeface="阿里巴巴普惠体 H" panose="00020600040101010101" pitchFamily="18" charset="-122"/>
              </a:rPr>
              <a:t>项目创新</a:t>
            </a:r>
          </a:p>
        </p:txBody>
      </p:sp>
      <p:sp>
        <p:nvSpPr>
          <p:cNvPr id="7" name="平行四边形 6">
            <a:extLst>
              <a:ext uri="{FF2B5EF4-FFF2-40B4-BE49-F238E27FC236}">
                <a16:creationId xmlns:a16="http://schemas.microsoft.com/office/drawing/2014/main" id="{6D44CF4E-588B-0AD2-8AE7-852497B1F74F}"/>
              </a:ext>
            </a:extLst>
          </p:cNvPr>
          <p:cNvSpPr/>
          <p:nvPr/>
        </p:nvSpPr>
        <p:spPr>
          <a:xfrm>
            <a:off x="485790" y="287015"/>
            <a:ext cx="2752726" cy="485774"/>
          </a:xfrm>
          <a:prstGeom prst="parallelogram">
            <a:avLst>
              <a:gd name="adj" fmla="val 49324"/>
            </a:avLst>
          </a:prstGeom>
          <a:noFill/>
          <a:ln w="6350" cap="flat" cmpd="sng" algn="ctr">
            <a:gradFill flip="none" rotWithShape="1">
              <a:gsLst>
                <a:gs pos="70000">
                  <a:schemeClr val="accent3">
                    <a:alpha val="0"/>
                  </a:schemeClr>
                </a:gs>
                <a:gs pos="100000">
                  <a:schemeClr val="accent3"/>
                </a:gs>
              </a:gsLst>
              <a:lin ang="189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32" name="矩形 31">
            <a:extLst>
              <a:ext uri="{FF2B5EF4-FFF2-40B4-BE49-F238E27FC236}">
                <a16:creationId xmlns:a16="http://schemas.microsoft.com/office/drawing/2014/main" id="{B1072520-E547-AF44-8AC7-D7DFAE4F830E}"/>
              </a:ext>
            </a:extLst>
          </p:cNvPr>
          <p:cNvSpPr/>
          <p:nvPr/>
        </p:nvSpPr>
        <p:spPr>
          <a:xfrm>
            <a:off x="984881" y="1773000"/>
            <a:ext cx="3211742" cy="4090331"/>
          </a:xfrm>
          <a:prstGeom prst="rect">
            <a:avLst/>
          </a:prstGeom>
          <a:gradFill flip="none" rotWithShape="1">
            <a:gsLst>
              <a:gs pos="0">
                <a:sysClr val="window" lastClr="FFFFFF"/>
              </a:gs>
              <a:gs pos="100000">
                <a:schemeClr val="accent2">
                  <a:lumMod val="20000"/>
                  <a:lumOff val="80000"/>
                  <a:alpha val="50000"/>
                </a:schemeClr>
              </a:gs>
            </a:gsLst>
            <a:path path="circle">
              <a:fillToRect l="100000" t="100000"/>
            </a:path>
            <a:tileRect r="-100000" b="-100000"/>
          </a:gradFill>
          <a:ln w="12700" cap="flat" cmpd="sng" algn="ctr">
            <a:solidFill>
              <a:sysClr val="window" lastClr="FFFFFF">
                <a:lumMod val="95000"/>
              </a:sysClr>
            </a:solidFill>
            <a:prstDash val="solid"/>
            <a:miter lim="800000"/>
          </a:ln>
          <a:effectLst>
            <a:outerShdw blurRad="330200" dist="635000" dir="2700000" sx="90000" sy="9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矩形 32">
            <a:extLst>
              <a:ext uri="{FF2B5EF4-FFF2-40B4-BE49-F238E27FC236}">
                <a16:creationId xmlns:a16="http://schemas.microsoft.com/office/drawing/2014/main" id="{4D1218F2-4921-3D4E-A1AC-62580C0A3E27}"/>
              </a:ext>
            </a:extLst>
          </p:cNvPr>
          <p:cNvSpPr/>
          <p:nvPr/>
        </p:nvSpPr>
        <p:spPr>
          <a:xfrm>
            <a:off x="4490129" y="1773000"/>
            <a:ext cx="3211742" cy="4090331"/>
          </a:xfrm>
          <a:prstGeom prst="rect">
            <a:avLst/>
          </a:prstGeom>
          <a:gradFill flip="none" rotWithShape="1">
            <a:gsLst>
              <a:gs pos="0">
                <a:sysClr val="window" lastClr="FFFFFF"/>
              </a:gs>
              <a:gs pos="100000">
                <a:schemeClr val="accent3">
                  <a:lumMod val="20000"/>
                  <a:lumOff val="80000"/>
                  <a:alpha val="50000"/>
                </a:schemeClr>
              </a:gs>
            </a:gsLst>
            <a:path path="circle">
              <a:fillToRect l="100000" t="100000"/>
            </a:path>
            <a:tileRect r="-100000" b="-100000"/>
          </a:gradFill>
          <a:ln w="12700" cap="flat" cmpd="sng" algn="ctr">
            <a:solidFill>
              <a:sysClr val="window" lastClr="FFFFFF">
                <a:lumMod val="95000"/>
              </a:sysClr>
            </a:solidFill>
            <a:prstDash val="solid"/>
            <a:miter lim="800000"/>
          </a:ln>
          <a:effectLst>
            <a:outerShdw blurRad="330200" dist="635000" dir="2700000" sx="90000" sy="9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4" name="矩形 33">
            <a:extLst>
              <a:ext uri="{FF2B5EF4-FFF2-40B4-BE49-F238E27FC236}">
                <a16:creationId xmlns:a16="http://schemas.microsoft.com/office/drawing/2014/main" id="{55E42341-EEFD-D71F-1E1B-D71A207B451B}"/>
              </a:ext>
            </a:extLst>
          </p:cNvPr>
          <p:cNvSpPr/>
          <p:nvPr/>
        </p:nvSpPr>
        <p:spPr>
          <a:xfrm>
            <a:off x="8147729" y="1773000"/>
            <a:ext cx="3211742" cy="4090331"/>
          </a:xfrm>
          <a:prstGeom prst="rect">
            <a:avLst/>
          </a:prstGeom>
          <a:gradFill flip="none" rotWithShape="1">
            <a:gsLst>
              <a:gs pos="0">
                <a:sysClr val="window" lastClr="FFFFFF"/>
              </a:gs>
              <a:gs pos="100000">
                <a:schemeClr val="accent2">
                  <a:lumMod val="20000"/>
                  <a:lumOff val="80000"/>
                  <a:alpha val="50000"/>
                </a:schemeClr>
              </a:gs>
            </a:gsLst>
            <a:path path="circle">
              <a:fillToRect l="100000" t="100000"/>
            </a:path>
            <a:tileRect r="-100000" b="-100000"/>
          </a:gradFill>
          <a:ln w="12700" cap="flat" cmpd="sng" algn="ctr">
            <a:solidFill>
              <a:sysClr val="window" lastClr="FFFFFF">
                <a:lumMod val="95000"/>
              </a:sysClr>
            </a:solidFill>
            <a:prstDash val="solid"/>
            <a:miter lim="800000"/>
          </a:ln>
          <a:effectLst>
            <a:outerShdw blurRad="330200" dist="635000" dir="2700000" sx="90000" sy="9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6" name="矩形 35">
            <a:extLst>
              <a:ext uri="{FF2B5EF4-FFF2-40B4-BE49-F238E27FC236}">
                <a16:creationId xmlns:a16="http://schemas.microsoft.com/office/drawing/2014/main" id="{6245A68A-F388-2128-0594-6AA0F6B0E1D7}"/>
              </a:ext>
            </a:extLst>
          </p:cNvPr>
          <p:cNvSpPr>
            <a:spLocks/>
          </p:cNvSpPr>
          <p:nvPr/>
        </p:nvSpPr>
        <p:spPr>
          <a:xfrm>
            <a:off x="1236295" y="3468541"/>
            <a:ext cx="2404210" cy="1310808"/>
          </a:xfrm>
          <a:prstGeom prst="rect">
            <a:avLst/>
          </a:prstGeom>
        </p:spPr>
        <p:txBody>
          <a:bodyPr wrap="square" lIns="0" tIns="0" rIns="0" bIns="0">
            <a:spAutoFit/>
          </a:bodyPr>
          <a:lstStyle/>
          <a:p>
            <a:pPr marL="171450" indent="-171450" algn="just">
              <a:lnSpc>
                <a:spcPct val="120000"/>
              </a:lnSpc>
              <a:buFont typeface="Arial" panose="020B0604020202020204" pitchFamily="34" charset="0"/>
              <a:buChar char="•"/>
              <a:defRPr/>
            </a:pPr>
            <a:r>
              <a:rPr lang="zh-CN" altLang="en-US" sz="1200">
                <a:solidFill>
                  <a:prstClr val="black">
                    <a:lumMod val="75000"/>
                    <a:lumOff val="25000"/>
                  </a:prstClr>
                </a:solidFill>
                <a:latin typeface="+mn-ea"/>
                <a:cs typeface="阿里巴巴普惠体" panose="00020600040101010101" pitchFamily="18" charset="-122"/>
              </a:rPr>
              <a:t>输入你的内容文字输入你的内容文字输入你的内容文字输入你的内容文字</a:t>
            </a:r>
            <a:endParaRPr lang="en-US" altLang="zh-CN" sz="1200">
              <a:solidFill>
                <a:prstClr val="black">
                  <a:lumMod val="75000"/>
                  <a:lumOff val="25000"/>
                </a:prstClr>
              </a:solidFill>
              <a:latin typeface="+mn-ea"/>
              <a:cs typeface="阿里巴巴普惠体" panose="00020600040101010101" pitchFamily="18" charset="-122"/>
            </a:endParaRPr>
          </a:p>
          <a:p>
            <a:pPr marL="171450" indent="-171450" algn="just">
              <a:lnSpc>
                <a:spcPct val="120000"/>
              </a:lnSpc>
              <a:buFont typeface="Arial" panose="020B0604020202020204" pitchFamily="34" charset="0"/>
              <a:buChar char="•"/>
              <a:defRPr/>
            </a:pPr>
            <a:r>
              <a:rPr lang="zh-CN" altLang="en-US" sz="1200">
                <a:solidFill>
                  <a:prstClr val="black">
                    <a:lumMod val="75000"/>
                    <a:lumOff val="25000"/>
                  </a:prstClr>
                </a:solidFill>
                <a:latin typeface="+mn-ea"/>
                <a:cs typeface="阿里巴巴普惠体" panose="00020600040101010101" pitchFamily="18" charset="-122"/>
              </a:rPr>
              <a:t>输入你的内容文字输入你的内容文字输入你的内容文字输入你的内容文字</a:t>
            </a:r>
          </a:p>
        </p:txBody>
      </p:sp>
      <p:sp>
        <p:nvSpPr>
          <p:cNvPr id="39" name="矩形 38">
            <a:extLst>
              <a:ext uri="{FF2B5EF4-FFF2-40B4-BE49-F238E27FC236}">
                <a16:creationId xmlns:a16="http://schemas.microsoft.com/office/drawing/2014/main" id="{45E55332-11E7-9F53-6BE8-BB12E399B4FA}"/>
              </a:ext>
            </a:extLst>
          </p:cNvPr>
          <p:cNvSpPr>
            <a:spLocks/>
          </p:cNvSpPr>
          <p:nvPr/>
        </p:nvSpPr>
        <p:spPr>
          <a:xfrm>
            <a:off x="4893895" y="3468541"/>
            <a:ext cx="2404210" cy="1310808"/>
          </a:xfrm>
          <a:prstGeom prst="rect">
            <a:avLst/>
          </a:prstGeom>
        </p:spPr>
        <p:txBody>
          <a:bodyPr wrap="square" lIns="0" tIns="0" rIns="0" bIns="0">
            <a:spAutoFit/>
          </a:bodyPr>
          <a:lstStyle/>
          <a:p>
            <a:pPr marL="171450" indent="-171450" algn="just">
              <a:lnSpc>
                <a:spcPct val="120000"/>
              </a:lnSpc>
              <a:buFont typeface="Arial" panose="020B0604020202020204" pitchFamily="34" charset="0"/>
              <a:buChar char="•"/>
              <a:defRPr/>
            </a:pPr>
            <a:r>
              <a:rPr lang="zh-CN" altLang="en-US" sz="1200">
                <a:solidFill>
                  <a:prstClr val="black">
                    <a:lumMod val="75000"/>
                    <a:lumOff val="25000"/>
                  </a:prstClr>
                </a:solidFill>
                <a:latin typeface="+mn-ea"/>
                <a:cs typeface="阿里巴巴普惠体" panose="00020600040101010101" pitchFamily="18" charset="-122"/>
              </a:rPr>
              <a:t>输入你的内容文字输入你的内容文字输入你的内容文字输入你的内容文字</a:t>
            </a:r>
            <a:endParaRPr lang="en-US" altLang="zh-CN" sz="1200" dirty="0">
              <a:solidFill>
                <a:prstClr val="black">
                  <a:lumMod val="75000"/>
                  <a:lumOff val="25000"/>
                </a:prstClr>
              </a:solidFill>
              <a:latin typeface="+mn-ea"/>
              <a:cs typeface="阿里巴巴普惠体" panose="00020600040101010101" pitchFamily="18" charset="-122"/>
            </a:endParaRPr>
          </a:p>
          <a:p>
            <a:pPr marL="171450" indent="-171450" algn="just">
              <a:lnSpc>
                <a:spcPct val="120000"/>
              </a:lnSpc>
              <a:buFont typeface="Arial" panose="020B0604020202020204" pitchFamily="34" charset="0"/>
              <a:buChar char="•"/>
              <a:defRPr/>
            </a:pPr>
            <a:r>
              <a:rPr lang="zh-CN" altLang="en-US" sz="1200">
                <a:solidFill>
                  <a:prstClr val="black">
                    <a:lumMod val="75000"/>
                    <a:lumOff val="25000"/>
                  </a:prstClr>
                </a:solidFill>
                <a:latin typeface="+mn-ea"/>
                <a:cs typeface="阿里巴巴普惠体" panose="00020600040101010101" pitchFamily="18" charset="-122"/>
              </a:rPr>
              <a:t>输入你的内容文字输入你的内容文字输入你的内容文字输入你的内容文字</a:t>
            </a:r>
            <a:endParaRPr lang="zh-CN" altLang="en-US" sz="1200" dirty="0">
              <a:solidFill>
                <a:prstClr val="black">
                  <a:lumMod val="75000"/>
                  <a:lumOff val="25000"/>
                </a:prstClr>
              </a:solidFill>
              <a:latin typeface="+mn-ea"/>
              <a:cs typeface="阿里巴巴普惠体" panose="00020600040101010101" pitchFamily="18" charset="-122"/>
            </a:endParaRPr>
          </a:p>
        </p:txBody>
      </p:sp>
      <p:sp>
        <p:nvSpPr>
          <p:cNvPr id="40" name="矩形 39">
            <a:extLst>
              <a:ext uri="{FF2B5EF4-FFF2-40B4-BE49-F238E27FC236}">
                <a16:creationId xmlns:a16="http://schemas.microsoft.com/office/drawing/2014/main" id="{7C606A79-F0D4-FC35-26E3-EAA43D20781B}"/>
              </a:ext>
            </a:extLst>
          </p:cNvPr>
          <p:cNvSpPr>
            <a:spLocks/>
          </p:cNvSpPr>
          <p:nvPr/>
        </p:nvSpPr>
        <p:spPr>
          <a:xfrm>
            <a:off x="8551495" y="3468541"/>
            <a:ext cx="2404210" cy="1310808"/>
          </a:xfrm>
          <a:prstGeom prst="rect">
            <a:avLst/>
          </a:prstGeom>
        </p:spPr>
        <p:txBody>
          <a:bodyPr wrap="square" lIns="0" tIns="0" rIns="0" bIns="0">
            <a:spAutoFit/>
          </a:bodyPr>
          <a:lstStyle/>
          <a:p>
            <a:pPr marL="171450" indent="-171450" algn="just">
              <a:lnSpc>
                <a:spcPct val="120000"/>
              </a:lnSpc>
              <a:buFont typeface="Arial" panose="020B0604020202020204" pitchFamily="34" charset="0"/>
              <a:buChar char="•"/>
              <a:defRPr/>
            </a:pPr>
            <a:r>
              <a:rPr lang="zh-CN" altLang="en-US" sz="1200">
                <a:solidFill>
                  <a:prstClr val="black">
                    <a:lumMod val="75000"/>
                    <a:lumOff val="25000"/>
                  </a:prstClr>
                </a:solidFill>
                <a:latin typeface="+mn-ea"/>
                <a:cs typeface="阿里巴巴普惠体" panose="00020600040101010101" pitchFamily="18" charset="-122"/>
              </a:rPr>
              <a:t>输入你的内容文字输入你的内容文字输入你的内容文字输入你的内容文字</a:t>
            </a:r>
            <a:endParaRPr lang="en-US" altLang="zh-CN" sz="1200">
              <a:solidFill>
                <a:prstClr val="black">
                  <a:lumMod val="75000"/>
                  <a:lumOff val="25000"/>
                </a:prstClr>
              </a:solidFill>
              <a:latin typeface="+mn-ea"/>
              <a:cs typeface="阿里巴巴普惠体" panose="00020600040101010101" pitchFamily="18" charset="-122"/>
            </a:endParaRPr>
          </a:p>
          <a:p>
            <a:pPr marL="171450" indent="-171450" algn="just">
              <a:lnSpc>
                <a:spcPct val="120000"/>
              </a:lnSpc>
              <a:buFont typeface="Arial" panose="020B0604020202020204" pitchFamily="34" charset="0"/>
              <a:buChar char="•"/>
              <a:defRPr/>
            </a:pPr>
            <a:r>
              <a:rPr lang="zh-CN" altLang="en-US" sz="1200">
                <a:solidFill>
                  <a:prstClr val="black">
                    <a:lumMod val="75000"/>
                    <a:lumOff val="25000"/>
                  </a:prstClr>
                </a:solidFill>
                <a:latin typeface="+mn-ea"/>
                <a:cs typeface="阿里巴巴普惠体" panose="00020600040101010101" pitchFamily="18" charset="-122"/>
              </a:rPr>
              <a:t>输入你的内容文字输入你的内容文字输入你的内容文字输入你的内容文字</a:t>
            </a:r>
          </a:p>
        </p:txBody>
      </p:sp>
      <p:sp>
        <p:nvSpPr>
          <p:cNvPr id="41" name="矩形: 圆角 40">
            <a:extLst>
              <a:ext uri="{FF2B5EF4-FFF2-40B4-BE49-F238E27FC236}">
                <a16:creationId xmlns:a16="http://schemas.microsoft.com/office/drawing/2014/main" id="{6335FA13-4B42-CD30-9184-46AEAC5C69E9}"/>
              </a:ext>
            </a:extLst>
          </p:cNvPr>
          <p:cNvSpPr/>
          <p:nvPr/>
        </p:nvSpPr>
        <p:spPr>
          <a:xfrm>
            <a:off x="2108200" y="5817612"/>
            <a:ext cx="660400" cy="45719"/>
          </a:xfrm>
          <a:prstGeom prst="round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矩形: 圆角 41">
            <a:extLst>
              <a:ext uri="{FF2B5EF4-FFF2-40B4-BE49-F238E27FC236}">
                <a16:creationId xmlns:a16="http://schemas.microsoft.com/office/drawing/2014/main" id="{F88E4FEA-2AC0-ED18-94DB-DC1A3A747F9B}"/>
              </a:ext>
            </a:extLst>
          </p:cNvPr>
          <p:cNvSpPr/>
          <p:nvPr/>
        </p:nvSpPr>
        <p:spPr>
          <a:xfrm>
            <a:off x="5765800" y="5817612"/>
            <a:ext cx="660400" cy="45719"/>
          </a:xfrm>
          <a:prstGeom prst="roundRect">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矩形: 圆角 42">
            <a:extLst>
              <a:ext uri="{FF2B5EF4-FFF2-40B4-BE49-F238E27FC236}">
                <a16:creationId xmlns:a16="http://schemas.microsoft.com/office/drawing/2014/main" id="{D08A219A-B3C7-4F36-B83E-E58843AC4C0A}"/>
              </a:ext>
            </a:extLst>
          </p:cNvPr>
          <p:cNvSpPr/>
          <p:nvPr/>
        </p:nvSpPr>
        <p:spPr>
          <a:xfrm>
            <a:off x="9423400" y="5817612"/>
            <a:ext cx="660400" cy="45719"/>
          </a:xfrm>
          <a:prstGeom prst="round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4" name="直接连接符 43">
            <a:extLst>
              <a:ext uri="{FF2B5EF4-FFF2-40B4-BE49-F238E27FC236}">
                <a16:creationId xmlns:a16="http://schemas.microsoft.com/office/drawing/2014/main" id="{52351430-F911-EC84-5566-4A48F2054DEE}"/>
              </a:ext>
            </a:extLst>
          </p:cNvPr>
          <p:cNvCxnSpPr>
            <a:cxnSpLocks/>
          </p:cNvCxnSpPr>
          <p:nvPr/>
        </p:nvCxnSpPr>
        <p:spPr>
          <a:xfrm>
            <a:off x="1388647" y="3106057"/>
            <a:ext cx="2404210" cy="0"/>
          </a:xfrm>
          <a:prstGeom prst="line">
            <a:avLst/>
          </a:prstGeom>
          <a:noFill/>
          <a:ln w="6350" cap="flat" cmpd="sng" algn="ctr">
            <a:solidFill>
              <a:schemeClr val="accent1">
                <a:lumMod val="50000"/>
              </a:schemeClr>
            </a:solidFill>
            <a:prstDash val="solid"/>
            <a:miter lim="800000"/>
          </a:ln>
          <a:effectLst/>
        </p:spPr>
      </p:cxnSp>
      <p:cxnSp>
        <p:nvCxnSpPr>
          <p:cNvPr id="45" name="直接连接符 44">
            <a:extLst>
              <a:ext uri="{FF2B5EF4-FFF2-40B4-BE49-F238E27FC236}">
                <a16:creationId xmlns:a16="http://schemas.microsoft.com/office/drawing/2014/main" id="{2E478BE9-D9D4-A2A5-2A51-B476F833644D}"/>
              </a:ext>
            </a:extLst>
          </p:cNvPr>
          <p:cNvCxnSpPr>
            <a:cxnSpLocks/>
          </p:cNvCxnSpPr>
          <p:nvPr/>
        </p:nvCxnSpPr>
        <p:spPr>
          <a:xfrm>
            <a:off x="4893895" y="3106057"/>
            <a:ext cx="2404210" cy="0"/>
          </a:xfrm>
          <a:prstGeom prst="line">
            <a:avLst/>
          </a:prstGeom>
          <a:noFill/>
          <a:ln w="6350" cap="flat" cmpd="sng" algn="ctr">
            <a:solidFill>
              <a:schemeClr val="accent3">
                <a:lumMod val="75000"/>
              </a:schemeClr>
            </a:solidFill>
            <a:prstDash val="solid"/>
            <a:miter lim="800000"/>
          </a:ln>
          <a:effectLst/>
        </p:spPr>
      </p:cxnSp>
      <p:cxnSp>
        <p:nvCxnSpPr>
          <p:cNvPr id="46" name="直接连接符 45">
            <a:extLst>
              <a:ext uri="{FF2B5EF4-FFF2-40B4-BE49-F238E27FC236}">
                <a16:creationId xmlns:a16="http://schemas.microsoft.com/office/drawing/2014/main" id="{B3028739-B623-D0D6-7B28-0D6F4A122D99}"/>
              </a:ext>
            </a:extLst>
          </p:cNvPr>
          <p:cNvCxnSpPr>
            <a:cxnSpLocks/>
          </p:cNvCxnSpPr>
          <p:nvPr/>
        </p:nvCxnSpPr>
        <p:spPr>
          <a:xfrm>
            <a:off x="8551495" y="3106057"/>
            <a:ext cx="2404210" cy="0"/>
          </a:xfrm>
          <a:prstGeom prst="line">
            <a:avLst/>
          </a:prstGeom>
          <a:noFill/>
          <a:ln w="6350" cap="flat" cmpd="sng" algn="ctr">
            <a:solidFill>
              <a:schemeClr val="accent1">
                <a:lumMod val="50000"/>
              </a:schemeClr>
            </a:solidFill>
            <a:prstDash val="solid"/>
            <a:miter lim="800000"/>
          </a:ln>
          <a:effectLst/>
        </p:spPr>
      </p:cxnSp>
      <p:sp>
        <p:nvSpPr>
          <p:cNvPr id="3" name="矩形 2">
            <a:extLst>
              <a:ext uri="{FF2B5EF4-FFF2-40B4-BE49-F238E27FC236}">
                <a16:creationId xmlns:a16="http://schemas.microsoft.com/office/drawing/2014/main" id="{23EEAAA5-6CAB-C18B-5F6A-78F27198EB36}"/>
              </a:ext>
            </a:extLst>
          </p:cNvPr>
          <p:cNvSpPr/>
          <p:nvPr/>
        </p:nvSpPr>
        <p:spPr>
          <a:xfrm>
            <a:off x="984881" y="2140612"/>
            <a:ext cx="3211742" cy="428964"/>
          </a:xfrm>
          <a:prstGeom prst="rect">
            <a:avLst/>
          </a:prstGeom>
        </p:spPr>
        <p:txBody>
          <a:bodyPr wrap="square" lIns="0" tIns="0" rIns="0" bIns="0">
            <a:spAutoFit/>
          </a:bodyPr>
          <a:lstStyle/>
          <a:p>
            <a:pPr algn="ctr">
              <a:lnSpc>
                <a:spcPct val="120000"/>
              </a:lnSpc>
              <a:defRPr/>
            </a:pPr>
            <a:r>
              <a:rPr lang="zh-CN" altLang="en-US" sz="2500">
                <a:solidFill>
                  <a:schemeClr val="accent1"/>
                </a:solidFill>
                <a:latin typeface="+mj-ea"/>
                <a:ea typeface="+mj-ea"/>
                <a:cs typeface="阿里巴巴普惠体" panose="00020600040101010101" pitchFamily="18" charset="-122"/>
              </a:rPr>
              <a:t>输入你的标题</a:t>
            </a:r>
            <a:endParaRPr lang="zh-CN" altLang="en-US" sz="1500" dirty="0">
              <a:solidFill>
                <a:prstClr val="black"/>
              </a:solidFill>
              <a:latin typeface="+mn-ea"/>
              <a:cs typeface="阿里巴巴普惠体" panose="00020600040101010101" pitchFamily="18" charset="-122"/>
            </a:endParaRPr>
          </a:p>
        </p:txBody>
      </p:sp>
      <p:sp>
        <p:nvSpPr>
          <p:cNvPr id="8" name="矩形 7">
            <a:extLst>
              <a:ext uri="{FF2B5EF4-FFF2-40B4-BE49-F238E27FC236}">
                <a16:creationId xmlns:a16="http://schemas.microsoft.com/office/drawing/2014/main" id="{87AAC50D-6859-5A70-0B60-FBEF4EB96F65}"/>
              </a:ext>
            </a:extLst>
          </p:cNvPr>
          <p:cNvSpPr/>
          <p:nvPr/>
        </p:nvSpPr>
        <p:spPr>
          <a:xfrm>
            <a:off x="1036415" y="2586828"/>
            <a:ext cx="3108674" cy="258404"/>
          </a:xfrm>
          <a:prstGeom prst="rect">
            <a:avLst/>
          </a:prstGeom>
        </p:spPr>
        <p:txBody>
          <a:bodyPr wrap="square" lIns="0" tIns="0" rIns="0" bIns="0">
            <a:spAutoFit/>
          </a:bodyPr>
          <a:lstStyle/>
          <a:p>
            <a:pPr algn="ctr">
              <a:lnSpc>
                <a:spcPct val="120000"/>
              </a:lnSpc>
              <a:defRPr/>
            </a:pPr>
            <a:r>
              <a:rPr lang="zh-CN" altLang="en-US" sz="1500">
                <a:solidFill>
                  <a:prstClr val="black"/>
                </a:solidFill>
                <a:latin typeface="+mn-ea"/>
                <a:cs typeface="阿里巴巴普惠体" panose="00020600040101010101" pitchFamily="18" charset="-122"/>
              </a:rPr>
              <a:t>输入你的内容文字</a:t>
            </a:r>
            <a:endParaRPr lang="zh-CN" altLang="en-US" sz="1500" dirty="0">
              <a:solidFill>
                <a:prstClr val="black"/>
              </a:solidFill>
              <a:latin typeface="+mn-ea"/>
              <a:cs typeface="阿里巴巴普惠体" panose="00020600040101010101" pitchFamily="18" charset="-122"/>
            </a:endParaRPr>
          </a:p>
        </p:txBody>
      </p:sp>
      <p:sp>
        <p:nvSpPr>
          <p:cNvPr id="10" name="矩形 9">
            <a:extLst>
              <a:ext uri="{FF2B5EF4-FFF2-40B4-BE49-F238E27FC236}">
                <a16:creationId xmlns:a16="http://schemas.microsoft.com/office/drawing/2014/main" id="{A469EF63-F9C9-97B9-CDF3-9B194A45F86C}"/>
              </a:ext>
            </a:extLst>
          </p:cNvPr>
          <p:cNvSpPr/>
          <p:nvPr/>
        </p:nvSpPr>
        <p:spPr>
          <a:xfrm>
            <a:off x="4490129" y="2140612"/>
            <a:ext cx="3211742" cy="428964"/>
          </a:xfrm>
          <a:prstGeom prst="rect">
            <a:avLst/>
          </a:prstGeom>
        </p:spPr>
        <p:txBody>
          <a:bodyPr wrap="square" lIns="0" tIns="0" rIns="0" bIns="0">
            <a:spAutoFit/>
          </a:bodyPr>
          <a:lstStyle/>
          <a:p>
            <a:pPr algn="ctr">
              <a:lnSpc>
                <a:spcPct val="120000"/>
              </a:lnSpc>
              <a:defRPr/>
            </a:pPr>
            <a:r>
              <a:rPr lang="zh-CN" altLang="en-US" sz="2500">
                <a:solidFill>
                  <a:schemeClr val="accent3"/>
                </a:solidFill>
                <a:latin typeface="+mj-ea"/>
                <a:ea typeface="+mj-ea"/>
                <a:cs typeface="阿里巴巴普惠体" panose="00020600040101010101" pitchFamily="18" charset="-122"/>
              </a:rPr>
              <a:t>输入你的标题</a:t>
            </a:r>
            <a:endParaRPr lang="zh-CN" altLang="en-US" sz="1500">
              <a:solidFill>
                <a:prstClr val="black"/>
              </a:solidFill>
              <a:latin typeface="+mn-ea"/>
              <a:cs typeface="阿里巴巴普惠体" panose="00020600040101010101" pitchFamily="18" charset="-122"/>
            </a:endParaRPr>
          </a:p>
        </p:txBody>
      </p:sp>
      <p:sp>
        <p:nvSpPr>
          <p:cNvPr id="11" name="矩形 10">
            <a:extLst>
              <a:ext uri="{FF2B5EF4-FFF2-40B4-BE49-F238E27FC236}">
                <a16:creationId xmlns:a16="http://schemas.microsoft.com/office/drawing/2014/main" id="{CC8E78FE-0058-FA95-60E5-57373CE9E193}"/>
              </a:ext>
            </a:extLst>
          </p:cNvPr>
          <p:cNvSpPr/>
          <p:nvPr/>
        </p:nvSpPr>
        <p:spPr>
          <a:xfrm>
            <a:off x="4670966" y="2586828"/>
            <a:ext cx="2850068" cy="258404"/>
          </a:xfrm>
          <a:prstGeom prst="rect">
            <a:avLst/>
          </a:prstGeom>
        </p:spPr>
        <p:txBody>
          <a:bodyPr wrap="square" lIns="0" tIns="0" rIns="0" bIns="0">
            <a:spAutoFit/>
          </a:bodyPr>
          <a:lstStyle/>
          <a:p>
            <a:pPr algn="ctr">
              <a:lnSpc>
                <a:spcPct val="120000"/>
              </a:lnSpc>
              <a:defRPr/>
            </a:pPr>
            <a:r>
              <a:rPr lang="zh-CN" altLang="en-US" sz="1500">
                <a:solidFill>
                  <a:prstClr val="black"/>
                </a:solidFill>
                <a:latin typeface="+mn-ea"/>
                <a:cs typeface="阿里巴巴普惠体" panose="00020600040101010101" pitchFamily="18" charset="-122"/>
              </a:rPr>
              <a:t>输入你的内容文字</a:t>
            </a:r>
          </a:p>
        </p:txBody>
      </p:sp>
      <p:sp>
        <p:nvSpPr>
          <p:cNvPr id="13" name="矩形 12">
            <a:extLst>
              <a:ext uri="{FF2B5EF4-FFF2-40B4-BE49-F238E27FC236}">
                <a16:creationId xmlns:a16="http://schemas.microsoft.com/office/drawing/2014/main" id="{B51D35DE-2251-9350-B747-E07EC45F1746}"/>
              </a:ext>
            </a:extLst>
          </p:cNvPr>
          <p:cNvSpPr/>
          <p:nvPr/>
        </p:nvSpPr>
        <p:spPr>
          <a:xfrm>
            <a:off x="8147729" y="2140612"/>
            <a:ext cx="3211742" cy="428964"/>
          </a:xfrm>
          <a:prstGeom prst="rect">
            <a:avLst/>
          </a:prstGeom>
        </p:spPr>
        <p:txBody>
          <a:bodyPr wrap="square" lIns="0" tIns="0" rIns="0" bIns="0">
            <a:spAutoFit/>
          </a:bodyPr>
          <a:lstStyle/>
          <a:p>
            <a:pPr algn="ctr">
              <a:lnSpc>
                <a:spcPct val="120000"/>
              </a:lnSpc>
              <a:defRPr/>
            </a:pPr>
            <a:r>
              <a:rPr lang="zh-CN" altLang="en-US" sz="2500">
                <a:solidFill>
                  <a:schemeClr val="accent1"/>
                </a:solidFill>
                <a:latin typeface="+mj-ea"/>
                <a:ea typeface="+mj-ea"/>
                <a:cs typeface="阿里巴巴普惠体" panose="00020600040101010101" pitchFamily="18" charset="-122"/>
              </a:rPr>
              <a:t>输入你的标题</a:t>
            </a:r>
            <a:endParaRPr lang="zh-CN" altLang="en-US" sz="1500">
              <a:solidFill>
                <a:prstClr val="black"/>
              </a:solidFill>
              <a:latin typeface="+mn-ea"/>
              <a:cs typeface="阿里巴巴普惠体" panose="00020600040101010101" pitchFamily="18" charset="-122"/>
            </a:endParaRPr>
          </a:p>
        </p:txBody>
      </p:sp>
      <p:sp>
        <p:nvSpPr>
          <p:cNvPr id="15" name="矩形 14">
            <a:extLst>
              <a:ext uri="{FF2B5EF4-FFF2-40B4-BE49-F238E27FC236}">
                <a16:creationId xmlns:a16="http://schemas.microsoft.com/office/drawing/2014/main" id="{3160C25F-8DD4-85F2-35DA-822F64824647}"/>
              </a:ext>
            </a:extLst>
          </p:cNvPr>
          <p:cNvSpPr/>
          <p:nvPr/>
        </p:nvSpPr>
        <p:spPr>
          <a:xfrm>
            <a:off x="8328566" y="2586828"/>
            <a:ext cx="2850068" cy="258404"/>
          </a:xfrm>
          <a:prstGeom prst="rect">
            <a:avLst/>
          </a:prstGeom>
        </p:spPr>
        <p:txBody>
          <a:bodyPr wrap="square" lIns="0" tIns="0" rIns="0" bIns="0">
            <a:spAutoFit/>
          </a:bodyPr>
          <a:lstStyle/>
          <a:p>
            <a:pPr algn="ctr">
              <a:lnSpc>
                <a:spcPct val="120000"/>
              </a:lnSpc>
              <a:defRPr/>
            </a:pPr>
            <a:r>
              <a:rPr lang="zh-CN" altLang="en-US" sz="1500">
                <a:solidFill>
                  <a:prstClr val="black"/>
                </a:solidFill>
                <a:latin typeface="+mn-ea"/>
                <a:cs typeface="阿里巴巴普惠体" panose="00020600040101010101" pitchFamily="18" charset="-122"/>
              </a:rPr>
              <a:t>输入你的内容文字</a:t>
            </a:r>
          </a:p>
        </p:txBody>
      </p:sp>
    </p:spTree>
    <p:extLst>
      <p:ext uri="{BB962C8B-B14F-4D97-AF65-F5344CB8AC3E}">
        <p14:creationId xmlns:p14="http://schemas.microsoft.com/office/powerpoint/2010/main" val="4093545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 空心 2">
            <a:extLst>
              <a:ext uri="{FF2B5EF4-FFF2-40B4-BE49-F238E27FC236}">
                <a16:creationId xmlns:a16="http://schemas.microsoft.com/office/drawing/2014/main" id="{F90196DF-6C55-4E61-9C22-5629E00569AF}"/>
              </a:ext>
            </a:extLst>
          </p:cNvPr>
          <p:cNvSpPr/>
          <p:nvPr/>
        </p:nvSpPr>
        <p:spPr>
          <a:xfrm>
            <a:off x="232231" y="-2142659"/>
            <a:ext cx="11727540" cy="11727520"/>
          </a:xfrm>
          <a:prstGeom prst="donut">
            <a:avLst>
              <a:gd name="adj" fmla="val 28637"/>
            </a:avLst>
          </a:prstGeom>
          <a:gradFill>
            <a:gsLst>
              <a:gs pos="21000">
                <a:schemeClr val="accent1">
                  <a:alpha val="0"/>
                </a:schemeClr>
              </a:gs>
              <a:gs pos="49000">
                <a:schemeClr val="accent1">
                  <a:alpha val="20000"/>
                </a:schemeClr>
              </a:gs>
              <a:gs pos="79000">
                <a:schemeClr val="accent1">
                  <a:alpha val="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Didot"/>
              <a:ea typeface="思源宋体 CN Medium"/>
              <a:cs typeface="+mn-cs"/>
            </a:endParaRPr>
          </a:p>
        </p:txBody>
      </p:sp>
      <p:sp>
        <p:nvSpPr>
          <p:cNvPr id="9" name="椭圆 8">
            <a:extLst>
              <a:ext uri="{FF2B5EF4-FFF2-40B4-BE49-F238E27FC236}">
                <a16:creationId xmlns:a16="http://schemas.microsoft.com/office/drawing/2014/main" id="{7510966E-162D-B206-9B3B-68AF0499644F}"/>
              </a:ext>
            </a:extLst>
          </p:cNvPr>
          <p:cNvSpPr/>
          <p:nvPr/>
        </p:nvSpPr>
        <p:spPr>
          <a:xfrm>
            <a:off x="43543" y="-2331357"/>
            <a:ext cx="12104914" cy="12104914"/>
          </a:xfrm>
          <a:prstGeom prst="ellipse">
            <a:avLst/>
          </a:prstGeom>
          <a:noFill/>
          <a:ln w="15875" cap="flat" cmpd="sng" algn="ctr">
            <a:gradFill flip="none" rotWithShape="1">
              <a:gsLst>
                <a:gs pos="54000">
                  <a:schemeClr val="accent2">
                    <a:lumMod val="75000"/>
                    <a:alpha val="30000"/>
                  </a:schemeClr>
                </a:gs>
                <a:gs pos="26000">
                  <a:schemeClr val="accent1">
                    <a:alpha val="0"/>
                  </a:schemeClr>
                </a:gs>
                <a:gs pos="79000">
                  <a:schemeClr val="accent3">
                    <a:alpha val="0"/>
                  </a:schemeClr>
                </a:gs>
              </a:gsLst>
              <a:lin ang="5400000" scaled="1"/>
              <a:tileRect/>
            </a:gra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Didot"/>
              <a:ea typeface="思源宋体 CN Medium"/>
              <a:cs typeface="+mn-cs"/>
            </a:endParaRPr>
          </a:p>
        </p:txBody>
      </p:sp>
      <p:pic>
        <p:nvPicPr>
          <p:cNvPr id="10" name="图片 9" descr="绿色的植物&#10;&#10;描述已自动生成">
            <a:extLst>
              <a:ext uri="{FF2B5EF4-FFF2-40B4-BE49-F238E27FC236}">
                <a16:creationId xmlns:a16="http://schemas.microsoft.com/office/drawing/2014/main" id="{53617E33-01B2-732B-86B5-64B5EBE17E54}"/>
              </a:ext>
            </a:extLst>
          </p:cNvPr>
          <p:cNvPicPr>
            <a:picLocks noChangeAspect="1"/>
          </p:cNvPicPr>
          <p:nvPr/>
        </p:nvPicPr>
        <p:blipFill>
          <a:blip r:embed="rId2">
            <a:extLst>
              <a:ext uri="{28A0092B-C50C-407E-A947-70E740481C1C}">
                <a14:useLocalDpi xmlns:a14="http://schemas.microsoft.com/office/drawing/2010/main" val="0"/>
              </a:ext>
            </a:extLst>
          </a:blip>
          <a:srcRect l="42774" t="38090" r="17749" b="2608"/>
          <a:stretch>
            <a:fillRect/>
          </a:stretch>
        </p:blipFill>
        <p:spPr>
          <a:xfrm>
            <a:off x="4631568" y="2256668"/>
            <a:ext cx="2928864" cy="2928864"/>
          </a:xfrm>
          <a:custGeom>
            <a:avLst/>
            <a:gdLst>
              <a:gd name="connsiteX0" fmla="*/ 1464432 w 2928864"/>
              <a:gd name="connsiteY0" fmla="*/ 0 h 2928864"/>
              <a:gd name="connsiteX1" fmla="*/ 2928864 w 2928864"/>
              <a:gd name="connsiteY1" fmla="*/ 1464432 h 2928864"/>
              <a:gd name="connsiteX2" fmla="*/ 1464432 w 2928864"/>
              <a:gd name="connsiteY2" fmla="*/ 2928864 h 2928864"/>
              <a:gd name="connsiteX3" fmla="*/ 0 w 2928864"/>
              <a:gd name="connsiteY3" fmla="*/ 1464432 h 2928864"/>
              <a:gd name="connsiteX4" fmla="*/ 1464432 w 2928864"/>
              <a:gd name="connsiteY4" fmla="*/ 0 h 2928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8864" h="2928864">
                <a:moveTo>
                  <a:pt x="1464432" y="0"/>
                </a:moveTo>
                <a:cubicBezTo>
                  <a:pt x="2273215" y="0"/>
                  <a:pt x="2928864" y="655649"/>
                  <a:pt x="2928864" y="1464432"/>
                </a:cubicBezTo>
                <a:cubicBezTo>
                  <a:pt x="2928864" y="2273215"/>
                  <a:pt x="2273215" y="2928864"/>
                  <a:pt x="1464432" y="2928864"/>
                </a:cubicBezTo>
                <a:cubicBezTo>
                  <a:pt x="655649" y="2928864"/>
                  <a:pt x="0" y="2273215"/>
                  <a:pt x="0" y="1464432"/>
                </a:cubicBezTo>
                <a:cubicBezTo>
                  <a:pt x="0" y="655649"/>
                  <a:pt x="655649" y="0"/>
                  <a:pt x="1464432" y="0"/>
                </a:cubicBezTo>
                <a:close/>
              </a:path>
            </a:pathLst>
          </a:custGeom>
        </p:spPr>
      </p:pic>
      <p:sp>
        <p:nvSpPr>
          <p:cNvPr id="11" name="椭圆 10">
            <a:extLst>
              <a:ext uri="{FF2B5EF4-FFF2-40B4-BE49-F238E27FC236}">
                <a16:creationId xmlns:a16="http://schemas.microsoft.com/office/drawing/2014/main" id="{E74950A0-8F35-6406-1770-AAA50D6DF48C}"/>
              </a:ext>
            </a:extLst>
          </p:cNvPr>
          <p:cNvSpPr/>
          <p:nvPr/>
        </p:nvSpPr>
        <p:spPr>
          <a:xfrm>
            <a:off x="4375298" y="2000398"/>
            <a:ext cx="3441404" cy="3441404"/>
          </a:xfrm>
          <a:prstGeom prst="ellipse">
            <a:avLst/>
          </a:prstGeom>
          <a:noFill/>
          <a:ln w="12700" cap="flat" cmpd="sng" algn="ctr">
            <a:gradFill>
              <a:gsLst>
                <a:gs pos="0">
                  <a:schemeClr val="accent2"/>
                </a:gs>
                <a:gs pos="100000">
                  <a:schemeClr val="accent3"/>
                </a:gs>
              </a:gsLst>
              <a:lin ang="5400000" scaled="1"/>
            </a:gra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Didot"/>
              <a:ea typeface="思源宋体 CN Medium"/>
              <a:cs typeface="+mn-cs"/>
            </a:endParaRPr>
          </a:p>
        </p:txBody>
      </p:sp>
      <p:sp>
        <p:nvSpPr>
          <p:cNvPr id="12" name="椭圆 11">
            <a:extLst>
              <a:ext uri="{FF2B5EF4-FFF2-40B4-BE49-F238E27FC236}">
                <a16:creationId xmlns:a16="http://schemas.microsoft.com/office/drawing/2014/main" id="{AB1B2F6D-E3DF-A985-7F17-B0E119876656}"/>
              </a:ext>
            </a:extLst>
          </p:cNvPr>
          <p:cNvSpPr/>
          <p:nvPr/>
        </p:nvSpPr>
        <p:spPr>
          <a:xfrm>
            <a:off x="3934047" y="1559147"/>
            <a:ext cx="4323906" cy="4323906"/>
          </a:xfrm>
          <a:prstGeom prst="ellipse">
            <a:avLst/>
          </a:prstGeom>
          <a:noFill/>
          <a:ln w="15875" cap="flat" cmpd="sng" algn="ctr">
            <a:gradFill flip="none" rotWithShape="1">
              <a:gsLst>
                <a:gs pos="0">
                  <a:srgbClr val="B1E800">
                    <a:alpha val="1000"/>
                  </a:srgbClr>
                </a:gs>
                <a:gs pos="100000">
                  <a:srgbClr val="006731">
                    <a:alpha val="3000"/>
                  </a:srgbClr>
                </a:gs>
              </a:gsLst>
              <a:lin ang="27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Didot"/>
              <a:ea typeface="思源宋体 CN Medium"/>
              <a:cs typeface="+mn-cs"/>
            </a:endParaRPr>
          </a:p>
        </p:txBody>
      </p:sp>
      <p:sp>
        <p:nvSpPr>
          <p:cNvPr id="13" name="文本框 12">
            <a:extLst>
              <a:ext uri="{FF2B5EF4-FFF2-40B4-BE49-F238E27FC236}">
                <a16:creationId xmlns:a16="http://schemas.microsoft.com/office/drawing/2014/main" id="{91036BE2-5C7B-F26E-EC19-A08E13B9D89D}"/>
              </a:ext>
            </a:extLst>
          </p:cNvPr>
          <p:cNvSpPr txBox="1"/>
          <p:nvPr/>
        </p:nvSpPr>
        <p:spPr>
          <a:xfrm>
            <a:off x="1062425" y="2047022"/>
            <a:ext cx="2610476" cy="400110"/>
          </a:xfrm>
          <a:prstGeom prst="rect">
            <a:avLst/>
          </a:prstGeom>
          <a:noFill/>
        </p:spPr>
        <p:txBody>
          <a:bodyPr wrap="square" rtlCol="0">
            <a:spAutoFit/>
          </a:bodyPr>
          <a:lstStyle/>
          <a:p>
            <a:pPr>
              <a:defRPr/>
            </a:pPr>
            <a:r>
              <a:rPr lang="zh-CN" altLang="en-US" sz="2000">
                <a:gradFill>
                  <a:gsLst>
                    <a:gs pos="0">
                      <a:schemeClr val="accent1"/>
                    </a:gs>
                    <a:gs pos="54000">
                      <a:schemeClr val="accent2"/>
                    </a:gs>
                    <a:gs pos="100000">
                      <a:schemeClr val="accent3"/>
                    </a:gs>
                  </a:gsLst>
                  <a:lin ang="2700000" scaled="1"/>
                </a:gradFill>
                <a:latin typeface="+mj-ea"/>
                <a:ea typeface="+mj-ea"/>
              </a:rPr>
              <a:t>输入你的标题</a:t>
            </a:r>
            <a:endParaRPr lang="zh-CN" altLang="en-US" sz="2000" dirty="0">
              <a:gradFill>
                <a:gsLst>
                  <a:gs pos="0">
                    <a:schemeClr val="accent1"/>
                  </a:gs>
                  <a:gs pos="54000">
                    <a:schemeClr val="accent2"/>
                  </a:gs>
                  <a:gs pos="100000">
                    <a:schemeClr val="accent3"/>
                  </a:gs>
                </a:gsLst>
                <a:lin ang="2700000" scaled="1"/>
              </a:gradFill>
              <a:latin typeface="+mj-ea"/>
              <a:ea typeface="+mj-ea"/>
            </a:endParaRPr>
          </a:p>
        </p:txBody>
      </p:sp>
      <p:sp>
        <p:nvSpPr>
          <p:cNvPr id="14" name="文本框 13">
            <a:extLst>
              <a:ext uri="{FF2B5EF4-FFF2-40B4-BE49-F238E27FC236}">
                <a16:creationId xmlns:a16="http://schemas.microsoft.com/office/drawing/2014/main" id="{700560C6-E312-53DC-D371-5B64C031559C}"/>
              </a:ext>
            </a:extLst>
          </p:cNvPr>
          <p:cNvSpPr txBox="1"/>
          <p:nvPr/>
        </p:nvSpPr>
        <p:spPr>
          <a:xfrm>
            <a:off x="1062426" y="2538530"/>
            <a:ext cx="2729614" cy="846001"/>
          </a:xfrm>
          <a:prstGeom prst="rect">
            <a:avLst/>
          </a:prstGeom>
          <a:noFill/>
        </p:spPr>
        <p:txBody>
          <a:bodyPr wrap="square" rtlCol="0">
            <a:spAutoFit/>
          </a:bodyPr>
          <a:lstStyle/>
          <a:p>
            <a:pPr>
              <a:lnSpc>
                <a:spcPct val="120000"/>
              </a:lnSpc>
              <a:defRPr/>
            </a:pPr>
            <a:r>
              <a:rPr lang="zh-CN" altLang="en-US" sz="1400">
                <a:solidFill>
                  <a:schemeClr val="tx1">
                    <a:lumMod val="85000"/>
                    <a:lumOff val="15000"/>
                  </a:schemeClr>
                </a:solidFill>
                <a:latin typeface="+mn-ea"/>
              </a:rPr>
              <a:t>输入你的内容文字输入你的内容文字输入你的内容文字输入你的内容文字输入你的内容文字</a:t>
            </a:r>
            <a:endParaRPr lang="zh-CN" altLang="en-US" sz="1400" dirty="0">
              <a:solidFill>
                <a:schemeClr val="tx1">
                  <a:lumMod val="85000"/>
                  <a:lumOff val="15000"/>
                </a:schemeClr>
              </a:solidFill>
              <a:latin typeface="+mn-ea"/>
            </a:endParaRPr>
          </a:p>
        </p:txBody>
      </p:sp>
      <p:sp>
        <p:nvSpPr>
          <p:cNvPr id="15" name="椭圆 14">
            <a:extLst>
              <a:ext uri="{FF2B5EF4-FFF2-40B4-BE49-F238E27FC236}">
                <a16:creationId xmlns:a16="http://schemas.microsoft.com/office/drawing/2014/main" id="{954B41CF-1F3B-C719-6571-E1D0048CF8E2}"/>
              </a:ext>
            </a:extLst>
          </p:cNvPr>
          <p:cNvSpPr/>
          <p:nvPr/>
        </p:nvSpPr>
        <p:spPr>
          <a:xfrm>
            <a:off x="704205" y="2070865"/>
            <a:ext cx="352425" cy="352425"/>
          </a:xfrm>
          <a:prstGeom prst="ellipse">
            <a:avLst/>
          </a:prstGeom>
          <a:gradFill>
            <a:gsLst>
              <a:gs pos="0">
                <a:schemeClr val="accent2"/>
              </a:gs>
              <a:gs pos="54000">
                <a:schemeClr val="accent1"/>
              </a:gs>
              <a:gs pos="100000">
                <a:schemeClr val="accent3"/>
              </a:gs>
            </a:gsLst>
            <a:lin ang="2700000" scaled="1"/>
          </a:gradFill>
          <a:ln w="12700" cap="flat" cmpd="sng" algn="ctr">
            <a:noFill/>
            <a:prstDash val="solid"/>
            <a:miter lim="800000"/>
          </a:ln>
          <a:effectLst>
            <a:outerShdw blurRad="203200" dist="165100" dir="5400000" sx="89000" sy="89000" algn="t" rotWithShape="0">
              <a:schemeClr val="accent1">
                <a:alpha val="32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0">
                    <a:srgbClr val="B1E800">
                      <a:alpha val="82000"/>
                    </a:srgbClr>
                  </a:gs>
                  <a:gs pos="54000">
                    <a:srgbClr val="51BC08">
                      <a:alpha val="94000"/>
                    </a:srgbClr>
                  </a:gs>
                  <a:gs pos="100000">
                    <a:srgbClr val="2C6C00">
                      <a:alpha val="98000"/>
                    </a:srgbClr>
                  </a:gs>
                </a:gsLst>
                <a:lin ang="2700000" scaled="1"/>
              </a:gradFill>
              <a:effectLst/>
              <a:uLnTx/>
              <a:uFillTx/>
              <a:latin typeface="Didot"/>
              <a:ea typeface="思源宋体 CN Medium"/>
              <a:cs typeface="+mn-cs"/>
            </a:endParaRPr>
          </a:p>
        </p:txBody>
      </p:sp>
      <p:sp>
        <p:nvSpPr>
          <p:cNvPr id="16" name="文本框 15">
            <a:extLst>
              <a:ext uri="{FF2B5EF4-FFF2-40B4-BE49-F238E27FC236}">
                <a16:creationId xmlns:a16="http://schemas.microsoft.com/office/drawing/2014/main" id="{4395E18C-5787-F4BA-243E-59A314759213}"/>
              </a:ext>
            </a:extLst>
          </p:cNvPr>
          <p:cNvSpPr txBox="1"/>
          <p:nvPr/>
        </p:nvSpPr>
        <p:spPr>
          <a:xfrm>
            <a:off x="1062425" y="4077643"/>
            <a:ext cx="2514987" cy="400110"/>
          </a:xfrm>
          <a:prstGeom prst="rect">
            <a:avLst/>
          </a:prstGeom>
          <a:noFill/>
        </p:spPr>
        <p:txBody>
          <a:bodyPr wrap="square" rtlCol="0">
            <a:spAutoFit/>
          </a:bodyPr>
          <a:lstStyle/>
          <a:p>
            <a:pPr>
              <a:defRPr/>
            </a:pPr>
            <a:r>
              <a:rPr lang="zh-CN" altLang="en-US" sz="2000">
                <a:gradFill>
                  <a:gsLst>
                    <a:gs pos="0">
                      <a:schemeClr val="accent1"/>
                    </a:gs>
                    <a:gs pos="54000">
                      <a:schemeClr val="accent2"/>
                    </a:gs>
                    <a:gs pos="100000">
                      <a:schemeClr val="accent3"/>
                    </a:gs>
                  </a:gsLst>
                  <a:lin ang="2700000" scaled="1"/>
                </a:gradFill>
                <a:latin typeface="+mj-ea"/>
                <a:ea typeface="+mj-ea"/>
              </a:rPr>
              <a:t>输入你的标题</a:t>
            </a:r>
            <a:endParaRPr lang="zh-CN" altLang="en-US" sz="2000" dirty="0">
              <a:gradFill>
                <a:gsLst>
                  <a:gs pos="0">
                    <a:schemeClr val="accent1"/>
                  </a:gs>
                  <a:gs pos="54000">
                    <a:schemeClr val="accent2"/>
                  </a:gs>
                  <a:gs pos="100000">
                    <a:schemeClr val="accent3"/>
                  </a:gs>
                </a:gsLst>
                <a:lin ang="2700000" scaled="1"/>
              </a:gradFill>
              <a:latin typeface="+mj-ea"/>
              <a:ea typeface="+mj-ea"/>
            </a:endParaRPr>
          </a:p>
        </p:txBody>
      </p:sp>
      <p:sp>
        <p:nvSpPr>
          <p:cNvPr id="17" name="文本框 16">
            <a:extLst>
              <a:ext uri="{FF2B5EF4-FFF2-40B4-BE49-F238E27FC236}">
                <a16:creationId xmlns:a16="http://schemas.microsoft.com/office/drawing/2014/main" id="{6320BE03-5C04-43B2-C478-DC169D276BE6}"/>
              </a:ext>
            </a:extLst>
          </p:cNvPr>
          <p:cNvSpPr txBox="1"/>
          <p:nvPr/>
        </p:nvSpPr>
        <p:spPr>
          <a:xfrm>
            <a:off x="1062426" y="4569151"/>
            <a:ext cx="2918046" cy="846001"/>
          </a:xfrm>
          <a:prstGeom prst="rect">
            <a:avLst/>
          </a:prstGeom>
          <a:noFill/>
        </p:spPr>
        <p:txBody>
          <a:bodyPr wrap="square" rtlCol="0">
            <a:spAutoFit/>
          </a:bodyPr>
          <a:lstStyle/>
          <a:p>
            <a:pPr>
              <a:lnSpc>
                <a:spcPct val="120000"/>
              </a:lnSpc>
              <a:defRPr/>
            </a:pPr>
            <a:r>
              <a:rPr lang="zh-CN" altLang="en-US" sz="1400">
                <a:solidFill>
                  <a:schemeClr val="tx1">
                    <a:lumMod val="85000"/>
                    <a:lumOff val="15000"/>
                  </a:schemeClr>
                </a:solidFill>
                <a:latin typeface="+mn-ea"/>
              </a:rPr>
              <a:t>输入你的内容文字输入你的内容文字输入你的内容文字输入你的内容文字输入你的内容文字</a:t>
            </a:r>
            <a:endParaRPr lang="zh-CN" altLang="en-US" sz="1400" dirty="0">
              <a:solidFill>
                <a:schemeClr val="tx1">
                  <a:lumMod val="85000"/>
                  <a:lumOff val="15000"/>
                </a:schemeClr>
              </a:solidFill>
              <a:latin typeface="+mn-ea"/>
            </a:endParaRPr>
          </a:p>
        </p:txBody>
      </p:sp>
      <p:sp>
        <p:nvSpPr>
          <p:cNvPr id="18" name="椭圆 17">
            <a:extLst>
              <a:ext uri="{FF2B5EF4-FFF2-40B4-BE49-F238E27FC236}">
                <a16:creationId xmlns:a16="http://schemas.microsoft.com/office/drawing/2014/main" id="{F9E7F589-F72B-3459-A8C7-833DCDE0DA14}"/>
              </a:ext>
            </a:extLst>
          </p:cNvPr>
          <p:cNvSpPr/>
          <p:nvPr/>
        </p:nvSpPr>
        <p:spPr>
          <a:xfrm>
            <a:off x="704205" y="4101486"/>
            <a:ext cx="352425" cy="352425"/>
          </a:xfrm>
          <a:prstGeom prst="ellipse">
            <a:avLst/>
          </a:prstGeom>
          <a:gradFill>
            <a:gsLst>
              <a:gs pos="0">
                <a:schemeClr val="accent2"/>
              </a:gs>
              <a:gs pos="54000">
                <a:schemeClr val="accent1"/>
              </a:gs>
              <a:gs pos="100000">
                <a:schemeClr val="accent3"/>
              </a:gs>
            </a:gsLst>
            <a:lin ang="2700000" scaled="1"/>
          </a:gradFill>
          <a:ln w="12700" cap="flat" cmpd="sng" algn="ctr">
            <a:noFill/>
            <a:prstDash val="solid"/>
            <a:miter lim="800000"/>
          </a:ln>
          <a:effectLst>
            <a:outerShdw blurRad="203200" dist="165100" dir="5400000" sx="89000" sy="89000" algn="t" rotWithShape="0">
              <a:schemeClr val="accent1">
                <a:alpha val="32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0">
                    <a:srgbClr val="B1E800">
                      <a:alpha val="82000"/>
                    </a:srgbClr>
                  </a:gs>
                  <a:gs pos="54000">
                    <a:srgbClr val="51BC08">
                      <a:alpha val="94000"/>
                    </a:srgbClr>
                  </a:gs>
                  <a:gs pos="100000">
                    <a:srgbClr val="2C6C00">
                      <a:alpha val="98000"/>
                    </a:srgbClr>
                  </a:gs>
                </a:gsLst>
                <a:lin ang="2700000" scaled="1"/>
              </a:gradFill>
              <a:effectLst/>
              <a:uLnTx/>
              <a:uFillTx/>
              <a:latin typeface="Didot"/>
              <a:ea typeface="思源宋体 CN Medium"/>
              <a:cs typeface="+mn-cs"/>
            </a:endParaRPr>
          </a:p>
        </p:txBody>
      </p:sp>
      <p:sp>
        <p:nvSpPr>
          <p:cNvPr id="19" name="文本框 18">
            <a:extLst>
              <a:ext uri="{FF2B5EF4-FFF2-40B4-BE49-F238E27FC236}">
                <a16:creationId xmlns:a16="http://schemas.microsoft.com/office/drawing/2014/main" id="{16ECB08B-0B3A-4FC2-141F-D12FF62CF586}"/>
              </a:ext>
            </a:extLst>
          </p:cNvPr>
          <p:cNvSpPr txBox="1"/>
          <p:nvPr/>
        </p:nvSpPr>
        <p:spPr>
          <a:xfrm flipH="1">
            <a:off x="8519099" y="2047022"/>
            <a:ext cx="2624093" cy="400110"/>
          </a:xfrm>
          <a:prstGeom prst="rect">
            <a:avLst/>
          </a:prstGeom>
          <a:noFill/>
        </p:spPr>
        <p:txBody>
          <a:bodyPr wrap="square" rtlCol="0">
            <a:spAutoFit/>
          </a:bodyPr>
          <a:lstStyle/>
          <a:p>
            <a:pPr algn="r">
              <a:defRPr/>
            </a:pPr>
            <a:r>
              <a:rPr lang="zh-CN" altLang="en-US" sz="2000">
                <a:gradFill>
                  <a:gsLst>
                    <a:gs pos="0">
                      <a:schemeClr val="accent1"/>
                    </a:gs>
                    <a:gs pos="54000">
                      <a:schemeClr val="accent2"/>
                    </a:gs>
                    <a:gs pos="100000">
                      <a:schemeClr val="accent3"/>
                    </a:gs>
                  </a:gsLst>
                  <a:lin ang="2700000" scaled="1"/>
                </a:gradFill>
                <a:latin typeface="+mj-ea"/>
                <a:ea typeface="+mj-ea"/>
              </a:rPr>
              <a:t>输入你的标题</a:t>
            </a:r>
            <a:endParaRPr lang="zh-CN" altLang="en-US" sz="2000" dirty="0">
              <a:gradFill>
                <a:gsLst>
                  <a:gs pos="0">
                    <a:schemeClr val="accent1"/>
                  </a:gs>
                  <a:gs pos="54000">
                    <a:schemeClr val="accent2"/>
                  </a:gs>
                  <a:gs pos="100000">
                    <a:schemeClr val="accent3"/>
                  </a:gs>
                </a:gsLst>
                <a:lin ang="2700000" scaled="1"/>
              </a:gradFill>
              <a:latin typeface="+mj-ea"/>
              <a:ea typeface="+mj-ea"/>
            </a:endParaRPr>
          </a:p>
        </p:txBody>
      </p:sp>
      <p:sp>
        <p:nvSpPr>
          <p:cNvPr id="20" name="文本框 19">
            <a:extLst>
              <a:ext uri="{FF2B5EF4-FFF2-40B4-BE49-F238E27FC236}">
                <a16:creationId xmlns:a16="http://schemas.microsoft.com/office/drawing/2014/main" id="{C6775939-0588-CA7D-E052-6122673C3ACB}"/>
              </a:ext>
            </a:extLst>
          </p:cNvPr>
          <p:cNvSpPr txBox="1"/>
          <p:nvPr/>
        </p:nvSpPr>
        <p:spPr>
          <a:xfrm flipH="1">
            <a:off x="8492941" y="2538530"/>
            <a:ext cx="2696550" cy="846001"/>
          </a:xfrm>
          <a:prstGeom prst="rect">
            <a:avLst/>
          </a:prstGeom>
          <a:noFill/>
        </p:spPr>
        <p:txBody>
          <a:bodyPr wrap="square" rtlCol="0">
            <a:spAutoFit/>
          </a:bodyPr>
          <a:lstStyle/>
          <a:p>
            <a:pPr algn="r">
              <a:lnSpc>
                <a:spcPct val="120000"/>
              </a:lnSpc>
              <a:defRPr/>
            </a:pPr>
            <a:r>
              <a:rPr lang="zh-CN" altLang="en-US" sz="1400">
                <a:solidFill>
                  <a:schemeClr val="tx1">
                    <a:lumMod val="85000"/>
                    <a:lumOff val="15000"/>
                  </a:schemeClr>
                </a:solidFill>
                <a:latin typeface="+mn-ea"/>
              </a:rPr>
              <a:t>输入你的内容文字输入你的内容文字输入你的内容文字输入你的内容文字输入你的内容文字</a:t>
            </a:r>
            <a:endParaRPr lang="zh-CN" altLang="en-US" sz="1400" dirty="0">
              <a:solidFill>
                <a:schemeClr val="tx1">
                  <a:lumMod val="85000"/>
                  <a:lumOff val="15000"/>
                </a:schemeClr>
              </a:solidFill>
              <a:latin typeface="+mn-ea"/>
            </a:endParaRPr>
          </a:p>
        </p:txBody>
      </p:sp>
      <p:sp>
        <p:nvSpPr>
          <p:cNvPr id="21" name="椭圆 20">
            <a:extLst>
              <a:ext uri="{FF2B5EF4-FFF2-40B4-BE49-F238E27FC236}">
                <a16:creationId xmlns:a16="http://schemas.microsoft.com/office/drawing/2014/main" id="{AED76BD8-E552-EE1C-6111-55A7355885BC}"/>
              </a:ext>
            </a:extLst>
          </p:cNvPr>
          <p:cNvSpPr/>
          <p:nvPr/>
        </p:nvSpPr>
        <p:spPr>
          <a:xfrm flipH="1">
            <a:off x="11154546" y="2070865"/>
            <a:ext cx="352425" cy="352425"/>
          </a:xfrm>
          <a:prstGeom prst="ellipse">
            <a:avLst/>
          </a:prstGeom>
          <a:gradFill>
            <a:gsLst>
              <a:gs pos="0">
                <a:schemeClr val="accent2"/>
              </a:gs>
              <a:gs pos="54000">
                <a:schemeClr val="accent1"/>
              </a:gs>
              <a:gs pos="100000">
                <a:schemeClr val="accent3"/>
              </a:gs>
            </a:gsLst>
            <a:lin ang="2700000" scaled="1"/>
          </a:gradFill>
          <a:ln w="12700" cap="flat" cmpd="sng" algn="ctr">
            <a:noFill/>
            <a:prstDash val="solid"/>
            <a:miter lim="800000"/>
          </a:ln>
          <a:effectLst>
            <a:outerShdw blurRad="203200" dist="165100" dir="5400000" sx="89000" sy="89000" algn="t" rotWithShape="0">
              <a:schemeClr val="accent1">
                <a:alpha val="32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0">
                    <a:srgbClr val="B1E800">
                      <a:alpha val="82000"/>
                    </a:srgbClr>
                  </a:gs>
                  <a:gs pos="54000">
                    <a:srgbClr val="51BC08">
                      <a:alpha val="94000"/>
                    </a:srgbClr>
                  </a:gs>
                  <a:gs pos="100000">
                    <a:srgbClr val="2C6C00">
                      <a:alpha val="98000"/>
                    </a:srgbClr>
                  </a:gs>
                </a:gsLst>
                <a:lin ang="2700000" scaled="1"/>
              </a:gradFill>
              <a:effectLst/>
              <a:uLnTx/>
              <a:uFillTx/>
              <a:latin typeface="Didot"/>
              <a:ea typeface="思源宋体 CN Medium"/>
              <a:cs typeface="+mn-cs"/>
            </a:endParaRPr>
          </a:p>
        </p:txBody>
      </p:sp>
      <p:sp>
        <p:nvSpPr>
          <p:cNvPr id="22" name="文本框 21">
            <a:extLst>
              <a:ext uri="{FF2B5EF4-FFF2-40B4-BE49-F238E27FC236}">
                <a16:creationId xmlns:a16="http://schemas.microsoft.com/office/drawing/2014/main" id="{099AA6E0-162C-0933-654F-CA83E2D01C9D}"/>
              </a:ext>
            </a:extLst>
          </p:cNvPr>
          <p:cNvSpPr txBox="1"/>
          <p:nvPr/>
        </p:nvSpPr>
        <p:spPr>
          <a:xfrm flipH="1">
            <a:off x="8986755" y="4077643"/>
            <a:ext cx="2156437" cy="400110"/>
          </a:xfrm>
          <a:prstGeom prst="rect">
            <a:avLst/>
          </a:prstGeom>
          <a:noFill/>
        </p:spPr>
        <p:txBody>
          <a:bodyPr wrap="square" rtlCol="0">
            <a:spAutoFit/>
          </a:bodyPr>
          <a:lstStyle/>
          <a:p>
            <a:pPr algn="r">
              <a:defRPr/>
            </a:pPr>
            <a:r>
              <a:rPr lang="zh-CN" altLang="en-US" sz="2000">
                <a:gradFill>
                  <a:gsLst>
                    <a:gs pos="0">
                      <a:schemeClr val="accent1"/>
                    </a:gs>
                    <a:gs pos="54000">
                      <a:schemeClr val="accent2"/>
                    </a:gs>
                    <a:gs pos="100000">
                      <a:schemeClr val="accent3"/>
                    </a:gs>
                  </a:gsLst>
                  <a:lin ang="2700000" scaled="1"/>
                </a:gradFill>
                <a:latin typeface="+mj-ea"/>
                <a:ea typeface="+mj-ea"/>
              </a:rPr>
              <a:t>输入你的标题</a:t>
            </a:r>
            <a:endParaRPr lang="zh-CN" altLang="en-US" sz="2000" dirty="0">
              <a:gradFill>
                <a:gsLst>
                  <a:gs pos="0">
                    <a:schemeClr val="accent1"/>
                  </a:gs>
                  <a:gs pos="54000">
                    <a:schemeClr val="accent2"/>
                  </a:gs>
                  <a:gs pos="100000">
                    <a:schemeClr val="accent3"/>
                  </a:gs>
                </a:gsLst>
                <a:lin ang="2700000" scaled="1"/>
              </a:gradFill>
              <a:latin typeface="+mj-ea"/>
              <a:ea typeface="+mj-ea"/>
            </a:endParaRPr>
          </a:p>
        </p:txBody>
      </p:sp>
      <p:sp>
        <p:nvSpPr>
          <p:cNvPr id="23" name="文本框 22">
            <a:extLst>
              <a:ext uri="{FF2B5EF4-FFF2-40B4-BE49-F238E27FC236}">
                <a16:creationId xmlns:a16="http://schemas.microsoft.com/office/drawing/2014/main" id="{3D923F58-83E1-4F6B-1CC7-D2ECF8258093}"/>
              </a:ext>
            </a:extLst>
          </p:cNvPr>
          <p:cNvSpPr txBox="1"/>
          <p:nvPr/>
        </p:nvSpPr>
        <p:spPr>
          <a:xfrm flipH="1">
            <a:off x="8446641" y="4569151"/>
            <a:ext cx="2742850" cy="846001"/>
          </a:xfrm>
          <a:prstGeom prst="rect">
            <a:avLst/>
          </a:prstGeom>
          <a:noFill/>
        </p:spPr>
        <p:txBody>
          <a:bodyPr wrap="square" rtlCol="0">
            <a:spAutoFit/>
          </a:bodyPr>
          <a:lstStyle/>
          <a:p>
            <a:pPr algn="r">
              <a:lnSpc>
                <a:spcPct val="120000"/>
              </a:lnSpc>
              <a:defRPr/>
            </a:pPr>
            <a:r>
              <a:rPr lang="zh-CN" altLang="en-US" sz="1400">
                <a:solidFill>
                  <a:schemeClr val="tx1">
                    <a:lumMod val="85000"/>
                    <a:lumOff val="15000"/>
                  </a:schemeClr>
                </a:solidFill>
                <a:latin typeface="+mn-ea"/>
              </a:rPr>
              <a:t>输入你的内容文字输入你的内容文字输入你的内容文字输入你的内容文字输入你的内容文字</a:t>
            </a:r>
            <a:endParaRPr lang="zh-CN" altLang="en-US" sz="1400" dirty="0">
              <a:solidFill>
                <a:schemeClr val="tx1">
                  <a:lumMod val="85000"/>
                  <a:lumOff val="15000"/>
                </a:schemeClr>
              </a:solidFill>
              <a:latin typeface="+mn-ea"/>
            </a:endParaRPr>
          </a:p>
        </p:txBody>
      </p:sp>
      <p:sp>
        <p:nvSpPr>
          <p:cNvPr id="24" name="椭圆 23">
            <a:extLst>
              <a:ext uri="{FF2B5EF4-FFF2-40B4-BE49-F238E27FC236}">
                <a16:creationId xmlns:a16="http://schemas.microsoft.com/office/drawing/2014/main" id="{05DABC72-682C-3E39-AC75-0D8F65FF220F}"/>
              </a:ext>
            </a:extLst>
          </p:cNvPr>
          <p:cNvSpPr/>
          <p:nvPr/>
        </p:nvSpPr>
        <p:spPr>
          <a:xfrm flipH="1">
            <a:off x="11154546" y="4101486"/>
            <a:ext cx="352425" cy="352425"/>
          </a:xfrm>
          <a:prstGeom prst="ellipse">
            <a:avLst/>
          </a:prstGeom>
          <a:gradFill>
            <a:gsLst>
              <a:gs pos="0">
                <a:schemeClr val="accent2"/>
              </a:gs>
              <a:gs pos="54000">
                <a:schemeClr val="accent1"/>
              </a:gs>
              <a:gs pos="100000">
                <a:schemeClr val="accent3"/>
              </a:gs>
            </a:gsLst>
            <a:lin ang="2700000" scaled="1"/>
          </a:gradFill>
          <a:ln w="12700" cap="flat" cmpd="sng" algn="ctr">
            <a:noFill/>
            <a:prstDash val="solid"/>
            <a:miter lim="800000"/>
          </a:ln>
          <a:effectLst>
            <a:outerShdw blurRad="203200" dist="165100" dir="5400000" sx="89000" sy="89000" algn="t" rotWithShape="0">
              <a:schemeClr val="accent1">
                <a:alpha val="32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gradFill>
                <a:gsLst>
                  <a:gs pos="0">
                    <a:srgbClr val="B1E800">
                      <a:alpha val="82000"/>
                    </a:srgbClr>
                  </a:gs>
                  <a:gs pos="54000">
                    <a:srgbClr val="51BC08">
                      <a:alpha val="94000"/>
                    </a:srgbClr>
                  </a:gs>
                  <a:gs pos="100000">
                    <a:srgbClr val="2C6C00">
                      <a:alpha val="98000"/>
                    </a:srgbClr>
                  </a:gs>
                </a:gsLst>
                <a:lin ang="2700000" scaled="1"/>
              </a:gradFill>
              <a:effectLst/>
              <a:uLnTx/>
              <a:uFillTx/>
              <a:latin typeface="Didot"/>
              <a:ea typeface="思源宋体 CN Medium"/>
              <a:cs typeface="+mn-cs"/>
            </a:endParaRPr>
          </a:p>
        </p:txBody>
      </p:sp>
      <p:pic>
        <p:nvPicPr>
          <p:cNvPr id="25" name="图片 24" descr="绿色的植物&#10;&#10;描述已自动生成">
            <a:extLst>
              <a:ext uri="{FF2B5EF4-FFF2-40B4-BE49-F238E27FC236}">
                <a16:creationId xmlns:a16="http://schemas.microsoft.com/office/drawing/2014/main" id="{0723420C-280E-C220-1BD7-F40DE274FB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2617" y="1516352"/>
            <a:ext cx="2417450" cy="3505227"/>
          </a:xfrm>
          <a:prstGeom prst="rect">
            <a:avLst/>
          </a:prstGeom>
        </p:spPr>
      </p:pic>
      <p:pic>
        <p:nvPicPr>
          <p:cNvPr id="26" name="图形 25">
            <a:extLst>
              <a:ext uri="{FF2B5EF4-FFF2-40B4-BE49-F238E27FC236}">
                <a16:creationId xmlns:a16="http://schemas.microsoft.com/office/drawing/2014/main" id="{676DB8F4-26D1-55EE-1AED-0B7CA949B6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7415" y="2153783"/>
            <a:ext cx="187698" cy="186588"/>
          </a:xfrm>
          <a:prstGeom prst="rect">
            <a:avLst/>
          </a:prstGeom>
        </p:spPr>
      </p:pic>
      <p:pic>
        <p:nvPicPr>
          <p:cNvPr id="27" name="图形 26">
            <a:extLst>
              <a:ext uri="{FF2B5EF4-FFF2-40B4-BE49-F238E27FC236}">
                <a16:creationId xmlns:a16="http://schemas.microsoft.com/office/drawing/2014/main" id="{63EA3A19-1AF3-EE56-63E8-DA6C084284E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2288" y="4169569"/>
            <a:ext cx="216258" cy="216258"/>
          </a:xfrm>
          <a:prstGeom prst="rect">
            <a:avLst/>
          </a:prstGeom>
        </p:spPr>
      </p:pic>
      <p:pic>
        <p:nvPicPr>
          <p:cNvPr id="28" name="图形 27">
            <a:extLst>
              <a:ext uri="{FF2B5EF4-FFF2-40B4-BE49-F238E27FC236}">
                <a16:creationId xmlns:a16="http://schemas.microsoft.com/office/drawing/2014/main" id="{B62B7C32-1C8B-6A56-C676-225A0120CA3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263598" y="2147888"/>
            <a:ext cx="134322" cy="198380"/>
          </a:xfrm>
          <a:prstGeom prst="rect">
            <a:avLst/>
          </a:prstGeom>
        </p:spPr>
      </p:pic>
      <p:pic>
        <p:nvPicPr>
          <p:cNvPr id="29" name="图形 28">
            <a:extLst>
              <a:ext uri="{FF2B5EF4-FFF2-40B4-BE49-F238E27FC236}">
                <a16:creationId xmlns:a16="http://schemas.microsoft.com/office/drawing/2014/main" id="{7E6A8137-A9F8-0D3E-6822-C751E5C4957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229490" y="4195763"/>
            <a:ext cx="187398" cy="177238"/>
          </a:xfrm>
          <a:prstGeom prst="rect">
            <a:avLst/>
          </a:prstGeom>
        </p:spPr>
      </p:pic>
      <p:cxnSp>
        <p:nvCxnSpPr>
          <p:cNvPr id="35" name="直接连接符 34">
            <a:extLst>
              <a:ext uri="{FF2B5EF4-FFF2-40B4-BE49-F238E27FC236}">
                <a16:creationId xmlns:a16="http://schemas.microsoft.com/office/drawing/2014/main" id="{67BE5706-730A-9D2D-7ACE-944AE54AB41E}"/>
              </a:ext>
            </a:extLst>
          </p:cNvPr>
          <p:cNvCxnSpPr>
            <a:cxnSpLocks/>
          </p:cNvCxnSpPr>
          <p:nvPr/>
        </p:nvCxnSpPr>
        <p:spPr>
          <a:xfrm flipH="1">
            <a:off x="8634714" y="2494253"/>
            <a:ext cx="2415613" cy="0"/>
          </a:xfrm>
          <a:prstGeom prst="line">
            <a:avLst/>
          </a:prstGeom>
          <a:noFill/>
          <a:ln w="12700" cap="flat" cmpd="sng" algn="ctr">
            <a:gradFill>
              <a:gsLst>
                <a:gs pos="0">
                  <a:schemeClr val="accent1"/>
                </a:gs>
                <a:gs pos="100000">
                  <a:schemeClr val="accent3"/>
                </a:gs>
              </a:gsLst>
              <a:lin ang="0" scaled="0"/>
            </a:gradFill>
            <a:prstDash val="solid"/>
            <a:miter lim="800000"/>
          </a:ln>
          <a:effectLst/>
        </p:spPr>
      </p:cxnSp>
      <p:cxnSp>
        <p:nvCxnSpPr>
          <p:cNvPr id="33" name="直接连接符 32">
            <a:extLst>
              <a:ext uri="{FF2B5EF4-FFF2-40B4-BE49-F238E27FC236}">
                <a16:creationId xmlns:a16="http://schemas.microsoft.com/office/drawing/2014/main" id="{44ECA041-54BB-6EED-5AD1-57F91C191A05}"/>
              </a:ext>
            </a:extLst>
          </p:cNvPr>
          <p:cNvCxnSpPr>
            <a:cxnSpLocks/>
          </p:cNvCxnSpPr>
          <p:nvPr/>
        </p:nvCxnSpPr>
        <p:spPr>
          <a:xfrm flipH="1">
            <a:off x="8634714" y="4520716"/>
            <a:ext cx="2415613" cy="0"/>
          </a:xfrm>
          <a:prstGeom prst="line">
            <a:avLst/>
          </a:prstGeom>
          <a:noFill/>
          <a:ln w="12700" cap="flat" cmpd="sng" algn="ctr">
            <a:gradFill>
              <a:gsLst>
                <a:gs pos="0">
                  <a:schemeClr val="accent1"/>
                </a:gs>
                <a:gs pos="100000">
                  <a:schemeClr val="accent3"/>
                </a:gs>
              </a:gsLst>
              <a:lin ang="0" scaled="0"/>
            </a:gradFill>
            <a:prstDash val="solid"/>
            <a:miter lim="800000"/>
          </a:ln>
          <a:effectLst/>
        </p:spPr>
      </p:cxnSp>
      <p:cxnSp>
        <p:nvCxnSpPr>
          <p:cNvPr id="38" name="直接连接符 37">
            <a:extLst>
              <a:ext uri="{FF2B5EF4-FFF2-40B4-BE49-F238E27FC236}">
                <a16:creationId xmlns:a16="http://schemas.microsoft.com/office/drawing/2014/main" id="{DDAC0599-18F6-8CBF-FC32-67C1D1DBE37B}"/>
              </a:ext>
            </a:extLst>
          </p:cNvPr>
          <p:cNvCxnSpPr>
            <a:cxnSpLocks/>
          </p:cNvCxnSpPr>
          <p:nvPr/>
        </p:nvCxnSpPr>
        <p:spPr>
          <a:xfrm>
            <a:off x="1155031" y="2494253"/>
            <a:ext cx="2495642" cy="0"/>
          </a:xfrm>
          <a:prstGeom prst="line">
            <a:avLst/>
          </a:prstGeom>
          <a:noFill/>
          <a:ln w="12700" cap="flat" cmpd="sng" algn="ctr">
            <a:gradFill>
              <a:gsLst>
                <a:gs pos="0">
                  <a:schemeClr val="accent1"/>
                </a:gs>
                <a:gs pos="100000">
                  <a:schemeClr val="accent3"/>
                </a:gs>
              </a:gsLst>
              <a:lin ang="0" scaled="0"/>
            </a:gradFill>
            <a:prstDash val="solid"/>
            <a:miter lim="800000"/>
          </a:ln>
          <a:effectLst/>
        </p:spPr>
      </p:cxnSp>
      <p:cxnSp>
        <p:nvCxnSpPr>
          <p:cNvPr id="41" name="直接连接符 40">
            <a:extLst>
              <a:ext uri="{FF2B5EF4-FFF2-40B4-BE49-F238E27FC236}">
                <a16:creationId xmlns:a16="http://schemas.microsoft.com/office/drawing/2014/main" id="{C1B10166-9E56-F628-3948-5C1477EE4080}"/>
              </a:ext>
            </a:extLst>
          </p:cNvPr>
          <p:cNvCxnSpPr>
            <a:cxnSpLocks/>
          </p:cNvCxnSpPr>
          <p:nvPr/>
        </p:nvCxnSpPr>
        <p:spPr>
          <a:xfrm>
            <a:off x="1155031" y="4520716"/>
            <a:ext cx="2495642" cy="0"/>
          </a:xfrm>
          <a:prstGeom prst="line">
            <a:avLst/>
          </a:prstGeom>
          <a:noFill/>
          <a:ln w="12700" cap="flat" cmpd="sng" algn="ctr">
            <a:gradFill>
              <a:gsLst>
                <a:gs pos="0">
                  <a:schemeClr val="accent1"/>
                </a:gs>
                <a:gs pos="100000">
                  <a:schemeClr val="accent3"/>
                </a:gs>
              </a:gsLst>
              <a:lin ang="0" scaled="0"/>
            </a:gradFill>
            <a:prstDash val="solid"/>
            <a:miter lim="800000"/>
          </a:ln>
          <a:effectLst/>
        </p:spPr>
      </p:cxnSp>
      <p:sp>
        <p:nvSpPr>
          <p:cNvPr id="4" name="平行四边形 3">
            <a:extLst>
              <a:ext uri="{FF2B5EF4-FFF2-40B4-BE49-F238E27FC236}">
                <a16:creationId xmlns:a16="http://schemas.microsoft.com/office/drawing/2014/main" id="{F13815D2-1BAE-7FA9-7234-4E4BE2C6A39D}"/>
              </a:ext>
            </a:extLst>
          </p:cNvPr>
          <p:cNvSpPr/>
          <p:nvPr/>
        </p:nvSpPr>
        <p:spPr>
          <a:xfrm>
            <a:off x="2694489" y="542602"/>
            <a:ext cx="8801684" cy="238126"/>
          </a:xfrm>
          <a:prstGeom prst="parallelogram">
            <a:avLst>
              <a:gd name="adj" fmla="val 49324"/>
            </a:avLst>
          </a:prstGeom>
          <a:solidFill>
            <a:schemeClr val="accent3">
              <a:lumMod val="20000"/>
              <a:lumOff val="80000"/>
              <a:alpha val="4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5" name="任意多边形: 形状 4">
            <a:extLst>
              <a:ext uri="{FF2B5EF4-FFF2-40B4-BE49-F238E27FC236}">
                <a16:creationId xmlns:a16="http://schemas.microsoft.com/office/drawing/2014/main" id="{909A0CEE-C54C-140A-1DC8-1E680DF220A1}"/>
              </a:ext>
            </a:extLst>
          </p:cNvPr>
          <p:cNvSpPr/>
          <p:nvPr/>
        </p:nvSpPr>
        <p:spPr>
          <a:xfrm>
            <a:off x="695827" y="325761"/>
            <a:ext cx="2474914" cy="485774"/>
          </a:xfrm>
          <a:custGeom>
            <a:avLst/>
            <a:gdLst>
              <a:gd name="connsiteX0" fmla="*/ 0 w 2474914"/>
              <a:gd name="connsiteY0" fmla="*/ 0 h 485774"/>
              <a:gd name="connsiteX1" fmla="*/ 2474914 w 2474914"/>
              <a:gd name="connsiteY1" fmla="*/ 0 h 485774"/>
              <a:gd name="connsiteX2" fmla="*/ 2235311 w 2474914"/>
              <a:gd name="connsiteY2" fmla="*/ 485774 h 485774"/>
              <a:gd name="connsiteX3" fmla="*/ 0 w 2474914"/>
              <a:gd name="connsiteY3" fmla="*/ 485774 h 485774"/>
            </a:gdLst>
            <a:ahLst/>
            <a:cxnLst>
              <a:cxn ang="0">
                <a:pos x="connsiteX0" y="connsiteY0"/>
              </a:cxn>
              <a:cxn ang="0">
                <a:pos x="connsiteX1" y="connsiteY1"/>
              </a:cxn>
              <a:cxn ang="0">
                <a:pos x="connsiteX2" y="connsiteY2"/>
              </a:cxn>
              <a:cxn ang="0">
                <a:pos x="connsiteX3" y="connsiteY3"/>
              </a:cxn>
            </a:cxnLst>
            <a:rect l="l" t="t" r="r" b="b"/>
            <a:pathLst>
              <a:path w="2474914" h="485774">
                <a:moveTo>
                  <a:pt x="0" y="0"/>
                </a:moveTo>
                <a:lnTo>
                  <a:pt x="2474914" y="0"/>
                </a:lnTo>
                <a:lnTo>
                  <a:pt x="2235311" y="485774"/>
                </a:lnTo>
                <a:lnTo>
                  <a:pt x="0" y="485774"/>
                </a:lnTo>
                <a:close/>
              </a:path>
            </a:pathLst>
          </a:custGeom>
          <a:gradFill flip="none" rotWithShape="1">
            <a:gsLst>
              <a:gs pos="100000">
                <a:schemeClr val="accent3"/>
              </a:gs>
              <a:gs pos="23000">
                <a:schemeClr val="accent1"/>
              </a:gs>
            </a:gsLst>
            <a:lin ang="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
        <p:nvSpPr>
          <p:cNvPr id="6" name="文本框 5">
            <a:extLst>
              <a:ext uri="{FF2B5EF4-FFF2-40B4-BE49-F238E27FC236}">
                <a16:creationId xmlns:a16="http://schemas.microsoft.com/office/drawing/2014/main" id="{F2054446-F8FC-F885-FC65-A0088302DD71}"/>
              </a:ext>
            </a:extLst>
          </p:cNvPr>
          <p:cNvSpPr txBox="1"/>
          <p:nvPr/>
        </p:nvSpPr>
        <p:spPr>
          <a:xfrm>
            <a:off x="695828" y="336931"/>
            <a:ext cx="222852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300" normalizeH="0" baseline="0" noProof="0">
                <a:ln>
                  <a:noFill/>
                </a:ln>
                <a:solidFill>
                  <a:srgbClr val="FFFFFF"/>
                </a:solidFill>
                <a:effectLst>
                  <a:outerShdw dist="38100" algn="ctr" rotWithShape="0">
                    <a:srgbClr val="4FD402">
                      <a:lumMod val="50000"/>
                    </a:srgbClr>
                  </a:outerShdw>
                </a:effectLst>
                <a:uLnTx/>
                <a:uFillTx/>
                <a:latin typeface="+mj-ea"/>
                <a:ea typeface="+mj-ea"/>
                <a:cs typeface="阿里巴巴普惠体 H" panose="00020600040101010101" pitchFamily="18" charset="-122"/>
              </a:rPr>
              <a:t>项目创新</a:t>
            </a:r>
          </a:p>
        </p:txBody>
      </p:sp>
      <p:sp>
        <p:nvSpPr>
          <p:cNvPr id="7" name="平行四边形 6">
            <a:extLst>
              <a:ext uri="{FF2B5EF4-FFF2-40B4-BE49-F238E27FC236}">
                <a16:creationId xmlns:a16="http://schemas.microsoft.com/office/drawing/2014/main" id="{6D44CF4E-588B-0AD2-8AE7-852497B1F74F}"/>
              </a:ext>
            </a:extLst>
          </p:cNvPr>
          <p:cNvSpPr/>
          <p:nvPr/>
        </p:nvSpPr>
        <p:spPr>
          <a:xfrm>
            <a:off x="485790" y="287015"/>
            <a:ext cx="2752726" cy="485774"/>
          </a:xfrm>
          <a:prstGeom prst="parallelogram">
            <a:avLst>
              <a:gd name="adj" fmla="val 49324"/>
            </a:avLst>
          </a:prstGeom>
          <a:noFill/>
          <a:ln w="6350" cap="flat" cmpd="sng" algn="ctr">
            <a:gradFill flip="none" rotWithShape="1">
              <a:gsLst>
                <a:gs pos="70000">
                  <a:schemeClr val="accent3">
                    <a:alpha val="0"/>
                  </a:schemeClr>
                </a:gs>
                <a:gs pos="100000">
                  <a:schemeClr val="accent3"/>
                </a:gs>
              </a:gsLst>
              <a:lin ang="189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思源黑体 Normal"/>
              <a:cs typeface="+mn-cs"/>
            </a:endParaRPr>
          </a:p>
        </p:txBody>
      </p:sp>
    </p:spTree>
    <p:extLst>
      <p:ext uri="{BB962C8B-B14F-4D97-AF65-F5344CB8AC3E}">
        <p14:creationId xmlns:p14="http://schemas.microsoft.com/office/powerpoint/2010/main" val="1426336816"/>
      </p:ext>
    </p:extLst>
  </p:cSld>
  <p:clrMapOvr>
    <a:masterClrMapping/>
  </p:clrMapOvr>
</p:sld>
</file>

<file path=ppt/theme/theme1.xml><?xml version="1.0" encoding="utf-8"?>
<a:theme xmlns:a="http://schemas.openxmlformats.org/drawingml/2006/main" name="Office 主题​​">
  <a:themeElements>
    <a:clrScheme name="51模板2">
      <a:dk1>
        <a:sysClr val="windowText" lastClr="000000"/>
      </a:dk1>
      <a:lt1>
        <a:sysClr val="window" lastClr="FFFFFF"/>
      </a:lt1>
      <a:dk2>
        <a:srgbClr val="44546A"/>
      </a:dk2>
      <a:lt2>
        <a:srgbClr val="E7E6E6"/>
      </a:lt2>
      <a:accent1>
        <a:srgbClr val="4FD402"/>
      </a:accent1>
      <a:accent2>
        <a:srgbClr val="ADEB0E"/>
      </a:accent2>
      <a:accent3>
        <a:srgbClr val="F6D902"/>
      </a:accent3>
      <a:accent4>
        <a:srgbClr val="FFC000"/>
      </a:accent4>
      <a:accent5>
        <a:srgbClr val="5B9BD5"/>
      </a:accent5>
      <a:accent6>
        <a:srgbClr val="70AD47"/>
      </a:accent6>
      <a:hlink>
        <a:srgbClr val="0563C1"/>
      </a:hlink>
      <a:folHlink>
        <a:srgbClr val="954F72"/>
      </a:folHlink>
    </a:clrScheme>
    <a:fontScheme name="51模板">
      <a:majorFont>
        <a:latin typeface="思源宋体 CN Heavy"/>
        <a:ea typeface="思源宋体 CN Heavy"/>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8">
    <a:dk1>
      <a:sysClr val="windowText" lastClr="000000"/>
    </a:dk1>
    <a:lt1>
      <a:sysClr val="window" lastClr="FFFFFF"/>
    </a:lt1>
    <a:dk2>
      <a:srgbClr val="44546A"/>
    </a:dk2>
    <a:lt2>
      <a:srgbClr val="E7E6E6"/>
    </a:lt2>
    <a:accent1>
      <a:srgbClr val="D00135"/>
    </a:accent1>
    <a:accent2>
      <a:srgbClr val="76C1FF"/>
    </a:accent2>
    <a:accent3>
      <a:srgbClr val="F0F0F8"/>
    </a:accent3>
    <a:accent4>
      <a:srgbClr val="FFC000"/>
    </a:accent4>
    <a:accent5>
      <a:srgbClr val="5B9BD5"/>
    </a:accent5>
    <a:accent6>
      <a:srgbClr val="70AD47"/>
    </a:accent6>
    <a:hlink>
      <a:srgbClr val="0563C1"/>
    </a:hlink>
    <a:folHlink>
      <a:srgbClr val="954F72"/>
    </a:folHlink>
  </a:clrScheme>
  <a:fontScheme name="单页模板">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298</TotalTime>
  <Words>1154</Words>
  <Application>Microsoft Office PowerPoint</Application>
  <PresentationFormat>宽屏</PresentationFormat>
  <Paragraphs>132</Paragraphs>
  <Slides>18</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18</vt:i4>
      </vt:variant>
    </vt:vector>
  </HeadingPairs>
  <TitlesOfParts>
    <vt:vector size="38" baseType="lpstr">
      <vt:lpstr>Didot</vt:lpstr>
      <vt:lpstr>OPPOSans H</vt:lpstr>
      <vt:lpstr>OPPOSans M</vt:lpstr>
      <vt:lpstr>Roboto Regular</vt:lpstr>
      <vt:lpstr>阿里巴巴普惠体 2.0 55 Regular</vt:lpstr>
      <vt:lpstr>阿里巴巴普惠体 2.0 65 Medium</vt:lpstr>
      <vt:lpstr>阿里巴巴普惠体 B</vt:lpstr>
      <vt:lpstr>等线</vt:lpstr>
      <vt:lpstr>思源黑体 CN Bold</vt:lpstr>
      <vt:lpstr>思源黑体 CN Light</vt:lpstr>
      <vt:lpstr>思源黑体 CN Regular</vt:lpstr>
      <vt:lpstr>思源宋体 CN Heavy</vt:lpstr>
      <vt:lpstr>微软雅黑</vt:lpstr>
      <vt:lpstr>Arial</vt:lpstr>
      <vt:lpstr>Bahnschrift SemiBold</vt:lpstr>
      <vt:lpstr>Bahnschrift SemiLight</vt:lpstr>
      <vt:lpstr>Calibri</vt:lpstr>
      <vt:lpstr>Segoe UI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乡村振兴行业发展计划书ppt模板</dc:title>
  <dc:creator>©晓壹</dc:creator>
  <cp:keywords>P界达人</cp:keywords>
  <dc:description>51PPT模板网，幻灯片演示模板及素材免费下载！_x000d_
51PPT模板网 唯一访问网址：www.51pptmoban.com</dc:description>
  <cp:lastModifiedBy>user Power</cp:lastModifiedBy>
  <cp:revision>13</cp:revision>
  <dcterms:created xsi:type="dcterms:W3CDTF">2023-08-14T08:11:09Z</dcterms:created>
  <dcterms:modified xsi:type="dcterms:W3CDTF">2023-10-16T08:44:20Z</dcterms:modified>
</cp:coreProperties>
</file>