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haansoftxlsx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9" r:id="rId3"/>
    <p:sldId id="260" r:id="rId4"/>
    <p:sldId id="266" r:id="rId5"/>
    <p:sldId id="267" r:id="rId6"/>
    <p:sldId id="274" r:id="rId7"/>
    <p:sldId id="262" r:id="rId8"/>
    <p:sldId id="272" r:id="rId9"/>
    <p:sldId id="273" r:id="rId10"/>
    <p:sldId id="263" r:id="rId11"/>
    <p:sldId id="270" r:id="rId12"/>
    <p:sldId id="271" r:id="rId13"/>
    <p:sldId id="264" r:id="rId14"/>
    <p:sldId id="268" r:id="rId15"/>
    <p:sldId id="269" r:id="rId16"/>
    <p:sldId id="265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AF7"/>
    <a:srgbClr val="F9F5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2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141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66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77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1010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11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1212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1313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8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9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4300</c:v>
                </c:pt>
                <c:pt idx="1">
                  <c:v>3700</c:v>
                </c:pt>
                <c:pt idx="2">
                  <c:v>5050</c:v>
                </c:pt>
                <c:pt idx="3">
                  <c:v>3500</c:v>
                </c:pt>
                <c:pt idx="4">
                  <c:v>4500</c:v>
                </c:pt>
                <c:pt idx="5">
                  <c:v>6700</c:v>
                </c:pt>
                <c:pt idx="6">
                  <c:v>3600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50E-4237-BD6D-77DFB235D4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50E-4237-BD6D-77DFB235D4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796778368"/>
        <c:axId val="-1796780544"/>
      </c:lineChart>
      <c:catAx>
        <c:axId val="-17967783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defRPr>
            </a:pPr>
            <a:endParaRPr lang="zh-CN"/>
          </a:p>
        </c:txPr>
        <c:crossAx val="-1796780544"/>
        <c:crosses val="autoZero"/>
        <c:auto val="1"/>
        <c:lblAlgn val="ctr"/>
        <c:lblOffset val="100"/>
        <c:noMultiLvlLbl val="0"/>
      </c:catAx>
      <c:valAx>
        <c:axId val="-1796780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defRPr>
            </a:pPr>
            <a:endParaRPr lang="zh-CN"/>
          </a:p>
        </c:txPr>
        <c:crossAx val="-1796778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3"/>
    </a:solidFill>
    <a:ln>
      <a:noFill/>
    </a:ln>
    <a:effectLst>
      <a:outerShdw blurRad="203200" dir="5400000" algn="ctr" rotWithShape="0">
        <a:schemeClr val="accent1">
          <a:alpha val="46000"/>
        </a:schemeClr>
      </a:outerShdw>
    </a:effectLst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B291-42B4-BA89-C45704965BFC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B291-42B4-BA89-C45704965BFC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291-42B4-BA89-C45704965B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9E3-48D7-82C0-130DF0BFBF9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9E3-48D7-82C0-130DF0BFBF9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9E3-48D7-82C0-130DF0BFBF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6FC5-4831-A224-A0A3632853E6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6FC5-4831-A224-A0A3632853E6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FC5-4831-A224-A0A3632853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E91-42C6-A3B5-4582DDA2061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E91-42C6-A3B5-4582DDA2061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E91-42C6-A3B5-4582DDA206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5DD3-4B8C-A355-7B64C9A57C17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5DD3-4B8C-A355-7B64C9A57C17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DD3-4B8C-A355-7B64C9A57C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D3A-43E8-B704-41900781FDE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D3A-43E8-B704-41900781FDE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D3A-43E8-B704-41900781FD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9648395127718725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FF88-4B6A-A36D-7A4E337C527A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FF88-4B6A-A36D-7A4E337C527A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F88-4B6A-A36D-7A4E337C52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ABF-46B8-8D4A-AD32B28B91A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ABF-46B8-8D4A-AD32B28B91A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ABF-46B8-8D4A-AD32B28B91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A9778-A229-4C64-8C75-E30C0AAB4EB0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71F7D-DCEB-404F-9E9E-E193C19BCB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41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3EBDAF3-74F1-1624-F9B0-C412AC3CB6EA}"/>
              </a:ext>
            </a:extLst>
          </p:cNvPr>
          <p:cNvSpPr/>
          <p:nvPr userDrawn="1"/>
        </p:nvSpPr>
        <p:spPr>
          <a:xfrm rot="8671968">
            <a:off x="-54433" y="285714"/>
            <a:ext cx="3243653" cy="829932"/>
          </a:xfrm>
          <a:custGeom>
            <a:avLst/>
            <a:gdLst>
              <a:gd name="connsiteX0" fmla="*/ 4666469 w 4666469"/>
              <a:gd name="connsiteY0" fmla="*/ 713060 h 1836048"/>
              <a:gd name="connsiteX1" fmla="*/ 494179 w 4666469"/>
              <a:gd name="connsiteY1" fmla="*/ 1836048 h 1836048"/>
              <a:gd name="connsiteX2" fmla="*/ 0 w 4666469"/>
              <a:gd name="connsiteY2" fmla="*/ 0 h 1836048"/>
              <a:gd name="connsiteX3" fmla="*/ 74046 w 4666469"/>
              <a:gd name="connsiteY3" fmla="*/ 15228 h 1836048"/>
              <a:gd name="connsiteX4" fmla="*/ 881966 w 4666469"/>
              <a:gd name="connsiteY4" fmla="*/ 740966 h 1836048"/>
              <a:gd name="connsiteX5" fmla="*/ 1689886 w 4666469"/>
              <a:gd name="connsiteY5" fmla="*/ 791173 h 1836048"/>
              <a:gd name="connsiteX6" fmla="*/ 2497806 w 4666469"/>
              <a:gd name="connsiteY6" fmla="*/ 1124371 h 1836048"/>
              <a:gd name="connsiteX7" fmla="*/ 3305726 w 4666469"/>
              <a:gd name="connsiteY7" fmla="*/ 273113 h 1836048"/>
              <a:gd name="connsiteX8" fmla="*/ 4113646 w 4666469"/>
              <a:gd name="connsiteY8" fmla="*/ 364401 h 1836048"/>
              <a:gd name="connsiteX9" fmla="*/ 4517606 w 4666469"/>
              <a:gd name="connsiteY9" fmla="*/ 616870 h 1836048"/>
              <a:gd name="connsiteX0" fmla="*/ 4517606 w 4517606"/>
              <a:gd name="connsiteY0" fmla="*/ 616870 h 1836048"/>
              <a:gd name="connsiteX1" fmla="*/ 494179 w 4517606"/>
              <a:gd name="connsiteY1" fmla="*/ 1836048 h 1836048"/>
              <a:gd name="connsiteX2" fmla="*/ 0 w 4517606"/>
              <a:gd name="connsiteY2" fmla="*/ 0 h 1836048"/>
              <a:gd name="connsiteX3" fmla="*/ 74046 w 4517606"/>
              <a:gd name="connsiteY3" fmla="*/ 15228 h 1836048"/>
              <a:gd name="connsiteX4" fmla="*/ 881966 w 4517606"/>
              <a:gd name="connsiteY4" fmla="*/ 740966 h 1836048"/>
              <a:gd name="connsiteX5" fmla="*/ 1689886 w 4517606"/>
              <a:gd name="connsiteY5" fmla="*/ 791173 h 1836048"/>
              <a:gd name="connsiteX6" fmla="*/ 2497806 w 4517606"/>
              <a:gd name="connsiteY6" fmla="*/ 1124371 h 1836048"/>
              <a:gd name="connsiteX7" fmla="*/ 3305726 w 4517606"/>
              <a:gd name="connsiteY7" fmla="*/ 273113 h 1836048"/>
              <a:gd name="connsiteX8" fmla="*/ 4113646 w 4517606"/>
              <a:gd name="connsiteY8" fmla="*/ 364401 h 1836048"/>
              <a:gd name="connsiteX9" fmla="*/ 4517606 w 4517606"/>
              <a:gd name="connsiteY9" fmla="*/ 616870 h 1836048"/>
              <a:gd name="connsiteX0" fmla="*/ 494179 w 4517606"/>
              <a:gd name="connsiteY0" fmla="*/ 1836048 h 1921946"/>
              <a:gd name="connsiteX1" fmla="*/ 0 w 4517606"/>
              <a:gd name="connsiteY1" fmla="*/ 0 h 1921946"/>
              <a:gd name="connsiteX2" fmla="*/ 74046 w 4517606"/>
              <a:gd name="connsiteY2" fmla="*/ 15228 h 1921946"/>
              <a:gd name="connsiteX3" fmla="*/ 881966 w 4517606"/>
              <a:gd name="connsiteY3" fmla="*/ 740966 h 1921946"/>
              <a:gd name="connsiteX4" fmla="*/ 1689886 w 4517606"/>
              <a:gd name="connsiteY4" fmla="*/ 791173 h 1921946"/>
              <a:gd name="connsiteX5" fmla="*/ 2497806 w 4517606"/>
              <a:gd name="connsiteY5" fmla="*/ 1124371 h 1921946"/>
              <a:gd name="connsiteX6" fmla="*/ 3305726 w 4517606"/>
              <a:gd name="connsiteY6" fmla="*/ 273113 h 1921946"/>
              <a:gd name="connsiteX7" fmla="*/ 4113646 w 4517606"/>
              <a:gd name="connsiteY7" fmla="*/ 364401 h 1921946"/>
              <a:gd name="connsiteX8" fmla="*/ 4517606 w 4517606"/>
              <a:gd name="connsiteY8" fmla="*/ 616870 h 1921946"/>
              <a:gd name="connsiteX9" fmla="*/ 584039 w 4517606"/>
              <a:gd name="connsiteY9" fmla="*/ 1921946 h 1921946"/>
              <a:gd name="connsiteX0" fmla="*/ 494179 w 4635179"/>
              <a:gd name="connsiteY0" fmla="*/ 1836048 h 1921946"/>
              <a:gd name="connsiteX1" fmla="*/ 0 w 4635179"/>
              <a:gd name="connsiteY1" fmla="*/ 0 h 1921946"/>
              <a:gd name="connsiteX2" fmla="*/ 74046 w 4635179"/>
              <a:gd name="connsiteY2" fmla="*/ 15228 h 1921946"/>
              <a:gd name="connsiteX3" fmla="*/ 881966 w 4635179"/>
              <a:gd name="connsiteY3" fmla="*/ 740966 h 1921946"/>
              <a:gd name="connsiteX4" fmla="*/ 1689886 w 4635179"/>
              <a:gd name="connsiteY4" fmla="*/ 791173 h 1921946"/>
              <a:gd name="connsiteX5" fmla="*/ 2497806 w 4635179"/>
              <a:gd name="connsiteY5" fmla="*/ 1124371 h 1921946"/>
              <a:gd name="connsiteX6" fmla="*/ 3305726 w 4635179"/>
              <a:gd name="connsiteY6" fmla="*/ 273113 h 1921946"/>
              <a:gd name="connsiteX7" fmla="*/ 4113646 w 4635179"/>
              <a:gd name="connsiteY7" fmla="*/ 364401 h 1921946"/>
              <a:gd name="connsiteX8" fmla="*/ 4635179 w 4635179"/>
              <a:gd name="connsiteY8" fmla="*/ 981973 h 1921946"/>
              <a:gd name="connsiteX9" fmla="*/ 584039 w 4635179"/>
              <a:gd name="connsiteY9" fmla="*/ 1921946 h 1921946"/>
              <a:gd name="connsiteX0" fmla="*/ 494179 w 4635179"/>
              <a:gd name="connsiteY0" fmla="*/ 1836048 h 1836048"/>
              <a:gd name="connsiteX1" fmla="*/ 0 w 4635179"/>
              <a:gd name="connsiteY1" fmla="*/ 0 h 1836048"/>
              <a:gd name="connsiteX2" fmla="*/ 74046 w 4635179"/>
              <a:gd name="connsiteY2" fmla="*/ 15228 h 1836048"/>
              <a:gd name="connsiteX3" fmla="*/ 881966 w 4635179"/>
              <a:gd name="connsiteY3" fmla="*/ 740966 h 1836048"/>
              <a:gd name="connsiteX4" fmla="*/ 1689886 w 4635179"/>
              <a:gd name="connsiteY4" fmla="*/ 791173 h 1836048"/>
              <a:gd name="connsiteX5" fmla="*/ 2497806 w 4635179"/>
              <a:gd name="connsiteY5" fmla="*/ 1124371 h 1836048"/>
              <a:gd name="connsiteX6" fmla="*/ 3305726 w 4635179"/>
              <a:gd name="connsiteY6" fmla="*/ 273113 h 1836048"/>
              <a:gd name="connsiteX7" fmla="*/ 4113646 w 4635179"/>
              <a:gd name="connsiteY7" fmla="*/ 364401 h 1836048"/>
              <a:gd name="connsiteX8" fmla="*/ 4635179 w 4635179"/>
              <a:gd name="connsiteY8" fmla="*/ 981973 h 1836048"/>
              <a:gd name="connsiteX0" fmla="*/ 494179 w 4635179"/>
              <a:gd name="connsiteY0" fmla="*/ 1836048 h 1836048"/>
              <a:gd name="connsiteX1" fmla="*/ 0 w 4635179"/>
              <a:gd name="connsiteY1" fmla="*/ 0 h 1836048"/>
              <a:gd name="connsiteX2" fmla="*/ 881966 w 4635179"/>
              <a:gd name="connsiteY2" fmla="*/ 740966 h 1836048"/>
              <a:gd name="connsiteX3" fmla="*/ 1689886 w 4635179"/>
              <a:gd name="connsiteY3" fmla="*/ 791173 h 1836048"/>
              <a:gd name="connsiteX4" fmla="*/ 2497806 w 4635179"/>
              <a:gd name="connsiteY4" fmla="*/ 1124371 h 1836048"/>
              <a:gd name="connsiteX5" fmla="*/ 3305726 w 4635179"/>
              <a:gd name="connsiteY5" fmla="*/ 273113 h 1836048"/>
              <a:gd name="connsiteX6" fmla="*/ 4113646 w 4635179"/>
              <a:gd name="connsiteY6" fmla="*/ 364401 h 1836048"/>
              <a:gd name="connsiteX7" fmla="*/ 4635179 w 4635179"/>
              <a:gd name="connsiteY7" fmla="*/ 981973 h 1836048"/>
              <a:gd name="connsiteX0" fmla="*/ 0 w 4635179"/>
              <a:gd name="connsiteY0" fmla="*/ 0 h 1142257"/>
              <a:gd name="connsiteX1" fmla="*/ 881966 w 4635179"/>
              <a:gd name="connsiteY1" fmla="*/ 740966 h 1142257"/>
              <a:gd name="connsiteX2" fmla="*/ 1689886 w 4635179"/>
              <a:gd name="connsiteY2" fmla="*/ 791173 h 1142257"/>
              <a:gd name="connsiteX3" fmla="*/ 2497806 w 4635179"/>
              <a:gd name="connsiteY3" fmla="*/ 1124371 h 1142257"/>
              <a:gd name="connsiteX4" fmla="*/ 3305726 w 4635179"/>
              <a:gd name="connsiteY4" fmla="*/ 273113 h 1142257"/>
              <a:gd name="connsiteX5" fmla="*/ 4113646 w 4635179"/>
              <a:gd name="connsiteY5" fmla="*/ 364401 h 1142257"/>
              <a:gd name="connsiteX6" fmla="*/ 4635179 w 4635179"/>
              <a:gd name="connsiteY6" fmla="*/ 981973 h 114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35179" h="1142257">
                <a:moveTo>
                  <a:pt x="0" y="0"/>
                </a:moveTo>
                <a:lnTo>
                  <a:pt x="881966" y="740966"/>
                </a:lnTo>
                <a:cubicBezTo>
                  <a:pt x="1151273" y="889307"/>
                  <a:pt x="1420579" y="706730"/>
                  <a:pt x="1689886" y="791173"/>
                </a:cubicBezTo>
                <a:cubicBezTo>
                  <a:pt x="1959193" y="873329"/>
                  <a:pt x="2228499" y="1224789"/>
                  <a:pt x="2497806" y="1124371"/>
                </a:cubicBezTo>
                <a:cubicBezTo>
                  <a:pt x="2767112" y="1026238"/>
                  <a:pt x="3036419" y="478512"/>
                  <a:pt x="3305726" y="273113"/>
                </a:cubicBezTo>
                <a:cubicBezTo>
                  <a:pt x="3575033" y="67715"/>
                  <a:pt x="3844339" y="204647"/>
                  <a:pt x="4113646" y="364401"/>
                </a:cubicBezTo>
                <a:cubicBezTo>
                  <a:pt x="4248300" y="444278"/>
                  <a:pt x="4500526" y="894963"/>
                  <a:pt x="4635179" y="981973"/>
                </a:cubicBezTo>
              </a:path>
            </a:pathLst>
          </a:custGeom>
          <a:noFill/>
          <a:ln w="38100" cap="rnd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41C3193-1E09-2D57-0EE3-449F95597F28}"/>
              </a:ext>
            </a:extLst>
          </p:cNvPr>
          <p:cNvSpPr/>
          <p:nvPr userDrawn="1"/>
        </p:nvSpPr>
        <p:spPr>
          <a:xfrm rot="17103863">
            <a:off x="9097879" y="4441976"/>
            <a:ext cx="4322113" cy="829932"/>
          </a:xfrm>
          <a:custGeom>
            <a:avLst/>
            <a:gdLst>
              <a:gd name="connsiteX0" fmla="*/ 4666469 w 4666469"/>
              <a:gd name="connsiteY0" fmla="*/ 713060 h 1836048"/>
              <a:gd name="connsiteX1" fmla="*/ 494179 w 4666469"/>
              <a:gd name="connsiteY1" fmla="*/ 1836048 h 1836048"/>
              <a:gd name="connsiteX2" fmla="*/ 0 w 4666469"/>
              <a:gd name="connsiteY2" fmla="*/ 0 h 1836048"/>
              <a:gd name="connsiteX3" fmla="*/ 74046 w 4666469"/>
              <a:gd name="connsiteY3" fmla="*/ 15228 h 1836048"/>
              <a:gd name="connsiteX4" fmla="*/ 881966 w 4666469"/>
              <a:gd name="connsiteY4" fmla="*/ 740966 h 1836048"/>
              <a:gd name="connsiteX5" fmla="*/ 1689886 w 4666469"/>
              <a:gd name="connsiteY5" fmla="*/ 791173 h 1836048"/>
              <a:gd name="connsiteX6" fmla="*/ 2497806 w 4666469"/>
              <a:gd name="connsiteY6" fmla="*/ 1124371 h 1836048"/>
              <a:gd name="connsiteX7" fmla="*/ 3305726 w 4666469"/>
              <a:gd name="connsiteY7" fmla="*/ 273113 h 1836048"/>
              <a:gd name="connsiteX8" fmla="*/ 4113646 w 4666469"/>
              <a:gd name="connsiteY8" fmla="*/ 364401 h 1836048"/>
              <a:gd name="connsiteX9" fmla="*/ 4517606 w 4666469"/>
              <a:gd name="connsiteY9" fmla="*/ 616870 h 1836048"/>
              <a:gd name="connsiteX0" fmla="*/ 4517606 w 4517606"/>
              <a:gd name="connsiteY0" fmla="*/ 616870 h 1836048"/>
              <a:gd name="connsiteX1" fmla="*/ 494179 w 4517606"/>
              <a:gd name="connsiteY1" fmla="*/ 1836048 h 1836048"/>
              <a:gd name="connsiteX2" fmla="*/ 0 w 4517606"/>
              <a:gd name="connsiteY2" fmla="*/ 0 h 1836048"/>
              <a:gd name="connsiteX3" fmla="*/ 74046 w 4517606"/>
              <a:gd name="connsiteY3" fmla="*/ 15228 h 1836048"/>
              <a:gd name="connsiteX4" fmla="*/ 881966 w 4517606"/>
              <a:gd name="connsiteY4" fmla="*/ 740966 h 1836048"/>
              <a:gd name="connsiteX5" fmla="*/ 1689886 w 4517606"/>
              <a:gd name="connsiteY5" fmla="*/ 791173 h 1836048"/>
              <a:gd name="connsiteX6" fmla="*/ 2497806 w 4517606"/>
              <a:gd name="connsiteY6" fmla="*/ 1124371 h 1836048"/>
              <a:gd name="connsiteX7" fmla="*/ 3305726 w 4517606"/>
              <a:gd name="connsiteY7" fmla="*/ 273113 h 1836048"/>
              <a:gd name="connsiteX8" fmla="*/ 4113646 w 4517606"/>
              <a:gd name="connsiteY8" fmla="*/ 364401 h 1836048"/>
              <a:gd name="connsiteX9" fmla="*/ 4517606 w 4517606"/>
              <a:gd name="connsiteY9" fmla="*/ 616870 h 1836048"/>
              <a:gd name="connsiteX0" fmla="*/ 494179 w 4517606"/>
              <a:gd name="connsiteY0" fmla="*/ 1836048 h 1921946"/>
              <a:gd name="connsiteX1" fmla="*/ 0 w 4517606"/>
              <a:gd name="connsiteY1" fmla="*/ 0 h 1921946"/>
              <a:gd name="connsiteX2" fmla="*/ 74046 w 4517606"/>
              <a:gd name="connsiteY2" fmla="*/ 15228 h 1921946"/>
              <a:gd name="connsiteX3" fmla="*/ 881966 w 4517606"/>
              <a:gd name="connsiteY3" fmla="*/ 740966 h 1921946"/>
              <a:gd name="connsiteX4" fmla="*/ 1689886 w 4517606"/>
              <a:gd name="connsiteY4" fmla="*/ 791173 h 1921946"/>
              <a:gd name="connsiteX5" fmla="*/ 2497806 w 4517606"/>
              <a:gd name="connsiteY5" fmla="*/ 1124371 h 1921946"/>
              <a:gd name="connsiteX6" fmla="*/ 3305726 w 4517606"/>
              <a:gd name="connsiteY6" fmla="*/ 273113 h 1921946"/>
              <a:gd name="connsiteX7" fmla="*/ 4113646 w 4517606"/>
              <a:gd name="connsiteY7" fmla="*/ 364401 h 1921946"/>
              <a:gd name="connsiteX8" fmla="*/ 4517606 w 4517606"/>
              <a:gd name="connsiteY8" fmla="*/ 616870 h 1921946"/>
              <a:gd name="connsiteX9" fmla="*/ 584039 w 4517606"/>
              <a:gd name="connsiteY9" fmla="*/ 1921946 h 1921946"/>
              <a:gd name="connsiteX0" fmla="*/ 494179 w 4635179"/>
              <a:gd name="connsiteY0" fmla="*/ 1836048 h 1921946"/>
              <a:gd name="connsiteX1" fmla="*/ 0 w 4635179"/>
              <a:gd name="connsiteY1" fmla="*/ 0 h 1921946"/>
              <a:gd name="connsiteX2" fmla="*/ 74046 w 4635179"/>
              <a:gd name="connsiteY2" fmla="*/ 15228 h 1921946"/>
              <a:gd name="connsiteX3" fmla="*/ 881966 w 4635179"/>
              <a:gd name="connsiteY3" fmla="*/ 740966 h 1921946"/>
              <a:gd name="connsiteX4" fmla="*/ 1689886 w 4635179"/>
              <a:gd name="connsiteY4" fmla="*/ 791173 h 1921946"/>
              <a:gd name="connsiteX5" fmla="*/ 2497806 w 4635179"/>
              <a:gd name="connsiteY5" fmla="*/ 1124371 h 1921946"/>
              <a:gd name="connsiteX6" fmla="*/ 3305726 w 4635179"/>
              <a:gd name="connsiteY6" fmla="*/ 273113 h 1921946"/>
              <a:gd name="connsiteX7" fmla="*/ 4113646 w 4635179"/>
              <a:gd name="connsiteY7" fmla="*/ 364401 h 1921946"/>
              <a:gd name="connsiteX8" fmla="*/ 4635179 w 4635179"/>
              <a:gd name="connsiteY8" fmla="*/ 981973 h 1921946"/>
              <a:gd name="connsiteX9" fmla="*/ 584039 w 4635179"/>
              <a:gd name="connsiteY9" fmla="*/ 1921946 h 1921946"/>
              <a:gd name="connsiteX0" fmla="*/ 494179 w 4635179"/>
              <a:gd name="connsiteY0" fmla="*/ 1836048 h 1836048"/>
              <a:gd name="connsiteX1" fmla="*/ 0 w 4635179"/>
              <a:gd name="connsiteY1" fmla="*/ 0 h 1836048"/>
              <a:gd name="connsiteX2" fmla="*/ 74046 w 4635179"/>
              <a:gd name="connsiteY2" fmla="*/ 15228 h 1836048"/>
              <a:gd name="connsiteX3" fmla="*/ 881966 w 4635179"/>
              <a:gd name="connsiteY3" fmla="*/ 740966 h 1836048"/>
              <a:gd name="connsiteX4" fmla="*/ 1689886 w 4635179"/>
              <a:gd name="connsiteY4" fmla="*/ 791173 h 1836048"/>
              <a:gd name="connsiteX5" fmla="*/ 2497806 w 4635179"/>
              <a:gd name="connsiteY5" fmla="*/ 1124371 h 1836048"/>
              <a:gd name="connsiteX6" fmla="*/ 3305726 w 4635179"/>
              <a:gd name="connsiteY6" fmla="*/ 273113 h 1836048"/>
              <a:gd name="connsiteX7" fmla="*/ 4113646 w 4635179"/>
              <a:gd name="connsiteY7" fmla="*/ 364401 h 1836048"/>
              <a:gd name="connsiteX8" fmla="*/ 4635179 w 4635179"/>
              <a:gd name="connsiteY8" fmla="*/ 981973 h 1836048"/>
              <a:gd name="connsiteX0" fmla="*/ 494179 w 4635179"/>
              <a:gd name="connsiteY0" fmla="*/ 1836048 h 1836048"/>
              <a:gd name="connsiteX1" fmla="*/ 0 w 4635179"/>
              <a:gd name="connsiteY1" fmla="*/ 0 h 1836048"/>
              <a:gd name="connsiteX2" fmla="*/ 881966 w 4635179"/>
              <a:gd name="connsiteY2" fmla="*/ 740966 h 1836048"/>
              <a:gd name="connsiteX3" fmla="*/ 1689886 w 4635179"/>
              <a:gd name="connsiteY3" fmla="*/ 791173 h 1836048"/>
              <a:gd name="connsiteX4" fmla="*/ 2497806 w 4635179"/>
              <a:gd name="connsiteY4" fmla="*/ 1124371 h 1836048"/>
              <a:gd name="connsiteX5" fmla="*/ 3305726 w 4635179"/>
              <a:gd name="connsiteY5" fmla="*/ 273113 h 1836048"/>
              <a:gd name="connsiteX6" fmla="*/ 4113646 w 4635179"/>
              <a:gd name="connsiteY6" fmla="*/ 364401 h 1836048"/>
              <a:gd name="connsiteX7" fmla="*/ 4635179 w 4635179"/>
              <a:gd name="connsiteY7" fmla="*/ 981973 h 1836048"/>
              <a:gd name="connsiteX0" fmla="*/ 0 w 4635179"/>
              <a:gd name="connsiteY0" fmla="*/ 0 h 1142257"/>
              <a:gd name="connsiteX1" fmla="*/ 881966 w 4635179"/>
              <a:gd name="connsiteY1" fmla="*/ 740966 h 1142257"/>
              <a:gd name="connsiteX2" fmla="*/ 1689886 w 4635179"/>
              <a:gd name="connsiteY2" fmla="*/ 791173 h 1142257"/>
              <a:gd name="connsiteX3" fmla="*/ 2497806 w 4635179"/>
              <a:gd name="connsiteY3" fmla="*/ 1124371 h 1142257"/>
              <a:gd name="connsiteX4" fmla="*/ 3305726 w 4635179"/>
              <a:gd name="connsiteY4" fmla="*/ 273113 h 1142257"/>
              <a:gd name="connsiteX5" fmla="*/ 4113646 w 4635179"/>
              <a:gd name="connsiteY5" fmla="*/ 364401 h 1142257"/>
              <a:gd name="connsiteX6" fmla="*/ 4635179 w 4635179"/>
              <a:gd name="connsiteY6" fmla="*/ 981973 h 114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35179" h="1142257">
                <a:moveTo>
                  <a:pt x="0" y="0"/>
                </a:moveTo>
                <a:lnTo>
                  <a:pt x="881966" y="740966"/>
                </a:lnTo>
                <a:cubicBezTo>
                  <a:pt x="1151273" y="889307"/>
                  <a:pt x="1420579" y="706730"/>
                  <a:pt x="1689886" y="791173"/>
                </a:cubicBezTo>
                <a:cubicBezTo>
                  <a:pt x="1959193" y="873329"/>
                  <a:pt x="2228499" y="1224789"/>
                  <a:pt x="2497806" y="1124371"/>
                </a:cubicBezTo>
                <a:cubicBezTo>
                  <a:pt x="2767112" y="1026238"/>
                  <a:pt x="3036419" y="478512"/>
                  <a:pt x="3305726" y="273113"/>
                </a:cubicBezTo>
                <a:cubicBezTo>
                  <a:pt x="3575033" y="67715"/>
                  <a:pt x="3844339" y="204647"/>
                  <a:pt x="4113646" y="364401"/>
                </a:cubicBezTo>
                <a:cubicBezTo>
                  <a:pt x="4248300" y="444278"/>
                  <a:pt x="4500526" y="894963"/>
                  <a:pt x="4635179" y="981973"/>
                </a:cubicBezTo>
              </a:path>
            </a:pathLst>
          </a:custGeom>
          <a:noFill/>
          <a:ln w="38100" cap="rnd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98B08B7-649D-F2AD-2C17-462FCB9B7742}"/>
              </a:ext>
            </a:extLst>
          </p:cNvPr>
          <p:cNvSpPr/>
          <p:nvPr userDrawn="1"/>
        </p:nvSpPr>
        <p:spPr>
          <a:xfrm rot="10137142">
            <a:off x="-104421" y="-323199"/>
            <a:ext cx="3478982" cy="1445017"/>
          </a:xfrm>
          <a:custGeom>
            <a:avLst/>
            <a:gdLst>
              <a:gd name="connsiteX0" fmla="*/ 3139316 w 3343663"/>
              <a:gd name="connsiteY0" fmla="*/ 1326605 h 1326605"/>
              <a:gd name="connsiteX1" fmla="*/ 0 w 3343663"/>
              <a:gd name="connsiteY1" fmla="*/ 713675 h 1326605"/>
              <a:gd name="connsiteX2" fmla="*/ 17850 w 3343663"/>
              <a:gd name="connsiteY2" fmla="*/ 662741 h 1326605"/>
              <a:gd name="connsiteX3" fmla="*/ 175706 w 3343663"/>
              <a:gd name="connsiteY3" fmla="*/ 507826 h 1326605"/>
              <a:gd name="connsiteX4" fmla="*/ 1173264 w 3343663"/>
              <a:gd name="connsiteY4" fmla="*/ 908681 h 1326605"/>
              <a:gd name="connsiteX5" fmla="*/ 1923971 w 3343663"/>
              <a:gd name="connsiteY5" fmla="*/ 432902 h 1326605"/>
              <a:gd name="connsiteX6" fmla="*/ 2984288 w 3343663"/>
              <a:gd name="connsiteY6" fmla="*/ 29813 h 1326605"/>
              <a:gd name="connsiteX7" fmla="*/ 3243781 w 3343663"/>
              <a:gd name="connsiteY7" fmla="*/ 182619 h 1326605"/>
              <a:gd name="connsiteX8" fmla="*/ 3343663 w 3343663"/>
              <a:gd name="connsiteY8" fmla="*/ 279979 h 132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3663" h="1326605">
                <a:moveTo>
                  <a:pt x="3139316" y="1326605"/>
                </a:moveTo>
                <a:lnTo>
                  <a:pt x="0" y="713675"/>
                </a:lnTo>
                <a:lnTo>
                  <a:pt x="17850" y="662741"/>
                </a:lnTo>
                <a:cubicBezTo>
                  <a:pt x="46495" y="603328"/>
                  <a:pt x="97220" y="550187"/>
                  <a:pt x="175706" y="507826"/>
                </a:cubicBezTo>
                <a:cubicBezTo>
                  <a:pt x="594299" y="281901"/>
                  <a:pt x="841293" y="998945"/>
                  <a:pt x="1173264" y="908681"/>
                </a:cubicBezTo>
                <a:cubicBezTo>
                  <a:pt x="1506817" y="818957"/>
                  <a:pt x="1622134" y="579380"/>
                  <a:pt x="1923971" y="432902"/>
                </a:cubicBezTo>
                <a:cubicBezTo>
                  <a:pt x="2225808" y="286424"/>
                  <a:pt x="2185696" y="-111311"/>
                  <a:pt x="2984288" y="29813"/>
                </a:cubicBezTo>
                <a:cubicBezTo>
                  <a:pt x="3068861" y="52244"/>
                  <a:pt x="3157293" y="107982"/>
                  <a:pt x="3243781" y="182619"/>
                </a:cubicBezTo>
                <a:lnTo>
                  <a:pt x="3343663" y="279979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E3F8B76-AECB-C9FA-D019-0434E5EC8785}"/>
              </a:ext>
            </a:extLst>
          </p:cNvPr>
          <p:cNvGrpSpPr/>
          <p:nvPr userDrawn="1"/>
        </p:nvGrpSpPr>
        <p:grpSpPr>
          <a:xfrm>
            <a:off x="11206208" y="4789081"/>
            <a:ext cx="738571" cy="744580"/>
            <a:chOff x="4041855" y="4691203"/>
            <a:chExt cx="738571" cy="74458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678120E-8B09-37B6-BB40-D17C1EA6A7A5}"/>
                </a:ext>
              </a:extLst>
            </p:cNvPr>
            <p:cNvSpPr/>
            <p:nvPr/>
          </p:nvSpPr>
          <p:spPr>
            <a:xfrm>
              <a:off x="4101961" y="5102491"/>
              <a:ext cx="152971" cy="2381"/>
            </a:xfrm>
            <a:custGeom>
              <a:avLst/>
              <a:gdLst>
                <a:gd name="connsiteX0" fmla="*/ 0 w 152971"/>
                <a:gd name="connsiteY0" fmla="*/ 0 h 2381"/>
                <a:gd name="connsiteX1" fmla="*/ 152971 w 152971"/>
                <a:gd name="connsiteY1" fmla="*/ 0 h 2381"/>
                <a:gd name="connsiteX2" fmla="*/ 152971 w 152971"/>
                <a:gd name="connsiteY2" fmla="*/ 2381 h 2381"/>
                <a:gd name="connsiteX3" fmla="*/ 0 w 152971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71" h="2381">
                  <a:moveTo>
                    <a:pt x="0" y="0"/>
                  </a:moveTo>
                  <a:lnTo>
                    <a:pt x="152971" y="0"/>
                  </a:lnTo>
                  <a:lnTo>
                    <a:pt x="152971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D4357BF-BDCF-BF82-5675-DAE9674ED2AA}"/>
                </a:ext>
              </a:extLst>
            </p:cNvPr>
            <p:cNvSpPr/>
            <p:nvPr/>
          </p:nvSpPr>
          <p:spPr>
            <a:xfrm>
              <a:off x="4264458" y="5190978"/>
              <a:ext cx="345281" cy="2381"/>
            </a:xfrm>
            <a:custGeom>
              <a:avLst/>
              <a:gdLst>
                <a:gd name="connsiteX0" fmla="*/ 0 w 345281"/>
                <a:gd name="connsiteY0" fmla="*/ 0 h 2381"/>
                <a:gd name="connsiteX1" fmla="*/ 345281 w 345281"/>
                <a:gd name="connsiteY1" fmla="*/ 0 h 2381"/>
                <a:gd name="connsiteX2" fmla="*/ 345281 w 345281"/>
                <a:gd name="connsiteY2" fmla="*/ 2381 h 2381"/>
                <a:gd name="connsiteX3" fmla="*/ 0 w 345281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281" h="2381">
                  <a:moveTo>
                    <a:pt x="0" y="0"/>
                  </a:moveTo>
                  <a:lnTo>
                    <a:pt x="345281" y="0"/>
                  </a:lnTo>
                  <a:lnTo>
                    <a:pt x="345281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5D25E8F-6ADE-C56A-AB5F-18C7ABD94D06}"/>
                </a:ext>
              </a:extLst>
            </p:cNvPr>
            <p:cNvSpPr/>
            <p:nvPr/>
          </p:nvSpPr>
          <p:spPr>
            <a:xfrm>
              <a:off x="4438165" y="4993611"/>
              <a:ext cx="192814" cy="442172"/>
            </a:xfrm>
            <a:custGeom>
              <a:avLst/>
              <a:gdLst>
                <a:gd name="connsiteX0" fmla="*/ 192815 w 192814"/>
                <a:gd name="connsiteY0" fmla="*/ 435206 h 442172"/>
                <a:gd name="connsiteX1" fmla="*/ 11840 w 192814"/>
                <a:gd name="connsiteY1" fmla="*/ 2390 h 442172"/>
                <a:gd name="connsiteX2" fmla="*/ 1743 w 192814"/>
                <a:gd name="connsiteY2" fmla="*/ 12582 h 442172"/>
                <a:gd name="connsiteX3" fmla="*/ 178432 w 192814"/>
                <a:gd name="connsiteY3" fmla="*/ 435206 h 442172"/>
                <a:gd name="connsiteX4" fmla="*/ 192719 w 192814"/>
                <a:gd name="connsiteY4" fmla="*/ 435206 h 44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814" h="442172">
                  <a:moveTo>
                    <a:pt x="192815" y="435206"/>
                  </a:moveTo>
                  <a:cubicBezTo>
                    <a:pt x="175663" y="276456"/>
                    <a:pt x="112793" y="126100"/>
                    <a:pt x="11840" y="2390"/>
                  </a:cubicBezTo>
                  <a:cubicBezTo>
                    <a:pt x="6029" y="-4658"/>
                    <a:pt x="-4067" y="5438"/>
                    <a:pt x="1743" y="12582"/>
                  </a:cubicBezTo>
                  <a:cubicBezTo>
                    <a:pt x="100174" y="133463"/>
                    <a:pt x="161537" y="280237"/>
                    <a:pt x="178432" y="435206"/>
                  </a:cubicBezTo>
                  <a:cubicBezTo>
                    <a:pt x="179384" y="444255"/>
                    <a:pt x="193672" y="444731"/>
                    <a:pt x="192719" y="4352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E6E672A-2F47-5364-ECAF-B7FD8E8B8688}"/>
                </a:ext>
              </a:extLst>
            </p:cNvPr>
            <p:cNvSpPr/>
            <p:nvPr/>
          </p:nvSpPr>
          <p:spPr>
            <a:xfrm>
              <a:off x="4083286" y="5016956"/>
              <a:ext cx="385768" cy="110416"/>
            </a:xfrm>
            <a:custGeom>
              <a:avLst/>
              <a:gdLst>
                <a:gd name="connsiteX0" fmla="*/ 385769 w 385768"/>
                <a:gd name="connsiteY0" fmla="*/ 191 h 110416"/>
                <a:gd name="connsiteX1" fmla="*/ 206127 w 385768"/>
                <a:gd name="connsiteY1" fmla="*/ 97917 h 110416"/>
                <a:gd name="connsiteX2" fmla="*/ 9055 w 385768"/>
                <a:gd name="connsiteY2" fmla="*/ 76771 h 110416"/>
                <a:gd name="connsiteX3" fmla="*/ 387 w 385768"/>
                <a:gd name="connsiteY3" fmla="*/ 67246 h 110416"/>
                <a:gd name="connsiteX4" fmla="*/ 5435 w 385768"/>
                <a:gd name="connsiteY4" fmla="*/ 52673 h 110416"/>
                <a:gd name="connsiteX5" fmla="*/ 20009 w 385768"/>
                <a:gd name="connsiteY5" fmla="*/ 45625 h 110416"/>
                <a:gd name="connsiteX6" fmla="*/ 85350 w 385768"/>
                <a:gd name="connsiteY6" fmla="*/ 32861 h 110416"/>
                <a:gd name="connsiteX7" fmla="*/ 385483 w 385768"/>
                <a:gd name="connsiteY7" fmla="*/ 0 h 1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5768" h="110416">
                  <a:moveTo>
                    <a:pt x="385769" y="191"/>
                  </a:moveTo>
                  <a:cubicBezTo>
                    <a:pt x="329285" y="38767"/>
                    <a:pt x="271469" y="77915"/>
                    <a:pt x="206127" y="97917"/>
                  </a:cubicBezTo>
                  <a:cubicBezTo>
                    <a:pt x="140786" y="117920"/>
                    <a:pt x="65062" y="116015"/>
                    <a:pt x="9055" y="76771"/>
                  </a:cubicBezTo>
                  <a:cubicBezTo>
                    <a:pt x="5242" y="74580"/>
                    <a:pt x="2210" y="71249"/>
                    <a:pt x="387" y="67246"/>
                  </a:cubicBezTo>
                  <a:cubicBezTo>
                    <a:pt x="-897" y="61821"/>
                    <a:pt x="1070" y="56142"/>
                    <a:pt x="5435" y="52673"/>
                  </a:cubicBezTo>
                  <a:cubicBezTo>
                    <a:pt x="9714" y="49278"/>
                    <a:pt x="14691" y="46871"/>
                    <a:pt x="20009" y="45625"/>
                  </a:cubicBezTo>
                  <a:cubicBezTo>
                    <a:pt x="41421" y="39666"/>
                    <a:pt x="63269" y="35398"/>
                    <a:pt x="85350" y="32861"/>
                  </a:cubicBezTo>
                  <a:cubicBezTo>
                    <a:pt x="175647" y="20860"/>
                    <a:pt x="294900" y="3524"/>
                    <a:pt x="385483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99B649A-057F-ED00-908C-E2885AA86BE3}"/>
                </a:ext>
              </a:extLst>
            </p:cNvPr>
            <p:cNvSpPr/>
            <p:nvPr/>
          </p:nvSpPr>
          <p:spPr>
            <a:xfrm>
              <a:off x="4041855" y="4859275"/>
              <a:ext cx="422627" cy="164730"/>
            </a:xfrm>
            <a:custGeom>
              <a:avLst/>
              <a:gdLst>
                <a:gd name="connsiteX0" fmla="*/ 9433 w 422627"/>
                <a:gd name="connsiteY0" fmla="*/ 23284 h 164730"/>
                <a:gd name="connsiteX1" fmla="*/ 50390 w 422627"/>
                <a:gd name="connsiteY1" fmla="*/ 995 h 164730"/>
                <a:gd name="connsiteX2" fmla="*/ 149069 w 422627"/>
                <a:gd name="connsiteY2" fmla="*/ 26903 h 164730"/>
                <a:gd name="connsiteX3" fmla="*/ 410150 w 422627"/>
                <a:gd name="connsiteY3" fmla="*/ 156158 h 164730"/>
                <a:gd name="connsiteX4" fmla="*/ 422627 w 422627"/>
                <a:gd name="connsiteY4" fmla="*/ 164730 h 164730"/>
                <a:gd name="connsiteX5" fmla="*/ 264417 w 422627"/>
                <a:gd name="connsiteY5" fmla="*/ 148919 h 164730"/>
                <a:gd name="connsiteX6" fmla="*/ 32864 w 422627"/>
                <a:gd name="connsiteY6" fmla="*/ 91006 h 164730"/>
                <a:gd name="connsiteX7" fmla="*/ 4289 w 422627"/>
                <a:gd name="connsiteY7" fmla="*/ 68242 h 164730"/>
                <a:gd name="connsiteX8" fmla="*/ 9433 w 422627"/>
                <a:gd name="connsiteY8" fmla="*/ 23284 h 16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627" h="164730">
                  <a:moveTo>
                    <a:pt x="9433" y="23284"/>
                  </a:moveTo>
                  <a:cubicBezTo>
                    <a:pt x="19755" y="10917"/>
                    <a:pt x="34400" y="2946"/>
                    <a:pt x="50390" y="995"/>
                  </a:cubicBezTo>
                  <a:cubicBezTo>
                    <a:pt x="84585" y="-4148"/>
                    <a:pt x="118018" y="11568"/>
                    <a:pt x="149069" y="26903"/>
                  </a:cubicBezTo>
                  <a:lnTo>
                    <a:pt x="410150" y="156158"/>
                  </a:lnTo>
                  <a:lnTo>
                    <a:pt x="422627" y="164730"/>
                  </a:lnTo>
                  <a:cubicBezTo>
                    <a:pt x="369636" y="162431"/>
                    <a:pt x="316816" y="157152"/>
                    <a:pt x="264417" y="148919"/>
                  </a:cubicBezTo>
                  <a:cubicBezTo>
                    <a:pt x="185169" y="138251"/>
                    <a:pt x="104111" y="127392"/>
                    <a:pt x="32864" y="91006"/>
                  </a:cubicBezTo>
                  <a:cubicBezTo>
                    <a:pt x="21339" y="86341"/>
                    <a:pt x="11413" y="78433"/>
                    <a:pt x="4289" y="68242"/>
                  </a:cubicBezTo>
                  <a:cubicBezTo>
                    <a:pt x="-2929" y="53538"/>
                    <a:pt x="-920" y="35977"/>
                    <a:pt x="9433" y="232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BFA53E9-094E-8D0B-3071-FF3C67552115}"/>
                </a:ext>
              </a:extLst>
            </p:cNvPr>
            <p:cNvSpPr/>
            <p:nvPr/>
          </p:nvSpPr>
          <p:spPr>
            <a:xfrm>
              <a:off x="4228965" y="4701893"/>
              <a:ext cx="228564" cy="330874"/>
            </a:xfrm>
            <a:custGeom>
              <a:avLst/>
              <a:gdLst>
                <a:gd name="connsiteX0" fmla="*/ 15681 w 228564"/>
                <a:gd name="connsiteY0" fmla="*/ 7691 h 330874"/>
                <a:gd name="connsiteX1" fmla="*/ 73498 w 228564"/>
                <a:gd name="connsiteY1" fmla="*/ 7691 h 330874"/>
                <a:gd name="connsiteX2" fmla="*/ 198275 w 228564"/>
                <a:gd name="connsiteY2" fmla="*/ 143708 h 330874"/>
                <a:gd name="connsiteX3" fmla="*/ 228565 w 228564"/>
                <a:gd name="connsiteY3" fmla="*/ 329541 h 330874"/>
                <a:gd name="connsiteX4" fmla="*/ 225707 w 228564"/>
                <a:gd name="connsiteY4" fmla="*/ 330874 h 330874"/>
                <a:gd name="connsiteX5" fmla="*/ 15109 w 228564"/>
                <a:gd name="connsiteY5" fmla="*/ 88273 h 330874"/>
                <a:gd name="connsiteX6" fmla="*/ 346 w 228564"/>
                <a:gd name="connsiteY6" fmla="*/ 47220 h 330874"/>
                <a:gd name="connsiteX7" fmla="*/ 15681 w 228564"/>
                <a:gd name="connsiteY7" fmla="*/ 7691 h 33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564" h="330874">
                  <a:moveTo>
                    <a:pt x="15681" y="7691"/>
                  </a:moveTo>
                  <a:cubicBezTo>
                    <a:pt x="31778" y="-4596"/>
                    <a:pt x="54924" y="-310"/>
                    <a:pt x="73498" y="7691"/>
                  </a:cubicBezTo>
                  <a:cubicBezTo>
                    <a:pt x="131791" y="32075"/>
                    <a:pt x="174748" y="85034"/>
                    <a:pt x="198275" y="143708"/>
                  </a:cubicBezTo>
                  <a:cubicBezTo>
                    <a:pt x="221802" y="202382"/>
                    <a:pt x="227803" y="266390"/>
                    <a:pt x="228565" y="329541"/>
                  </a:cubicBezTo>
                  <a:lnTo>
                    <a:pt x="225707" y="330874"/>
                  </a:lnTo>
                  <a:cubicBezTo>
                    <a:pt x="170272" y="238768"/>
                    <a:pt x="68259" y="181713"/>
                    <a:pt x="15109" y="88273"/>
                  </a:cubicBezTo>
                  <a:cubicBezTo>
                    <a:pt x="7261" y="75825"/>
                    <a:pt x="2222" y="61815"/>
                    <a:pt x="346" y="47220"/>
                  </a:cubicBezTo>
                  <a:cubicBezTo>
                    <a:pt x="-1519" y="32303"/>
                    <a:pt x="4244" y="17448"/>
                    <a:pt x="15681" y="76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D995094-E619-07D7-7BC2-0E63F6732B0C}"/>
                </a:ext>
              </a:extLst>
            </p:cNvPr>
            <p:cNvSpPr/>
            <p:nvPr/>
          </p:nvSpPr>
          <p:spPr>
            <a:xfrm>
              <a:off x="4451814" y="4956503"/>
              <a:ext cx="217458" cy="109031"/>
            </a:xfrm>
            <a:custGeom>
              <a:avLst/>
              <a:gdLst>
                <a:gd name="connsiteX0" fmla="*/ 10382 w 217458"/>
                <a:gd name="connsiteY0" fmla="*/ 63882 h 109031"/>
                <a:gd name="connsiteX1" fmla="*/ 182689 w 217458"/>
                <a:gd name="connsiteY1" fmla="*/ 1494 h 109031"/>
                <a:gd name="connsiteX2" fmla="*/ 213169 w 217458"/>
                <a:gd name="connsiteY2" fmla="*/ 6447 h 109031"/>
                <a:gd name="connsiteX3" fmla="*/ 212407 w 217458"/>
                <a:gd name="connsiteY3" fmla="*/ 38260 h 109031"/>
                <a:gd name="connsiteX4" fmla="*/ 41879 w 217458"/>
                <a:gd name="connsiteY4" fmla="*/ 95768 h 109031"/>
                <a:gd name="connsiteX5" fmla="*/ 0 w 217458"/>
                <a:gd name="connsiteY5" fmla="*/ 62454 h 109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458" h="109031">
                  <a:moveTo>
                    <a:pt x="10382" y="63882"/>
                  </a:moveTo>
                  <a:cubicBezTo>
                    <a:pt x="64209" y="34219"/>
                    <a:pt x="122349" y="13167"/>
                    <a:pt x="182689" y="1494"/>
                  </a:cubicBezTo>
                  <a:cubicBezTo>
                    <a:pt x="193262" y="-602"/>
                    <a:pt x="206026" y="-1650"/>
                    <a:pt x="213169" y="6447"/>
                  </a:cubicBezTo>
                  <a:cubicBezTo>
                    <a:pt x="220313" y="14543"/>
                    <a:pt x="217456" y="28164"/>
                    <a:pt x="212407" y="38260"/>
                  </a:cubicBezTo>
                  <a:cubicBezTo>
                    <a:pt x="181198" y="101231"/>
                    <a:pt x="104849" y="126978"/>
                    <a:pt x="41879" y="95768"/>
                  </a:cubicBezTo>
                  <a:cubicBezTo>
                    <a:pt x="25716" y="87757"/>
                    <a:pt x="11441" y="76401"/>
                    <a:pt x="0" y="62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139C7D3-E1FC-DBA6-5DC3-FF39D276FC1A}"/>
                </a:ext>
              </a:extLst>
            </p:cNvPr>
            <p:cNvSpPr/>
            <p:nvPr/>
          </p:nvSpPr>
          <p:spPr>
            <a:xfrm>
              <a:off x="4438003" y="4691203"/>
              <a:ext cx="173197" cy="351756"/>
            </a:xfrm>
            <a:custGeom>
              <a:avLst/>
              <a:gdLst>
                <a:gd name="connsiteX0" fmla="*/ 2476 w 173197"/>
                <a:gd name="connsiteY0" fmla="*/ 340803 h 351756"/>
                <a:gd name="connsiteX1" fmla="*/ 42958 w 173197"/>
                <a:gd name="connsiteY1" fmla="*/ 80866 h 351756"/>
                <a:gd name="connsiteX2" fmla="*/ 44005 w 173197"/>
                <a:gd name="connsiteY2" fmla="*/ 34193 h 351756"/>
                <a:gd name="connsiteX3" fmla="*/ 73438 w 173197"/>
                <a:gd name="connsiteY3" fmla="*/ 760 h 351756"/>
                <a:gd name="connsiteX4" fmla="*/ 100393 w 173197"/>
                <a:gd name="connsiteY4" fmla="*/ 3618 h 351756"/>
                <a:gd name="connsiteX5" fmla="*/ 168878 w 173197"/>
                <a:gd name="connsiteY5" fmla="*/ 81818 h 351756"/>
                <a:gd name="connsiteX6" fmla="*/ 158401 w 173197"/>
                <a:gd name="connsiteY6" fmla="*/ 187164 h 351756"/>
                <a:gd name="connsiteX7" fmla="*/ 96488 w 173197"/>
                <a:gd name="connsiteY7" fmla="*/ 275080 h 351756"/>
                <a:gd name="connsiteX8" fmla="*/ 0 w 173197"/>
                <a:gd name="connsiteY8" fmla="*/ 351756 h 35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197" h="351756">
                  <a:moveTo>
                    <a:pt x="2476" y="340803"/>
                  </a:moveTo>
                  <a:cubicBezTo>
                    <a:pt x="35273" y="258284"/>
                    <a:pt x="49108" y="169450"/>
                    <a:pt x="42958" y="80866"/>
                  </a:cubicBezTo>
                  <a:cubicBezTo>
                    <a:pt x="40872" y="65348"/>
                    <a:pt x="41226" y="49601"/>
                    <a:pt x="44005" y="34193"/>
                  </a:cubicBezTo>
                  <a:cubicBezTo>
                    <a:pt x="46997" y="18521"/>
                    <a:pt x="58272" y="5715"/>
                    <a:pt x="73438" y="760"/>
                  </a:cubicBezTo>
                  <a:cubicBezTo>
                    <a:pt x="82512" y="-864"/>
                    <a:pt x="91861" y="127"/>
                    <a:pt x="100393" y="3618"/>
                  </a:cubicBezTo>
                  <a:cubicBezTo>
                    <a:pt x="134440" y="17196"/>
                    <a:pt x="159909" y="46278"/>
                    <a:pt x="168878" y="81818"/>
                  </a:cubicBezTo>
                  <a:cubicBezTo>
                    <a:pt x="177155" y="117124"/>
                    <a:pt x="173470" y="154180"/>
                    <a:pt x="158401" y="187164"/>
                  </a:cubicBezTo>
                  <a:cubicBezTo>
                    <a:pt x="143318" y="220012"/>
                    <a:pt x="122333" y="249811"/>
                    <a:pt x="96488" y="275080"/>
                  </a:cubicBezTo>
                  <a:cubicBezTo>
                    <a:pt x="67654" y="304568"/>
                    <a:pt x="35239" y="330328"/>
                    <a:pt x="0" y="3517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3583E90-F160-1D0D-7257-6C958340798A}"/>
                </a:ext>
              </a:extLst>
            </p:cNvPr>
            <p:cNvSpPr/>
            <p:nvPr/>
          </p:nvSpPr>
          <p:spPr>
            <a:xfrm>
              <a:off x="4320907" y="5010956"/>
              <a:ext cx="147881" cy="173859"/>
            </a:xfrm>
            <a:custGeom>
              <a:avLst/>
              <a:gdLst>
                <a:gd name="connsiteX0" fmla="*/ 10416 w 147881"/>
                <a:gd name="connsiteY0" fmla="*/ 112204 h 173859"/>
                <a:gd name="connsiteX1" fmla="*/ 34419 w 147881"/>
                <a:gd name="connsiteY1" fmla="*/ 91440 h 173859"/>
                <a:gd name="connsiteX2" fmla="*/ 147290 w 147881"/>
                <a:gd name="connsiteY2" fmla="*/ 0 h 173859"/>
                <a:gd name="connsiteX3" fmla="*/ 137003 w 147881"/>
                <a:gd name="connsiteY3" fmla="*/ 101632 h 173859"/>
                <a:gd name="connsiteX4" fmla="*/ 59946 w 147881"/>
                <a:gd name="connsiteY4" fmla="*/ 172593 h 173859"/>
                <a:gd name="connsiteX5" fmla="*/ 21846 w 147881"/>
                <a:gd name="connsiteY5" fmla="*/ 168592 h 173859"/>
                <a:gd name="connsiteX6" fmla="*/ 34 w 147881"/>
                <a:gd name="connsiteY6" fmla="*/ 140493 h 173859"/>
                <a:gd name="connsiteX7" fmla="*/ 10416 w 147881"/>
                <a:gd name="connsiteY7" fmla="*/ 112204 h 17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881" h="173859">
                  <a:moveTo>
                    <a:pt x="10416" y="112204"/>
                  </a:moveTo>
                  <a:cubicBezTo>
                    <a:pt x="17509" y="104298"/>
                    <a:pt x="25574" y="97321"/>
                    <a:pt x="34419" y="91440"/>
                  </a:cubicBezTo>
                  <a:cubicBezTo>
                    <a:pt x="69947" y="65532"/>
                    <a:pt x="111190" y="25336"/>
                    <a:pt x="147290" y="0"/>
                  </a:cubicBezTo>
                  <a:cubicBezTo>
                    <a:pt x="148528" y="35338"/>
                    <a:pt x="148909" y="68104"/>
                    <a:pt x="137003" y="101632"/>
                  </a:cubicBezTo>
                  <a:cubicBezTo>
                    <a:pt x="125097" y="135159"/>
                    <a:pt x="97189" y="166021"/>
                    <a:pt x="59946" y="172593"/>
                  </a:cubicBezTo>
                  <a:cubicBezTo>
                    <a:pt x="47135" y="175180"/>
                    <a:pt x="33840" y="173784"/>
                    <a:pt x="21846" y="168592"/>
                  </a:cubicBezTo>
                  <a:cubicBezTo>
                    <a:pt x="10249" y="163571"/>
                    <a:pt x="2022" y="152973"/>
                    <a:pt x="34" y="140493"/>
                  </a:cubicBezTo>
                  <a:cubicBezTo>
                    <a:pt x="-398" y="130060"/>
                    <a:pt x="3337" y="119882"/>
                    <a:pt x="10416" y="112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CE261A6-4A40-EA27-D48A-94C21B2E293C}"/>
                </a:ext>
              </a:extLst>
            </p:cNvPr>
            <p:cNvSpPr/>
            <p:nvPr/>
          </p:nvSpPr>
          <p:spPr>
            <a:xfrm>
              <a:off x="4432853" y="4986588"/>
              <a:ext cx="50774" cy="45801"/>
            </a:xfrm>
            <a:custGeom>
              <a:avLst/>
              <a:gdLst>
                <a:gd name="connsiteX0" fmla="*/ 49917 w 50774"/>
                <a:gd name="connsiteY0" fmla="*/ 22367 h 45801"/>
                <a:gd name="connsiteX1" fmla="*/ 33725 w 50774"/>
                <a:gd name="connsiteY1" fmla="*/ 3317 h 45801"/>
                <a:gd name="connsiteX2" fmla="*/ 9531 w 50774"/>
                <a:gd name="connsiteY2" fmla="*/ 3317 h 45801"/>
                <a:gd name="connsiteX3" fmla="*/ 6 w 50774"/>
                <a:gd name="connsiteY3" fmla="*/ 23129 h 45801"/>
                <a:gd name="connsiteX4" fmla="*/ 3150 w 50774"/>
                <a:gd name="connsiteY4" fmla="*/ 45798 h 45801"/>
                <a:gd name="connsiteX5" fmla="*/ 50775 w 50774"/>
                <a:gd name="connsiteY5" fmla="*/ 22271 h 4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74" h="45801">
                  <a:moveTo>
                    <a:pt x="49917" y="22367"/>
                  </a:moveTo>
                  <a:cubicBezTo>
                    <a:pt x="46671" y="14464"/>
                    <a:pt x="41002" y="7794"/>
                    <a:pt x="33725" y="3317"/>
                  </a:cubicBezTo>
                  <a:cubicBezTo>
                    <a:pt x="26267" y="-1106"/>
                    <a:pt x="16990" y="-1106"/>
                    <a:pt x="9531" y="3317"/>
                  </a:cubicBezTo>
                  <a:cubicBezTo>
                    <a:pt x="3573" y="8180"/>
                    <a:pt x="83" y="15438"/>
                    <a:pt x="6" y="23129"/>
                  </a:cubicBezTo>
                  <a:cubicBezTo>
                    <a:pt x="-93" y="30800"/>
                    <a:pt x="967" y="38443"/>
                    <a:pt x="3150" y="45798"/>
                  </a:cubicBezTo>
                  <a:cubicBezTo>
                    <a:pt x="21865" y="45987"/>
                    <a:pt x="39552" y="37250"/>
                    <a:pt x="50775" y="2227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9848C24-3F19-4F05-E648-88F0995EE19A}"/>
                </a:ext>
              </a:extLst>
            </p:cNvPr>
            <p:cNvSpPr/>
            <p:nvPr/>
          </p:nvSpPr>
          <p:spPr>
            <a:xfrm>
              <a:off x="4558685" y="5098560"/>
              <a:ext cx="221741" cy="111947"/>
            </a:xfrm>
            <a:custGeom>
              <a:avLst/>
              <a:gdLst>
                <a:gd name="connsiteX0" fmla="*/ 91345 w 221741"/>
                <a:gd name="connsiteY0" fmla="*/ 16313 h 111947"/>
                <a:gd name="connsiteX1" fmla="*/ 221742 w 221741"/>
                <a:gd name="connsiteY1" fmla="*/ 8313 h 111947"/>
                <a:gd name="connsiteX2" fmla="*/ 0 w 221741"/>
                <a:gd name="connsiteY2" fmla="*/ 109754 h 111947"/>
                <a:gd name="connsiteX3" fmla="*/ 91345 w 221741"/>
                <a:gd name="connsiteY3" fmla="*/ 16314 h 11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741" h="111947">
                  <a:moveTo>
                    <a:pt x="91345" y="16313"/>
                  </a:moveTo>
                  <a:cubicBezTo>
                    <a:pt x="132367" y="-2221"/>
                    <a:pt x="178762" y="-5067"/>
                    <a:pt x="221742" y="8313"/>
                  </a:cubicBezTo>
                  <a:cubicBezTo>
                    <a:pt x="182594" y="84036"/>
                    <a:pt x="84391" y="121755"/>
                    <a:pt x="0" y="109754"/>
                  </a:cubicBezTo>
                  <a:cubicBezTo>
                    <a:pt x="17955" y="68457"/>
                    <a:pt x="50465" y="35200"/>
                    <a:pt x="91345" y="16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D72D777-5ED4-2075-5AF0-D04FDDCF4216}"/>
                </a:ext>
              </a:extLst>
            </p:cNvPr>
            <p:cNvSpPr/>
            <p:nvPr/>
          </p:nvSpPr>
          <p:spPr>
            <a:xfrm>
              <a:off x="4470483" y="5247485"/>
              <a:ext cx="127539" cy="55159"/>
            </a:xfrm>
            <a:custGeom>
              <a:avLst/>
              <a:gdLst>
                <a:gd name="connsiteX0" fmla="*/ 71533 w 127539"/>
                <a:gd name="connsiteY0" fmla="*/ 4643 h 55159"/>
                <a:gd name="connsiteX1" fmla="*/ 127540 w 127539"/>
                <a:gd name="connsiteY1" fmla="*/ 49506 h 55159"/>
                <a:gd name="connsiteX2" fmla="*/ 0 w 127539"/>
                <a:gd name="connsiteY2" fmla="*/ 8929 h 55159"/>
                <a:gd name="connsiteX3" fmla="*/ 71533 w 127539"/>
                <a:gd name="connsiteY3" fmla="*/ 4643 h 5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9" h="55159">
                  <a:moveTo>
                    <a:pt x="71533" y="4643"/>
                  </a:moveTo>
                  <a:cubicBezTo>
                    <a:pt x="95074" y="12219"/>
                    <a:pt x="115008" y="28186"/>
                    <a:pt x="127540" y="49506"/>
                  </a:cubicBezTo>
                  <a:cubicBezTo>
                    <a:pt x="83725" y="65889"/>
                    <a:pt x="29813" y="44934"/>
                    <a:pt x="0" y="8929"/>
                  </a:cubicBezTo>
                  <a:cubicBezTo>
                    <a:pt x="22503" y="-1259"/>
                    <a:pt x="47974" y="-2786"/>
                    <a:pt x="71533" y="46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68657917-0705-A672-4E95-2FACAEABA785}"/>
              </a:ext>
            </a:extLst>
          </p:cNvPr>
          <p:cNvSpPr/>
          <p:nvPr userDrawn="1"/>
        </p:nvSpPr>
        <p:spPr>
          <a:xfrm>
            <a:off x="9057213" y="5186179"/>
            <a:ext cx="2765798" cy="1671821"/>
          </a:xfrm>
          <a:custGeom>
            <a:avLst/>
            <a:gdLst>
              <a:gd name="connsiteX0" fmla="*/ 1169289 w 2765798"/>
              <a:gd name="connsiteY0" fmla="*/ 742 h 1671821"/>
              <a:gd name="connsiteX1" fmla="*/ 1319289 w 2765798"/>
              <a:gd name="connsiteY1" fmla="*/ 1114 h 1671821"/>
              <a:gd name="connsiteX2" fmla="*/ 2356978 w 2765798"/>
              <a:gd name="connsiteY2" fmla="*/ 297950 h 1671821"/>
              <a:gd name="connsiteX3" fmla="*/ 2754546 w 2765798"/>
              <a:gd name="connsiteY3" fmla="*/ 1171799 h 1671821"/>
              <a:gd name="connsiteX4" fmla="*/ 2755092 w 2765798"/>
              <a:gd name="connsiteY4" fmla="*/ 1571148 h 1671821"/>
              <a:gd name="connsiteX5" fmla="*/ 2738271 w 2765798"/>
              <a:gd name="connsiteY5" fmla="*/ 1671821 h 1671821"/>
              <a:gd name="connsiteX6" fmla="*/ 162175 w 2765798"/>
              <a:gd name="connsiteY6" fmla="*/ 1671821 h 1671821"/>
              <a:gd name="connsiteX7" fmla="*/ 115185 w 2765798"/>
              <a:gd name="connsiteY7" fmla="*/ 1581652 h 1671821"/>
              <a:gd name="connsiteX8" fmla="*/ 6219 w 2765798"/>
              <a:gd name="connsiteY8" fmla="*/ 1120307 h 1671821"/>
              <a:gd name="connsiteX9" fmla="*/ 272478 w 2765798"/>
              <a:gd name="connsiteY9" fmla="*/ 255545 h 1671821"/>
              <a:gd name="connsiteX10" fmla="*/ 1169289 w 2765798"/>
              <a:gd name="connsiteY10" fmla="*/ 742 h 1671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65798" h="1671821">
                <a:moveTo>
                  <a:pt x="1169289" y="742"/>
                </a:moveTo>
                <a:cubicBezTo>
                  <a:pt x="1219241" y="-376"/>
                  <a:pt x="1269365" y="-211"/>
                  <a:pt x="1319289" y="1114"/>
                </a:cubicBezTo>
                <a:cubicBezTo>
                  <a:pt x="1718680" y="11716"/>
                  <a:pt x="2107131" y="95011"/>
                  <a:pt x="2356978" y="297950"/>
                </a:cubicBezTo>
                <a:cubicBezTo>
                  <a:pt x="2606827" y="499375"/>
                  <a:pt x="2719897" y="821956"/>
                  <a:pt x="2754546" y="1171799"/>
                </a:cubicBezTo>
                <a:cubicBezTo>
                  <a:pt x="2768224" y="1303558"/>
                  <a:pt x="2770618" y="1439363"/>
                  <a:pt x="2755092" y="1571148"/>
                </a:cubicBezTo>
                <a:lnTo>
                  <a:pt x="2738271" y="1671821"/>
                </a:lnTo>
                <a:lnTo>
                  <a:pt x="162175" y="1671821"/>
                </a:lnTo>
                <a:lnTo>
                  <a:pt x="115185" y="1581652"/>
                </a:lnTo>
                <a:cubicBezTo>
                  <a:pt x="54546" y="1435316"/>
                  <a:pt x="19896" y="1280841"/>
                  <a:pt x="6219" y="1120307"/>
                </a:cubicBezTo>
                <a:cubicBezTo>
                  <a:pt x="-21138" y="800753"/>
                  <a:pt x="37221" y="458484"/>
                  <a:pt x="272478" y="255545"/>
                </a:cubicBezTo>
                <a:cubicBezTo>
                  <a:pt x="478330" y="79299"/>
                  <a:pt x="819620" y="8569"/>
                  <a:pt x="1169289" y="742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57E86059-B682-8B27-8794-90B948EA1AC5}"/>
              </a:ext>
            </a:extLst>
          </p:cNvPr>
          <p:cNvSpPr/>
          <p:nvPr userDrawn="1"/>
        </p:nvSpPr>
        <p:spPr>
          <a:xfrm rot="10137142">
            <a:off x="-104436" y="-293499"/>
            <a:ext cx="3343663" cy="1326605"/>
          </a:xfrm>
          <a:custGeom>
            <a:avLst/>
            <a:gdLst>
              <a:gd name="connsiteX0" fmla="*/ 3139316 w 3343663"/>
              <a:gd name="connsiteY0" fmla="*/ 1326605 h 1326605"/>
              <a:gd name="connsiteX1" fmla="*/ 0 w 3343663"/>
              <a:gd name="connsiteY1" fmla="*/ 713675 h 1326605"/>
              <a:gd name="connsiteX2" fmla="*/ 17850 w 3343663"/>
              <a:gd name="connsiteY2" fmla="*/ 662741 h 1326605"/>
              <a:gd name="connsiteX3" fmla="*/ 175706 w 3343663"/>
              <a:gd name="connsiteY3" fmla="*/ 507826 h 1326605"/>
              <a:gd name="connsiteX4" fmla="*/ 1173264 w 3343663"/>
              <a:gd name="connsiteY4" fmla="*/ 908681 h 1326605"/>
              <a:gd name="connsiteX5" fmla="*/ 1923971 w 3343663"/>
              <a:gd name="connsiteY5" fmla="*/ 432902 h 1326605"/>
              <a:gd name="connsiteX6" fmla="*/ 2984288 w 3343663"/>
              <a:gd name="connsiteY6" fmla="*/ 29813 h 1326605"/>
              <a:gd name="connsiteX7" fmla="*/ 3243781 w 3343663"/>
              <a:gd name="connsiteY7" fmla="*/ 182619 h 1326605"/>
              <a:gd name="connsiteX8" fmla="*/ 3343663 w 3343663"/>
              <a:gd name="connsiteY8" fmla="*/ 279979 h 132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3663" h="1326605">
                <a:moveTo>
                  <a:pt x="3139316" y="1326605"/>
                </a:moveTo>
                <a:lnTo>
                  <a:pt x="0" y="713675"/>
                </a:lnTo>
                <a:lnTo>
                  <a:pt x="17850" y="662741"/>
                </a:lnTo>
                <a:cubicBezTo>
                  <a:pt x="46495" y="603328"/>
                  <a:pt x="97220" y="550187"/>
                  <a:pt x="175706" y="507826"/>
                </a:cubicBezTo>
                <a:cubicBezTo>
                  <a:pt x="594299" y="281901"/>
                  <a:pt x="841293" y="998945"/>
                  <a:pt x="1173264" y="908681"/>
                </a:cubicBezTo>
                <a:cubicBezTo>
                  <a:pt x="1506817" y="818957"/>
                  <a:pt x="1622134" y="579380"/>
                  <a:pt x="1923971" y="432902"/>
                </a:cubicBezTo>
                <a:cubicBezTo>
                  <a:pt x="2225808" y="286424"/>
                  <a:pt x="2185696" y="-111311"/>
                  <a:pt x="2984288" y="29813"/>
                </a:cubicBezTo>
                <a:cubicBezTo>
                  <a:pt x="3068861" y="52244"/>
                  <a:pt x="3157293" y="107982"/>
                  <a:pt x="3243781" y="182619"/>
                </a:cubicBezTo>
                <a:lnTo>
                  <a:pt x="3343663" y="279979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20561EC1-5F3C-0647-FC22-DFC5AF165CF0}"/>
              </a:ext>
            </a:extLst>
          </p:cNvPr>
          <p:cNvSpPr/>
          <p:nvPr userDrawn="1"/>
        </p:nvSpPr>
        <p:spPr>
          <a:xfrm>
            <a:off x="6368525" y="0"/>
            <a:ext cx="4542965" cy="834557"/>
          </a:xfrm>
          <a:custGeom>
            <a:avLst/>
            <a:gdLst>
              <a:gd name="connsiteX0" fmla="*/ 0 w 4542965"/>
              <a:gd name="connsiteY0" fmla="*/ 0 h 834557"/>
              <a:gd name="connsiteX1" fmla="*/ 4542965 w 4542965"/>
              <a:gd name="connsiteY1" fmla="*/ 0 h 834557"/>
              <a:gd name="connsiteX2" fmla="*/ 4469522 w 4542965"/>
              <a:gd name="connsiteY2" fmla="*/ 74467 h 834557"/>
              <a:gd name="connsiteX3" fmla="*/ 3730932 w 4542965"/>
              <a:gd name="connsiteY3" fmla="*/ 502466 h 834557"/>
              <a:gd name="connsiteX4" fmla="*/ 2303864 w 4542965"/>
              <a:gd name="connsiteY4" fmla="*/ 832577 h 834557"/>
              <a:gd name="connsiteX5" fmla="*/ 925221 w 4542965"/>
              <a:gd name="connsiteY5" fmla="*/ 423465 h 834557"/>
              <a:gd name="connsiteX6" fmla="*/ 39174 w 4542965"/>
              <a:gd name="connsiteY6" fmla="*/ 26573 h 83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2965" h="834557">
                <a:moveTo>
                  <a:pt x="0" y="0"/>
                </a:moveTo>
                <a:lnTo>
                  <a:pt x="4542965" y="0"/>
                </a:lnTo>
                <a:lnTo>
                  <a:pt x="4469522" y="74467"/>
                </a:lnTo>
                <a:cubicBezTo>
                  <a:pt x="4289714" y="233987"/>
                  <a:pt x="4017555" y="378146"/>
                  <a:pt x="3730932" y="502466"/>
                </a:cubicBezTo>
                <a:cubicBezTo>
                  <a:pt x="3269486" y="702790"/>
                  <a:pt x="2765311" y="853739"/>
                  <a:pt x="2303864" y="832577"/>
                </a:cubicBezTo>
                <a:cubicBezTo>
                  <a:pt x="1842417" y="812827"/>
                  <a:pt x="1420849" y="623789"/>
                  <a:pt x="925221" y="423465"/>
                </a:cubicBezTo>
                <a:cubicBezTo>
                  <a:pt x="615454" y="298263"/>
                  <a:pt x="276757" y="169754"/>
                  <a:pt x="39174" y="26573"/>
                </a:cubicBez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C09A7CA-75FF-F517-282F-15F934210AE5}"/>
              </a:ext>
            </a:extLst>
          </p:cNvPr>
          <p:cNvSpPr/>
          <p:nvPr userDrawn="1"/>
        </p:nvSpPr>
        <p:spPr>
          <a:xfrm rot="1500958">
            <a:off x="-317944" y="5496759"/>
            <a:ext cx="3945004" cy="2028346"/>
          </a:xfrm>
          <a:custGeom>
            <a:avLst/>
            <a:gdLst>
              <a:gd name="connsiteX0" fmla="*/ 0 w 3945004"/>
              <a:gd name="connsiteY0" fmla="*/ 699885 h 2028346"/>
              <a:gd name="connsiteX1" fmla="*/ 8181 w 3945004"/>
              <a:gd name="connsiteY1" fmla="*/ 702714 h 2028346"/>
              <a:gd name="connsiteX2" fmla="*/ 806767 w 3945004"/>
              <a:gd name="connsiteY2" fmla="*/ 712947 h 2028346"/>
              <a:gd name="connsiteX3" fmla="*/ 1719438 w 3945004"/>
              <a:gd name="connsiteY3" fmla="*/ 1095050 h 2028346"/>
              <a:gd name="connsiteX4" fmla="*/ 2632108 w 3945004"/>
              <a:gd name="connsiteY4" fmla="*/ 118851 h 2028346"/>
              <a:gd name="connsiteX5" fmla="*/ 3544779 w 3945004"/>
              <a:gd name="connsiteY5" fmla="*/ 223538 h 2028346"/>
              <a:gd name="connsiteX6" fmla="*/ 3772946 w 3945004"/>
              <a:gd name="connsiteY6" fmla="*/ 365232 h 2028346"/>
              <a:gd name="connsiteX7" fmla="*/ 3945004 w 3945004"/>
              <a:gd name="connsiteY7" fmla="*/ 476707 h 2028346"/>
              <a:gd name="connsiteX8" fmla="*/ 619923 w 3945004"/>
              <a:gd name="connsiteY8" fmla="*/ 2028346 h 202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45004" h="2028346">
                <a:moveTo>
                  <a:pt x="0" y="699885"/>
                </a:moveTo>
                <a:lnTo>
                  <a:pt x="8181" y="702714"/>
                </a:lnTo>
                <a:cubicBezTo>
                  <a:pt x="274376" y="777926"/>
                  <a:pt x="540572" y="628216"/>
                  <a:pt x="806767" y="712947"/>
                </a:cubicBezTo>
                <a:cubicBezTo>
                  <a:pt x="1110991" y="807162"/>
                  <a:pt x="1415214" y="1210207"/>
                  <a:pt x="1719438" y="1095050"/>
                </a:cubicBezTo>
                <a:cubicBezTo>
                  <a:pt x="2023662" y="982513"/>
                  <a:pt x="2327885" y="354396"/>
                  <a:pt x="2632108" y="118851"/>
                </a:cubicBezTo>
                <a:cubicBezTo>
                  <a:pt x="2936332" y="-116693"/>
                  <a:pt x="3240555" y="40337"/>
                  <a:pt x="3544779" y="223538"/>
                </a:cubicBezTo>
                <a:cubicBezTo>
                  <a:pt x="3620835" y="269338"/>
                  <a:pt x="3696891" y="316774"/>
                  <a:pt x="3772946" y="365232"/>
                </a:cubicBezTo>
                <a:lnTo>
                  <a:pt x="3945004" y="476707"/>
                </a:lnTo>
                <a:lnTo>
                  <a:pt x="619923" y="2028346"/>
                </a:lnTo>
                <a:close/>
              </a:path>
            </a:pathLst>
          </a:custGeom>
          <a:solidFill>
            <a:schemeClr val="accent2"/>
          </a:solidFill>
          <a:ln w="9525" cap="rnd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936BDF3C-9700-F5D9-0204-F46411B41B55}"/>
              </a:ext>
            </a:extLst>
          </p:cNvPr>
          <p:cNvSpPr/>
          <p:nvPr userDrawn="1"/>
        </p:nvSpPr>
        <p:spPr>
          <a:xfrm rot="17103863">
            <a:off x="9853840" y="4365012"/>
            <a:ext cx="3944147" cy="1589714"/>
          </a:xfrm>
          <a:custGeom>
            <a:avLst/>
            <a:gdLst>
              <a:gd name="connsiteX0" fmla="*/ 3944147 w 3944147"/>
              <a:gd name="connsiteY0" fmla="*/ 643181 h 1589714"/>
              <a:gd name="connsiteX1" fmla="*/ 427448 w 3944147"/>
              <a:gd name="connsiteY1" fmla="*/ 1589714 h 1589714"/>
              <a:gd name="connsiteX2" fmla="*/ 0 w 3944147"/>
              <a:gd name="connsiteY2" fmla="*/ 1597 h 1589714"/>
              <a:gd name="connsiteX3" fmla="*/ 17443 w 3944147"/>
              <a:gd name="connsiteY3" fmla="*/ 0 h 1589714"/>
              <a:gd name="connsiteX4" fmla="*/ 99979 w 3944147"/>
              <a:gd name="connsiteY4" fmla="*/ 17026 h 1589714"/>
              <a:gd name="connsiteX5" fmla="*/ 761989 w 3944147"/>
              <a:gd name="connsiteY5" fmla="*/ 613529 h 1589714"/>
              <a:gd name="connsiteX6" fmla="*/ 1423999 w 3944147"/>
              <a:gd name="connsiteY6" fmla="*/ 654796 h 1589714"/>
              <a:gd name="connsiteX7" fmla="*/ 2086009 w 3944147"/>
              <a:gd name="connsiteY7" fmla="*/ 928660 h 1589714"/>
              <a:gd name="connsiteX8" fmla="*/ 2748019 w 3944147"/>
              <a:gd name="connsiteY8" fmla="*/ 228989 h 1589714"/>
              <a:gd name="connsiteX9" fmla="*/ 3410029 w 3944147"/>
              <a:gd name="connsiteY9" fmla="*/ 304021 h 1589714"/>
              <a:gd name="connsiteX10" fmla="*/ 3741034 w 3944147"/>
              <a:gd name="connsiteY10" fmla="*/ 511531 h 15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44147" h="1589714">
                <a:moveTo>
                  <a:pt x="3944147" y="643181"/>
                </a:moveTo>
                <a:lnTo>
                  <a:pt x="427448" y="1589714"/>
                </a:lnTo>
                <a:lnTo>
                  <a:pt x="0" y="1597"/>
                </a:lnTo>
                <a:lnTo>
                  <a:pt x="17443" y="0"/>
                </a:lnTo>
                <a:cubicBezTo>
                  <a:pt x="44811" y="1315"/>
                  <a:pt x="72395" y="6708"/>
                  <a:pt x="99979" y="17026"/>
                </a:cubicBezTo>
                <a:cubicBezTo>
                  <a:pt x="320649" y="97683"/>
                  <a:pt x="541319" y="491601"/>
                  <a:pt x="761989" y="613529"/>
                </a:cubicBezTo>
                <a:cubicBezTo>
                  <a:pt x="982659" y="735454"/>
                  <a:pt x="1203329" y="585390"/>
                  <a:pt x="1423999" y="654796"/>
                </a:cubicBezTo>
                <a:cubicBezTo>
                  <a:pt x="1644669" y="722322"/>
                  <a:pt x="1865339" y="1011196"/>
                  <a:pt x="2086009" y="928660"/>
                </a:cubicBezTo>
                <a:cubicBezTo>
                  <a:pt x="2306679" y="848002"/>
                  <a:pt x="2527349" y="397811"/>
                  <a:pt x="2748019" y="228989"/>
                </a:cubicBezTo>
                <a:cubicBezTo>
                  <a:pt x="2968689" y="60167"/>
                  <a:pt x="3189359" y="172715"/>
                  <a:pt x="3410029" y="304021"/>
                </a:cubicBezTo>
                <a:cubicBezTo>
                  <a:pt x="3520364" y="369674"/>
                  <a:pt x="3630699" y="440016"/>
                  <a:pt x="3741034" y="511531"/>
                </a:cubicBezTo>
                <a:close/>
              </a:path>
            </a:pathLst>
          </a:custGeom>
          <a:solidFill>
            <a:schemeClr val="accent3"/>
          </a:solidFill>
          <a:ln w="9525" cap="rnd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3A40D8F-8D46-F0BE-3A2E-C0FA376802B2}"/>
              </a:ext>
            </a:extLst>
          </p:cNvPr>
          <p:cNvGrpSpPr/>
          <p:nvPr userDrawn="1"/>
        </p:nvGrpSpPr>
        <p:grpSpPr>
          <a:xfrm>
            <a:off x="918826" y="5310603"/>
            <a:ext cx="399647" cy="366796"/>
            <a:chOff x="7516903" y="3731229"/>
            <a:chExt cx="399647" cy="366796"/>
          </a:xfrm>
          <a:solidFill>
            <a:schemeClr val="accent2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29135AB-8E93-5E2E-C4BC-FB53DE509D36}"/>
                </a:ext>
              </a:extLst>
            </p:cNvPr>
            <p:cNvSpPr/>
            <p:nvPr/>
          </p:nvSpPr>
          <p:spPr>
            <a:xfrm>
              <a:off x="7516903" y="3791988"/>
              <a:ext cx="226750" cy="306037"/>
            </a:xfrm>
            <a:custGeom>
              <a:avLst/>
              <a:gdLst>
                <a:gd name="connsiteX0" fmla="*/ 224655 w 226750"/>
                <a:gd name="connsiteY0" fmla="*/ 169122 h 306037"/>
                <a:gd name="connsiteX1" fmla="*/ 132930 w 226750"/>
                <a:gd name="connsiteY1" fmla="*/ 24818 h 306037"/>
                <a:gd name="connsiteX2" fmla="*/ 77685 w 226750"/>
                <a:gd name="connsiteY2" fmla="*/ 1291 h 306037"/>
                <a:gd name="connsiteX3" fmla="*/ 20535 w 226750"/>
                <a:gd name="connsiteY3" fmla="*/ 13769 h 306037"/>
                <a:gd name="connsiteX4" fmla="*/ 1485 w 226750"/>
                <a:gd name="connsiteY4" fmla="*/ 67204 h 306037"/>
                <a:gd name="connsiteX5" fmla="*/ 32631 w 226750"/>
                <a:gd name="connsiteY5" fmla="*/ 112924 h 306037"/>
                <a:gd name="connsiteX6" fmla="*/ 55587 w 226750"/>
                <a:gd name="connsiteY6" fmla="*/ 166074 h 306037"/>
                <a:gd name="connsiteX7" fmla="*/ 99592 w 226750"/>
                <a:gd name="connsiteY7" fmla="*/ 198364 h 306037"/>
                <a:gd name="connsiteX8" fmla="*/ 82066 w 226750"/>
                <a:gd name="connsiteY8" fmla="*/ 234749 h 306037"/>
                <a:gd name="connsiteX9" fmla="*/ 83019 w 226750"/>
                <a:gd name="connsiteY9" fmla="*/ 274564 h 306037"/>
                <a:gd name="connsiteX10" fmla="*/ 143026 w 226750"/>
                <a:gd name="connsiteY10" fmla="*/ 305329 h 306037"/>
                <a:gd name="connsiteX11" fmla="*/ 202557 w 226750"/>
                <a:gd name="connsiteY11" fmla="*/ 266372 h 306037"/>
                <a:gd name="connsiteX12" fmla="*/ 226751 w 226750"/>
                <a:gd name="connsiteY12" fmla="*/ 199697 h 30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750" h="306037">
                  <a:moveTo>
                    <a:pt x="224655" y="169122"/>
                  </a:moveTo>
                  <a:cubicBezTo>
                    <a:pt x="222179" y="109972"/>
                    <a:pt x="182460" y="57203"/>
                    <a:pt x="132930" y="24818"/>
                  </a:cubicBezTo>
                  <a:cubicBezTo>
                    <a:pt x="116358" y="13206"/>
                    <a:pt x="97540" y="5192"/>
                    <a:pt x="77685" y="1291"/>
                  </a:cubicBezTo>
                  <a:cubicBezTo>
                    <a:pt x="57731" y="-2460"/>
                    <a:pt x="37109" y="2042"/>
                    <a:pt x="20535" y="13769"/>
                  </a:cubicBezTo>
                  <a:cubicBezTo>
                    <a:pt x="4069" y="26168"/>
                    <a:pt x="-3423" y="47186"/>
                    <a:pt x="1485" y="67204"/>
                  </a:cubicBezTo>
                  <a:cubicBezTo>
                    <a:pt x="6819" y="85016"/>
                    <a:pt x="22630" y="97304"/>
                    <a:pt x="32631" y="112924"/>
                  </a:cubicBezTo>
                  <a:cubicBezTo>
                    <a:pt x="42632" y="128545"/>
                    <a:pt x="47014" y="148738"/>
                    <a:pt x="55587" y="166074"/>
                  </a:cubicBezTo>
                  <a:cubicBezTo>
                    <a:pt x="64159" y="183410"/>
                    <a:pt x="80352" y="199602"/>
                    <a:pt x="99592" y="198364"/>
                  </a:cubicBezTo>
                  <a:cubicBezTo>
                    <a:pt x="92144" y="209651"/>
                    <a:pt x="86249" y="221889"/>
                    <a:pt x="82066" y="234749"/>
                  </a:cubicBezTo>
                  <a:cubicBezTo>
                    <a:pt x="77895" y="247750"/>
                    <a:pt x="78231" y="261777"/>
                    <a:pt x="83019" y="274564"/>
                  </a:cubicBezTo>
                  <a:cubicBezTo>
                    <a:pt x="94195" y="296785"/>
                    <a:pt x="118460" y="309225"/>
                    <a:pt x="143026" y="305329"/>
                  </a:cubicBezTo>
                  <a:cubicBezTo>
                    <a:pt x="167230" y="300702"/>
                    <a:pt x="188627" y="286700"/>
                    <a:pt x="202557" y="266372"/>
                  </a:cubicBezTo>
                  <a:cubicBezTo>
                    <a:pt x="217131" y="246751"/>
                    <a:pt x="217797" y="222748"/>
                    <a:pt x="226751" y="1996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AE1A9A2-08C8-8F20-69E2-52974B50A023}"/>
                </a:ext>
              </a:extLst>
            </p:cNvPr>
            <p:cNvSpPr/>
            <p:nvPr/>
          </p:nvSpPr>
          <p:spPr>
            <a:xfrm>
              <a:off x="7630497" y="3838618"/>
              <a:ext cx="84296" cy="104489"/>
            </a:xfrm>
            <a:custGeom>
              <a:avLst/>
              <a:gdLst>
                <a:gd name="connsiteX0" fmla="*/ 84011 w 84296"/>
                <a:gd name="connsiteY0" fmla="*/ 103061 h 104489"/>
                <a:gd name="connsiteX1" fmla="*/ 10382 w 84296"/>
                <a:gd name="connsiteY1" fmla="*/ 1524 h 104489"/>
                <a:gd name="connsiteX2" fmla="*/ 5810 w 84296"/>
                <a:gd name="connsiteY2" fmla="*/ 0 h 104489"/>
                <a:gd name="connsiteX3" fmla="*/ 0 w 84296"/>
                <a:gd name="connsiteY3" fmla="*/ 8763 h 104489"/>
                <a:gd name="connsiteX4" fmla="*/ 11811 w 84296"/>
                <a:gd name="connsiteY4" fmla="*/ 34862 h 104489"/>
                <a:gd name="connsiteX5" fmla="*/ 48863 w 84296"/>
                <a:gd name="connsiteY5" fmla="*/ 71152 h 104489"/>
                <a:gd name="connsiteX6" fmla="*/ 84296 w 84296"/>
                <a:gd name="connsiteY6" fmla="*/ 104489 h 10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96" h="104489">
                  <a:moveTo>
                    <a:pt x="84011" y="103061"/>
                  </a:moveTo>
                  <a:cubicBezTo>
                    <a:pt x="74861" y="60357"/>
                    <a:pt x="48128" y="23491"/>
                    <a:pt x="10382" y="1524"/>
                  </a:cubicBezTo>
                  <a:cubicBezTo>
                    <a:pt x="9014" y="633"/>
                    <a:pt x="7440" y="108"/>
                    <a:pt x="5810" y="0"/>
                  </a:cubicBezTo>
                  <a:cubicBezTo>
                    <a:pt x="2000" y="0"/>
                    <a:pt x="0" y="4858"/>
                    <a:pt x="0" y="8763"/>
                  </a:cubicBezTo>
                  <a:cubicBezTo>
                    <a:pt x="944" y="18529"/>
                    <a:pt x="5098" y="27706"/>
                    <a:pt x="11811" y="34862"/>
                  </a:cubicBezTo>
                  <a:cubicBezTo>
                    <a:pt x="22656" y="48405"/>
                    <a:pt x="35097" y="60590"/>
                    <a:pt x="48863" y="71152"/>
                  </a:cubicBezTo>
                  <a:cubicBezTo>
                    <a:pt x="61817" y="80677"/>
                    <a:pt x="76486" y="90202"/>
                    <a:pt x="84296" y="10448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215E527-644E-0B41-5966-52F4C9BE3A2D}"/>
                </a:ext>
              </a:extLst>
            </p:cNvPr>
            <p:cNvSpPr/>
            <p:nvPr/>
          </p:nvSpPr>
          <p:spPr>
            <a:xfrm>
              <a:off x="7585394" y="3832403"/>
              <a:ext cx="40626" cy="32885"/>
            </a:xfrm>
            <a:custGeom>
              <a:avLst/>
              <a:gdLst>
                <a:gd name="connsiteX0" fmla="*/ 40626 w 40626"/>
                <a:gd name="connsiteY0" fmla="*/ 32886 h 32885"/>
                <a:gd name="connsiteX1" fmla="*/ 12527 w 40626"/>
                <a:gd name="connsiteY1" fmla="*/ 21170 h 32885"/>
                <a:gd name="connsiteX2" fmla="*/ 3764 w 40626"/>
                <a:gd name="connsiteY2" fmla="*/ 16312 h 32885"/>
                <a:gd name="connsiteX3" fmla="*/ 49 w 40626"/>
                <a:gd name="connsiteY3" fmla="*/ 7454 h 32885"/>
                <a:gd name="connsiteX4" fmla="*/ 7383 w 40626"/>
                <a:gd name="connsiteY4" fmla="*/ 215 h 32885"/>
                <a:gd name="connsiteX5" fmla="*/ 18051 w 40626"/>
                <a:gd name="connsiteY5" fmla="*/ 1929 h 32885"/>
                <a:gd name="connsiteX6" fmla="*/ 39578 w 40626"/>
                <a:gd name="connsiteY6" fmla="*/ 29837 h 32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26" h="32885">
                  <a:moveTo>
                    <a:pt x="40626" y="32886"/>
                  </a:moveTo>
                  <a:lnTo>
                    <a:pt x="12527" y="21170"/>
                  </a:lnTo>
                  <a:cubicBezTo>
                    <a:pt x="9343" y="20079"/>
                    <a:pt x="6376" y="18435"/>
                    <a:pt x="3764" y="16312"/>
                  </a:cubicBezTo>
                  <a:cubicBezTo>
                    <a:pt x="1110" y="14175"/>
                    <a:pt x="-286" y="10844"/>
                    <a:pt x="49" y="7454"/>
                  </a:cubicBezTo>
                  <a:cubicBezTo>
                    <a:pt x="865" y="3813"/>
                    <a:pt x="3732" y="983"/>
                    <a:pt x="7383" y="215"/>
                  </a:cubicBezTo>
                  <a:cubicBezTo>
                    <a:pt x="11031" y="-365"/>
                    <a:pt x="14769" y="236"/>
                    <a:pt x="18051" y="1929"/>
                  </a:cubicBezTo>
                  <a:cubicBezTo>
                    <a:pt x="28171" y="8535"/>
                    <a:pt x="35758" y="18372"/>
                    <a:pt x="39578" y="2983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1017DA6-49B2-46B1-3E4A-CF1626B41972}"/>
                </a:ext>
              </a:extLst>
            </p:cNvPr>
            <p:cNvSpPr/>
            <p:nvPr/>
          </p:nvSpPr>
          <p:spPr>
            <a:xfrm>
              <a:off x="7547171" y="3850809"/>
              <a:ext cx="121521" cy="64200"/>
            </a:xfrm>
            <a:custGeom>
              <a:avLst/>
              <a:gdLst>
                <a:gd name="connsiteX0" fmla="*/ 121522 w 121521"/>
                <a:gd name="connsiteY0" fmla="*/ 64200 h 64200"/>
                <a:gd name="connsiteX1" fmla="*/ 32939 w 121521"/>
                <a:gd name="connsiteY1" fmla="*/ 42198 h 64200"/>
                <a:gd name="connsiteX2" fmla="*/ 8555 w 121521"/>
                <a:gd name="connsiteY2" fmla="*/ 32673 h 64200"/>
                <a:gd name="connsiteX3" fmla="*/ 1221 w 121521"/>
                <a:gd name="connsiteY3" fmla="*/ 9527 h 64200"/>
                <a:gd name="connsiteX4" fmla="*/ 17985 w 121521"/>
                <a:gd name="connsiteY4" fmla="*/ 2 h 64200"/>
                <a:gd name="connsiteX5" fmla="*/ 37511 w 121521"/>
                <a:gd name="connsiteY5" fmla="*/ 4955 h 64200"/>
                <a:gd name="connsiteX6" fmla="*/ 121522 w 121521"/>
                <a:gd name="connsiteY6" fmla="*/ 63819 h 6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521" h="64200">
                  <a:moveTo>
                    <a:pt x="121522" y="64200"/>
                  </a:moveTo>
                  <a:cubicBezTo>
                    <a:pt x="92089" y="57152"/>
                    <a:pt x="62467" y="48389"/>
                    <a:pt x="32939" y="42198"/>
                  </a:cubicBezTo>
                  <a:cubicBezTo>
                    <a:pt x="24198" y="40899"/>
                    <a:pt x="15862" y="37643"/>
                    <a:pt x="8555" y="32673"/>
                  </a:cubicBezTo>
                  <a:cubicBezTo>
                    <a:pt x="1116" y="27535"/>
                    <a:pt x="-1902" y="18012"/>
                    <a:pt x="1221" y="9527"/>
                  </a:cubicBezTo>
                  <a:cubicBezTo>
                    <a:pt x="4671" y="3550"/>
                    <a:pt x="11084" y="-94"/>
                    <a:pt x="17985" y="2"/>
                  </a:cubicBezTo>
                  <a:cubicBezTo>
                    <a:pt x="24782" y="177"/>
                    <a:pt x="31453" y="1870"/>
                    <a:pt x="37511" y="4955"/>
                  </a:cubicBezTo>
                  <a:cubicBezTo>
                    <a:pt x="68944" y="18766"/>
                    <a:pt x="95519" y="41436"/>
                    <a:pt x="121522" y="6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D7E9E4D-6298-141D-86D1-F07A683CF18F}"/>
                </a:ext>
              </a:extLst>
            </p:cNvPr>
            <p:cNvSpPr/>
            <p:nvPr/>
          </p:nvSpPr>
          <p:spPr>
            <a:xfrm>
              <a:off x="7574019" y="3913999"/>
              <a:ext cx="140774" cy="42137"/>
            </a:xfrm>
            <a:custGeom>
              <a:avLst/>
              <a:gdLst>
                <a:gd name="connsiteX0" fmla="*/ 140775 w 140774"/>
                <a:gd name="connsiteY0" fmla="*/ 39205 h 42137"/>
                <a:gd name="connsiteX1" fmla="*/ 73433 w 140774"/>
                <a:gd name="connsiteY1" fmla="*/ 41967 h 42137"/>
                <a:gd name="connsiteX2" fmla="*/ 9329 w 140774"/>
                <a:gd name="connsiteY2" fmla="*/ 26346 h 42137"/>
                <a:gd name="connsiteX3" fmla="*/ 1138 w 140774"/>
                <a:gd name="connsiteY3" fmla="*/ 16821 h 42137"/>
                <a:gd name="connsiteX4" fmla="*/ 2281 w 140774"/>
                <a:gd name="connsiteY4" fmla="*/ 4629 h 42137"/>
                <a:gd name="connsiteX5" fmla="*/ 15807 w 140774"/>
                <a:gd name="connsiteY5" fmla="*/ 57 h 42137"/>
                <a:gd name="connsiteX6" fmla="*/ 140775 w 140774"/>
                <a:gd name="connsiteY6" fmla="*/ 39300 h 4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774" h="42137">
                  <a:moveTo>
                    <a:pt x="140775" y="39205"/>
                  </a:moveTo>
                  <a:cubicBezTo>
                    <a:pt x="118291" y="38605"/>
                    <a:pt x="95792" y="39528"/>
                    <a:pt x="73433" y="41967"/>
                  </a:cubicBezTo>
                  <a:cubicBezTo>
                    <a:pt x="51049" y="42920"/>
                    <a:pt x="27046" y="40158"/>
                    <a:pt x="9329" y="26346"/>
                  </a:cubicBezTo>
                  <a:cubicBezTo>
                    <a:pt x="5874" y="23874"/>
                    <a:pt x="3065" y="20607"/>
                    <a:pt x="1138" y="16821"/>
                  </a:cubicBezTo>
                  <a:cubicBezTo>
                    <a:pt x="-718" y="12850"/>
                    <a:pt x="-281" y="8186"/>
                    <a:pt x="2281" y="4629"/>
                  </a:cubicBezTo>
                  <a:cubicBezTo>
                    <a:pt x="5972" y="1316"/>
                    <a:pt x="10862" y="-337"/>
                    <a:pt x="15807" y="57"/>
                  </a:cubicBezTo>
                  <a:cubicBezTo>
                    <a:pt x="60629" y="-847"/>
                    <a:pt x="104516" y="12935"/>
                    <a:pt x="140775" y="3930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2EA1BBA-27D2-8819-2584-7F7B1AD78E8C}"/>
                </a:ext>
              </a:extLst>
            </p:cNvPr>
            <p:cNvSpPr/>
            <p:nvPr/>
          </p:nvSpPr>
          <p:spPr>
            <a:xfrm>
              <a:off x="7548572" y="3807837"/>
              <a:ext cx="29908" cy="29908"/>
            </a:xfrm>
            <a:custGeom>
              <a:avLst/>
              <a:gdLst>
                <a:gd name="connsiteX0" fmla="*/ 11 w 29908"/>
                <a:gd name="connsiteY0" fmla="*/ 14398 h 29908"/>
                <a:gd name="connsiteX1" fmla="*/ 14398 w 29908"/>
                <a:gd name="connsiteY1" fmla="*/ 29898 h 29908"/>
                <a:gd name="connsiteX2" fmla="*/ 29898 w 29908"/>
                <a:gd name="connsiteY2" fmla="*/ 15511 h 29908"/>
                <a:gd name="connsiteX3" fmla="*/ 15631 w 29908"/>
                <a:gd name="connsiteY3" fmla="*/ 16 h 29908"/>
                <a:gd name="connsiteX4" fmla="*/ 15 w 29908"/>
                <a:gd name="connsiteY4" fmla="*/ 14278 h 29908"/>
                <a:gd name="connsiteX5" fmla="*/ 11 w 29908"/>
                <a:gd name="connsiteY5" fmla="*/ 14398 h 29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08" h="29908">
                  <a:moveTo>
                    <a:pt x="11" y="14398"/>
                  </a:moveTo>
                  <a:cubicBezTo>
                    <a:pt x="-297" y="22652"/>
                    <a:pt x="6145" y="29591"/>
                    <a:pt x="14398" y="29898"/>
                  </a:cubicBezTo>
                  <a:cubicBezTo>
                    <a:pt x="22652" y="30206"/>
                    <a:pt x="29591" y="23764"/>
                    <a:pt x="29898" y="15511"/>
                  </a:cubicBezTo>
                  <a:cubicBezTo>
                    <a:pt x="30204" y="7304"/>
                    <a:pt x="23835" y="387"/>
                    <a:pt x="15631" y="16"/>
                  </a:cubicBezTo>
                  <a:cubicBezTo>
                    <a:pt x="7381" y="-358"/>
                    <a:pt x="389" y="6027"/>
                    <a:pt x="15" y="14278"/>
                  </a:cubicBezTo>
                  <a:cubicBezTo>
                    <a:pt x="14" y="14318"/>
                    <a:pt x="12" y="14358"/>
                    <a:pt x="11" y="143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B341C4C-C699-6205-AF13-2AF1185BDFC0}"/>
                </a:ext>
              </a:extLst>
            </p:cNvPr>
            <p:cNvSpPr/>
            <p:nvPr/>
          </p:nvSpPr>
          <p:spPr>
            <a:xfrm>
              <a:off x="7617067" y="3965492"/>
              <a:ext cx="82105" cy="56959"/>
            </a:xfrm>
            <a:custGeom>
              <a:avLst/>
              <a:gdLst>
                <a:gd name="connsiteX0" fmla="*/ 80963 w 82105"/>
                <a:gd name="connsiteY0" fmla="*/ 381 h 56959"/>
                <a:gd name="connsiteX1" fmla="*/ 1429 w 82105"/>
                <a:gd name="connsiteY1" fmla="*/ 48863 h 56959"/>
                <a:gd name="connsiteX2" fmla="*/ 0 w 82105"/>
                <a:gd name="connsiteY2" fmla="*/ 52102 h 56959"/>
                <a:gd name="connsiteX3" fmla="*/ 6096 w 82105"/>
                <a:gd name="connsiteY3" fmla="*/ 56960 h 56959"/>
                <a:gd name="connsiteX4" fmla="*/ 26194 w 82105"/>
                <a:gd name="connsiteY4" fmla="*/ 49721 h 56959"/>
                <a:gd name="connsiteX5" fmla="*/ 55340 w 82105"/>
                <a:gd name="connsiteY5" fmla="*/ 24384 h 56959"/>
                <a:gd name="connsiteX6" fmla="*/ 82105 w 82105"/>
                <a:gd name="connsiteY6" fmla="*/ 0 h 5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105" h="56959">
                  <a:moveTo>
                    <a:pt x="80963" y="381"/>
                  </a:moveTo>
                  <a:cubicBezTo>
                    <a:pt x="48811" y="4632"/>
                    <a:pt x="19938" y="22232"/>
                    <a:pt x="1429" y="48863"/>
                  </a:cubicBezTo>
                  <a:cubicBezTo>
                    <a:pt x="633" y="49771"/>
                    <a:pt x="134" y="50902"/>
                    <a:pt x="0" y="52102"/>
                  </a:cubicBezTo>
                  <a:cubicBezTo>
                    <a:pt x="0" y="54959"/>
                    <a:pt x="3238" y="56674"/>
                    <a:pt x="6096" y="56960"/>
                  </a:cubicBezTo>
                  <a:cubicBezTo>
                    <a:pt x="13412" y="56838"/>
                    <a:pt x="20481" y="54292"/>
                    <a:pt x="26194" y="49721"/>
                  </a:cubicBezTo>
                  <a:cubicBezTo>
                    <a:pt x="36894" y="42479"/>
                    <a:pt x="46680" y="33972"/>
                    <a:pt x="55340" y="24384"/>
                  </a:cubicBezTo>
                  <a:cubicBezTo>
                    <a:pt x="62452" y="14468"/>
                    <a:pt x="71572" y="6160"/>
                    <a:pt x="82105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F74AFF0-8581-E11F-0044-4EBD909F72E8}"/>
                </a:ext>
              </a:extLst>
            </p:cNvPr>
            <p:cNvSpPr/>
            <p:nvPr/>
          </p:nvSpPr>
          <p:spPr>
            <a:xfrm>
              <a:off x="7614147" y="4023594"/>
              <a:ext cx="26161" cy="28769"/>
            </a:xfrm>
            <a:custGeom>
              <a:avLst/>
              <a:gdLst>
                <a:gd name="connsiteX0" fmla="*/ 26162 w 26161"/>
                <a:gd name="connsiteY0" fmla="*/ 0 h 28769"/>
                <a:gd name="connsiteX1" fmla="*/ 15874 w 26161"/>
                <a:gd name="connsiteY1" fmla="*/ 20193 h 28769"/>
                <a:gd name="connsiteX2" fmla="*/ 11779 w 26161"/>
                <a:gd name="connsiteY2" fmla="*/ 26384 h 28769"/>
                <a:gd name="connsiteX3" fmla="*/ 4921 w 26161"/>
                <a:gd name="connsiteY3" fmla="*/ 28670 h 28769"/>
                <a:gd name="connsiteX4" fmla="*/ 63 w 26161"/>
                <a:gd name="connsiteY4" fmla="*/ 22765 h 28769"/>
                <a:gd name="connsiteX5" fmla="*/ 1968 w 26161"/>
                <a:gd name="connsiteY5" fmla="*/ 14954 h 28769"/>
                <a:gd name="connsiteX6" fmla="*/ 23875 w 26161"/>
                <a:gd name="connsiteY6" fmla="*/ 571 h 2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1" h="28769">
                  <a:moveTo>
                    <a:pt x="26162" y="0"/>
                  </a:moveTo>
                  <a:lnTo>
                    <a:pt x="15874" y="20193"/>
                  </a:lnTo>
                  <a:cubicBezTo>
                    <a:pt x="14860" y="22469"/>
                    <a:pt x="13476" y="24561"/>
                    <a:pt x="11779" y="26384"/>
                  </a:cubicBezTo>
                  <a:cubicBezTo>
                    <a:pt x="10004" y="28222"/>
                    <a:pt x="7443" y="29076"/>
                    <a:pt x="4921" y="28670"/>
                  </a:cubicBezTo>
                  <a:cubicBezTo>
                    <a:pt x="2296" y="27807"/>
                    <a:pt x="403" y="25507"/>
                    <a:pt x="63" y="22765"/>
                  </a:cubicBezTo>
                  <a:cubicBezTo>
                    <a:pt x="-219" y="20019"/>
                    <a:pt x="454" y="17261"/>
                    <a:pt x="1968" y="14954"/>
                  </a:cubicBezTo>
                  <a:cubicBezTo>
                    <a:pt x="7417" y="7802"/>
                    <a:pt x="15147" y="2728"/>
                    <a:pt x="23875" y="57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69D6C84-BEFC-B4E6-C4E8-2D615909A321}"/>
                </a:ext>
              </a:extLst>
            </p:cNvPr>
            <p:cNvSpPr/>
            <p:nvPr/>
          </p:nvSpPr>
          <p:spPr>
            <a:xfrm>
              <a:off x="7635355" y="3996733"/>
              <a:ext cx="36671" cy="75371"/>
            </a:xfrm>
            <a:custGeom>
              <a:avLst/>
              <a:gdLst>
                <a:gd name="connsiteX0" fmla="*/ 36671 w 36671"/>
                <a:gd name="connsiteY0" fmla="*/ 0 h 75371"/>
                <a:gd name="connsiteX1" fmla="*/ 25241 w 36671"/>
                <a:gd name="connsiteY1" fmla="*/ 54674 h 75371"/>
                <a:gd name="connsiteX2" fmla="*/ 20193 w 36671"/>
                <a:gd name="connsiteY2" fmla="*/ 69818 h 75371"/>
                <a:gd name="connsiteX3" fmla="*/ 6191 w 36671"/>
                <a:gd name="connsiteY3" fmla="*/ 74771 h 75371"/>
                <a:gd name="connsiteX4" fmla="*/ 0 w 36671"/>
                <a:gd name="connsiteY4" fmla="*/ 64675 h 75371"/>
                <a:gd name="connsiteX5" fmla="*/ 2572 w 36671"/>
                <a:gd name="connsiteY5" fmla="*/ 52673 h 75371"/>
                <a:gd name="connsiteX6" fmla="*/ 36671 w 36671"/>
                <a:gd name="connsiteY6" fmla="*/ 0 h 7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71" h="75371">
                  <a:moveTo>
                    <a:pt x="36671" y="0"/>
                  </a:moveTo>
                  <a:cubicBezTo>
                    <a:pt x="33052" y="18098"/>
                    <a:pt x="28384" y="36481"/>
                    <a:pt x="25241" y="54674"/>
                  </a:cubicBezTo>
                  <a:cubicBezTo>
                    <a:pt x="24694" y="60032"/>
                    <a:pt x="22970" y="65204"/>
                    <a:pt x="20193" y="69818"/>
                  </a:cubicBezTo>
                  <a:cubicBezTo>
                    <a:pt x="17186" y="74450"/>
                    <a:pt x="11441" y="76482"/>
                    <a:pt x="6191" y="74771"/>
                  </a:cubicBezTo>
                  <a:cubicBezTo>
                    <a:pt x="2481" y="72744"/>
                    <a:pt x="125" y="68901"/>
                    <a:pt x="0" y="64675"/>
                  </a:cubicBezTo>
                  <a:cubicBezTo>
                    <a:pt x="-1" y="60538"/>
                    <a:pt x="875" y="56447"/>
                    <a:pt x="2572" y="52673"/>
                  </a:cubicBezTo>
                  <a:cubicBezTo>
                    <a:pt x="11244" y="33511"/>
                    <a:pt x="22738" y="15756"/>
                    <a:pt x="36671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8B0F483-C6D4-74E3-28D4-34E01330EE83}"/>
                </a:ext>
              </a:extLst>
            </p:cNvPr>
            <p:cNvSpPr/>
            <p:nvPr/>
          </p:nvSpPr>
          <p:spPr>
            <a:xfrm>
              <a:off x="7667290" y="3968063"/>
              <a:ext cx="43503" cy="97782"/>
            </a:xfrm>
            <a:custGeom>
              <a:avLst/>
              <a:gdLst>
                <a:gd name="connsiteX0" fmla="*/ 43503 w 43503"/>
                <a:gd name="connsiteY0" fmla="*/ 0 h 97782"/>
                <a:gd name="connsiteX1" fmla="*/ 37598 w 43503"/>
                <a:gd name="connsiteY1" fmla="*/ 48482 h 97782"/>
                <a:gd name="connsiteX2" fmla="*/ 18548 w 43503"/>
                <a:gd name="connsiteY2" fmla="*/ 92678 h 97782"/>
                <a:gd name="connsiteX3" fmla="*/ 10642 w 43503"/>
                <a:gd name="connsiteY3" fmla="*/ 97441 h 97782"/>
                <a:gd name="connsiteX4" fmla="*/ 2070 w 43503"/>
                <a:gd name="connsiteY4" fmla="*/ 95155 h 97782"/>
                <a:gd name="connsiteX5" fmla="*/ 355 w 43503"/>
                <a:gd name="connsiteY5" fmla="*/ 84963 h 97782"/>
                <a:gd name="connsiteX6" fmla="*/ 43122 w 43503"/>
                <a:gd name="connsiteY6" fmla="*/ 0 h 97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503" h="97782">
                  <a:moveTo>
                    <a:pt x="43503" y="0"/>
                  </a:moveTo>
                  <a:cubicBezTo>
                    <a:pt x="40429" y="16007"/>
                    <a:pt x="38456" y="32206"/>
                    <a:pt x="37598" y="48482"/>
                  </a:cubicBezTo>
                  <a:cubicBezTo>
                    <a:pt x="36582" y="64982"/>
                    <a:pt x="29845" y="80610"/>
                    <a:pt x="18548" y="92678"/>
                  </a:cubicBezTo>
                  <a:cubicBezTo>
                    <a:pt x="16342" y="94890"/>
                    <a:pt x="13628" y="96526"/>
                    <a:pt x="10642" y="97441"/>
                  </a:cubicBezTo>
                  <a:cubicBezTo>
                    <a:pt x="7582" y="98332"/>
                    <a:pt x="4280" y="97451"/>
                    <a:pt x="2070" y="95155"/>
                  </a:cubicBezTo>
                  <a:cubicBezTo>
                    <a:pt x="151" y="92126"/>
                    <a:pt x="-467" y="88453"/>
                    <a:pt x="355" y="84963"/>
                  </a:cubicBezTo>
                  <a:cubicBezTo>
                    <a:pt x="4923" y="52723"/>
                    <a:pt x="19948" y="22874"/>
                    <a:pt x="43122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A3A5641-3166-A3FB-381E-F50C67D14CA8}"/>
                </a:ext>
              </a:extLst>
            </p:cNvPr>
            <p:cNvSpPr/>
            <p:nvPr/>
          </p:nvSpPr>
          <p:spPr>
            <a:xfrm>
              <a:off x="7726650" y="3731229"/>
              <a:ext cx="189900" cy="319277"/>
            </a:xfrm>
            <a:custGeom>
              <a:avLst/>
              <a:gdLst>
                <a:gd name="connsiteX0" fmla="*/ 14527 w 189900"/>
                <a:gd name="connsiteY0" fmla="*/ 233500 h 319277"/>
                <a:gd name="connsiteX1" fmla="*/ 28053 w 189900"/>
                <a:gd name="connsiteY1" fmla="*/ 63098 h 319277"/>
                <a:gd name="connsiteX2" fmla="*/ 66153 w 189900"/>
                <a:gd name="connsiteY2" fmla="*/ 16425 h 319277"/>
                <a:gd name="connsiteX3" fmla="*/ 122827 w 189900"/>
                <a:gd name="connsiteY3" fmla="*/ 614 h 319277"/>
                <a:gd name="connsiteX4" fmla="*/ 164928 w 189900"/>
                <a:gd name="connsiteY4" fmla="*/ 38714 h 319277"/>
                <a:gd name="connsiteX5" fmla="*/ 158736 w 189900"/>
                <a:gd name="connsiteY5" fmla="*/ 93673 h 319277"/>
                <a:gd name="connsiteX6" fmla="*/ 163403 w 189900"/>
                <a:gd name="connsiteY6" fmla="*/ 150823 h 319277"/>
                <a:gd name="connsiteX7" fmla="*/ 139495 w 189900"/>
                <a:gd name="connsiteY7" fmla="*/ 199972 h 319277"/>
                <a:gd name="connsiteX8" fmla="*/ 172071 w 189900"/>
                <a:gd name="connsiteY8" fmla="*/ 223975 h 319277"/>
                <a:gd name="connsiteX9" fmla="*/ 189883 w 189900"/>
                <a:gd name="connsiteY9" fmla="*/ 259598 h 319277"/>
                <a:gd name="connsiteX10" fmla="*/ 150830 w 189900"/>
                <a:gd name="connsiteY10" fmla="*/ 315224 h 319277"/>
                <a:gd name="connsiteX11" fmla="*/ 79964 w 189900"/>
                <a:gd name="connsiteY11" fmla="*/ 308557 h 319277"/>
                <a:gd name="connsiteX12" fmla="*/ 27577 w 189900"/>
                <a:gd name="connsiteY12" fmla="*/ 260932 h 31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900" h="319277">
                  <a:moveTo>
                    <a:pt x="14527" y="233500"/>
                  </a:moveTo>
                  <a:cubicBezTo>
                    <a:pt x="-10999" y="180065"/>
                    <a:pt x="-617" y="114914"/>
                    <a:pt x="28053" y="63098"/>
                  </a:cubicBezTo>
                  <a:cubicBezTo>
                    <a:pt x="37323" y="45030"/>
                    <a:pt x="50307" y="29125"/>
                    <a:pt x="66153" y="16425"/>
                  </a:cubicBezTo>
                  <a:cubicBezTo>
                    <a:pt x="82136" y="3721"/>
                    <a:pt x="102576" y="-1982"/>
                    <a:pt x="122827" y="614"/>
                  </a:cubicBezTo>
                  <a:cubicBezTo>
                    <a:pt x="143234" y="3716"/>
                    <a:pt x="159810" y="18717"/>
                    <a:pt x="164928" y="38714"/>
                  </a:cubicBezTo>
                  <a:cubicBezTo>
                    <a:pt x="168547" y="56907"/>
                    <a:pt x="160355" y="75195"/>
                    <a:pt x="158736" y="93673"/>
                  </a:cubicBezTo>
                  <a:cubicBezTo>
                    <a:pt x="157117" y="112152"/>
                    <a:pt x="162832" y="131773"/>
                    <a:pt x="163403" y="150823"/>
                  </a:cubicBezTo>
                  <a:cubicBezTo>
                    <a:pt x="163975" y="169873"/>
                    <a:pt x="157212" y="192162"/>
                    <a:pt x="139495" y="199972"/>
                  </a:cubicBezTo>
                  <a:cubicBezTo>
                    <a:pt x="151404" y="206440"/>
                    <a:pt x="162366" y="214517"/>
                    <a:pt x="172071" y="223975"/>
                  </a:cubicBezTo>
                  <a:cubicBezTo>
                    <a:pt x="181878" y="233485"/>
                    <a:pt x="188160" y="246047"/>
                    <a:pt x="189883" y="259598"/>
                  </a:cubicBezTo>
                  <a:cubicBezTo>
                    <a:pt x="190503" y="284707"/>
                    <a:pt x="174657" y="307278"/>
                    <a:pt x="150830" y="315224"/>
                  </a:cubicBezTo>
                  <a:cubicBezTo>
                    <a:pt x="127248" y="322386"/>
                    <a:pt x="101796" y="319992"/>
                    <a:pt x="79964" y="308557"/>
                  </a:cubicBezTo>
                  <a:cubicBezTo>
                    <a:pt x="57961" y="298079"/>
                    <a:pt x="46151" y="277220"/>
                    <a:pt x="27577" y="2609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A17ADC3-3930-23BC-7F28-A3C822128378}"/>
                </a:ext>
              </a:extLst>
            </p:cNvPr>
            <p:cNvSpPr/>
            <p:nvPr/>
          </p:nvSpPr>
          <p:spPr>
            <a:xfrm>
              <a:off x="7709564" y="3895282"/>
              <a:ext cx="28989" cy="28963"/>
            </a:xfrm>
            <a:custGeom>
              <a:avLst/>
              <a:gdLst>
                <a:gd name="connsiteX0" fmla="*/ 28185 w 28989"/>
                <a:gd name="connsiteY0" fmla="*/ 19156 h 28963"/>
                <a:gd name="connsiteX1" fmla="*/ 9808 w 28989"/>
                <a:gd name="connsiteY1" fmla="*/ 28185 h 28963"/>
                <a:gd name="connsiteX2" fmla="*/ 779 w 28989"/>
                <a:gd name="connsiteY2" fmla="*/ 9808 h 28963"/>
                <a:gd name="connsiteX3" fmla="*/ 19136 w 28989"/>
                <a:gd name="connsiteY3" fmla="*/ 772 h 28963"/>
                <a:gd name="connsiteX4" fmla="*/ 28253 w 28989"/>
                <a:gd name="connsiteY4" fmla="*/ 18955 h 28963"/>
                <a:gd name="connsiteX5" fmla="*/ 28185 w 28989"/>
                <a:gd name="connsiteY5" fmla="*/ 19156 h 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89" h="28963">
                  <a:moveTo>
                    <a:pt x="28185" y="19156"/>
                  </a:moveTo>
                  <a:cubicBezTo>
                    <a:pt x="25603" y="26723"/>
                    <a:pt x="17376" y="30766"/>
                    <a:pt x="9808" y="28185"/>
                  </a:cubicBezTo>
                  <a:cubicBezTo>
                    <a:pt x="2240" y="25603"/>
                    <a:pt x="-1802" y="17376"/>
                    <a:pt x="779" y="9808"/>
                  </a:cubicBezTo>
                  <a:cubicBezTo>
                    <a:pt x="3358" y="2248"/>
                    <a:pt x="11572" y="-1795"/>
                    <a:pt x="19136" y="772"/>
                  </a:cubicBezTo>
                  <a:cubicBezTo>
                    <a:pt x="26675" y="3276"/>
                    <a:pt x="30757" y="11417"/>
                    <a:pt x="28253" y="18955"/>
                  </a:cubicBezTo>
                  <a:cubicBezTo>
                    <a:pt x="28231" y="19022"/>
                    <a:pt x="28208" y="19089"/>
                    <a:pt x="28185" y="19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09927B1-91A1-1B74-D819-D6FAC383590B}"/>
                </a:ext>
              </a:extLst>
            </p:cNvPr>
            <p:cNvSpPr/>
            <p:nvPr/>
          </p:nvSpPr>
          <p:spPr>
            <a:xfrm>
              <a:off x="7721784" y="3919421"/>
              <a:ext cx="35441" cy="95046"/>
            </a:xfrm>
            <a:custGeom>
              <a:avLst/>
              <a:gdLst>
                <a:gd name="connsiteX0" fmla="*/ 16250 w 35441"/>
                <a:gd name="connsiteY0" fmla="*/ 44547 h 95046"/>
                <a:gd name="connsiteX1" fmla="*/ 16250 w 35441"/>
                <a:gd name="connsiteY1" fmla="*/ 80170 h 95046"/>
                <a:gd name="connsiteX2" fmla="*/ 18441 w 35441"/>
                <a:gd name="connsiteY2" fmla="*/ 89695 h 95046"/>
                <a:gd name="connsiteX3" fmla="*/ 29288 w 35441"/>
                <a:gd name="connsiteY3" fmla="*/ 94477 h 95046"/>
                <a:gd name="connsiteX4" fmla="*/ 34444 w 35441"/>
                <a:gd name="connsiteY4" fmla="*/ 88457 h 95046"/>
                <a:gd name="connsiteX5" fmla="*/ 35015 w 35441"/>
                <a:gd name="connsiteY5" fmla="*/ 77217 h 95046"/>
                <a:gd name="connsiteX6" fmla="*/ 15965 w 35441"/>
                <a:gd name="connsiteY6" fmla="*/ 10542 h 95046"/>
                <a:gd name="connsiteX7" fmla="*/ 11298 w 35441"/>
                <a:gd name="connsiteY7" fmla="*/ 2160 h 95046"/>
                <a:gd name="connsiteX8" fmla="*/ 2440 w 35441"/>
                <a:gd name="connsiteY8" fmla="*/ 1017 h 95046"/>
                <a:gd name="connsiteX9" fmla="*/ 439 w 35441"/>
                <a:gd name="connsiteY9" fmla="*/ 11495 h 95046"/>
                <a:gd name="connsiteX10" fmla="*/ 3296 w 35441"/>
                <a:gd name="connsiteY10" fmla="*/ 25497 h 95046"/>
                <a:gd name="connsiteX11" fmla="*/ 15869 w 35441"/>
                <a:gd name="connsiteY11" fmla="*/ 44547 h 9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441" h="95046">
                  <a:moveTo>
                    <a:pt x="16250" y="44547"/>
                  </a:moveTo>
                  <a:cubicBezTo>
                    <a:pt x="15584" y="56412"/>
                    <a:pt x="15584" y="68305"/>
                    <a:pt x="16250" y="80170"/>
                  </a:cubicBezTo>
                  <a:cubicBezTo>
                    <a:pt x="16356" y="83457"/>
                    <a:pt x="17100" y="86692"/>
                    <a:pt x="18441" y="89695"/>
                  </a:cubicBezTo>
                  <a:cubicBezTo>
                    <a:pt x="20116" y="94011"/>
                    <a:pt x="24972" y="96152"/>
                    <a:pt x="29288" y="94477"/>
                  </a:cubicBezTo>
                  <a:cubicBezTo>
                    <a:pt x="31907" y="93461"/>
                    <a:pt x="33842" y="91201"/>
                    <a:pt x="34444" y="88457"/>
                  </a:cubicBezTo>
                  <a:cubicBezTo>
                    <a:pt x="35541" y="84812"/>
                    <a:pt x="35736" y="80955"/>
                    <a:pt x="35015" y="77217"/>
                  </a:cubicBezTo>
                  <a:cubicBezTo>
                    <a:pt x="31279" y="54327"/>
                    <a:pt x="24886" y="31951"/>
                    <a:pt x="15965" y="10542"/>
                  </a:cubicBezTo>
                  <a:cubicBezTo>
                    <a:pt x="15063" y="7431"/>
                    <a:pt x="13467" y="4566"/>
                    <a:pt x="11298" y="2160"/>
                  </a:cubicBezTo>
                  <a:cubicBezTo>
                    <a:pt x="8960" y="-214"/>
                    <a:pt x="5303" y="-686"/>
                    <a:pt x="2440" y="1017"/>
                  </a:cubicBezTo>
                  <a:cubicBezTo>
                    <a:pt x="-514" y="3303"/>
                    <a:pt x="-228" y="7780"/>
                    <a:pt x="439" y="11495"/>
                  </a:cubicBezTo>
                  <a:cubicBezTo>
                    <a:pt x="802" y="16263"/>
                    <a:pt x="1762" y="20967"/>
                    <a:pt x="3296" y="25497"/>
                  </a:cubicBezTo>
                  <a:cubicBezTo>
                    <a:pt x="5835" y="32795"/>
                    <a:pt x="10157" y="39343"/>
                    <a:pt x="15869" y="445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FC5D121-E474-FC53-AF18-9FF1B4F466F4}"/>
                </a:ext>
              </a:extLst>
            </p:cNvPr>
            <p:cNvSpPr/>
            <p:nvPr/>
          </p:nvSpPr>
          <p:spPr>
            <a:xfrm>
              <a:off x="7713027" y="3835285"/>
              <a:ext cx="17482" cy="70866"/>
            </a:xfrm>
            <a:custGeom>
              <a:avLst/>
              <a:gdLst>
                <a:gd name="connsiteX0" fmla="*/ 15578 w 17482"/>
                <a:gd name="connsiteY0" fmla="*/ 65341 h 70866"/>
                <a:gd name="connsiteX1" fmla="*/ 147 w 17482"/>
                <a:gd name="connsiteY1" fmla="*/ 21050 h 70866"/>
                <a:gd name="connsiteX2" fmla="*/ 6434 w 17482"/>
                <a:gd name="connsiteY2" fmla="*/ 2000 h 70866"/>
                <a:gd name="connsiteX3" fmla="*/ 11292 w 17482"/>
                <a:gd name="connsiteY3" fmla="*/ 0 h 70866"/>
                <a:gd name="connsiteX4" fmla="*/ 14911 w 17482"/>
                <a:gd name="connsiteY4" fmla="*/ 3238 h 70866"/>
                <a:gd name="connsiteX5" fmla="*/ 13387 w 17482"/>
                <a:gd name="connsiteY5" fmla="*/ 6953 h 70866"/>
                <a:gd name="connsiteX6" fmla="*/ 7291 w 17482"/>
                <a:gd name="connsiteY6" fmla="*/ 39053 h 70866"/>
                <a:gd name="connsiteX7" fmla="*/ 17483 w 17482"/>
                <a:gd name="connsiteY7" fmla="*/ 70866 h 7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82" h="70866">
                  <a:moveTo>
                    <a:pt x="15578" y="65341"/>
                  </a:moveTo>
                  <a:cubicBezTo>
                    <a:pt x="5905" y="52567"/>
                    <a:pt x="506" y="37069"/>
                    <a:pt x="147" y="21050"/>
                  </a:cubicBezTo>
                  <a:cubicBezTo>
                    <a:pt x="-625" y="14088"/>
                    <a:pt x="1669" y="7135"/>
                    <a:pt x="6434" y="2000"/>
                  </a:cubicBezTo>
                  <a:cubicBezTo>
                    <a:pt x="7740" y="741"/>
                    <a:pt x="9477" y="26"/>
                    <a:pt x="11292" y="0"/>
                  </a:cubicBezTo>
                  <a:cubicBezTo>
                    <a:pt x="13134" y="32"/>
                    <a:pt x="14675" y="1411"/>
                    <a:pt x="14911" y="3238"/>
                  </a:cubicBezTo>
                  <a:cubicBezTo>
                    <a:pt x="14816" y="4608"/>
                    <a:pt x="14281" y="5911"/>
                    <a:pt x="13387" y="6953"/>
                  </a:cubicBezTo>
                  <a:cubicBezTo>
                    <a:pt x="7496" y="16547"/>
                    <a:pt x="5327" y="27967"/>
                    <a:pt x="7291" y="39053"/>
                  </a:cubicBezTo>
                  <a:cubicBezTo>
                    <a:pt x="9355" y="50039"/>
                    <a:pt x="12778" y="60726"/>
                    <a:pt x="17483" y="7086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8248731-1066-27C1-6DCF-FC3E59B49218}"/>
                </a:ext>
              </a:extLst>
            </p:cNvPr>
            <p:cNvSpPr/>
            <p:nvPr/>
          </p:nvSpPr>
          <p:spPr>
            <a:xfrm>
              <a:off x="7690031" y="3836223"/>
              <a:ext cx="35144" cy="69546"/>
            </a:xfrm>
            <a:custGeom>
              <a:avLst/>
              <a:gdLst>
                <a:gd name="connsiteX0" fmla="*/ 32382 w 35144"/>
                <a:gd name="connsiteY0" fmla="*/ 66498 h 69546"/>
                <a:gd name="connsiteX1" fmla="*/ 5141 w 35144"/>
                <a:gd name="connsiteY1" fmla="*/ 40495 h 69546"/>
                <a:gd name="connsiteX2" fmla="*/ 4189 w 35144"/>
                <a:gd name="connsiteY2" fmla="*/ 4014 h 69546"/>
                <a:gd name="connsiteX3" fmla="*/ 7141 w 35144"/>
                <a:gd name="connsiteY3" fmla="*/ 681 h 69546"/>
                <a:gd name="connsiteX4" fmla="*/ 11428 w 35144"/>
                <a:gd name="connsiteY4" fmla="*/ 681 h 69546"/>
                <a:gd name="connsiteX5" fmla="*/ 10380 w 35144"/>
                <a:gd name="connsiteY5" fmla="*/ 7920 h 69546"/>
                <a:gd name="connsiteX6" fmla="*/ 11618 w 35144"/>
                <a:gd name="connsiteY6" fmla="*/ 42400 h 69546"/>
                <a:gd name="connsiteX7" fmla="*/ 35145 w 35144"/>
                <a:gd name="connsiteY7" fmla="*/ 69546 h 6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144" h="69546">
                  <a:moveTo>
                    <a:pt x="32382" y="66498"/>
                  </a:moveTo>
                  <a:cubicBezTo>
                    <a:pt x="21142" y="60419"/>
                    <a:pt x="11736" y="51441"/>
                    <a:pt x="5141" y="40495"/>
                  </a:cubicBezTo>
                  <a:cubicBezTo>
                    <a:pt x="-1358" y="29288"/>
                    <a:pt x="-1717" y="15546"/>
                    <a:pt x="4189" y="4014"/>
                  </a:cubicBezTo>
                  <a:cubicBezTo>
                    <a:pt x="4854" y="2657"/>
                    <a:pt x="5874" y="1505"/>
                    <a:pt x="7141" y="681"/>
                  </a:cubicBezTo>
                  <a:cubicBezTo>
                    <a:pt x="8426" y="-227"/>
                    <a:pt x="10143" y="-227"/>
                    <a:pt x="11428" y="681"/>
                  </a:cubicBezTo>
                  <a:cubicBezTo>
                    <a:pt x="13332" y="2585"/>
                    <a:pt x="11427" y="5634"/>
                    <a:pt x="10380" y="7920"/>
                  </a:cubicBezTo>
                  <a:cubicBezTo>
                    <a:pt x="4918" y="18879"/>
                    <a:pt x="5384" y="31861"/>
                    <a:pt x="11618" y="42400"/>
                  </a:cubicBezTo>
                  <a:cubicBezTo>
                    <a:pt x="17866" y="52716"/>
                    <a:pt x="25822" y="61895"/>
                    <a:pt x="35145" y="6954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48684FB-CAD5-A281-C014-67DEC10C5342}"/>
                </a:ext>
              </a:extLst>
            </p:cNvPr>
            <p:cNvSpPr/>
            <p:nvPr/>
          </p:nvSpPr>
          <p:spPr>
            <a:xfrm>
              <a:off x="7749768" y="3807093"/>
              <a:ext cx="39352" cy="129442"/>
            </a:xfrm>
            <a:custGeom>
              <a:avLst/>
              <a:gdLst>
                <a:gd name="connsiteX0" fmla="*/ 22080 w 39352"/>
                <a:gd name="connsiteY0" fmla="*/ 83436 h 129442"/>
                <a:gd name="connsiteX1" fmla="*/ 37796 w 39352"/>
                <a:gd name="connsiteY1" fmla="*/ 34002 h 129442"/>
                <a:gd name="connsiteX2" fmla="*/ 35986 w 39352"/>
                <a:gd name="connsiteY2" fmla="*/ 5427 h 129442"/>
                <a:gd name="connsiteX3" fmla="*/ 26461 w 39352"/>
                <a:gd name="connsiteY3" fmla="*/ 473 h 129442"/>
                <a:gd name="connsiteX4" fmla="*/ 23223 w 39352"/>
                <a:gd name="connsiteY4" fmla="*/ 3998 h 129442"/>
                <a:gd name="connsiteX5" fmla="*/ 5887 w 39352"/>
                <a:gd name="connsiteY5" fmla="*/ 127823 h 129442"/>
                <a:gd name="connsiteX6" fmla="*/ 5887 w 39352"/>
                <a:gd name="connsiteY6" fmla="*/ 129442 h 129442"/>
                <a:gd name="connsiteX7" fmla="*/ 22080 w 39352"/>
                <a:gd name="connsiteY7" fmla="*/ 83436 h 12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352" h="129442">
                  <a:moveTo>
                    <a:pt x="22080" y="83436"/>
                  </a:moveTo>
                  <a:cubicBezTo>
                    <a:pt x="29308" y="67658"/>
                    <a:pt x="34586" y="51057"/>
                    <a:pt x="37796" y="34002"/>
                  </a:cubicBezTo>
                  <a:cubicBezTo>
                    <a:pt x="40373" y="24539"/>
                    <a:pt x="39737" y="14489"/>
                    <a:pt x="35986" y="5427"/>
                  </a:cubicBezTo>
                  <a:cubicBezTo>
                    <a:pt x="34177" y="1998"/>
                    <a:pt x="30271" y="-1241"/>
                    <a:pt x="26461" y="473"/>
                  </a:cubicBezTo>
                  <a:cubicBezTo>
                    <a:pt x="25059" y="1304"/>
                    <a:pt x="23932" y="2530"/>
                    <a:pt x="23223" y="3998"/>
                  </a:cubicBezTo>
                  <a:cubicBezTo>
                    <a:pt x="289" y="40998"/>
                    <a:pt x="-6004" y="85946"/>
                    <a:pt x="5887" y="127823"/>
                  </a:cubicBezTo>
                  <a:lnTo>
                    <a:pt x="5887" y="129442"/>
                  </a:lnTo>
                  <a:cubicBezTo>
                    <a:pt x="6459" y="113154"/>
                    <a:pt x="14936" y="98295"/>
                    <a:pt x="22080" y="834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52B52A6-4ED3-39A6-2F47-BAC5C82631E8}"/>
                </a:ext>
              </a:extLst>
            </p:cNvPr>
            <p:cNvSpPr/>
            <p:nvPr/>
          </p:nvSpPr>
          <p:spPr>
            <a:xfrm>
              <a:off x="7797548" y="3781439"/>
              <a:ext cx="26510" cy="44605"/>
            </a:xfrm>
            <a:custGeom>
              <a:avLst/>
              <a:gdLst>
                <a:gd name="connsiteX0" fmla="*/ 25735 w 26510"/>
                <a:gd name="connsiteY0" fmla="*/ 12697 h 44605"/>
                <a:gd name="connsiteX1" fmla="*/ 24878 w 26510"/>
                <a:gd name="connsiteY1" fmla="*/ 3172 h 44605"/>
                <a:gd name="connsiteX2" fmla="*/ 15353 w 26510"/>
                <a:gd name="connsiteY2" fmla="*/ 315 h 44605"/>
                <a:gd name="connsiteX3" fmla="*/ 6780 w 26510"/>
                <a:gd name="connsiteY3" fmla="*/ 6792 h 44605"/>
                <a:gd name="connsiteX4" fmla="*/ 684 w 26510"/>
                <a:gd name="connsiteY4" fmla="*/ 41463 h 44605"/>
                <a:gd name="connsiteX5" fmla="*/ 1256 w 26510"/>
                <a:gd name="connsiteY5" fmla="*/ 44606 h 44605"/>
                <a:gd name="connsiteX6" fmla="*/ 20306 w 26510"/>
                <a:gd name="connsiteY6" fmla="*/ 21175 h 44605"/>
                <a:gd name="connsiteX7" fmla="*/ 25735 w 26510"/>
                <a:gd name="connsiteY7" fmla="*/ 12697 h 4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510" h="44605">
                  <a:moveTo>
                    <a:pt x="25735" y="12697"/>
                  </a:moveTo>
                  <a:cubicBezTo>
                    <a:pt x="27016" y="9572"/>
                    <a:pt x="26696" y="6019"/>
                    <a:pt x="24878" y="3172"/>
                  </a:cubicBezTo>
                  <a:cubicBezTo>
                    <a:pt x="22492" y="507"/>
                    <a:pt x="18812" y="-597"/>
                    <a:pt x="15353" y="315"/>
                  </a:cubicBezTo>
                  <a:cubicBezTo>
                    <a:pt x="11852" y="1456"/>
                    <a:pt x="8834" y="3736"/>
                    <a:pt x="6780" y="6792"/>
                  </a:cubicBezTo>
                  <a:cubicBezTo>
                    <a:pt x="912" y="17336"/>
                    <a:pt x="-1235" y="29549"/>
                    <a:pt x="684" y="41463"/>
                  </a:cubicBezTo>
                  <a:lnTo>
                    <a:pt x="1256" y="44606"/>
                  </a:lnTo>
                  <a:lnTo>
                    <a:pt x="20306" y="21175"/>
                  </a:lnTo>
                  <a:cubicBezTo>
                    <a:pt x="22573" y="18669"/>
                    <a:pt x="24407" y="15804"/>
                    <a:pt x="25735" y="126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BC47A5A-8D32-CED6-9FDC-9199905CBD9F}"/>
                </a:ext>
              </a:extLst>
            </p:cNvPr>
            <p:cNvSpPr/>
            <p:nvPr/>
          </p:nvSpPr>
          <p:spPr>
            <a:xfrm>
              <a:off x="7784326" y="3782812"/>
              <a:ext cx="87527" cy="107146"/>
            </a:xfrm>
            <a:custGeom>
              <a:avLst/>
              <a:gdLst>
                <a:gd name="connsiteX0" fmla="*/ 80581 w 87527"/>
                <a:gd name="connsiteY0" fmla="*/ 2848 h 107146"/>
                <a:gd name="connsiteX1" fmla="*/ 61531 w 87527"/>
                <a:gd name="connsiteY1" fmla="*/ 2276 h 107146"/>
                <a:gd name="connsiteX2" fmla="*/ 46672 w 87527"/>
                <a:gd name="connsiteY2" fmla="*/ 15802 h 107146"/>
                <a:gd name="connsiteX3" fmla="*/ 0 w 87527"/>
                <a:gd name="connsiteY3" fmla="*/ 107147 h 107146"/>
                <a:gd name="connsiteX4" fmla="*/ 67913 w 87527"/>
                <a:gd name="connsiteY4" fmla="*/ 46187 h 107146"/>
                <a:gd name="connsiteX5" fmla="*/ 85249 w 87527"/>
                <a:gd name="connsiteY5" fmla="*/ 27137 h 107146"/>
                <a:gd name="connsiteX6" fmla="*/ 80582 w 87527"/>
                <a:gd name="connsiteY6" fmla="*/ 2848 h 10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527" h="107146">
                  <a:moveTo>
                    <a:pt x="80581" y="2848"/>
                  </a:moveTo>
                  <a:cubicBezTo>
                    <a:pt x="74790" y="-734"/>
                    <a:pt x="67527" y="-952"/>
                    <a:pt x="61531" y="2276"/>
                  </a:cubicBezTo>
                  <a:cubicBezTo>
                    <a:pt x="55657" y="5655"/>
                    <a:pt x="50587" y="10270"/>
                    <a:pt x="46672" y="15802"/>
                  </a:cubicBezTo>
                  <a:cubicBezTo>
                    <a:pt x="25337" y="42662"/>
                    <a:pt x="12382" y="75143"/>
                    <a:pt x="0" y="107147"/>
                  </a:cubicBezTo>
                  <a:cubicBezTo>
                    <a:pt x="22670" y="87144"/>
                    <a:pt x="44768" y="65522"/>
                    <a:pt x="67913" y="46187"/>
                  </a:cubicBezTo>
                  <a:cubicBezTo>
                    <a:pt x="75021" y="41187"/>
                    <a:pt x="80940" y="34683"/>
                    <a:pt x="85249" y="27137"/>
                  </a:cubicBezTo>
                  <a:cubicBezTo>
                    <a:pt x="89558" y="18944"/>
                    <a:pt x="87621" y="8859"/>
                    <a:pt x="80582" y="28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BAD8FEC-81D5-77A1-BAA1-997A38C771EB}"/>
                </a:ext>
              </a:extLst>
            </p:cNvPr>
            <p:cNvSpPr/>
            <p:nvPr/>
          </p:nvSpPr>
          <p:spPr>
            <a:xfrm>
              <a:off x="7761085" y="3849364"/>
              <a:ext cx="112890" cy="95934"/>
            </a:xfrm>
            <a:custGeom>
              <a:avLst/>
              <a:gdLst>
                <a:gd name="connsiteX0" fmla="*/ 92107 w 112890"/>
                <a:gd name="connsiteY0" fmla="*/ 2780 h 95934"/>
                <a:gd name="connsiteX1" fmla="*/ 0 w 112890"/>
                <a:gd name="connsiteY1" fmla="*/ 95934 h 95934"/>
                <a:gd name="connsiteX2" fmla="*/ 60770 w 112890"/>
                <a:gd name="connsiteY2" fmla="*/ 66978 h 95934"/>
                <a:gd name="connsiteX3" fmla="*/ 110109 w 112890"/>
                <a:gd name="connsiteY3" fmla="*/ 23163 h 95934"/>
                <a:gd name="connsiteX4" fmla="*/ 112871 w 112890"/>
                <a:gd name="connsiteY4" fmla="*/ 10781 h 95934"/>
                <a:gd name="connsiteX5" fmla="*/ 106204 w 112890"/>
                <a:gd name="connsiteY5" fmla="*/ 589 h 95934"/>
                <a:gd name="connsiteX6" fmla="*/ 92107 w 112890"/>
                <a:gd name="connsiteY6" fmla="*/ 2780 h 9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890" h="95934">
                  <a:moveTo>
                    <a:pt x="92107" y="2780"/>
                  </a:moveTo>
                  <a:cubicBezTo>
                    <a:pt x="52033" y="22909"/>
                    <a:pt x="19675" y="55636"/>
                    <a:pt x="0" y="95934"/>
                  </a:cubicBezTo>
                  <a:cubicBezTo>
                    <a:pt x="19575" y="84913"/>
                    <a:pt x="39878" y="75238"/>
                    <a:pt x="60770" y="66978"/>
                  </a:cubicBezTo>
                  <a:cubicBezTo>
                    <a:pt x="81058" y="57453"/>
                    <a:pt x="100870" y="43642"/>
                    <a:pt x="110109" y="23163"/>
                  </a:cubicBezTo>
                  <a:cubicBezTo>
                    <a:pt x="112089" y="19346"/>
                    <a:pt x="113041" y="15078"/>
                    <a:pt x="112871" y="10781"/>
                  </a:cubicBezTo>
                  <a:cubicBezTo>
                    <a:pt x="112666" y="6424"/>
                    <a:pt x="110113" y="2523"/>
                    <a:pt x="106204" y="589"/>
                  </a:cubicBezTo>
                  <a:cubicBezTo>
                    <a:pt x="101405" y="-677"/>
                    <a:pt x="96295" y="117"/>
                    <a:pt x="92107" y="27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C70D7DB-3FE4-978D-19EC-1376455DEABB}"/>
                </a:ext>
              </a:extLst>
            </p:cNvPr>
            <p:cNvSpPr/>
            <p:nvPr/>
          </p:nvSpPr>
          <p:spPr>
            <a:xfrm>
              <a:off x="7818413" y="3744355"/>
              <a:ext cx="29913" cy="29878"/>
            </a:xfrm>
            <a:custGeom>
              <a:avLst/>
              <a:gdLst>
                <a:gd name="connsiteX0" fmla="*/ 22491 w 29913"/>
                <a:gd name="connsiteY0" fmla="*/ 27874 h 29878"/>
                <a:gd name="connsiteX1" fmla="*/ 27874 w 29913"/>
                <a:gd name="connsiteY1" fmla="*/ 7422 h 29878"/>
                <a:gd name="connsiteX2" fmla="*/ 7422 w 29913"/>
                <a:gd name="connsiteY2" fmla="*/ 2039 h 29878"/>
                <a:gd name="connsiteX3" fmla="*/ 2012 w 29913"/>
                <a:gd name="connsiteY3" fmla="*/ 22445 h 29878"/>
                <a:gd name="connsiteX4" fmla="*/ 22491 w 29913"/>
                <a:gd name="connsiteY4" fmla="*/ 27874 h 29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13" h="29878">
                  <a:moveTo>
                    <a:pt x="22491" y="27874"/>
                  </a:moveTo>
                  <a:cubicBezTo>
                    <a:pt x="29625" y="23713"/>
                    <a:pt x="32035" y="14556"/>
                    <a:pt x="27874" y="7422"/>
                  </a:cubicBezTo>
                  <a:cubicBezTo>
                    <a:pt x="23713" y="288"/>
                    <a:pt x="14556" y="-2122"/>
                    <a:pt x="7422" y="2039"/>
                  </a:cubicBezTo>
                  <a:cubicBezTo>
                    <a:pt x="306" y="6190"/>
                    <a:pt x="-2113" y="15314"/>
                    <a:pt x="2012" y="22445"/>
                  </a:cubicBezTo>
                  <a:cubicBezTo>
                    <a:pt x="6193" y="29567"/>
                    <a:pt x="15331" y="31990"/>
                    <a:pt x="22491" y="278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93C06B1-9A33-645A-79AA-3E4D137942FE}"/>
                </a:ext>
              </a:extLst>
            </p:cNvPr>
            <p:cNvSpPr/>
            <p:nvPr/>
          </p:nvSpPr>
          <p:spPr>
            <a:xfrm>
              <a:off x="7780230" y="3941782"/>
              <a:ext cx="97512" cy="25611"/>
            </a:xfrm>
            <a:custGeom>
              <a:avLst/>
              <a:gdLst>
                <a:gd name="connsiteX0" fmla="*/ 93821 w 97512"/>
                <a:gd name="connsiteY0" fmla="*/ 22185 h 25611"/>
                <a:gd name="connsiteX1" fmla="*/ 97060 w 97512"/>
                <a:gd name="connsiteY1" fmla="*/ 15042 h 25611"/>
                <a:gd name="connsiteX2" fmla="*/ 94202 w 97512"/>
                <a:gd name="connsiteY2" fmla="*/ 12756 h 25611"/>
                <a:gd name="connsiteX3" fmla="*/ 1238 w 97512"/>
                <a:gd name="connsiteY3" fmla="*/ 7231 h 25611"/>
                <a:gd name="connsiteX4" fmla="*/ 0 w 97512"/>
                <a:gd name="connsiteY4" fmla="*/ 7231 h 25611"/>
                <a:gd name="connsiteX5" fmla="*/ 35147 w 97512"/>
                <a:gd name="connsiteY5" fmla="*/ 16185 h 25611"/>
                <a:gd name="connsiteX6" fmla="*/ 72771 w 97512"/>
                <a:gd name="connsiteY6" fmla="*/ 24948 h 25611"/>
                <a:gd name="connsiteX7" fmla="*/ 93821 w 97512"/>
                <a:gd name="connsiteY7" fmla="*/ 22185 h 2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512" h="25611">
                  <a:moveTo>
                    <a:pt x="93821" y="22185"/>
                  </a:moveTo>
                  <a:cubicBezTo>
                    <a:pt x="96298" y="20661"/>
                    <a:pt x="98488" y="17518"/>
                    <a:pt x="97060" y="15042"/>
                  </a:cubicBezTo>
                  <a:cubicBezTo>
                    <a:pt x="96335" y="14032"/>
                    <a:pt x="95347" y="13241"/>
                    <a:pt x="94202" y="12756"/>
                  </a:cubicBezTo>
                  <a:cubicBezTo>
                    <a:pt x="65365" y="-2058"/>
                    <a:pt x="31627" y="-4062"/>
                    <a:pt x="1238" y="7231"/>
                  </a:cubicBezTo>
                  <a:lnTo>
                    <a:pt x="0" y="7231"/>
                  </a:lnTo>
                  <a:cubicBezTo>
                    <a:pt x="12213" y="7721"/>
                    <a:pt x="24188" y="10771"/>
                    <a:pt x="35147" y="16185"/>
                  </a:cubicBezTo>
                  <a:cubicBezTo>
                    <a:pt x="47272" y="20669"/>
                    <a:pt x="59912" y="23613"/>
                    <a:pt x="72771" y="24948"/>
                  </a:cubicBezTo>
                  <a:cubicBezTo>
                    <a:pt x="79899" y="26411"/>
                    <a:pt x="87312" y="25438"/>
                    <a:pt x="93821" y="221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498380F-27E5-CC36-A03A-142C59452F7B}"/>
                </a:ext>
              </a:extLst>
            </p:cNvPr>
            <p:cNvSpPr/>
            <p:nvPr/>
          </p:nvSpPr>
          <p:spPr>
            <a:xfrm>
              <a:off x="7859859" y="3970919"/>
              <a:ext cx="34190" cy="18687"/>
            </a:xfrm>
            <a:custGeom>
              <a:avLst/>
              <a:gdLst>
                <a:gd name="connsiteX0" fmla="*/ 2286 w 34190"/>
                <a:gd name="connsiteY0" fmla="*/ 1145 h 18687"/>
                <a:gd name="connsiteX1" fmla="*/ 0 w 34190"/>
                <a:gd name="connsiteY1" fmla="*/ 1716 h 18687"/>
                <a:gd name="connsiteX2" fmla="*/ 18479 w 34190"/>
                <a:gd name="connsiteY2" fmla="*/ 14670 h 18687"/>
                <a:gd name="connsiteX3" fmla="*/ 25051 w 34190"/>
                <a:gd name="connsiteY3" fmla="*/ 18289 h 18687"/>
                <a:gd name="connsiteX4" fmla="*/ 32099 w 34190"/>
                <a:gd name="connsiteY4" fmla="*/ 17051 h 18687"/>
                <a:gd name="connsiteX5" fmla="*/ 33719 w 34190"/>
                <a:gd name="connsiteY5" fmla="*/ 9622 h 18687"/>
                <a:gd name="connsiteX6" fmla="*/ 28385 w 34190"/>
                <a:gd name="connsiteY6" fmla="*/ 3621 h 18687"/>
                <a:gd name="connsiteX7" fmla="*/ 2286 w 34190"/>
                <a:gd name="connsiteY7" fmla="*/ 1144 h 1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90" h="18687">
                  <a:moveTo>
                    <a:pt x="2286" y="1145"/>
                  </a:moveTo>
                  <a:lnTo>
                    <a:pt x="0" y="1716"/>
                  </a:lnTo>
                  <a:lnTo>
                    <a:pt x="18479" y="14670"/>
                  </a:lnTo>
                  <a:cubicBezTo>
                    <a:pt x="20437" y="16257"/>
                    <a:pt x="22663" y="17483"/>
                    <a:pt x="25051" y="18289"/>
                  </a:cubicBezTo>
                  <a:cubicBezTo>
                    <a:pt x="27457" y="19110"/>
                    <a:pt x="30116" y="18643"/>
                    <a:pt x="32099" y="17051"/>
                  </a:cubicBezTo>
                  <a:cubicBezTo>
                    <a:pt x="34088" y="15128"/>
                    <a:pt x="34727" y="12198"/>
                    <a:pt x="33719" y="9622"/>
                  </a:cubicBezTo>
                  <a:cubicBezTo>
                    <a:pt x="32644" y="7092"/>
                    <a:pt x="30771" y="4984"/>
                    <a:pt x="28385" y="3621"/>
                  </a:cubicBezTo>
                  <a:cubicBezTo>
                    <a:pt x="20212" y="-120"/>
                    <a:pt x="11016" y="-992"/>
                    <a:pt x="2286" y="1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A760E1D-821A-9853-9E6B-7838925CCD19}"/>
                </a:ext>
              </a:extLst>
            </p:cNvPr>
            <p:cNvSpPr/>
            <p:nvPr/>
          </p:nvSpPr>
          <p:spPr>
            <a:xfrm>
              <a:off x="7819188" y="3963968"/>
              <a:ext cx="63944" cy="55589"/>
            </a:xfrm>
            <a:custGeom>
              <a:avLst/>
              <a:gdLst>
                <a:gd name="connsiteX0" fmla="*/ 0 w 63944"/>
                <a:gd name="connsiteY0" fmla="*/ 0 h 55589"/>
                <a:gd name="connsiteX1" fmla="*/ 35719 w 63944"/>
                <a:gd name="connsiteY1" fmla="*/ 42958 h 55589"/>
                <a:gd name="connsiteX2" fmla="*/ 47244 w 63944"/>
                <a:gd name="connsiteY2" fmla="*/ 54007 h 55589"/>
                <a:gd name="connsiteX3" fmla="*/ 61913 w 63944"/>
                <a:gd name="connsiteY3" fmla="*/ 51911 h 55589"/>
                <a:gd name="connsiteX4" fmla="*/ 62770 w 63944"/>
                <a:gd name="connsiteY4" fmla="*/ 40100 h 55589"/>
                <a:gd name="connsiteX5" fmla="*/ 54769 w 63944"/>
                <a:gd name="connsiteY5" fmla="*/ 30575 h 55589"/>
                <a:gd name="connsiteX6" fmla="*/ 0 w 63944"/>
                <a:gd name="connsiteY6" fmla="*/ 0 h 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944" h="55589">
                  <a:moveTo>
                    <a:pt x="0" y="0"/>
                  </a:moveTo>
                  <a:cubicBezTo>
                    <a:pt x="11716" y="14383"/>
                    <a:pt x="24479" y="28575"/>
                    <a:pt x="35719" y="42958"/>
                  </a:cubicBezTo>
                  <a:cubicBezTo>
                    <a:pt x="38695" y="47449"/>
                    <a:pt x="42632" y="51222"/>
                    <a:pt x="47244" y="54007"/>
                  </a:cubicBezTo>
                  <a:cubicBezTo>
                    <a:pt x="52039" y="56735"/>
                    <a:pt x="58073" y="55873"/>
                    <a:pt x="61913" y="51911"/>
                  </a:cubicBezTo>
                  <a:cubicBezTo>
                    <a:pt x="64275" y="48406"/>
                    <a:pt x="64601" y="43910"/>
                    <a:pt x="62770" y="40100"/>
                  </a:cubicBezTo>
                  <a:cubicBezTo>
                    <a:pt x="60835" y="36377"/>
                    <a:pt x="58103" y="33124"/>
                    <a:pt x="54769" y="30575"/>
                  </a:cubicBezTo>
                  <a:cubicBezTo>
                    <a:pt x="38134" y="17718"/>
                    <a:pt x="19675" y="7413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E49921A-8031-23F4-713E-B98F58DEC6F1}"/>
                </a:ext>
              </a:extLst>
            </p:cNvPr>
            <p:cNvSpPr/>
            <p:nvPr/>
          </p:nvSpPr>
          <p:spPr>
            <a:xfrm>
              <a:off x="7771563" y="3956443"/>
              <a:ext cx="81183" cy="71352"/>
            </a:xfrm>
            <a:custGeom>
              <a:avLst/>
              <a:gdLst>
                <a:gd name="connsiteX0" fmla="*/ 0 w 81183"/>
                <a:gd name="connsiteY0" fmla="*/ 0 h 71352"/>
                <a:gd name="connsiteX1" fmla="*/ 27908 w 81183"/>
                <a:gd name="connsiteY1" fmla="*/ 40196 h 71352"/>
                <a:gd name="connsiteX2" fmla="*/ 65151 w 81183"/>
                <a:gd name="connsiteY2" fmla="*/ 70485 h 71352"/>
                <a:gd name="connsiteX3" fmla="*/ 74676 w 81183"/>
                <a:gd name="connsiteY3" fmla="*/ 70961 h 71352"/>
                <a:gd name="connsiteX4" fmla="*/ 81153 w 81183"/>
                <a:gd name="connsiteY4" fmla="*/ 65056 h 71352"/>
                <a:gd name="connsiteX5" fmla="*/ 77914 w 81183"/>
                <a:gd name="connsiteY5" fmla="*/ 55531 h 71352"/>
                <a:gd name="connsiteX6" fmla="*/ 0 w 81183"/>
                <a:gd name="connsiteY6" fmla="*/ 0 h 7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83" h="71352">
                  <a:moveTo>
                    <a:pt x="0" y="0"/>
                  </a:moveTo>
                  <a:cubicBezTo>
                    <a:pt x="10205" y="12749"/>
                    <a:pt x="19529" y="26179"/>
                    <a:pt x="27908" y="40196"/>
                  </a:cubicBezTo>
                  <a:cubicBezTo>
                    <a:pt x="36414" y="54323"/>
                    <a:pt x="49587" y="65036"/>
                    <a:pt x="65151" y="70485"/>
                  </a:cubicBezTo>
                  <a:cubicBezTo>
                    <a:pt x="68234" y="71449"/>
                    <a:pt x="71512" y="71612"/>
                    <a:pt x="74676" y="70961"/>
                  </a:cubicBezTo>
                  <a:cubicBezTo>
                    <a:pt x="77745" y="70310"/>
                    <a:pt x="80222" y="68051"/>
                    <a:pt x="81153" y="65056"/>
                  </a:cubicBezTo>
                  <a:cubicBezTo>
                    <a:pt x="81390" y="61575"/>
                    <a:pt x="80224" y="58145"/>
                    <a:pt x="77914" y="55531"/>
                  </a:cubicBezTo>
                  <a:cubicBezTo>
                    <a:pt x="58745" y="28967"/>
                    <a:pt x="31364" y="9452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C9DCB9C-D15C-2B0A-3170-7E6115BBAEC0}"/>
              </a:ext>
            </a:extLst>
          </p:cNvPr>
          <p:cNvGrpSpPr/>
          <p:nvPr userDrawn="1"/>
        </p:nvGrpSpPr>
        <p:grpSpPr>
          <a:xfrm>
            <a:off x="10190706" y="156036"/>
            <a:ext cx="911785" cy="903370"/>
            <a:chOff x="7697057" y="2533224"/>
            <a:chExt cx="429603" cy="425638"/>
          </a:xfrm>
          <a:solidFill>
            <a:schemeClr val="accent2"/>
          </a:solidFill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16A394B-47D3-7982-CD7A-FD9421421F09}"/>
                </a:ext>
              </a:extLst>
            </p:cNvPr>
            <p:cNvSpPr/>
            <p:nvPr/>
          </p:nvSpPr>
          <p:spPr>
            <a:xfrm>
              <a:off x="7697057" y="2533224"/>
              <a:ext cx="230828" cy="303476"/>
            </a:xfrm>
            <a:custGeom>
              <a:avLst/>
              <a:gdLst>
                <a:gd name="connsiteX0" fmla="*/ 176995 w 230828"/>
                <a:gd name="connsiteY0" fmla="*/ 257549 h 303476"/>
                <a:gd name="connsiteX1" fmla="*/ 229287 w 230828"/>
                <a:gd name="connsiteY1" fmla="*/ 94767 h 303476"/>
                <a:gd name="connsiteX2" fmla="*/ 211951 w 230828"/>
                <a:gd name="connsiteY2" fmla="*/ 37617 h 303476"/>
                <a:gd name="connsiteX3" fmla="*/ 165660 w 230828"/>
                <a:gd name="connsiteY3" fmla="*/ 1517 h 303476"/>
                <a:gd name="connsiteX4" fmla="*/ 112130 w 230828"/>
                <a:gd name="connsiteY4" fmla="*/ 20567 h 303476"/>
                <a:gd name="connsiteX5" fmla="*/ 96890 w 230828"/>
                <a:gd name="connsiteY5" fmla="*/ 73811 h 303476"/>
                <a:gd name="connsiteX6" fmla="*/ 70791 w 230828"/>
                <a:gd name="connsiteY6" fmla="*/ 125342 h 303476"/>
                <a:gd name="connsiteX7" fmla="*/ 74125 w 230828"/>
                <a:gd name="connsiteY7" fmla="*/ 179825 h 303476"/>
                <a:gd name="connsiteX8" fmla="*/ 34977 w 230828"/>
                <a:gd name="connsiteY8" fmla="*/ 189350 h 303476"/>
                <a:gd name="connsiteX9" fmla="*/ 4973 w 230828"/>
                <a:gd name="connsiteY9" fmla="*/ 215544 h 303476"/>
                <a:gd name="connsiteX10" fmla="*/ 19928 w 230828"/>
                <a:gd name="connsiteY10" fmla="*/ 282219 h 303476"/>
                <a:gd name="connsiteX11" fmla="*/ 88031 w 230828"/>
                <a:gd name="connsiteY11" fmla="*/ 303078 h 303476"/>
                <a:gd name="connsiteX12" fmla="*/ 154706 w 230828"/>
                <a:gd name="connsiteY12" fmla="*/ 279266 h 30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828" h="303476">
                  <a:moveTo>
                    <a:pt x="176995" y="257549"/>
                  </a:moveTo>
                  <a:cubicBezTo>
                    <a:pt x="220905" y="217830"/>
                    <a:pt x="236050" y="153536"/>
                    <a:pt x="229287" y="94767"/>
                  </a:cubicBezTo>
                  <a:cubicBezTo>
                    <a:pt x="227557" y="74716"/>
                    <a:pt x="221652" y="55249"/>
                    <a:pt x="211951" y="37617"/>
                  </a:cubicBezTo>
                  <a:cubicBezTo>
                    <a:pt x="202087" y="19776"/>
                    <a:pt x="185366" y="6736"/>
                    <a:pt x="165660" y="1517"/>
                  </a:cubicBezTo>
                  <a:cubicBezTo>
                    <a:pt x="145610" y="-3459"/>
                    <a:pt x="124528" y="4043"/>
                    <a:pt x="112130" y="20567"/>
                  </a:cubicBezTo>
                  <a:cubicBezTo>
                    <a:pt x="101842" y="35997"/>
                    <a:pt x="102605" y="56095"/>
                    <a:pt x="96890" y="73811"/>
                  </a:cubicBezTo>
                  <a:cubicBezTo>
                    <a:pt x="91174" y="91528"/>
                    <a:pt x="78601" y="107721"/>
                    <a:pt x="70791" y="125342"/>
                  </a:cubicBezTo>
                  <a:cubicBezTo>
                    <a:pt x="62981" y="142963"/>
                    <a:pt x="60790" y="165918"/>
                    <a:pt x="74125" y="179825"/>
                  </a:cubicBezTo>
                  <a:cubicBezTo>
                    <a:pt x="60711" y="181253"/>
                    <a:pt x="47547" y="184456"/>
                    <a:pt x="34977" y="189350"/>
                  </a:cubicBezTo>
                  <a:cubicBezTo>
                    <a:pt x="22333" y="194488"/>
                    <a:pt x="11771" y="203709"/>
                    <a:pt x="4973" y="215544"/>
                  </a:cubicBezTo>
                  <a:cubicBezTo>
                    <a:pt x="-5340" y="238629"/>
                    <a:pt x="742" y="265749"/>
                    <a:pt x="19928" y="282219"/>
                  </a:cubicBezTo>
                  <a:cubicBezTo>
                    <a:pt x="39004" y="297854"/>
                    <a:pt x="63471" y="305347"/>
                    <a:pt x="88031" y="303078"/>
                  </a:cubicBezTo>
                  <a:cubicBezTo>
                    <a:pt x="112320" y="301745"/>
                    <a:pt x="131180" y="286886"/>
                    <a:pt x="154706" y="2792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9080685-8263-DC0F-60E3-E1775D18B5A8}"/>
                </a:ext>
              </a:extLst>
            </p:cNvPr>
            <p:cNvSpPr/>
            <p:nvPr/>
          </p:nvSpPr>
          <p:spPr>
            <a:xfrm>
              <a:off x="7871004" y="2630349"/>
              <a:ext cx="33873" cy="128706"/>
            </a:xfrm>
            <a:custGeom>
              <a:avLst/>
              <a:gdLst>
                <a:gd name="connsiteX0" fmla="*/ 667 w 33873"/>
                <a:gd name="connsiteY0" fmla="*/ 127278 h 128706"/>
                <a:gd name="connsiteX1" fmla="*/ 31813 w 33873"/>
                <a:gd name="connsiteY1" fmla="*/ 6120 h 128706"/>
                <a:gd name="connsiteX2" fmla="*/ 30099 w 33873"/>
                <a:gd name="connsiteY2" fmla="*/ 1548 h 128706"/>
                <a:gd name="connsiteX3" fmla="*/ 19621 w 33873"/>
                <a:gd name="connsiteY3" fmla="*/ 2691 h 128706"/>
                <a:gd name="connsiteX4" fmla="*/ 7144 w 33873"/>
                <a:gd name="connsiteY4" fmla="*/ 28504 h 128706"/>
                <a:gd name="connsiteX5" fmla="*/ 2857 w 33873"/>
                <a:gd name="connsiteY5" fmla="*/ 80129 h 128706"/>
                <a:gd name="connsiteX6" fmla="*/ 0 w 33873"/>
                <a:gd name="connsiteY6" fmla="*/ 128706 h 1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73" h="128706">
                  <a:moveTo>
                    <a:pt x="667" y="127278"/>
                  </a:moveTo>
                  <a:cubicBezTo>
                    <a:pt x="27580" y="93046"/>
                    <a:pt x="38881" y="49087"/>
                    <a:pt x="31813" y="6120"/>
                  </a:cubicBezTo>
                  <a:cubicBezTo>
                    <a:pt x="31649" y="4473"/>
                    <a:pt x="31058" y="2897"/>
                    <a:pt x="30099" y="1548"/>
                  </a:cubicBezTo>
                  <a:cubicBezTo>
                    <a:pt x="27527" y="-1310"/>
                    <a:pt x="22670" y="214"/>
                    <a:pt x="19621" y="2691"/>
                  </a:cubicBezTo>
                  <a:cubicBezTo>
                    <a:pt x="12685" y="9652"/>
                    <a:pt x="8290" y="18743"/>
                    <a:pt x="7144" y="28504"/>
                  </a:cubicBezTo>
                  <a:cubicBezTo>
                    <a:pt x="3623" y="45474"/>
                    <a:pt x="2184" y="62810"/>
                    <a:pt x="2857" y="80129"/>
                  </a:cubicBezTo>
                  <a:cubicBezTo>
                    <a:pt x="3524" y="96512"/>
                    <a:pt x="6001" y="113562"/>
                    <a:pt x="0" y="12870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24C308F-8B02-5428-1652-88E39A8B5E63}"/>
                </a:ext>
              </a:extLst>
            </p:cNvPr>
            <p:cNvSpPr/>
            <p:nvPr/>
          </p:nvSpPr>
          <p:spPr>
            <a:xfrm>
              <a:off x="7862907" y="2592944"/>
              <a:ext cx="20572" cy="47715"/>
            </a:xfrm>
            <a:custGeom>
              <a:avLst/>
              <a:gdLst>
                <a:gd name="connsiteX0" fmla="*/ 10859 w 20572"/>
                <a:gd name="connsiteY0" fmla="*/ 47715 h 47715"/>
                <a:gd name="connsiteX1" fmla="*/ 1905 w 20572"/>
                <a:gd name="connsiteY1" fmla="*/ 19140 h 47715"/>
                <a:gd name="connsiteX2" fmla="*/ 0 w 20572"/>
                <a:gd name="connsiteY2" fmla="*/ 9615 h 47715"/>
                <a:gd name="connsiteX3" fmla="*/ 4477 w 20572"/>
                <a:gd name="connsiteY3" fmla="*/ 1043 h 47715"/>
                <a:gd name="connsiteX4" fmla="*/ 14764 w 20572"/>
                <a:gd name="connsiteY4" fmla="*/ 2090 h 47715"/>
                <a:gd name="connsiteX5" fmla="*/ 20193 w 20572"/>
                <a:gd name="connsiteY5" fmla="*/ 11615 h 47715"/>
                <a:gd name="connsiteX6" fmla="*/ 12573 w 20572"/>
                <a:gd name="connsiteY6" fmla="*/ 46096 h 4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72" h="47715">
                  <a:moveTo>
                    <a:pt x="10859" y="47715"/>
                  </a:moveTo>
                  <a:cubicBezTo>
                    <a:pt x="7906" y="38190"/>
                    <a:pt x="4953" y="28665"/>
                    <a:pt x="1905" y="19140"/>
                  </a:cubicBezTo>
                  <a:cubicBezTo>
                    <a:pt x="780" y="16083"/>
                    <a:pt x="138" y="12870"/>
                    <a:pt x="0" y="9615"/>
                  </a:cubicBezTo>
                  <a:cubicBezTo>
                    <a:pt x="21" y="6203"/>
                    <a:pt x="1689" y="3010"/>
                    <a:pt x="4477" y="1043"/>
                  </a:cubicBezTo>
                  <a:cubicBezTo>
                    <a:pt x="7813" y="-662"/>
                    <a:pt x="11839" y="-252"/>
                    <a:pt x="14764" y="2090"/>
                  </a:cubicBezTo>
                  <a:cubicBezTo>
                    <a:pt x="17590" y="4567"/>
                    <a:pt x="19502" y="7922"/>
                    <a:pt x="20193" y="11615"/>
                  </a:cubicBezTo>
                  <a:cubicBezTo>
                    <a:pt x="21634" y="23640"/>
                    <a:pt x="18947" y="35798"/>
                    <a:pt x="12573" y="4609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BC8D019-3CD8-13F6-674F-412F9BA3EF5C}"/>
                </a:ext>
              </a:extLst>
            </p:cNvPr>
            <p:cNvSpPr/>
            <p:nvPr/>
          </p:nvSpPr>
          <p:spPr>
            <a:xfrm>
              <a:off x="7814445" y="2577817"/>
              <a:ext cx="48721" cy="127516"/>
            </a:xfrm>
            <a:custGeom>
              <a:avLst/>
              <a:gdLst>
                <a:gd name="connsiteX0" fmla="*/ 48463 w 48721"/>
                <a:gd name="connsiteY0" fmla="*/ 127517 h 127516"/>
                <a:gd name="connsiteX1" fmla="*/ 8744 w 48721"/>
                <a:gd name="connsiteY1" fmla="*/ 45316 h 127516"/>
                <a:gd name="connsiteX2" fmla="*/ 76 w 48721"/>
                <a:gd name="connsiteY2" fmla="*/ 20741 h 127516"/>
                <a:gd name="connsiteX3" fmla="*/ 13220 w 48721"/>
                <a:gd name="connsiteY3" fmla="*/ 263 h 127516"/>
                <a:gd name="connsiteX4" fmla="*/ 31223 w 48721"/>
                <a:gd name="connsiteY4" fmla="*/ 7121 h 127516"/>
                <a:gd name="connsiteX5" fmla="*/ 39986 w 48721"/>
                <a:gd name="connsiteY5" fmla="*/ 25313 h 127516"/>
                <a:gd name="connsiteX6" fmla="*/ 48463 w 48721"/>
                <a:gd name="connsiteY6" fmla="*/ 127517 h 12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21" h="127516">
                  <a:moveTo>
                    <a:pt x="48463" y="127517"/>
                  </a:moveTo>
                  <a:cubicBezTo>
                    <a:pt x="35032" y="100370"/>
                    <a:pt x="22840" y="71986"/>
                    <a:pt x="8744" y="45316"/>
                  </a:cubicBezTo>
                  <a:cubicBezTo>
                    <a:pt x="4034" y="37885"/>
                    <a:pt x="1070" y="29483"/>
                    <a:pt x="76" y="20741"/>
                  </a:cubicBezTo>
                  <a:cubicBezTo>
                    <a:pt x="-711" y="11720"/>
                    <a:pt x="4691" y="3305"/>
                    <a:pt x="13220" y="263"/>
                  </a:cubicBezTo>
                  <a:cubicBezTo>
                    <a:pt x="20020" y="-877"/>
                    <a:pt x="26905" y="1745"/>
                    <a:pt x="31223" y="7121"/>
                  </a:cubicBezTo>
                  <a:cubicBezTo>
                    <a:pt x="35449" y="12465"/>
                    <a:pt x="38442" y="18677"/>
                    <a:pt x="39986" y="25313"/>
                  </a:cubicBezTo>
                  <a:cubicBezTo>
                    <a:pt x="49511" y="58270"/>
                    <a:pt x="49034" y="93131"/>
                    <a:pt x="48463" y="12751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3C2AF41-E15C-9E34-E36D-75B9414C95AF}"/>
                </a:ext>
              </a:extLst>
            </p:cNvPr>
            <p:cNvSpPr/>
            <p:nvPr/>
          </p:nvSpPr>
          <p:spPr>
            <a:xfrm>
              <a:off x="7789187" y="2636563"/>
              <a:ext cx="74196" cy="128682"/>
            </a:xfrm>
            <a:custGeom>
              <a:avLst/>
              <a:gdLst>
                <a:gd name="connsiteX0" fmla="*/ 73816 w 74196"/>
                <a:gd name="connsiteY0" fmla="*/ 128683 h 128682"/>
                <a:gd name="connsiteX1" fmla="*/ 28667 w 74196"/>
                <a:gd name="connsiteY1" fmla="*/ 78676 h 128682"/>
                <a:gd name="connsiteX2" fmla="*/ 92 w 74196"/>
                <a:gd name="connsiteY2" fmla="*/ 19336 h 128682"/>
                <a:gd name="connsiteX3" fmla="*/ 2187 w 74196"/>
                <a:gd name="connsiteY3" fmla="*/ 6858 h 128682"/>
                <a:gd name="connsiteX4" fmla="*/ 12284 w 74196"/>
                <a:gd name="connsiteY4" fmla="*/ 0 h 128682"/>
                <a:gd name="connsiteX5" fmla="*/ 24381 w 74196"/>
                <a:gd name="connsiteY5" fmla="*/ 7429 h 128682"/>
                <a:gd name="connsiteX6" fmla="*/ 74196 w 74196"/>
                <a:gd name="connsiteY6" fmla="*/ 128683 h 128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196" h="128682">
                  <a:moveTo>
                    <a:pt x="73816" y="128683"/>
                  </a:moveTo>
                  <a:cubicBezTo>
                    <a:pt x="59938" y="110993"/>
                    <a:pt x="44852" y="94284"/>
                    <a:pt x="28667" y="78676"/>
                  </a:cubicBezTo>
                  <a:cubicBezTo>
                    <a:pt x="13618" y="62008"/>
                    <a:pt x="92" y="41815"/>
                    <a:pt x="92" y="19336"/>
                  </a:cubicBezTo>
                  <a:cubicBezTo>
                    <a:pt x="-272" y="15066"/>
                    <a:pt x="449" y="10774"/>
                    <a:pt x="2187" y="6858"/>
                  </a:cubicBezTo>
                  <a:cubicBezTo>
                    <a:pt x="4084" y="2931"/>
                    <a:pt x="7934" y="316"/>
                    <a:pt x="12284" y="0"/>
                  </a:cubicBezTo>
                  <a:cubicBezTo>
                    <a:pt x="17171" y="693"/>
                    <a:pt x="21552" y="3384"/>
                    <a:pt x="24381" y="7429"/>
                  </a:cubicBezTo>
                  <a:cubicBezTo>
                    <a:pt x="53798" y="41312"/>
                    <a:pt x="71297" y="83905"/>
                    <a:pt x="74196" y="12868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A50EC91-3B80-064D-6391-F10A1D24CC68}"/>
                </a:ext>
              </a:extLst>
            </p:cNvPr>
            <p:cNvSpPr/>
            <p:nvPr/>
          </p:nvSpPr>
          <p:spPr>
            <a:xfrm>
              <a:off x="7851523" y="2550573"/>
              <a:ext cx="29910" cy="29948"/>
            </a:xfrm>
            <a:custGeom>
              <a:avLst/>
              <a:gdLst>
                <a:gd name="connsiteX0" fmla="*/ 5860 w 29910"/>
                <a:gd name="connsiteY0" fmla="*/ 3123 h 29948"/>
                <a:gd name="connsiteX1" fmla="*/ 3084 w 29910"/>
                <a:gd name="connsiteY1" fmla="*/ 24088 h 29948"/>
                <a:gd name="connsiteX2" fmla="*/ 24050 w 29910"/>
                <a:gd name="connsiteY2" fmla="*/ 26864 h 29948"/>
                <a:gd name="connsiteX3" fmla="*/ 26826 w 29910"/>
                <a:gd name="connsiteY3" fmla="*/ 5899 h 29948"/>
                <a:gd name="connsiteX4" fmla="*/ 26815 w 29910"/>
                <a:gd name="connsiteY4" fmla="*/ 5885 h 29948"/>
                <a:gd name="connsiteX5" fmla="*/ 5998 w 29910"/>
                <a:gd name="connsiteY5" fmla="*/ 3017 h 29948"/>
                <a:gd name="connsiteX6" fmla="*/ 5861 w 29910"/>
                <a:gd name="connsiteY6" fmla="*/ 3123 h 29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910" h="29948">
                  <a:moveTo>
                    <a:pt x="5860" y="3123"/>
                  </a:moveTo>
                  <a:cubicBezTo>
                    <a:pt x="-696" y="8146"/>
                    <a:pt x="-1939" y="17532"/>
                    <a:pt x="3084" y="24088"/>
                  </a:cubicBezTo>
                  <a:cubicBezTo>
                    <a:pt x="8107" y="30644"/>
                    <a:pt x="17494" y="31887"/>
                    <a:pt x="24050" y="26864"/>
                  </a:cubicBezTo>
                  <a:cubicBezTo>
                    <a:pt x="30606" y="21842"/>
                    <a:pt x="31849" y="12455"/>
                    <a:pt x="26826" y="5899"/>
                  </a:cubicBezTo>
                  <a:cubicBezTo>
                    <a:pt x="26822" y="5894"/>
                    <a:pt x="26819" y="5890"/>
                    <a:pt x="26815" y="5885"/>
                  </a:cubicBezTo>
                  <a:cubicBezTo>
                    <a:pt x="21859" y="-655"/>
                    <a:pt x="12539" y="-1939"/>
                    <a:pt x="5998" y="3017"/>
                  </a:cubicBezTo>
                  <a:cubicBezTo>
                    <a:pt x="5952" y="3052"/>
                    <a:pt x="5906" y="3087"/>
                    <a:pt x="5861" y="31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94CE9B8-36C5-BE4A-79B5-E1161C71ABCD}"/>
                </a:ext>
              </a:extLst>
            </p:cNvPr>
            <p:cNvSpPr/>
            <p:nvPr/>
          </p:nvSpPr>
          <p:spPr>
            <a:xfrm>
              <a:off x="7749863" y="2730141"/>
              <a:ext cx="93803" cy="31199"/>
            </a:xfrm>
            <a:custGeom>
              <a:avLst/>
              <a:gdLst>
                <a:gd name="connsiteX0" fmla="*/ 92946 w 93803"/>
                <a:gd name="connsiteY0" fmla="*/ 30628 h 31199"/>
                <a:gd name="connsiteX1" fmla="*/ 4840 w 93803"/>
                <a:gd name="connsiteY1" fmla="*/ 434 h 31199"/>
                <a:gd name="connsiteX2" fmla="*/ 1411 w 93803"/>
                <a:gd name="connsiteY2" fmla="*/ 1387 h 31199"/>
                <a:gd name="connsiteX3" fmla="*/ 1411 w 93803"/>
                <a:gd name="connsiteY3" fmla="*/ 9197 h 31199"/>
                <a:gd name="connsiteX4" fmla="*/ 19794 w 93803"/>
                <a:gd name="connsiteY4" fmla="*/ 20056 h 31199"/>
                <a:gd name="connsiteX5" fmla="*/ 57894 w 93803"/>
                <a:gd name="connsiteY5" fmla="*/ 26247 h 31199"/>
                <a:gd name="connsiteX6" fmla="*/ 93803 w 93803"/>
                <a:gd name="connsiteY6" fmla="*/ 31200 h 3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803" h="31199">
                  <a:moveTo>
                    <a:pt x="92946" y="30628"/>
                  </a:moveTo>
                  <a:cubicBezTo>
                    <a:pt x="69152" y="8585"/>
                    <a:pt x="37153" y="-2381"/>
                    <a:pt x="4840" y="434"/>
                  </a:cubicBezTo>
                  <a:cubicBezTo>
                    <a:pt x="3633" y="444"/>
                    <a:pt x="2450" y="773"/>
                    <a:pt x="1411" y="1387"/>
                  </a:cubicBezTo>
                  <a:cubicBezTo>
                    <a:pt x="-875" y="3196"/>
                    <a:pt x="-18" y="6911"/>
                    <a:pt x="1411" y="9197"/>
                  </a:cubicBezTo>
                  <a:cubicBezTo>
                    <a:pt x="6155" y="14768"/>
                    <a:pt x="12626" y="18590"/>
                    <a:pt x="19794" y="20056"/>
                  </a:cubicBezTo>
                  <a:cubicBezTo>
                    <a:pt x="32202" y="23631"/>
                    <a:pt x="44993" y="25710"/>
                    <a:pt x="57894" y="26247"/>
                  </a:cubicBezTo>
                  <a:cubicBezTo>
                    <a:pt x="70079" y="25366"/>
                    <a:pt x="82312" y="27053"/>
                    <a:pt x="93803" y="3120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43A1EA7-614E-11A4-09FF-1A29F9F9ABF5}"/>
                </a:ext>
              </a:extLst>
            </p:cNvPr>
            <p:cNvSpPr/>
            <p:nvPr/>
          </p:nvSpPr>
          <p:spPr>
            <a:xfrm>
              <a:off x="7725181" y="2743880"/>
              <a:ext cx="36094" cy="14921"/>
            </a:xfrm>
            <a:custGeom>
              <a:avLst/>
              <a:gdLst>
                <a:gd name="connsiteX0" fmla="*/ 36095 w 36094"/>
                <a:gd name="connsiteY0" fmla="*/ 9174 h 14921"/>
                <a:gd name="connsiteX1" fmla="*/ 13997 w 36094"/>
                <a:gd name="connsiteY1" fmla="*/ 14127 h 14921"/>
                <a:gd name="connsiteX2" fmla="*/ 6663 w 36094"/>
                <a:gd name="connsiteY2" fmla="*/ 14889 h 14921"/>
                <a:gd name="connsiteX3" fmla="*/ 567 w 36094"/>
                <a:gd name="connsiteY3" fmla="*/ 11079 h 14921"/>
                <a:gd name="connsiteX4" fmla="*/ 1900 w 36094"/>
                <a:gd name="connsiteY4" fmla="*/ 3555 h 14921"/>
                <a:gd name="connsiteX5" fmla="*/ 9139 w 36094"/>
                <a:gd name="connsiteY5" fmla="*/ 30 h 14921"/>
                <a:gd name="connsiteX6" fmla="*/ 34190 w 36094"/>
                <a:gd name="connsiteY6" fmla="*/ 7746 h 1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94" h="14921">
                  <a:moveTo>
                    <a:pt x="36095" y="9174"/>
                  </a:moveTo>
                  <a:lnTo>
                    <a:pt x="13997" y="14127"/>
                  </a:lnTo>
                  <a:cubicBezTo>
                    <a:pt x="11607" y="14762"/>
                    <a:pt x="9132" y="15019"/>
                    <a:pt x="6663" y="14889"/>
                  </a:cubicBezTo>
                  <a:cubicBezTo>
                    <a:pt x="4116" y="14735"/>
                    <a:pt x="1821" y="13300"/>
                    <a:pt x="567" y="11079"/>
                  </a:cubicBezTo>
                  <a:cubicBezTo>
                    <a:pt x="-531" y="8530"/>
                    <a:pt x="-6" y="5572"/>
                    <a:pt x="1900" y="3555"/>
                  </a:cubicBezTo>
                  <a:cubicBezTo>
                    <a:pt x="3866" y="1624"/>
                    <a:pt x="6407" y="387"/>
                    <a:pt x="9139" y="30"/>
                  </a:cubicBezTo>
                  <a:cubicBezTo>
                    <a:pt x="18124" y="-322"/>
                    <a:pt x="26960" y="2400"/>
                    <a:pt x="34190" y="774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AF54FFB-C7C2-BB96-1D68-1364D033CCDA}"/>
                </a:ext>
              </a:extLst>
            </p:cNvPr>
            <p:cNvSpPr/>
            <p:nvPr/>
          </p:nvSpPr>
          <p:spPr>
            <a:xfrm>
              <a:off x="7725015" y="2760107"/>
              <a:ext cx="77217" cy="32179"/>
            </a:xfrm>
            <a:custGeom>
              <a:avLst/>
              <a:gdLst>
                <a:gd name="connsiteX0" fmla="*/ 77218 w 77217"/>
                <a:gd name="connsiteY0" fmla="*/ 91 h 32179"/>
                <a:gd name="connsiteX1" fmla="*/ 27878 w 77217"/>
                <a:gd name="connsiteY1" fmla="*/ 26190 h 32179"/>
                <a:gd name="connsiteX2" fmla="*/ 13019 w 77217"/>
                <a:gd name="connsiteY2" fmla="*/ 32095 h 32179"/>
                <a:gd name="connsiteX3" fmla="*/ 256 w 77217"/>
                <a:gd name="connsiteY3" fmla="*/ 24475 h 32179"/>
                <a:gd name="connsiteX4" fmla="*/ 4066 w 77217"/>
                <a:gd name="connsiteY4" fmla="*/ 13331 h 32179"/>
                <a:gd name="connsiteX5" fmla="*/ 14924 w 77217"/>
                <a:gd name="connsiteY5" fmla="*/ 7616 h 32179"/>
                <a:gd name="connsiteX6" fmla="*/ 77218 w 77217"/>
                <a:gd name="connsiteY6" fmla="*/ 91 h 3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217" h="32179">
                  <a:moveTo>
                    <a:pt x="77218" y="91"/>
                  </a:moveTo>
                  <a:cubicBezTo>
                    <a:pt x="60930" y="8854"/>
                    <a:pt x="43880" y="17046"/>
                    <a:pt x="27878" y="26190"/>
                  </a:cubicBezTo>
                  <a:cubicBezTo>
                    <a:pt x="23445" y="29274"/>
                    <a:pt x="18360" y="31295"/>
                    <a:pt x="13019" y="32095"/>
                  </a:cubicBezTo>
                  <a:cubicBezTo>
                    <a:pt x="7529" y="32743"/>
                    <a:pt x="2291" y="29615"/>
                    <a:pt x="256" y="24475"/>
                  </a:cubicBezTo>
                  <a:cubicBezTo>
                    <a:pt x="-633" y="20342"/>
                    <a:pt x="832" y="16055"/>
                    <a:pt x="4066" y="13331"/>
                  </a:cubicBezTo>
                  <a:cubicBezTo>
                    <a:pt x="7200" y="10619"/>
                    <a:pt x="10915" y="8664"/>
                    <a:pt x="14924" y="7616"/>
                  </a:cubicBezTo>
                  <a:cubicBezTo>
                    <a:pt x="35196" y="2008"/>
                    <a:pt x="56194" y="-528"/>
                    <a:pt x="77218" y="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2F8FEF9-2FCE-CB5D-314A-C26B007269BD}"/>
                </a:ext>
              </a:extLst>
            </p:cNvPr>
            <p:cNvSpPr/>
            <p:nvPr/>
          </p:nvSpPr>
          <p:spPr>
            <a:xfrm>
              <a:off x="7749612" y="2770845"/>
              <a:ext cx="99483" cy="41266"/>
            </a:xfrm>
            <a:custGeom>
              <a:avLst/>
              <a:gdLst>
                <a:gd name="connsiteX0" fmla="*/ 99484 w 99483"/>
                <a:gd name="connsiteY0" fmla="*/ 688 h 41266"/>
                <a:gd name="connsiteX1" fmla="*/ 58431 w 99483"/>
                <a:gd name="connsiteY1" fmla="*/ 27262 h 41266"/>
                <a:gd name="connsiteX2" fmla="*/ 12521 w 99483"/>
                <a:gd name="connsiteY2" fmla="*/ 41169 h 41266"/>
                <a:gd name="connsiteX3" fmla="*/ 3758 w 99483"/>
                <a:gd name="connsiteY3" fmla="*/ 38121 h 41266"/>
                <a:gd name="connsiteX4" fmla="*/ 43 w 99483"/>
                <a:gd name="connsiteY4" fmla="*/ 30120 h 41266"/>
                <a:gd name="connsiteX5" fmla="*/ 6805 w 99483"/>
                <a:gd name="connsiteY5" fmla="*/ 22309 h 41266"/>
                <a:gd name="connsiteX6" fmla="*/ 99484 w 99483"/>
                <a:gd name="connsiteY6" fmla="*/ 687 h 4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483" h="41266">
                  <a:moveTo>
                    <a:pt x="99484" y="688"/>
                  </a:moveTo>
                  <a:cubicBezTo>
                    <a:pt x="85212" y="8604"/>
                    <a:pt x="71496" y="17483"/>
                    <a:pt x="58431" y="27262"/>
                  </a:cubicBezTo>
                  <a:cubicBezTo>
                    <a:pt x="45221" y="37116"/>
                    <a:pt x="28978" y="42036"/>
                    <a:pt x="12521" y="41169"/>
                  </a:cubicBezTo>
                  <a:cubicBezTo>
                    <a:pt x="9383" y="40940"/>
                    <a:pt x="6360" y="39889"/>
                    <a:pt x="3758" y="38121"/>
                  </a:cubicBezTo>
                  <a:cubicBezTo>
                    <a:pt x="1153" y="36331"/>
                    <a:pt x="-270" y="33265"/>
                    <a:pt x="43" y="30120"/>
                  </a:cubicBezTo>
                  <a:cubicBezTo>
                    <a:pt x="1085" y="26674"/>
                    <a:pt x="3544" y="23834"/>
                    <a:pt x="6805" y="22309"/>
                  </a:cubicBezTo>
                  <a:cubicBezTo>
                    <a:pt x="34500" y="5156"/>
                    <a:pt x="67057" y="-2439"/>
                    <a:pt x="99484" y="68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AF4AB4F-B319-76D7-A9AD-2615416CCE38}"/>
                </a:ext>
              </a:extLst>
            </p:cNvPr>
            <p:cNvSpPr/>
            <p:nvPr/>
          </p:nvSpPr>
          <p:spPr>
            <a:xfrm>
              <a:off x="7852437" y="2690654"/>
              <a:ext cx="274223" cy="268208"/>
            </a:xfrm>
            <a:custGeom>
              <a:avLst/>
              <a:gdLst>
                <a:gd name="connsiteX0" fmla="*/ 18567 w 274223"/>
                <a:gd name="connsiteY0" fmla="*/ 102215 h 268208"/>
                <a:gd name="connsiteX1" fmla="*/ 158298 w 274223"/>
                <a:gd name="connsiteY1" fmla="*/ 3536 h 268208"/>
                <a:gd name="connsiteX2" fmla="*/ 218306 w 274223"/>
                <a:gd name="connsiteY2" fmla="*/ 2774 h 268208"/>
                <a:gd name="connsiteX3" fmla="*/ 266693 w 274223"/>
                <a:gd name="connsiteY3" fmla="*/ 36111 h 268208"/>
                <a:gd name="connsiteX4" fmla="*/ 264311 w 274223"/>
                <a:gd name="connsiteY4" fmla="*/ 93261 h 268208"/>
                <a:gd name="connsiteX5" fmla="*/ 218115 w 274223"/>
                <a:gd name="connsiteY5" fmla="*/ 123741 h 268208"/>
                <a:gd name="connsiteX6" fmla="*/ 176777 w 274223"/>
                <a:gd name="connsiteY6" fmla="*/ 164128 h 268208"/>
                <a:gd name="connsiteX7" fmla="*/ 123723 w 274223"/>
                <a:gd name="connsiteY7" fmla="*/ 177272 h 268208"/>
                <a:gd name="connsiteX8" fmla="*/ 126104 w 274223"/>
                <a:gd name="connsiteY8" fmla="*/ 217563 h 268208"/>
                <a:gd name="connsiteX9" fmla="*/ 110197 w 274223"/>
                <a:gd name="connsiteY9" fmla="*/ 254043 h 268208"/>
                <a:gd name="connsiteX10" fmla="*/ 42475 w 274223"/>
                <a:gd name="connsiteY10" fmla="*/ 259663 h 268208"/>
                <a:gd name="connsiteX11" fmla="*/ 2184 w 274223"/>
                <a:gd name="connsiteY11" fmla="*/ 200894 h 268208"/>
                <a:gd name="connsiteX12" fmla="*/ 4946 w 274223"/>
                <a:gd name="connsiteY12" fmla="*/ 130504 h 26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4223" h="268208">
                  <a:moveTo>
                    <a:pt x="18567" y="102215"/>
                  </a:moveTo>
                  <a:cubicBezTo>
                    <a:pt x="43332" y="48399"/>
                    <a:pt x="100101" y="14680"/>
                    <a:pt x="158298" y="3536"/>
                  </a:cubicBezTo>
                  <a:cubicBezTo>
                    <a:pt x="178028" y="-906"/>
                    <a:pt x="198470" y="-1166"/>
                    <a:pt x="218306" y="2774"/>
                  </a:cubicBezTo>
                  <a:cubicBezTo>
                    <a:pt x="238282" y="6880"/>
                    <a:pt x="255740" y="18908"/>
                    <a:pt x="266693" y="36111"/>
                  </a:cubicBezTo>
                  <a:cubicBezTo>
                    <a:pt x="277541" y="53887"/>
                    <a:pt x="276601" y="76450"/>
                    <a:pt x="264311" y="93261"/>
                  </a:cubicBezTo>
                  <a:cubicBezTo>
                    <a:pt x="252691" y="107740"/>
                    <a:pt x="233355" y="113074"/>
                    <a:pt x="218115" y="123741"/>
                  </a:cubicBezTo>
                  <a:cubicBezTo>
                    <a:pt x="202875" y="134409"/>
                    <a:pt x="191255" y="151364"/>
                    <a:pt x="176777" y="164128"/>
                  </a:cubicBezTo>
                  <a:cubicBezTo>
                    <a:pt x="162299" y="176891"/>
                    <a:pt x="141058" y="185749"/>
                    <a:pt x="123723" y="177272"/>
                  </a:cubicBezTo>
                  <a:cubicBezTo>
                    <a:pt x="126367" y="190529"/>
                    <a:pt x="127168" y="204087"/>
                    <a:pt x="126104" y="217563"/>
                  </a:cubicBezTo>
                  <a:cubicBezTo>
                    <a:pt x="125091" y="231175"/>
                    <a:pt x="119482" y="244038"/>
                    <a:pt x="110197" y="254043"/>
                  </a:cubicBezTo>
                  <a:cubicBezTo>
                    <a:pt x="91309" y="270592"/>
                    <a:pt x="63832" y="272872"/>
                    <a:pt x="42475" y="259663"/>
                  </a:cubicBezTo>
                  <a:cubicBezTo>
                    <a:pt x="21809" y="246164"/>
                    <a:pt x="7324" y="225036"/>
                    <a:pt x="2184" y="200894"/>
                  </a:cubicBezTo>
                  <a:cubicBezTo>
                    <a:pt x="-3912" y="177272"/>
                    <a:pt x="4660" y="154888"/>
                    <a:pt x="4946" y="1305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603668A-E9B9-03CB-3DFD-63B2149A69FA}"/>
                </a:ext>
              </a:extLst>
            </p:cNvPr>
            <p:cNvSpPr/>
            <p:nvPr/>
          </p:nvSpPr>
          <p:spPr>
            <a:xfrm>
              <a:off x="7888075" y="2729947"/>
              <a:ext cx="28963" cy="28963"/>
            </a:xfrm>
            <a:custGeom>
              <a:avLst/>
              <a:gdLst>
                <a:gd name="connsiteX0" fmla="*/ 19505 w 28963"/>
                <a:gd name="connsiteY0" fmla="*/ 28060 h 28963"/>
                <a:gd name="connsiteX1" fmla="*/ 903 w 28963"/>
                <a:gd name="connsiteY1" fmla="*/ 19504 h 28963"/>
                <a:gd name="connsiteX2" fmla="*/ 9460 w 28963"/>
                <a:gd name="connsiteY2" fmla="*/ 903 h 28963"/>
                <a:gd name="connsiteX3" fmla="*/ 27887 w 28963"/>
                <a:gd name="connsiteY3" fmla="*/ 9010 h 28963"/>
                <a:gd name="connsiteX4" fmla="*/ 19953 w 28963"/>
                <a:gd name="connsiteY4" fmla="*/ 27886 h 28963"/>
                <a:gd name="connsiteX5" fmla="*/ 19505 w 28963"/>
                <a:gd name="connsiteY5" fmla="*/ 28060 h 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63" h="28963">
                  <a:moveTo>
                    <a:pt x="19505" y="28060"/>
                  </a:moveTo>
                  <a:cubicBezTo>
                    <a:pt x="12005" y="30834"/>
                    <a:pt x="3677" y="27003"/>
                    <a:pt x="903" y="19504"/>
                  </a:cubicBezTo>
                  <a:cubicBezTo>
                    <a:pt x="-1871" y="12004"/>
                    <a:pt x="1960" y="3676"/>
                    <a:pt x="9460" y="903"/>
                  </a:cubicBezTo>
                  <a:cubicBezTo>
                    <a:pt x="16783" y="-1806"/>
                    <a:pt x="24936" y="1781"/>
                    <a:pt x="27887" y="9010"/>
                  </a:cubicBezTo>
                  <a:cubicBezTo>
                    <a:pt x="30908" y="16413"/>
                    <a:pt x="27356" y="24864"/>
                    <a:pt x="19953" y="27886"/>
                  </a:cubicBezTo>
                  <a:cubicBezTo>
                    <a:pt x="19805" y="27946"/>
                    <a:pt x="19655" y="28005"/>
                    <a:pt x="19505" y="28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1D3CDB1-CCAB-5DCC-767C-9586582BA8CD}"/>
                </a:ext>
              </a:extLst>
            </p:cNvPr>
            <p:cNvSpPr/>
            <p:nvPr/>
          </p:nvSpPr>
          <p:spPr>
            <a:xfrm>
              <a:off x="7834957" y="2751697"/>
              <a:ext cx="63909" cy="81496"/>
            </a:xfrm>
            <a:custGeom>
              <a:avLst/>
              <a:gdLst>
                <a:gd name="connsiteX0" fmla="*/ 34522 w 63909"/>
                <a:gd name="connsiteY0" fmla="*/ 38409 h 81496"/>
                <a:gd name="connsiteX1" fmla="*/ 7090 w 63909"/>
                <a:gd name="connsiteY1" fmla="*/ 61174 h 81496"/>
                <a:gd name="connsiteX2" fmla="*/ 1090 w 63909"/>
                <a:gd name="connsiteY2" fmla="*/ 68984 h 81496"/>
                <a:gd name="connsiteX3" fmla="*/ 4254 w 63909"/>
                <a:gd name="connsiteY3" fmla="*/ 80408 h 81496"/>
                <a:gd name="connsiteX4" fmla="*/ 12329 w 63909"/>
                <a:gd name="connsiteY4" fmla="*/ 80510 h 81496"/>
                <a:gd name="connsiteX5" fmla="*/ 21283 w 63909"/>
                <a:gd name="connsiteY5" fmla="*/ 73747 h 81496"/>
                <a:gd name="connsiteX6" fmla="*/ 60430 w 63909"/>
                <a:gd name="connsiteY6" fmla="*/ 16597 h 81496"/>
                <a:gd name="connsiteX7" fmla="*/ 63859 w 63909"/>
                <a:gd name="connsiteY7" fmla="*/ 7643 h 81496"/>
                <a:gd name="connsiteX8" fmla="*/ 59097 w 63909"/>
                <a:gd name="connsiteY8" fmla="*/ 119 h 81496"/>
                <a:gd name="connsiteX9" fmla="*/ 49572 w 63909"/>
                <a:gd name="connsiteY9" fmla="*/ 5262 h 81496"/>
                <a:gd name="connsiteX10" fmla="*/ 40618 w 63909"/>
                <a:gd name="connsiteY10" fmla="*/ 16502 h 81496"/>
                <a:gd name="connsiteX11" fmla="*/ 33951 w 63909"/>
                <a:gd name="connsiteY11" fmla="*/ 38314 h 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909" h="81496">
                  <a:moveTo>
                    <a:pt x="34522" y="38409"/>
                  </a:moveTo>
                  <a:cubicBezTo>
                    <a:pt x="24954" y="45471"/>
                    <a:pt x="15795" y="53071"/>
                    <a:pt x="7090" y="61174"/>
                  </a:cubicBezTo>
                  <a:cubicBezTo>
                    <a:pt x="4597" y="63358"/>
                    <a:pt x="2558" y="66012"/>
                    <a:pt x="1090" y="68984"/>
                  </a:cubicBezTo>
                  <a:cubicBezTo>
                    <a:pt x="-1191" y="73013"/>
                    <a:pt x="225" y="78127"/>
                    <a:pt x="4254" y="80408"/>
                  </a:cubicBezTo>
                  <a:cubicBezTo>
                    <a:pt x="6751" y="81822"/>
                    <a:pt x="9797" y="81860"/>
                    <a:pt x="12329" y="80510"/>
                  </a:cubicBezTo>
                  <a:cubicBezTo>
                    <a:pt x="15792" y="78970"/>
                    <a:pt x="18855" y="76657"/>
                    <a:pt x="21283" y="73747"/>
                  </a:cubicBezTo>
                  <a:cubicBezTo>
                    <a:pt x="36511" y="56285"/>
                    <a:pt x="49649" y="37105"/>
                    <a:pt x="60430" y="16597"/>
                  </a:cubicBezTo>
                  <a:cubicBezTo>
                    <a:pt x="62259" y="13922"/>
                    <a:pt x="63434" y="10855"/>
                    <a:pt x="63859" y="7643"/>
                  </a:cubicBezTo>
                  <a:cubicBezTo>
                    <a:pt x="64258" y="4323"/>
                    <a:pt x="62268" y="1179"/>
                    <a:pt x="59097" y="119"/>
                  </a:cubicBezTo>
                  <a:cubicBezTo>
                    <a:pt x="55382" y="-643"/>
                    <a:pt x="52239" y="2405"/>
                    <a:pt x="49572" y="5262"/>
                  </a:cubicBezTo>
                  <a:cubicBezTo>
                    <a:pt x="46095" y="8588"/>
                    <a:pt x="43083" y="12369"/>
                    <a:pt x="40618" y="16502"/>
                  </a:cubicBezTo>
                  <a:cubicBezTo>
                    <a:pt x="36637" y="23114"/>
                    <a:pt x="34347" y="30606"/>
                    <a:pt x="33951" y="3831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7F13670-6C5C-736A-6E71-A604AFB42A2F}"/>
                </a:ext>
              </a:extLst>
            </p:cNvPr>
            <p:cNvSpPr/>
            <p:nvPr/>
          </p:nvSpPr>
          <p:spPr>
            <a:xfrm>
              <a:off x="7909580" y="2694690"/>
              <a:ext cx="51386" cy="52553"/>
            </a:xfrm>
            <a:custGeom>
              <a:avLst/>
              <a:gdLst>
                <a:gd name="connsiteX0" fmla="*/ 2667 w 51386"/>
                <a:gd name="connsiteY0" fmla="*/ 47506 h 52553"/>
                <a:gd name="connsiteX1" fmla="*/ 26861 w 51386"/>
                <a:gd name="connsiteY1" fmla="*/ 7310 h 52553"/>
                <a:gd name="connsiteX2" fmla="*/ 45911 w 51386"/>
                <a:gd name="connsiteY2" fmla="*/ 71 h 52553"/>
                <a:gd name="connsiteX3" fmla="*/ 50483 w 51386"/>
                <a:gd name="connsiteY3" fmla="*/ 2548 h 52553"/>
                <a:gd name="connsiteX4" fmla="*/ 50483 w 51386"/>
                <a:gd name="connsiteY4" fmla="*/ 7405 h 52553"/>
                <a:gd name="connsiteX5" fmla="*/ 46577 w 51386"/>
                <a:gd name="connsiteY5" fmla="*/ 8548 h 52553"/>
                <a:gd name="connsiteX6" fmla="*/ 18002 w 51386"/>
                <a:gd name="connsiteY6" fmla="*/ 24455 h 52553"/>
                <a:gd name="connsiteX7" fmla="*/ 0 w 51386"/>
                <a:gd name="connsiteY7" fmla="*/ 52554 h 52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86" h="52553">
                  <a:moveTo>
                    <a:pt x="2667" y="47506"/>
                  </a:moveTo>
                  <a:cubicBezTo>
                    <a:pt x="6304" y="31896"/>
                    <a:pt x="14769" y="17831"/>
                    <a:pt x="26861" y="7310"/>
                  </a:cubicBezTo>
                  <a:cubicBezTo>
                    <a:pt x="31813" y="2176"/>
                    <a:pt x="38799" y="-479"/>
                    <a:pt x="45911" y="71"/>
                  </a:cubicBezTo>
                  <a:cubicBezTo>
                    <a:pt x="47694" y="284"/>
                    <a:pt x="49330" y="1170"/>
                    <a:pt x="50483" y="2548"/>
                  </a:cubicBezTo>
                  <a:cubicBezTo>
                    <a:pt x="51688" y="3943"/>
                    <a:pt x="51688" y="6011"/>
                    <a:pt x="50483" y="7405"/>
                  </a:cubicBezTo>
                  <a:cubicBezTo>
                    <a:pt x="49324" y="8167"/>
                    <a:pt x="47964" y="8565"/>
                    <a:pt x="46577" y="8548"/>
                  </a:cubicBezTo>
                  <a:cubicBezTo>
                    <a:pt x="35405" y="10111"/>
                    <a:pt x="25217" y="15782"/>
                    <a:pt x="18002" y="24455"/>
                  </a:cubicBezTo>
                  <a:cubicBezTo>
                    <a:pt x="10901" y="33068"/>
                    <a:pt x="4857" y="42502"/>
                    <a:pt x="0" y="5255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274B7E6-233F-C493-207D-1845D31AB441}"/>
                </a:ext>
              </a:extLst>
            </p:cNvPr>
            <p:cNvSpPr/>
            <p:nvPr/>
          </p:nvSpPr>
          <p:spPr>
            <a:xfrm>
              <a:off x="7905300" y="2676818"/>
              <a:ext cx="38379" cy="66044"/>
            </a:xfrm>
            <a:custGeom>
              <a:avLst/>
              <a:gdLst>
                <a:gd name="connsiteX0" fmla="*/ 1422 w 38379"/>
                <a:gd name="connsiteY0" fmla="*/ 61948 h 66044"/>
                <a:gd name="connsiteX1" fmla="*/ 3994 w 38379"/>
                <a:gd name="connsiteY1" fmla="*/ 24420 h 66044"/>
                <a:gd name="connsiteX2" fmla="*/ 31331 w 38379"/>
                <a:gd name="connsiteY2" fmla="*/ 322 h 66044"/>
                <a:gd name="connsiteX3" fmla="*/ 35903 w 38379"/>
                <a:gd name="connsiteY3" fmla="*/ 322 h 66044"/>
                <a:gd name="connsiteX4" fmla="*/ 38379 w 38379"/>
                <a:gd name="connsiteY4" fmla="*/ 3846 h 66044"/>
                <a:gd name="connsiteX5" fmla="*/ 32093 w 38379"/>
                <a:gd name="connsiteY5" fmla="*/ 7656 h 66044"/>
                <a:gd name="connsiteX6" fmla="*/ 6375 w 38379"/>
                <a:gd name="connsiteY6" fmla="*/ 30706 h 66044"/>
                <a:gd name="connsiteX7" fmla="*/ 660 w 38379"/>
                <a:gd name="connsiteY7" fmla="*/ 66044 h 66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379" h="66044">
                  <a:moveTo>
                    <a:pt x="1422" y="61948"/>
                  </a:moveTo>
                  <a:cubicBezTo>
                    <a:pt x="-1126" y="49436"/>
                    <a:pt x="-238" y="36467"/>
                    <a:pt x="3994" y="24420"/>
                  </a:cubicBezTo>
                  <a:cubicBezTo>
                    <a:pt x="8425" y="12267"/>
                    <a:pt x="18719" y="3193"/>
                    <a:pt x="31331" y="322"/>
                  </a:cubicBezTo>
                  <a:cubicBezTo>
                    <a:pt x="32824" y="-107"/>
                    <a:pt x="34409" y="-107"/>
                    <a:pt x="35903" y="322"/>
                  </a:cubicBezTo>
                  <a:cubicBezTo>
                    <a:pt x="37377" y="872"/>
                    <a:pt x="38361" y="2272"/>
                    <a:pt x="38379" y="3846"/>
                  </a:cubicBezTo>
                  <a:cubicBezTo>
                    <a:pt x="38379" y="6513"/>
                    <a:pt x="34664" y="7180"/>
                    <a:pt x="32093" y="7656"/>
                  </a:cubicBezTo>
                  <a:cubicBezTo>
                    <a:pt x="20154" y="10458"/>
                    <a:pt x="10463" y="19145"/>
                    <a:pt x="6375" y="30706"/>
                  </a:cubicBezTo>
                  <a:cubicBezTo>
                    <a:pt x="2506" y="42083"/>
                    <a:pt x="574" y="54028"/>
                    <a:pt x="660" y="6604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DFE5520-68FF-4B21-8FDB-76995F516DC4}"/>
                </a:ext>
              </a:extLst>
            </p:cNvPr>
            <p:cNvSpPr/>
            <p:nvPr/>
          </p:nvSpPr>
          <p:spPr>
            <a:xfrm>
              <a:off x="7901864" y="2719592"/>
              <a:ext cx="115228" cy="67466"/>
            </a:xfrm>
            <a:custGeom>
              <a:avLst/>
              <a:gdLst>
                <a:gd name="connsiteX0" fmla="*/ 45815 w 115228"/>
                <a:gd name="connsiteY0" fmla="*/ 49369 h 67466"/>
                <a:gd name="connsiteX1" fmla="*/ 93440 w 115228"/>
                <a:gd name="connsiteY1" fmla="*/ 30319 h 67466"/>
                <a:gd name="connsiteX2" fmla="*/ 114300 w 115228"/>
                <a:gd name="connsiteY2" fmla="*/ 10602 h 67466"/>
                <a:gd name="connsiteX3" fmla="*/ 112300 w 115228"/>
                <a:gd name="connsiteY3" fmla="*/ 315 h 67466"/>
                <a:gd name="connsiteX4" fmla="*/ 107442 w 115228"/>
                <a:gd name="connsiteY4" fmla="*/ 315 h 67466"/>
                <a:gd name="connsiteX5" fmla="*/ 1143 w 115228"/>
                <a:gd name="connsiteY5" fmla="*/ 66323 h 67466"/>
                <a:gd name="connsiteX6" fmla="*/ 0 w 115228"/>
                <a:gd name="connsiteY6" fmla="*/ 67466 h 67466"/>
                <a:gd name="connsiteX7" fmla="*/ 45815 w 115228"/>
                <a:gd name="connsiteY7" fmla="*/ 49369 h 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228" h="67466">
                  <a:moveTo>
                    <a:pt x="45815" y="49369"/>
                  </a:moveTo>
                  <a:cubicBezTo>
                    <a:pt x="62387" y="44923"/>
                    <a:pt x="78374" y="38528"/>
                    <a:pt x="93440" y="30319"/>
                  </a:cubicBezTo>
                  <a:cubicBezTo>
                    <a:pt x="102393" y="26250"/>
                    <a:pt x="109734" y="19312"/>
                    <a:pt x="114300" y="10602"/>
                  </a:cubicBezTo>
                  <a:cubicBezTo>
                    <a:pt x="115729" y="6982"/>
                    <a:pt x="115824" y="1934"/>
                    <a:pt x="112300" y="315"/>
                  </a:cubicBezTo>
                  <a:cubicBezTo>
                    <a:pt x="110708" y="-105"/>
                    <a:pt x="109034" y="-105"/>
                    <a:pt x="107442" y="315"/>
                  </a:cubicBezTo>
                  <a:cubicBezTo>
                    <a:pt x="64302" y="6388"/>
                    <a:pt x="25715" y="30349"/>
                    <a:pt x="1143" y="66323"/>
                  </a:cubicBezTo>
                  <a:lnTo>
                    <a:pt x="0" y="67466"/>
                  </a:lnTo>
                  <a:cubicBezTo>
                    <a:pt x="13049" y="56322"/>
                    <a:pt x="30004" y="53750"/>
                    <a:pt x="45815" y="493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4A5E265-1417-5069-1740-4039326EA1E2}"/>
                </a:ext>
              </a:extLst>
            </p:cNvPr>
            <p:cNvSpPr/>
            <p:nvPr/>
          </p:nvSpPr>
          <p:spPr>
            <a:xfrm>
              <a:off x="8014355" y="2728002"/>
              <a:ext cx="47285" cy="20124"/>
            </a:xfrm>
            <a:custGeom>
              <a:avLst/>
              <a:gdLst>
                <a:gd name="connsiteX0" fmla="*/ 40291 w 47285"/>
                <a:gd name="connsiteY0" fmla="*/ 18766 h 20124"/>
                <a:gd name="connsiteX1" fmla="*/ 47149 w 47285"/>
                <a:gd name="connsiteY1" fmla="*/ 12003 h 20124"/>
                <a:gd name="connsiteX2" fmla="*/ 43053 w 47285"/>
                <a:gd name="connsiteY2" fmla="*/ 2478 h 20124"/>
                <a:gd name="connsiteX3" fmla="*/ 32576 w 47285"/>
                <a:gd name="connsiteY3" fmla="*/ 97 h 20124"/>
                <a:gd name="connsiteX4" fmla="*/ 2096 w 47285"/>
                <a:gd name="connsiteY4" fmla="*/ 17623 h 20124"/>
                <a:gd name="connsiteX5" fmla="*/ 0 w 47285"/>
                <a:gd name="connsiteY5" fmla="*/ 20100 h 20124"/>
                <a:gd name="connsiteX6" fmla="*/ 30385 w 47285"/>
                <a:gd name="connsiteY6" fmla="*/ 20100 h 20124"/>
                <a:gd name="connsiteX7" fmla="*/ 40291 w 47285"/>
                <a:gd name="connsiteY7" fmla="*/ 18766 h 2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285" h="20124">
                  <a:moveTo>
                    <a:pt x="40291" y="18766"/>
                  </a:moveTo>
                  <a:cubicBezTo>
                    <a:pt x="43565" y="17802"/>
                    <a:pt x="46139" y="15264"/>
                    <a:pt x="47149" y="12003"/>
                  </a:cubicBezTo>
                  <a:cubicBezTo>
                    <a:pt x="47783" y="8298"/>
                    <a:pt x="46178" y="4567"/>
                    <a:pt x="43053" y="2478"/>
                  </a:cubicBezTo>
                  <a:cubicBezTo>
                    <a:pt x="39925" y="536"/>
                    <a:pt x="36236" y="-302"/>
                    <a:pt x="32576" y="97"/>
                  </a:cubicBezTo>
                  <a:cubicBezTo>
                    <a:pt x="20716" y="2298"/>
                    <a:pt x="9963" y="8481"/>
                    <a:pt x="2096" y="17623"/>
                  </a:cubicBezTo>
                  <a:lnTo>
                    <a:pt x="0" y="20100"/>
                  </a:lnTo>
                  <a:lnTo>
                    <a:pt x="30385" y="20100"/>
                  </a:lnTo>
                  <a:cubicBezTo>
                    <a:pt x="33740" y="20241"/>
                    <a:pt x="37093" y="19789"/>
                    <a:pt x="40291" y="18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BF690DF-5D4D-2E3F-13F0-4923750DD05D}"/>
                </a:ext>
              </a:extLst>
            </p:cNvPr>
            <p:cNvSpPr/>
            <p:nvPr/>
          </p:nvSpPr>
          <p:spPr>
            <a:xfrm>
              <a:off x="7955966" y="2755193"/>
              <a:ext cx="131921" cy="37881"/>
            </a:xfrm>
            <a:custGeom>
              <a:avLst/>
              <a:gdLst>
                <a:gd name="connsiteX0" fmla="*/ 131921 w 131921"/>
                <a:gd name="connsiteY0" fmla="*/ 18150 h 37881"/>
                <a:gd name="connsiteX1" fmla="*/ 119920 w 131921"/>
                <a:gd name="connsiteY1" fmla="*/ 3005 h 37881"/>
                <a:gd name="connsiteX2" fmla="*/ 100013 w 131921"/>
                <a:gd name="connsiteY2" fmla="*/ 147 h 37881"/>
                <a:gd name="connsiteX3" fmla="*/ 0 w 131921"/>
                <a:gd name="connsiteY3" fmla="*/ 22722 h 37881"/>
                <a:gd name="connsiteX4" fmla="*/ 90297 w 131921"/>
                <a:gd name="connsiteY4" fmla="*/ 35961 h 37881"/>
                <a:gd name="connsiteX5" fmla="*/ 116300 w 131921"/>
                <a:gd name="connsiteY5" fmla="*/ 36819 h 37881"/>
                <a:gd name="connsiteX6" fmla="*/ 131922 w 131921"/>
                <a:gd name="connsiteY6" fmla="*/ 18150 h 3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921" h="37881">
                  <a:moveTo>
                    <a:pt x="131921" y="18150"/>
                  </a:moveTo>
                  <a:cubicBezTo>
                    <a:pt x="130968" y="11297"/>
                    <a:pt x="126374" y="5499"/>
                    <a:pt x="119920" y="3005"/>
                  </a:cubicBezTo>
                  <a:cubicBezTo>
                    <a:pt x="113581" y="577"/>
                    <a:pt x="106778" y="-399"/>
                    <a:pt x="100013" y="147"/>
                  </a:cubicBezTo>
                  <a:cubicBezTo>
                    <a:pt x="65723" y="1005"/>
                    <a:pt x="32576" y="11863"/>
                    <a:pt x="0" y="22722"/>
                  </a:cubicBezTo>
                  <a:cubicBezTo>
                    <a:pt x="29813" y="27389"/>
                    <a:pt x="60579" y="30532"/>
                    <a:pt x="90297" y="35961"/>
                  </a:cubicBezTo>
                  <a:cubicBezTo>
                    <a:pt x="98791" y="38190"/>
                    <a:pt x="107678" y="38483"/>
                    <a:pt x="116300" y="36819"/>
                  </a:cubicBezTo>
                  <a:cubicBezTo>
                    <a:pt x="125130" y="34845"/>
                    <a:pt x="131536" y="27189"/>
                    <a:pt x="131922" y="18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ADF4856-4964-A42F-2AA8-4D3C904E0B4E}"/>
                </a:ext>
              </a:extLst>
            </p:cNvPr>
            <p:cNvSpPr/>
            <p:nvPr/>
          </p:nvSpPr>
          <p:spPr>
            <a:xfrm>
              <a:off x="7898721" y="2789842"/>
              <a:ext cx="141610" cy="46553"/>
            </a:xfrm>
            <a:custGeom>
              <a:avLst/>
              <a:gdLst>
                <a:gd name="connsiteX0" fmla="*/ 130588 w 141610"/>
                <a:gd name="connsiteY0" fmla="*/ 17028 h 46553"/>
                <a:gd name="connsiteX1" fmla="*/ 0 w 141610"/>
                <a:gd name="connsiteY1" fmla="*/ 5884 h 46553"/>
                <a:gd name="connsiteX2" fmla="*/ 61246 w 141610"/>
                <a:gd name="connsiteY2" fmla="*/ 34459 h 46553"/>
                <a:gd name="connsiteX3" fmla="*/ 126492 w 141610"/>
                <a:gd name="connsiteY3" fmla="*/ 43984 h 46553"/>
                <a:gd name="connsiteX4" fmla="*/ 137731 w 141610"/>
                <a:gd name="connsiteY4" fmla="*/ 38174 h 46553"/>
                <a:gd name="connsiteX5" fmla="*/ 141256 w 141610"/>
                <a:gd name="connsiteY5" fmla="*/ 26553 h 46553"/>
                <a:gd name="connsiteX6" fmla="*/ 130588 w 141610"/>
                <a:gd name="connsiteY6" fmla="*/ 17028 h 4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10" h="46553">
                  <a:moveTo>
                    <a:pt x="130588" y="17028"/>
                  </a:moveTo>
                  <a:cubicBezTo>
                    <a:pt x="89449" y="-871"/>
                    <a:pt x="43576" y="-4786"/>
                    <a:pt x="0" y="5884"/>
                  </a:cubicBezTo>
                  <a:cubicBezTo>
                    <a:pt x="21037" y="14015"/>
                    <a:pt x="41499" y="23562"/>
                    <a:pt x="61246" y="34459"/>
                  </a:cubicBezTo>
                  <a:cubicBezTo>
                    <a:pt x="81629" y="43984"/>
                    <a:pt x="104870" y="50366"/>
                    <a:pt x="126492" y="43984"/>
                  </a:cubicBezTo>
                  <a:cubicBezTo>
                    <a:pt x="130661" y="43006"/>
                    <a:pt x="134523" y="41010"/>
                    <a:pt x="137731" y="38174"/>
                  </a:cubicBezTo>
                  <a:cubicBezTo>
                    <a:pt x="140960" y="35247"/>
                    <a:pt x="142315" y="30780"/>
                    <a:pt x="141256" y="26553"/>
                  </a:cubicBezTo>
                  <a:cubicBezTo>
                    <a:pt x="139216" y="22006"/>
                    <a:pt x="135336" y="18542"/>
                    <a:pt x="130588" y="170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1F9A594-F3FB-CF73-123C-D5B9E4E6A98F}"/>
                </a:ext>
              </a:extLst>
            </p:cNvPr>
            <p:cNvSpPr/>
            <p:nvPr/>
          </p:nvSpPr>
          <p:spPr>
            <a:xfrm>
              <a:off x="8073294" y="2717606"/>
              <a:ext cx="29916" cy="29916"/>
            </a:xfrm>
            <a:custGeom>
              <a:avLst/>
              <a:gdLst>
                <a:gd name="connsiteX0" fmla="*/ 9736 w 29916"/>
                <a:gd name="connsiteY0" fmla="*/ 28971 h 29916"/>
                <a:gd name="connsiteX1" fmla="*/ 28971 w 29916"/>
                <a:gd name="connsiteY1" fmla="*/ 20180 h 29916"/>
                <a:gd name="connsiteX2" fmla="*/ 20180 w 29916"/>
                <a:gd name="connsiteY2" fmla="*/ 945 h 29916"/>
                <a:gd name="connsiteX3" fmla="*/ 945 w 29916"/>
                <a:gd name="connsiteY3" fmla="*/ 9736 h 29916"/>
                <a:gd name="connsiteX4" fmla="*/ 878 w 29916"/>
                <a:gd name="connsiteY4" fmla="*/ 9921 h 29916"/>
                <a:gd name="connsiteX5" fmla="*/ 9736 w 29916"/>
                <a:gd name="connsiteY5" fmla="*/ 28971 h 2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16" h="29916">
                  <a:moveTo>
                    <a:pt x="9736" y="28971"/>
                  </a:moveTo>
                  <a:cubicBezTo>
                    <a:pt x="17475" y="31855"/>
                    <a:pt x="26087" y="27919"/>
                    <a:pt x="28971" y="20180"/>
                  </a:cubicBezTo>
                  <a:cubicBezTo>
                    <a:pt x="31855" y="12441"/>
                    <a:pt x="27919" y="3829"/>
                    <a:pt x="20180" y="945"/>
                  </a:cubicBezTo>
                  <a:cubicBezTo>
                    <a:pt x="12441" y="-1939"/>
                    <a:pt x="3829" y="1997"/>
                    <a:pt x="945" y="9736"/>
                  </a:cubicBezTo>
                  <a:cubicBezTo>
                    <a:pt x="922" y="9798"/>
                    <a:pt x="900" y="9859"/>
                    <a:pt x="878" y="9921"/>
                  </a:cubicBezTo>
                  <a:cubicBezTo>
                    <a:pt x="-1878" y="17625"/>
                    <a:pt x="2069" y="26114"/>
                    <a:pt x="9736" y="289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BA365A0-FF02-3B77-B747-72CB0642256C}"/>
                </a:ext>
              </a:extLst>
            </p:cNvPr>
            <p:cNvSpPr/>
            <p:nvPr/>
          </p:nvSpPr>
          <p:spPr>
            <a:xfrm>
              <a:off x="7908246" y="2812871"/>
              <a:ext cx="56350" cy="81962"/>
            </a:xfrm>
            <a:custGeom>
              <a:avLst/>
              <a:gdLst>
                <a:gd name="connsiteX0" fmla="*/ 48578 w 56350"/>
                <a:gd name="connsiteY0" fmla="*/ 81534 h 81962"/>
                <a:gd name="connsiteX1" fmla="*/ 56102 w 56350"/>
                <a:gd name="connsiteY1" fmla="*/ 79343 h 81962"/>
                <a:gd name="connsiteX2" fmla="*/ 56102 w 56350"/>
                <a:gd name="connsiteY2" fmla="*/ 75819 h 81962"/>
                <a:gd name="connsiteX3" fmla="*/ 952 w 56350"/>
                <a:gd name="connsiteY3" fmla="*/ 762 h 81962"/>
                <a:gd name="connsiteX4" fmla="*/ 0 w 56350"/>
                <a:gd name="connsiteY4" fmla="*/ 0 h 81962"/>
                <a:gd name="connsiteX5" fmla="*/ 15526 w 56350"/>
                <a:gd name="connsiteY5" fmla="*/ 32671 h 81962"/>
                <a:gd name="connsiteX6" fmla="*/ 32861 w 56350"/>
                <a:gd name="connsiteY6" fmla="*/ 67151 h 81962"/>
                <a:gd name="connsiteX7" fmla="*/ 48578 w 56350"/>
                <a:gd name="connsiteY7" fmla="*/ 81534 h 8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350" h="81962">
                  <a:moveTo>
                    <a:pt x="48578" y="81534"/>
                  </a:moveTo>
                  <a:cubicBezTo>
                    <a:pt x="51340" y="82391"/>
                    <a:pt x="55150" y="82106"/>
                    <a:pt x="56102" y="79343"/>
                  </a:cubicBezTo>
                  <a:cubicBezTo>
                    <a:pt x="56433" y="78192"/>
                    <a:pt x="56433" y="76970"/>
                    <a:pt x="56102" y="75819"/>
                  </a:cubicBezTo>
                  <a:cubicBezTo>
                    <a:pt x="49097" y="44155"/>
                    <a:pt x="29076" y="16908"/>
                    <a:pt x="952" y="762"/>
                  </a:cubicBezTo>
                  <a:lnTo>
                    <a:pt x="0" y="0"/>
                  </a:lnTo>
                  <a:cubicBezTo>
                    <a:pt x="7384" y="9696"/>
                    <a:pt x="12671" y="20822"/>
                    <a:pt x="15526" y="32671"/>
                  </a:cubicBezTo>
                  <a:cubicBezTo>
                    <a:pt x="19875" y="44829"/>
                    <a:pt x="25696" y="56409"/>
                    <a:pt x="32861" y="67151"/>
                  </a:cubicBezTo>
                  <a:cubicBezTo>
                    <a:pt x="36340" y="73571"/>
                    <a:pt x="41875" y="78637"/>
                    <a:pt x="48578" y="815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25F1F00-7A4D-F5E6-A0AD-F4D90F797F9A}"/>
                </a:ext>
              </a:extLst>
            </p:cNvPr>
            <p:cNvSpPr/>
            <p:nvPr/>
          </p:nvSpPr>
          <p:spPr>
            <a:xfrm>
              <a:off x="7940917" y="2889071"/>
              <a:ext cx="16875" cy="34600"/>
            </a:xfrm>
            <a:custGeom>
              <a:avLst/>
              <a:gdLst>
                <a:gd name="connsiteX0" fmla="*/ 1905 w 16875"/>
                <a:gd name="connsiteY0" fmla="*/ 1429 h 34600"/>
                <a:gd name="connsiteX1" fmla="*/ 0 w 16875"/>
                <a:gd name="connsiteY1" fmla="*/ 0 h 34600"/>
                <a:gd name="connsiteX2" fmla="*/ 1810 w 16875"/>
                <a:gd name="connsiteY2" fmla="*/ 22574 h 34600"/>
                <a:gd name="connsiteX3" fmla="*/ 3238 w 16875"/>
                <a:gd name="connsiteY3" fmla="*/ 29909 h 34600"/>
                <a:gd name="connsiteX4" fmla="*/ 8763 w 16875"/>
                <a:gd name="connsiteY4" fmla="*/ 34576 h 34600"/>
                <a:gd name="connsiteX5" fmla="*/ 15526 w 16875"/>
                <a:gd name="connsiteY5" fmla="*/ 30956 h 34600"/>
                <a:gd name="connsiteX6" fmla="*/ 16668 w 16875"/>
                <a:gd name="connsiteY6" fmla="*/ 23051 h 34600"/>
                <a:gd name="connsiteX7" fmla="*/ 1905 w 16875"/>
                <a:gd name="connsiteY7" fmla="*/ 1429 h 3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875" h="34600">
                  <a:moveTo>
                    <a:pt x="1905" y="1429"/>
                  </a:moveTo>
                  <a:lnTo>
                    <a:pt x="0" y="0"/>
                  </a:lnTo>
                  <a:cubicBezTo>
                    <a:pt x="571" y="7525"/>
                    <a:pt x="1238" y="15050"/>
                    <a:pt x="1810" y="22574"/>
                  </a:cubicBezTo>
                  <a:cubicBezTo>
                    <a:pt x="1944" y="25073"/>
                    <a:pt x="2425" y="27542"/>
                    <a:pt x="3238" y="29909"/>
                  </a:cubicBezTo>
                  <a:cubicBezTo>
                    <a:pt x="4205" y="32275"/>
                    <a:pt x="6269" y="34018"/>
                    <a:pt x="8763" y="34576"/>
                  </a:cubicBezTo>
                  <a:cubicBezTo>
                    <a:pt x="11534" y="34809"/>
                    <a:pt x="14183" y="33391"/>
                    <a:pt x="15526" y="30956"/>
                  </a:cubicBezTo>
                  <a:cubicBezTo>
                    <a:pt x="16763" y="28518"/>
                    <a:pt x="17164" y="25740"/>
                    <a:pt x="16668" y="23051"/>
                  </a:cubicBezTo>
                  <a:cubicBezTo>
                    <a:pt x="14353" y="14372"/>
                    <a:pt x="9145" y="6744"/>
                    <a:pt x="1905" y="14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DFAFBC8-66A3-A0A1-0012-8E717BF82878}"/>
                </a:ext>
              </a:extLst>
            </p:cNvPr>
            <p:cNvSpPr/>
            <p:nvPr/>
          </p:nvSpPr>
          <p:spPr>
            <a:xfrm>
              <a:off x="7910089" y="2852209"/>
              <a:ext cx="23226" cy="80295"/>
            </a:xfrm>
            <a:custGeom>
              <a:avLst/>
              <a:gdLst>
                <a:gd name="connsiteX0" fmla="*/ 11682 w 23226"/>
                <a:gd name="connsiteY0" fmla="*/ 0 h 80295"/>
                <a:gd name="connsiteX1" fmla="*/ 1491 w 23226"/>
                <a:gd name="connsiteY1" fmla="*/ 54864 h 80295"/>
                <a:gd name="connsiteX2" fmla="*/ 443 w 23226"/>
                <a:gd name="connsiteY2" fmla="*/ 70771 h 80295"/>
                <a:gd name="connsiteX3" fmla="*/ 11492 w 23226"/>
                <a:gd name="connsiteY3" fmla="*/ 80296 h 80295"/>
                <a:gd name="connsiteX4" fmla="*/ 21017 w 23226"/>
                <a:gd name="connsiteY4" fmla="*/ 73342 h 80295"/>
                <a:gd name="connsiteX5" fmla="*/ 23208 w 23226"/>
                <a:gd name="connsiteY5" fmla="*/ 61150 h 80295"/>
                <a:gd name="connsiteX6" fmla="*/ 11683 w 23226"/>
                <a:gd name="connsiteY6" fmla="*/ 0 h 80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26" h="80295">
                  <a:moveTo>
                    <a:pt x="11682" y="0"/>
                  </a:moveTo>
                  <a:cubicBezTo>
                    <a:pt x="8158" y="18097"/>
                    <a:pt x="5491" y="36862"/>
                    <a:pt x="1491" y="54864"/>
                  </a:cubicBezTo>
                  <a:cubicBezTo>
                    <a:pt x="-39" y="60022"/>
                    <a:pt x="-397" y="65457"/>
                    <a:pt x="443" y="70771"/>
                  </a:cubicBezTo>
                  <a:cubicBezTo>
                    <a:pt x="1611" y="76042"/>
                    <a:pt x="6107" y="79917"/>
                    <a:pt x="11492" y="80296"/>
                  </a:cubicBezTo>
                  <a:cubicBezTo>
                    <a:pt x="15680" y="79842"/>
                    <a:pt x="19309" y="77193"/>
                    <a:pt x="21017" y="73342"/>
                  </a:cubicBezTo>
                  <a:cubicBezTo>
                    <a:pt x="22610" y="69482"/>
                    <a:pt x="23357" y="65324"/>
                    <a:pt x="23208" y="61150"/>
                  </a:cubicBezTo>
                  <a:cubicBezTo>
                    <a:pt x="22409" y="40309"/>
                    <a:pt x="18525" y="19702"/>
                    <a:pt x="1168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7C7E8DF-3658-AF90-B893-B26687B78507}"/>
                </a:ext>
              </a:extLst>
            </p:cNvPr>
            <p:cNvSpPr/>
            <p:nvPr/>
          </p:nvSpPr>
          <p:spPr>
            <a:xfrm>
              <a:off x="7879982" y="2810871"/>
              <a:ext cx="28647" cy="104015"/>
            </a:xfrm>
            <a:custGeom>
              <a:avLst/>
              <a:gdLst>
                <a:gd name="connsiteX0" fmla="*/ 16834 w 28647"/>
                <a:gd name="connsiteY0" fmla="*/ 0 h 104015"/>
                <a:gd name="connsiteX1" fmla="*/ 3880 w 28647"/>
                <a:gd name="connsiteY1" fmla="*/ 47149 h 104015"/>
                <a:gd name="connsiteX2" fmla="*/ 4356 w 28647"/>
                <a:gd name="connsiteY2" fmla="*/ 94774 h 104015"/>
                <a:gd name="connsiteX3" fmla="*/ 9881 w 28647"/>
                <a:gd name="connsiteY3" fmla="*/ 102108 h 104015"/>
                <a:gd name="connsiteX4" fmla="*/ 18644 w 28647"/>
                <a:gd name="connsiteY4" fmla="*/ 103346 h 104015"/>
                <a:gd name="connsiteX5" fmla="*/ 24073 w 28647"/>
                <a:gd name="connsiteY5" fmla="*/ 94488 h 104015"/>
                <a:gd name="connsiteX6" fmla="*/ 16834 w 28647"/>
                <a:gd name="connsiteY6" fmla="*/ 0 h 10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47" h="104015">
                  <a:moveTo>
                    <a:pt x="16834" y="0"/>
                  </a:moveTo>
                  <a:cubicBezTo>
                    <a:pt x="13601" y="15994"/>
                    <a:pt x="9272" y="31748"/>
                    <a:pt x="3880" y="47149"/>
                  </a:cubicBezTo>
                  <a:cubicBezTo>
                    <a:pt x="-1452" y="62605"/>
                    <a:pt x="-1284" y="79428"/>
                    <a:pt x="4356" y="94774"/>
                  </a:cubicBezTo>
                  <a:cubicBezTo>
                    <a:pt x="5572" y="97632"/>
                    <a:pt x="7469" y="100150"/>
                    <a:pt x="9881" y="102108"/>
                  </a:cubicBezTo>
                  <a:cubicBezTo>
                    <a:pt x="12355" y="104093"/>
                    <a:pt x="15716" y="104568"/>
                    <a:pt x="18644" y="103346"/>
                  </a:cubicBezTo>
                  <a:cubicBezTo>
                    <a:pt x="21602" y="101272"/>
                    <a:pt x="23567" y="98065"/>
                    <a:pt x="24073" y="94488"/>
                  </a:cubicBezTo>
                  <a:cubicBezTo>
                    <a:pt x="32073" y="63049"/>
                    <a:pt x="29530" y="29853"/>
                    <a:pt x="1683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E78C03D7-50F5-3ED3-DD2A-ACC3E4AF44D9}"/>
              </a:ext>
            </a:extLst>
          </p:cNvPr>
          <p:cNvGrpSpPr/>
          <p:nvPr userDrawn="1"/>
        </p:nvGrpSpPr>
        <p:grpSpPr>
          <a:xfrm>
            <a:off x="1285272" y="5804653"/>
            <a:ext cx="738571" cy="744580"/>
            <a:chOff x="4041855" y="4691203"/>
            <a:chExt cx="738571" cy="744580"/>
          </a:xfrm>
          <a:solidFill>
            <a:schemeClr val="accent1"/>
          </a:solidFill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63BC7A4-A5FF-A05D-713F-F58FED386732}"/>
                </a:ext>
              </a:extLst>
            </p:cNvPr>
            <p:cNvSpPr/>
            <p:nvPr/>
          </p:nvSpPr>
          <p:spPr>
            <a:xfrm>
              <a:off x="4101961" y="5102491"/>
              <a:ext cx="152971" cy="2381"/>
            </a:xfrm>
            <a:custGeom>
              <a:avLst/>
              <a:gdLst>
                <a:gd name="connsiteX0" fmla="*/ 0 w 152971"/>
                <a:gd name="connsiteY0" fmla="*/ 0 h 2381"/>
                <a:gd name="connsiteX1" fmla="*/ 152971 w 152971"/>
                <a:gd name="connsiteY1" fmla="*/ 0 h 2381"/>
                <a:gd name="connsiteX2" fmla="*/ 152971 w 152971"/>
                <a:gd name="connsiteY2" fmla="*/ 2381 h 2381"/>
                <a:gd name="connsiteX3" fmla="*/ 0 w 152971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71" h="2381">
                  <a:moveTo>
                    <a:pt x="0" y="0"/>
                  </a:moveTo>
                  <a:lnTo>
                    <a:pt x="152971" y="0"/>
                  </a:lnTo>
                  <a:lnTo>
                    <a:pt x="152971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A844106-A5B1-F264-C3D9-1A45ECEC17BB}"/>
                </a:ext>
              </a:extLst>
            </p:cNvPr>
            <p:cNvSpPr/>
            <p:nvPr/>
          </p:nvSpPr>
          <p:spPr>
            <a:xfrm>
              <a:off x="4264458" y="5190978"/>
              <a:ext cx="345281" cy="2381"/>
            </a:xfrm>
            <a:custGeom>
              <a:avLst/>
              <a:gdLst>
                <a:gd name="connsiteX0" fmla="*/ 0 w 345281"/>
                <a:gd name="connsiteY0" fmla="*/ 0 h 2381"/>
                <a:gd name="connsiteX1" fmla="*/ 345281 w 345281"/>
                <a:gd name="connsiteY1" fmla="*/ 0 h 2381"/>
                <a:gd name="connsiteX2" fmla="*/ 345281 w 345281"/>
                <a:gd name="connsiteY2" fmla="*/ 2381 h 2381"/>
                <a:gd name="connsiteX3" fmla="*/ 0 w 345281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281" h="2381">
                  <a:moveTo>
                    <a:pt x="0" y="0"/>
                  </a:moveTo>
                  <a:lnTo>
                    <a:pt x="345281" y="0"/>
                  </a:lnTo>
                  <a:lnTo>
                    <a:pt x="345281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73E19DE-08B0-9CFC-0507-58C318018274}"/>
                </a:ext>
              </a:extLst>
            </p:cNvPr>
            <p:cNvSpPr/>
            <p:nvPr/>
          </p:nvSpPr>
          <p:spPr>
            <a:xfrm>
              <a:off x="4438165" y="4993611"/>
              <a:ext cx="192814" cy="442172"/>
            </a:xfrm>
            <a:custGeom>
              <a:avLst/>
              <a:gdLst>
                <a:gd name="connsiteX0" fmla="*/ 192815 w 192814"/>
                <a:gd name="connsiteY0" fmla="*/ 435206 h 442172"/>
                <a:gd name="connsiteX1" fmla="*/ 11840 w 192814"/>
                <a:gd name="connsiteY1" fmla="*/ 2390 h 442172"/>
                <a:gd name="connsiteX2" fmla="*/ 1743 w 192814"/>
                <a:gd name="connsiteY2" fmla="*/ 12582 h 442172"/>
                <a:gd name="connsiteX3" fmla="*/ 178432 w 192814"/>
                <a:gd name="connsiteY3" fmla="*/ 435206 h 442172"/>
                <a:gd name="connsiteX4" fmla="*/ 192719 w 192814"/>
                <a:gd name="connsiteY4" fmla="*/ 435206 h 44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814" h="442172">
                  <a:moveTo>
                    <a:pt x="192815" y="435206"/>
                  </a:moveTo>
                  <a:cubicBezTo>
                    <a:pt x="175663" y="276456"/>
                    <a:pt x="112793" y="126100"/>
                    <a:pt x="11840" y="2390"/>
                  </a:cubicBezTo>
                  <a:cubicBezTo>
                    <a:pt x="6029" y="-4658"/>
                    <a:pt x="-4067" y="5438"/>
                    <a:pt x="1743" y="12582"/>
                  </a:cubicBezTo>
                  <a:cubicBezTo>
                    <a:pt x="100174" y="133463"/>
                    <a:pt x="161537" y="280237"/>
                    <a:pt x="178432" y="435206"/>
                  </a:cubicBezTo>
                  <a:cubicBezTo>
                    <a:pt x="179384" y="444255"/>
                    <a:pt x="193672" y="444731"/>
                    <a:pt x="192719" y="4352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63E386C-08F1-9C30-607A-5D0AF800C102}"/>
                </a:ext>
              </a:extLst>
            </p:cNvPr>
            <p:cNvSpPr/>
            <p:nvPr/>
          </p:nvSpPr>
          <p:spPr>
            <a:xfrm>
              <a:off x="4083286" y="5016956"/>
              <a:ext cx="385768" cy="110416"/>
            </a:xfrm>
            <a:custGeom>
              <a:avLst/>
              <a:gdLst>
                <a:gd name="connsiteX0" fmla="*/ 385769 w 385768"/>
                <a:gd name="connsiteY0" fmla="*/ 191 h 110416"/>
                <a:gd name="connsiteX1" fmla="*/ 206127 w 385768"/>
                <a:gd name="connsiteY1" fmla="*/ 97917 h 110416"/>
                <a:gd name="connsiteX2" fmla="*/ 9055 w 385768"/>
                <a:gd name="connsiteY2" fmla="*/ 76771 h 110416"/>
                <a:gd name="connsiteX3" fmla="*/ 387 w 385768"/>
                <a:gd name="connsiteY3" fmla="*/ 67246 h 110416"/>
                <a:gd name="connsiteX4" fmla="*/ 5435 w 385768"/>
                <a:gd name="connsiteY4" fmla="*/ 52673 h 110416"/>
                <a:gd name="connsiteX5" fmla="*/ 20009 w 385768"/>
                <a:gd name="connsiteY5" fmla="*/ 45625 h 110416"/>
                <a:gd name="connsiteX6" fmla="*/ 85350 w 385768"/>
                <a:gd name="connsiteY6" fmla="*/ 32861 h 110416"/>
                <a:gd name="connsiteX7" fmla="*/ 385483 w 385768"/>
                <a:gd name="connsiteY7" fmla="*/ 0 h 1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5768" h="110416">
                  <a:moveTo>
                    <a:pt x="385769" y="191"/>
                  </a:moveTo>
                  <a:cubicBezTo>
                    <a:pt x="329285" y="38767"/>
                    <a:pt x="271469" y="77915"/>
                    <a:pt x="206127" y="97917"/>
                  </a:cubicBezTo>
                  <a:cubicBezTo>
                    <a:pt x="140786" y="117920"/>
                    <a:pt x="65062" y="116015"/>
                    <a:pt x="9055" y="76771"/>
                  </a:cubicBezTo>
                  <a:cubicBezTo>
                    <a:pt x="5242" y="74580"/>
                    <a:pt x="2210" y="71249"/>
                    <a:pt x="387" y="67246"/>
                  </a:cubicBezTo>
                  <a:cubicBezTo>
                    <a:pt x="-897" y="61821"/>
                    <a:pt x="1070" y="56142"/>
                    <a:pt x="5435" y="52673"/>
                  </a:cubicBezTo>
                  <a:cubicBezTo>
                    <a:pt x="9714" y="49278"/>
                    <a:pt x="14691" y="46871"/>
                    <a:pt x="20009" y="45625"/>
                  </a:cubicBezTo>
                  <a:cubicBezTo>
                    <a:pt x="41421" y="39666"/>
                    <a:pt x="63269" y="35398"/>
                    <a:pt x="85350" y="32861"/>
                  </a:cubicBezTo>
                  <a:cubicBezTo>
                    <a:pt x="175647" y="20860"/>
                    <a:pt x="294900" y="3524"/>
                    <a:pt x="385483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9B06E59-E503-04B8-27D5-0CE3E8D0EBE6}"/>
                </a:ext>
              </a:extLst>
            </p:cNvPr>
            <p:cNvSpPr/>
            <p:nvPr/>
          </p:nvSpPr>
          <p:spPr>
            <a:xfrm>
              <a:off x="4041855" y="4859275"/>
              <a:ext cx="422627" cy="164730"/>
            </a:xfrm>
            <a:custGeom>
              <a:avLst/>
              <a:gdLst>
                <a:gd name="connsiteX0" fmla="*/ 9433 w 422627"/>
                <a:gd name="connsiteY0" fmla="*/ 23284 h 164730"/>
                <a:gd name="connsiteX1" fmla="*/ 50390 w 422627"/>
                <a:gd name="connsiteY1" fmla="*/ 995 h 164730"/>
                <a:gd name="connsiteX2" fmla="*/ 149069 w 422627"/>
                <a:gd name="connsiteY2" fmla="*/ 26903 h 164730"/>
                <a:gd name="connsiteX3" fmla="*/ 410150 w 422627"/>
                <a:gd name="connsiteY3" fmla="*/ 156158 h 164730"/>
                <a:gd name="connsiteX4" fmla="*/ 422627 w 422627"/>
                <a:gd name="connsiteY4" fmla="*/ 164730 h 164730"/>
                <a:gd name="connsiteX5" fmla="*/ 264417 w 422627"/>
                <a:gd name="connsiteY5" fmla="*/ 148919 h 164730"/>
                <a:gd name="connsiteX6" fmla="*/ 32864 w 422627"/>
                <a:gd name="connsiteY6" fmla="*/ 91006 h 164730"/>
                <a:gd name="connsiteX7" fmla="*/ 4289 w 422627"/>
                <a:gd name="connsiteY7" fmla="*/ 68242 h 164730"/>
                <a:gd name="connsiteX8" fmla="*/ 9433 w 422627"/>
                <a:gd name="connsiteY8" fmla="*/ 23284 h 16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627" h="164730">
                  <a:moveTo>
                    <a:pt x="9433" y="23284"/>
                  </a:moveTo>
                  <a:cubicBezTo>
                    <a:pt x="19755" y="10917"/>
                    <a:pt x="34400" y="2946"/>
                    <a:pt x="50390" y="995"/>
                  </a:cubicBezTo>
                  <a:cubicBezTo>
                    <a:pt x="84585" y="-4148"/>
                    <a:pt x="118018" y="11568"/>
                    <a:pt x="149069" y="26903"/>
                  </a:cubicBezTo>
                  <a:lnTo>
                    <a:pt x="410150" y="156158"/>
                  </a:lnTo>
                  <a:lnTo>
                    <a:pt x="422627" y="164730"/>
                  </a:lnTo>
                  <a:cubicBezTo>
                    <a:pt x="369636" y="162431"/>
                    <a:pt x="316816" y="157152"/>
                    <a:pt x="264417" y="148919"/>
                  </a:cubicBezTo>
                  <a:cubicBezTo>
                    <a:pt x="185169" y="138251"/>
                    <a:pt x="104111" y="127392"/>
                    <a:pt x="32864" y="91006"/>
                  </a:cubicBezTo>
                  <a:cubicBezTo>
                    <a:pt x="21339" y="86341"/>
                    <a:pt x="11413" y="78433"/>
                    <a:pt x="4289" y="68242"/>
                  </a:cubicBezTo>
                  <a:cubicBezTo>
                    <a:pt x="-2929" y="53538"/>
                    <a:pt x="-920" y="35977"/>
                    <a:pt x="9433" y="232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EEBD6A6-F428-6BDF-F902-109EA4028C5B}"/>
                </a:ext>
              </a:extLst>
            </p:cNvPr>
            <p:cNvSpPr/>
            <p:nvPr/>
          </p:nvSpPr>
          <p:spPr>
            <a:xfrm>
              <a:off x="4228965" y="4701893"/>
              <a:ext cx="228564" cy="330874"/>
            </a:xfrm>
            <a:custGeom>
              <a:avLst/>
              <a:gdLst>
                <a:gd name="connsiteX0" fmla="*/ 15681 w 228564"/>
                <a:gd name="connsiteY0" fmla="*/ 7691 h 330874"/>
                <a:gd name="connsiteX1" fmla="*/ 73498 w 228564"/>
                <a:gd name="connsiteY1" fmla="*/ 7691 h 330874"/>
                <a:gd name="connsiteX2" fmla="*/ 198275 w 228564"/>
                <a:gd name="connsiteY2" fmla="*/ 143708 h 330874"/>
                <a:gd name="connsiteX3" fmla="*/ 228565 w 228564"/>
                <a:gd name="connsiteY3" fmla="*/ 329541 h 330874"/>
                <a:gd name="connsiteX4" fmla="*/ 225707 w 228564"/>
                <a:gd name="connsiteY4" fmla="*/ 330874 h 330874"/>
                <a:gd name="connsiteX5" fmla="*/ 15109 w 228564"/>
                <a:gd name="connsiteY5" fmla="*/ 88273 h 330874"/>
                <a:gd name="connsiteX6" fmla="*/ 346 w 228564"/>
                <a:gd name="connsiteY6" fmla="*/ 47220 h 330874"/>
                <a:gd name="connsiteX7" fmla="*/ 15681 w 228564"/>
                <a:gd name="connsiteY7" fmla="*/ 7691 h 33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564" h="330874">
                  <a:moveTo>
                    <a:pt x="15681" y="7691"/>
                  </a:moveTo>
                  <a:cubicBezTo>
                    <a:pt x="31778" y="-4596"/>
                    <a:pt x="54924" y="-310"/>
                    <a:pt x="73498" y="7691"/>
                  </a:cubicBezTo>
                  <a:cubicBezTo>
                    <a:pt x="131791" y="32075"/>
                    <a:pt x="174748" y="85034"/>
                    <a:pt x="198275" y="143708"/>
                  </a:cubicBezTo>
                  <a:cubicBezTo>
                    <a:pt x="221802" y="202382"/>
                    <a:pt x="227803" y="266390"/>
                    <a:pt x="228565" y="329541"/>
                  </a:cubicBezTo>
                  <a:lnTo>
                    <a:pt x="225707" y="330874"/>
                  </a:lnTo>
                  <a:cubicBezTo>
                    <a:pt x="170272" y="238768"/>
                    <a:pt x="68259" y="181713"/>
                    <a:pt x="15109" y="88273"/>
                  </a:cubicBezTo>
                  <a:cubicBezTo>
                    <a:pt x="7261" y="75825"/>
                    <a:pt x="2222" y="61815"/>
                    <a:pt x="346" y="47220"/>
                  </a:cubicBezTo>
                  <a:cubicBezTo>
                    <a:pt x="-1519" y="32303"/>
                    <a:pt x="4244" y="17448"/>
                    <a:pt x="15681" y="76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D35D6F1F-31C4-D790-AEC6-DBE91C2CE41D}"/>
                </a:ext>
              </a:extLst>
            </p:cNvPr>
            <p:cNvSpPr/>
            <p:nvPr/>
          </p:nvSpPr>
          <p:spPr>
            <a:xfrm>
              <a:off x="4451814" y="4956503"/>
              <a:ext cx="217458" cy="109031"/>
            </a:xfrm>
            <a:custGeom>
              <a:avLst/>
              <a:gdLst>
                <a:gd name="connsiteX0" fmla="*/ 10382 w 217458"/>
                <a:gd name="connsiteY0" fmla="*/ 63882 h 109031"/>
                <a:gd name="connsiteX1" fmla="*/ 182689 w 217458"/>
                <a:gd name="connsiteY1" fmla="*/ 1494 h 109031"/>
                <a:gd name="connsiteX2" fmla="*/ 213169 w 217458"/>
                <a:gd name="connsiteY2" fmla="*/ 6447 h 109031"/>
                <a:gd name="connsiteX3" fmla="*/ 212407 w 217458"/>
                <a:gd name="connsiteY3" fmla="*/ 38260 h 109031"/>
                <a:gd name="connsiteX4" fmla="*/ 41879 w 217458"/>
                <a:gd name="connsiteY4" fmla="*/ 95768 h 109031"/>
                <a:gd name="connsiteX5" fmla="*/ 0 w 217458"/>
                <a:gd name="connsiteY5" fmla="*/ 62454 h 109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458" h="109031">
                  <a:moveTo>
                    <a:pt x="10382" y="63882"/>
                  </a:moveTo>
                  <a:cubicBezTo>
                    <a:pt x="64209" y="34219"/>
                    <a:pt x="122349" y="13167"/>
                    <a:pt x="182689" y="1494"/>
                  </a:cubicBezTo>
                  <a:cubicBezTo>
                    <a:pt x="193262" y="-602"/>
                    <a:pt x="206026" y="-1650"/>
                    <a:pt x="213169" y="6447"/>
                  </a:cubicBezTo>
                  <a:cubicBezTo>
                    <a:pt x="220313" y="14543"/>
                    <a:pt x="217456" y="28164"/>
                    <a:pt x="212407" y="38260"/>
                  </a:cubicBezTo>
                  <a:cubicBezTo>
                    <a:pt x="181198" y="101231"/>
                    <a:pt x="104849" y="126978"/>
                    <a:pt x="41879" y="95768"/>
                  </a:cubicBezTo>
                  <a:cubicBezTo>
                    <a:pt x="25716" y="87757"/>
                    <a:pt x="11441" y="76401"/>
                    <a:pt x="0" y="62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B280DB1-DED2-6ED5-4B30-11DC7A503A75}"/>
                </a:ext>
              </a:extLst>
            </p:cNvPr>
            <p:cNvSpPr/>
            <p:nvPr/>
          </p:nvSpPr>
          <p:spPr>
            <a:xfrm>
              <a:off x="4438003" y="4691203"/>
              <a:ext cx="173197" cy="351756"/>
            </a:xfrm>
            <a:custGeom>
              <a:avLst/>
              <a:gdLst>
                <a:gd name="connsiteX0" fmla="*/ 2476 w 173197"/>
                <a:gd name="connsiteY0" fmla="*/ 340803 h 351756"/>
                <a:gd name="connsiteX1" fmla="*/ 42958 w 173197"/>
                <a:gd name="connsiteY1" fmla="*/ 80866 h 351756"/>
                <a:gd name="connsiteX2" fmla="*/ 44005 w 173197"/>
                <a:gd name="connsiteY2" fmla="*/ 34193 h 351756"/>
                <a:gd name="connsiteX3" fmla="*/ 73438 w 173197"/>
                <a:gd name="connsiteY3" fmla="*/ 760 h 351756"/>
                <a:gd name="connsiteX4" fmla="*/ 100393 w 173197"/>
                <a:gd name="connsiteY4" fmla="*/ 3618 h 351756"/>
                <a:gd name="connsiteX5" fmla="*/ 168878 w 173197"/>
                <a:gd name="connsiteY5" fmla="*/ 81818 h 351756"/>
                <a:gd name="connsiteX6" fmla="*/ 158401 w 173197"/>
                <a:gd name="connsiteY6" fmla="*/ 187164 h 351756"/>
                <a:gd name="connsiteX7" fmla="*/ 96488 w 173197"/>
                <a:gd name="connsiteY7" fmla="*/ 275080 h 351756"/>
                <a:gd name="connsiteX8" fmla="*/ 0 w 173197"/>
                <a:gd name="connsiteY8" fmla="*/ 351756 h 35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197" h="351756">
                  <a:moveTo>
                    <a:pt x="2476" y="340803"/>
                  </a:moveTo>
                  <a:cubicBezTo>
                    <a:pt x="35273" y="258284"/>
                    <a:pt x="49108" y="169450"/>
                    <a:pt x="42958" y="80866"/>
                  </a:cubicBezTo>
                  <a:cubicBezTo>
                    <a:pt x="40872" y="65348"/>
                    <a:pt x="41226" y="49601"/>
                    <a:pt x="44005" y="34193"/>
                  </a:cubicBezTo>
                  <a:cubicBezTo>
                    <a:pt x="46997" y="18521"/>
                    <a:pt x="58272" y="5715"/>
                    <a:pt x="73438" y="760"/>
                  </a:cubicBezTo>
                  <a:cubicBezTo>
                    <a:pt x="82512" y="-864"/>
                    <a:pt x="91861" y="127"/>
                    <a:pt x="100393" y="3618"/>
                  </a:cubicBezTo>
                  <a:cubicBezTo>
                    <a:pt x="134440" y="17196"/>
                    <a:pt x="159909" y="46278"/>
                    <a:pt x="168878" y="81818"/>
                  </a:cubicBezTo>
                  <a:cubicBezTo>
                    <a:pt x="177155" y="117124"/>
                    <a:pt x="173470" y="154180"/>
                    <a:pt x="158401" y="187164"/>
                  </a:cubicBezTo>
                  <a:cubicBezTo>
                    <a:pt x="143318" y="220012"/>
                    <a:pt x="122333" y="249811"/>
                    <a:pt x="96488" y="275080"/>
                  </a:cubicBezTo>
                  <a:cubicBezTo>
                    <a:pt x="67654" y="304568"/>
                    <a:pt x="35239" y="330328"/>
                    <a:pt x="0" y="3517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63F9883-CF16-ADE4-AE5B-14F0AA08BE9D}"/>
                </a:ext>
              </a:extLst>
            </p:cNvPr>
            <p:cNvSpPr/>
            <p:nvPr/>
          </p:nvSpPr>
          <p:spPr>
            <a:xfrm>
              <a:off x="4320907" y="5010956"/>
              <a:ext cx="147881" cy="173859"/>
            </a:xfrm>
            <a:custGeom>
              <a:avLst/>
              <a:gdLst>
                <a:gd name="connsiteX0" fmla="*/ 10416 w 147881"/>
                <a:gd name="connsiteY0" fmla="*/ 112204 h 173859"/>
                <a:gd name="connsiteX1" fmla="*/ 34419 w 147881"/>
                <a:gd name="connsiteY1" fmla="*/ 91440 h 173859"/>
                <a:gd name="connsiteX2" fmla="*/ 147290 w 147881"/>
                <a:gd name="connsiteY2" fmla="*/ 0 h 173859"/>
                <a:gd name="connsiteX3" fmla="*/ 137003 w 147881"/>
                <a:gd name="connsiteY3" fmla="*/ 101632 h 173859"/>
                <a:gd name="connsiteX4" fmla="*/ 59946 w 147881"/>
                <a:gd name="connsiteY4" fmla="*/ 172593 h 173859"/>
                <a:gd name="connsiteX5" fmla="*/ 21846 w 147881"/>
                <a:gd name="connsiteY5" fmla="*/ 168592 h 173859"/>
                <a:gd name="connsiteX6" fmla="*/ 34 w 147881"/>
                <a:gd name="connsiteY6" fmla="*/ 140493 h 173859"/>
                <a:gd name="connsiteX7" fmla="*/ 10416 w 147881"/>
                <a:gd name="connsiteY7" fmla="*/ 112204 h 17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881" h="173859">
                  <a:moveTo>
                    <a:pt x="10416" y="112204"/>
                  </a:moveTo>
                  <a:cubicBezTo>
                    <a:pt x="17509" y="104298"/>
                    <a:pt x="25574" y="97321"/>
                    <a:pt x="34419" y="91440"/>
                  </a:cubicBezTo>
                  <a:cubicBezTo>
                    <a:pt x="69947" y="65532"/>
                    <a:pt x="111190" y="25336"/>
                    <a:pt x="147290" y="0"/>
                  </a:cubicBezTo>
                  <a:cubicBezTo>
                    <a:pt x="148528" y="35338"/>
                    <a:pt x="148909" y="68104"/>
                    <a:pt x="137003" y="101632"/>
                  </a:cubicBezTo>
                  <a:cubicBezTo>
                    <a:pt x="125097" y="135159"/>
                    <a:pt x="97189" y="166021"/>
                    <a:pt x="59946" y="172593"/>
                  </a:cubicBezTo>
                  <a:cubicBezTo>
                    <a:pt x="47135" y="175180"/>
                    <a:pt x="33840" y="173784"/>
                    <a:pt x="21846" y="168592"/>
                  </a:cubicBezTo>
                  <a:cubicBezTo>
                    <a:pt x="10249" y="163571"/>
                    <a:pt x="2022" y="152973"/>
                    <a:pt x="34" y="140493"/>
                  </a:cubicBezTo>
                  <a:cubicBezTo>
                    <a:pt x="-398" y="130060"/>
                    <a:pt x="3337" y="119882"/>
                    <a:pt x="10416" y="112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A284DA5E-366F-5629-8544-F6583404D575}"/>
                </a:ext>
              </a:extLst>
            </p:cNvPr>
            <p:cNvSpPr/>
            <p:nvPr/>
          </p:nvSpPr>
          <p:spPr>
            <a:xfrm>
              <a:off x="4432853" y="4986588"/>
              <a:ext cx="50774" cy="45801"/>
            </a:xfrm>
            <a:custGeom>
              <a:avLst/>
              <a:gdLst>
                <a:gd name="connsiteX0" fmla="*/ 49917 w 50774"/>
                <a:gd name="connsiteY0" fmla="*/ 22367 h 45801"/>
                <a:gd name="connsiteX1" fmla="*/ 33725 w 50774"/>
                <a:gd name="connsiteY1" fmla="*/ 3317 h 45801"/>
                <a:gd name="connsiteX2" fmla="*/ 9531 w 50774"/>
                <a:gd name="connsiteY2" fmla="*/ 3317 h 45801"/>
                <a:gd name="connsiteX3" fmla="*/ 6 w 50774"/>
                <a:gd name="connsiteY3" fmla="*/ 23129 h 45801"/>
                <a:gd name="connsiteX4" fmla="*/ 3150 w 50774"/>
                <a:gd name="connsiteY4" fmla="*/ 45798 h 45801"/>
                <a:gd name="connsiteX5" fmla="*/ 50775 w 50774"/>
                <a:gd name="connsiteY5" fmla="*/ 22271 h 4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74" h="45801">
                  <a:moveTo>
                    <a:pt x="49917" y="22367"/>
                  </a:moveTo>
                  <a:cubicBezTo>
                    <a:pt x="46671" y="14464"/>
                    <a:pt x="41002" y="7794"/>
                    <a:pt x="33725" y="3317"/>
                  </a:cubicBezTo>
                  <a:cubicBezTo>
                    <a:pt x="26267" y="-1106"/>
                    <a:pt x="16990" y="-1106"/>
                    <a:pt x="9531" y="3317"/>
                  </a:cubicBezTo>
                  <a:cubicBezTo>
                    <a:pt x="3573" y="8180"/>
                    <a:pt x="83" y="15438"/>
                    <a:pt x="6" y="23129"/>
                  </a:cubicBezTo>
                  <a:cubicBezTo>
                    <a:pt x="-93" y="30800"/>
                    <a:pt x="967" y="38443"/>
                    <a:pt x="3150" y="45798"/>
                  </a:cubicBezTo>
                  <a:cubicBezTo>
                    <a:pt x="21865" y="45987"/>
                    <a:pt x="39552" y="37250"/>
                    <a:pt x="50775" y="2227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CE67B4B-8F73-228D-F625-41EE2C663EC5}"/>
                </a:ext>
              </a:extLst>
            </p:cNvPr>
            <p:cNvSpPr/>
            <p:nvPr/>
          </p:nvSpPr>
          <p:spPr>
            <a:xfrm>
              <a:off x="4558685" y="5098560"/>
              <a:ext cx="221741" cy="111947"/>
            </a:xfrm>
            <a:custGeom>
              <a:avLst/>
              <a:gdLst>
                <a:gd name="connsiteX0" fmla="*/ 91345 w 221741"/>
                <a:gd name="connsiteY0" fmla="*/ 16313 h 111947"/>
                <a:gd name="connsiteX1" fmla="*/ 221742 w 221741"/>
                <a:gd name="connsiteY1" fmla="*/ 8313 h 111947"/>
                <a:gd name="connsiteX2" fmla="*/ 0 w 221741"/>
                <a:gd name="connsiteY2" fmla="*/ 109754 h 111947"/>
                <a:gd name="connsiteX3" fmla="*/ 91345 w 221741"/>
                <a:gd name="connsiteY3" fmla="*/ 16314 h 11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741" h="111947">
                  <a:moveTo>
                    <a:pt x="91345" y="16313"/>
                  </a:moveTo>
                  <a:cubicBezTo>
                    <a:pt x="132367" y="-2221"/>
                    <a:pt x="178762" y="-5067"/>
                    <a:pt x="221742" y="8313"/>
                  </a:cubicBezTo>
                  <a:cubicBezTo>
                    <a:pt x="182594" y="84036"/>
                    <a:pt x="84391" y="121755"/>
                    <a:pt x="0" y="109754"/>
                  </a:cubicBezTo>
                  <a:cubicBezTo>
                    <a:pt x="17955" y="68457"/>
                    <a:pt x="50465" y="35200"/>
                    <a:pt x="91345" y="16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80FA7A87-756E-3807-8A75-16E6BCA509B0}"/>
                </a:ext>
              </a:extLst>
            </p:cNvPr>
            <p:cNvSpPr/>
            <p:nvPr/>
          </p:nvSpPr>
          <p:spPr>
            <a:xfrm>
              <a:off x="4470483" y="5247485"/>
              <a:ext cx="127539" cy="55159"/>
            </a:xfrm>
            <a:custGeom>
              <a:avLst/>
              <a:gdLst>
                <a:gd name="connsiteX0" fmla="*/ 71533 w 127539"/>
                <a:gd name="connsiteY0" fmla="*/ 4643 h 55159"/>
                <a:gd name="connsiteX1" fmla="*/ 127540 w 127539"/>
                <a:gd name="connsiteY1" fmla="*/ 49506 h 55159"/>
                <a:gd name="connsiteX2" fmla="*/ 0 w 127539"/>
                <a:gd name="connsiteY2" fmla="*/ 8929 h 55159"/>
                <a:gd name="connsiteX3" fmla="*/ 71533 w 127539"/>
                <a:gd name="connsiteY3" fmla="*/ 4643 h 5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9" h="55159">
                  <a:moveTo>
                    <a:pt x="71533" y="4643"/>
                  </a:moveTo>
                  <a:cubicBezTo>
                    <a:pt x="95074" y="12219"/>
                    <a:pt x="115008" y="28186"/>
                    <a:pt x="127540" y="49506"/>
                  </a:cubicBezTo>
                  <a:cubicBezTo>
                    <a:pt x="83725" y="65889"/>
                    <a:pt x="29813" y="44934"/>
                    <a:pt x="0" y="8929"/>
                  </a:cubicBezTo>
                  <a:cubicBezTo>
                    <a:pt x="22503" y="-1259"/>
                    <a:pt x="47974" y="-2786"/>
                    <a:pt x="71533" y="46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E798ED1F-7E6C-77FB-45EC-C0852681E37F}"/>
              </a:ext>
            </a:extLst>
          </p:cNvPr>
          <p:cNvGrpSpPr/>
          <p:nvPr userDrawn="1"/>
        </p:nvGrpSpPr>
        <p:grpSpPr>
          <a:xfrm>
            <a:off x="2011817" y="5975171"/>
            <a:ext cx="540205" cy="547352"/>
            <a:chOff x="7499433" y="4923197"/>
            <a:chExt cx="540205" cy="547352"/>
          </a:xfrm>
          <a:solidFill>
            <a:schemeClr val="accent1"/>
          </a:solidFill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58572172-3216-5A07-87AC-D3854B2804CF}"/>
                </a:ext>
              </a:extLst>
            </p:cNvPr>
            <p:cNvSpPr/>
            <p:nvPr/>
          </p:nvSpPr>
          <p:spPr>
            <a:xfrm>
              <a:off x="7709841" y="5075440"/>
              <a:ext cx="60293" cy="2381"/>
            </a:xfrm>
            <a:custGeom>
              <a:avLst/>
              <a:gdLst>
                <a:gd name="connsiteX0" fmla="*/ 0 w 60293"/>
                <a:gd name="connsiteY0" fmla="*/ 0 h 2381"/>
                <a:gd name="connsiteX1" fmla="*/ 60293 w 60293"/>
                <a:gd name="connsiteY1" fmla="*/ 0 h 2381"/>
                <a:gd name="connsiteX2" fmla="*/ 60293 w 60293"/>
                <a:gd name="connsiteY2" fmla="*/ 2381 h 2381"/>
                <a:gd name="connsiteX3" fmla="*/ 0 w 60293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293" h="2381">
                  <a:moveTo>
                    <a:pt x="0" y="0"/>
                  </a:moveTo>
                  <a:lnTo>
                    <a:pt x="60293" y="0"/>
                  </a:lnTo>
                  <a:lnTo>
                    <a:pt x="60293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40ADDB3-37CC-8418-AAB3-CD6E92315D61}"/>
                </a:ext>
              </a:extLst>
            </p:cNvPr>
            <p:cNvSpPr/>
            <p:nvPr/>
          </p:nvSpPr>
          <p:spPr>
            <a:xfrm>
              <a:off x="7606449" y="5142771"/>
              <a:ext cx="145197" cy="327778"/>
            </a:xfrm>
            <a:custGeom>
              <a:avLst/>
              <a:gdLst>
                <a:gd name="connsiteX0" fmla="*/ 14619 w 145197"/>
                <a:gd name="connsiteY0" fmla="*/ 320812 h 327778"/>
                <a:gd name="connsiteX1" fmla="*/ 143492 w 145197"/>
                <a:gd name="connsiteY1" fmla="*/ 12488 h 327778"/>
                <a:gd name="connsiteX2" fmla="*/ 133396 w 145197"/>
                <a:gd name="connsiteY2" fmla="*/ 2392 h 327778"/>
                <a:gd name="connsiteX3" fmla="*/ 46 w 145197"/>
                <a:gd name="connsiteY3" fmla="*/ 320812 h 327778"/>
                <a:gd name="connsiteX4" fmla="*/ 14333 w 145197"/>
                <a:gd name="connsiteY4" fmla="*/ 320812 h 32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197" h="327778">
                  <a:moveTo>
                    <a:pt x="14619" y="320812"/>
                  </a:moveTo>
                  <a:cubicBezTo>
                    <a:pt x="26996" y="207773"/>
                    <a:pt x="71745" y="100711"/>
                    <a:pt x="143492" y="12488"/>
                  </a:cubicBezTo>
                  <a:cubicBezTo>
                    <a:pt x="149207" y="5439"/>
                    <a:pt x="139206" y="-4657"/>
                    <a:pt x="133396" y="2392"/>
                  </a:cubicBezTo>
                  <a:cubicBezTo>
                    <a:pt x="59066" y="93389"/>
                    <a:pt x="12742" y="204003"/>
                    <a:pt x="46" y="320812"/>
                  </a:cubicBezTo>
                  <a:cubicBezTo>
                    <a:pt x="-907" y="330337"/>
                    <a:pt x="13381" y="329861"/>
                    <a:pt x="14333" y="3208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E5383F2-976C-A0B6-4F42-265CCA41FFFE}"/>
                </a:ext>
              </a:extLst>
            </p:cNvPr>
            <p:cNvSpPr/>
            <p:nvPr/>
          </p:nvSpPr>
          <p:spPr>
            <a:xfrm>
              <a:off x="7727366" y="5161736"/>
              <a:ext cx="282504" cy="80884"/>
            </a:xfrm>
            <a:custGeom>
              <a:avLst/>
              <a:gdLst>
                <a:gd name="connsiteX0" fmla="*/ 0 w 282504"/>
                <a:gd name="connsiteY0" fmla="*/ 286 h 80884"/>
                <a:gd name="connsiteX1" fmla="*/ 131541 w 282504"/>
                <a:gd name="connsiteY1" fmla="*/ 71819 h 80884"/>
                <a:gd name="connsiteX2" fmla="*/ 275939 w 282504"/>
                <a:gd name="connsiteY2" fmla="*/ 56388 h 80884"/>
                <a:gd name="connsiteX3" fmla="*/ 282226 w 282504"/>
                <a:gd name="connsiteY3" fmla="*/ 49244 h 80884"/>
                <a:gd name="connsiteX4" fmla="*/ 278606 w 282504"/>
                <a:gd name="connsiteY4" fmla="*/ 38576 h 80884"/>
                <a:gd name="connsiteX5" fmla="*/ 267938 w 282504"/>
                <a:gd name="connsiteY5" fmla="*/ 33528 h 80884"/>
                <a:gd name="connsiteX6" fmla="*/ 220313 w 282504"/>
                <a:gd name="connsiteY6" fmla="*/ 24003 h 80884"/>
                <a:gd name="connsiteX7" fmla="*/ 476 w 282504"/>
                <a:gd name="connsiteY7" fmla="*/ 0 h 8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2504" h="80884">
                  <a:moveTo>
                    <a:pt x="0" y="286"/>
                  </a:moveTo>
                  <a:cubicBezTo>
                    <a:pt x="41339" y="28861"/>
                    <a:pt x="83629" y="57436"/>
                    <a:pt x="131541" y="71819"/>
                  </a:cubicBezTo>
                  <a:cubicBezTo>
                    <a:pt x="179451" y="86201"/>
                    <a:pt x="234887" y="85154"/>
                    <a:pt x="275939" y="56388"/>
                  </a:cubicBezTo>
                  <a:cubicBezTo>
                    <a:pt x="278766" y="54766"/>
                    <a:pt x="280976" y="52254"/>
                    <a:pt x="282226" y="49244"/>
                  </a:cubicBezTo>
                  <a:cubicBezTo>
                    <a:pt x="283148" y="45289"/>
                    <a:pt x="281745" y="41154"/>
                    <a:pt x="278606" y="38576"/>
                  </a:cubicBezTo>
                  <a:cubicBezTo>
                    <a:pt x="275440" y="36170"/>
                    <a:pt x="271807" y="34450"/>
                    <a:pt x="267938" y="33528"/>
                  </a:cubicBezTo>
                  <a:cubicBezTo>
                    <a:pt x="252340" y="29097"/>
                    <a:pt x="236416" y="25912"/>
                    <a:pt x="220313" y="24003"/>
                  </a:cubicBezTo>
                  <a:cubicBezTo>
                    <a:pt x="154210" y="15335"/>
                    <a:pt x="67056" y="2572"/>
                    <a:pt x="476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71DF079-FDBF-655D-832C-FC5A0D7D3DE1}"/>
                </a:ext>
              </a:extLst>
            </p:cNvPr>
            <p:cNvSpPr/>
            <p:nvPr/>
          </p:nvSpPr>
          <p:spPr>
            <a:xfrm>
              <a:off x="7730129" y="5046408"/>
              <a:ext cx="309509" cy="120662"/>
            </a:xfrm>
            <a:custGeom>
              <a:avLst/>
              <a:gdLst>
                <a:gd name="connsiteX0" fmla="*/ 303086 w 309509"/>
                <a:gd name="connsiteY0" fmla="*/ 17031 h 120662"/>
                <a:gd name="connsiteX1" fmla="*/ 273082 w 309509"/>
                <a:gd name="connsiteY1" fmla="*/ 743 h 120662"/>
                <a:gd name="connsiteX2" fmla="*/ 200787 w 309509"/>
                <a:gd name="connsiteY2" fmla="*/ 19793 h 120662"/>
                <a:gd name="connsiteX3" fmla="*/ 9525 w 309509"/>
                <a:gd name="connsiteY3" fmla="*/ 114471 h 120662"/>
                <a:gd name="connsiteX4" fmla="*/ 0 w 309509"/>
                <a:gd name="connsiteY4" fmla="*/ 120663 h 120662"/>
                <a:gd name="connsiteX5" fmla="*/ 115919 w 309509"/>
                <a:gd name="connsiteY5" fmla="*/ 109137 h 120662"/>
                <a:gd name="connsiteX6" fmla="*/ 285464 w 309509"/>
                <a:gd name="connsiteY6" fmla="*/ 66751 h 120662"/>
                <a:gd name="connsiteX7" fmla="*/ 306038 w 309509"/>
                <a:gd name="connsiteY7" fmla="*/ 49987 h 120662"/>
                <a:gd name="connsiteX8" fmla="*/ 303086 w 309509"/>
                <a:gd name="connsiteY8" fmla="*/ 17031 h 12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9509" h="120662">
                  <a:moveTo>
                    <a:pt x="303086" y="17031"/>
                  </a:moveTo>
                  <a:cubicBezTo>
                    <a:pt x="295525" y="7977"/>
                    <a:pt x="284793" y="2151"/>
                    <a:pt x="273082" y="743"/>
                  </a:cubicBezTo>
                  <a:cubicBezTo>
                    <a:pt x="248031" y="-3067"/>
                    <a:pt x="223456" y="8458"/>
                    <a:pt x="200787" y="19793"/>
                  </a:cubicBezTo>
                  <a:lnTo>
                    <a:pt x="9525" y="114471"/>
                  </a:lnTo>
                  <a:lnTo>
                    <a:pt x="0" y="120663"/>
                  </a:lnTo>
                  <a:cubicBezTo>
                    <a:pt x="38827" y="119023"/>
                    <a:pt x="77529" y="115175"/>
                    <a:pt x="115919" y="109137"/>
                  </a:cubicBezTo>
                  <a:cubicBezTo>
                    <a:pt x="173927" y="101327"/>
                    <a:pt x="233267" y="93326"/>
                    <a:pt x="285464" y="66751"/>
                  </a:cubicBezTo>
                  <a:cubicBezTo>
                    <a:pt x="293809" y="63286"/>
                    <a:pt x="300959" y="57460"/>
                    <a:pt x="306038" y="49987"/>
                  </a:cubicBezTo>
                  <a:cubicBezTo>
                    <a:pt x="311572" y="39367"/>
                    <a:pt x="310419" y="26497"/>
                    <a:pt x="303086" y="17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8437132-C8AD-C2C4-2AAF-15316BE8B0E2}"/>
                </a:ext>
              </a:extLst>
            </p:cNvPr>
            <p:cNvSpPr/>
            <p:nvPr/>
          </p:nvSpPr>
          <p:spPr>
            <a:xfrm>
              <a:off x="7735558" y="4931063"/>
              <a:ext cx="167479" cy="242294"/>
            </a:xfrm>
            <a:custGeom>
              <a:avLst/>
              <a:gdLst>
                <a:gd name="connsiteX0" fmla="*/ 155924 w 167479"/>
                <a:gd name="connsiteY0" fmla="*/ 5598 h 242294"/>
                <a:gd name="connsiteX1" fmla="*/ 113633 w 167479"/>
                <a:gd name="connsiteY1" fmla="*/ 5598 h 242294"/>
                <a:gd name="connsiteX2" fmla="*/ 22193 w 167479"/>
                <a:gd name="connsiteY2" fmla="*/ 105134 h 242294"/>
                <a:gd name="connsiteX3" fmla="*/ 0 w 167479"/>
                <a:gd name="connsiteY3" fmla="*/ 241342 h 242294"/>
                <a:gd name="connsiteX4" fmla="*/ 2096 w 167479"/>
                <a:gd name="connsiteY4" fmla="*/ 242294 h 242294"/>
                <a:gd name="connsiteX5" fmla="*/ 156400 w 167479"/>
                <a:gd name="connsiteY5" fmla="*/ 64558 h 242294"/>
                <a:gd name="connsiteX6" fmla="*/ 167259 w 167479"/>
                <a:gd name="connsiteY6" fmla="*/ 34458 h 242294"/>
                <a:gd name="connsiteX7" fmla="*/ 155924 w 167479"/>
                <a:gd name="connsiteY7" fmla="*/ 5598 h 24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79" h="242294">
                  <a:moveTo>
                    <a:pt x="155924" y="5598"/>
                  </a:moveTo>
                  <a:cubicBezTo>
                    <a:pt x="144113" y="-3356"/>
                    <a:pt x="127349" y="-212"/>
                    <a:pt x="113633" y="5598"/>
                  </a:cubicBezTo>
                  <a:cubicBezTo>
                    <a:pt x="70961" y="23409"/>
                    <a:pt x="39433" y="62176"/>
                    <a:pt x="22193" y="105134"/>
                  </a:cubicBezTo>
                  <a:cubicBezTo>
                    <a:pt x="4953" y="148092"/>
                    <a:pt x="571" y="195050"/>
                    <a:pt x="0" y="241342"/>
                  </a:cubicBezTo>
                  <a:lnTo>
                    <a:pt x="2096" y="242294"/>
                  </a:lnTo>
                  <a:cubicBezTo>
                    <a:pt x="42672" y="174857"/>
                    <a:pt x="117443" y="133042"/>
                    <a:pt x="156400" y="64558"/>
                  </a:cubicBezTo>
                  <a:cubicBezTo>
                    <a:pt x="162185" y="55443"/>
                    <a:pt x="165892" y="45167"/>
                    <a:pt x="167259" y="34458"/>
                  </a:cubicBezTo>
                  <a:cubicBezTo>
                    <a:pt x="168525" y="23551"/>
                    <a:pt x="164275" y="12729"/>
                    <a:pt x="155924" y="55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B7A50E0-8194-84CC-C523-B3801EFA1040}"/>
                </a:ext>
              </a:extLst>
            </p:cNvPr>
            <p:cNvSpPr/>
            <p:nvPr/>
          </p:nvSpPr>
          <p:spPr>
            <a:xfrm>
              <a:off x="7580457" y="5117031"/>
              <a:ext cx="159386" cy="80167"/>
            </a:xfrm>
            <a:custGeom>
              <a:avLst/>
              <a:gdLst>
                <a:gd name="connsiteX0" fmla="*/ 151671 w 159386"/>
                <a:gd name="connsiteY0" fmla="*/ 47087 h 80167"/>
                <a:gd name="connsiteX1" fmla="*/ 25561 w 159386"/>
                <a:gd name="connsiteY1" fmla="*/ 1367 h 80167"/>
                <a:gd name="connsiteX2" fmla="*/ 3177 w 159386"/>
                <a:gd name="connsiteY2" fmla="*/ 4986 h 80167"/>
                <a:gd name="connsiteX3" fmla="*/ 3748 w 159386"/>
                <a:gd name="connsiteY3" fmla="*/ 28323 h 80167"/>
                <a:gd name="connsiteX4" fmla="*/ 128717 w 159386"/>
                <a:gd name="connsiteY4" fmla="*/ 70440 h 80167"/>
                <a:gd name="connsiteX5" fmla="*/ 159387 w 159386"/>
                <a:gd name="connsiteY5" fmla="*/ 46039 h 8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386" h="80167">
                  <a:moveTo>
                    <a:pt x="151671" y="47087"/>
                  </a:moveTo>
                  <a:cubicBezTo>
                    <a:pt x="112294" y="25322"/>
                    <a:pt x="69736" y="9893"/>
                    <a:pt x="25561" y="1367"/>
                  </a:cubicBezTo>
                  <a:cubicBezTo>
                    <a:pt x="17972" y="-1339"/>
                    <a:pt x="9526" y="27"/>
                    <a:pt x="3177" y="4986"/>
                  </a:cubicBezTo>
                  <a:cubicBezTo>
                    <a:pt x="-1258" y="12195"/>
                    <a:pt x="-1034" y="21339"/>
                    <a:pt x="3748" y="28323"/>
                  </a:cubicBezTo>
                  <a:cubicBezTo>
                    <a:pt x="26627" y="74462"/>
                    <a:pt x="82577" y="93319"/>
                    <a:pt x="128717" y="70440"/>
                  </a:cubicBezTo>
                  <a:cubicBezTo>
                    <a:pt x="140553" y="64571"/>
                    <a:pt x="151008" y="56254"/>
                    <a:pt x="159387" y="46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D113E67-028B-6BDC-4A1E-4B1FCAF807B5}"/>
                </a:ext>
              </a:extLst>
            </p:cNvPr>
            <p:cNvSpPr/>
            <p:nvPr/>
          </p:nvSpPr>
          <p:spPr>
            <a:xfrm>
              <a:off x="7623119" y="4923197"/>
              <a:ext cx="126726" cy="257589"/>
            </a:xfrm>
            <a:custGeom>
              <a:avLst/>
              <a:gdLst>
                <a:gd name="connsiteX0" fmla="*/ 125107 w 126726"/>
                <a:gd name="connsiteY0" fmla="*/ 249684 h 257589"/>
                <a:gd name="connsiteX1" fmla="*/ 95484 w 126726"/>
                <a:gd name="connsiteY1" fmla="*/ 59184 h 257589"/>
                <a:gd name="connsiteX2" fmla="*/ 94818 w 126726"/>
                <a:gd name="connsiteY2" fmla="*/ 24989 h 257589"/>
                <a:gd name="connsiteX3" fmla="*/ 73196 w 126726"/>
                <a:gd name="connsiteY3" fmla="*/ 605 h 257589"/>
                <a:gd name="connsiteX4" fmla="*/ 53479 w 126726"/>
                <a:gd name="connsiteY4" fmla="*/ 2605 h 257589"/>
                <a:gd name="connsiteX5" fmla="*/ 3282 w 126726"/>
                <a:gd name="connsiteY5" fmla="*/ 59755 h 257589"/>
                <a:gd name="connsiteX6" fmla="*/ 10712 w 126726"/>
                <a:gd name="connsiteY6" fmla="*/ 137098 h 257589"/>
                <a:gd name="connsiteX7" fmla="*/ 56051 w 126726"/>
                <a:gd name="connsiteY7" fmla="*/ 201487 h 257589"/>
                <a:gd name="connsiteX8" fmla="*/ 126727 w 126726"/>
                <a:gd name="connsiteY8" fmla="*/ 257590 h 257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726" h="257589">
                  <a:moveTo>
                    <a:pt x="125107" y="249684"/>
                  </a:moveTo>
                  <a:cubicBezTo>
                    <a:pt x="101153" y="189186"/>
                    <a:pt x="91031" y="124098"/>
                    <a:pt x="95484" y="59184"/>
                  </a:cubicBezTo>
                  <a:cubicBezTo>
                    <a:pt x="96978" y="47817"/>
                    <a:pt x="96753" y="36289"/>
                    <a:pt x="94818" y="24989"/>
                  </a:cubicBezTo>
                  <a:cubicBezTo>
                    <a:pt x="92598" y="13525"/>
                    <a:pt x="84312" y="4180"/>
                    <a:pt x="73196" y="605"/>
                  </a:cubicBezTo>
                  <a:cubicBezTo>
                    <a:pt x="66568" y="-644"/>
                    <a:pt x="59721" y="50"/>
                    <a:pt x="53479" y="2605"/>
                  </a:cubicBezTo>
                  <a:cubicBezTo>
                    <a:pt x="28560" y="12516"/>
                    <a:pt x="9896" y="33765"/>
                    <a:pt x="3282" y="59755"/>
                  </a:cubicBezTo>
                  <a:cubicBezTo>
                    <a:pt x="-2908" y="85645"/>
                    <a:pt x="-294" y="112860"/>
                    <a:pt x="10712" y="137098"/>
                  </a:cubicBezTo>
                  <a:cubicBezTo>
                    <a:pt x="21745" y="161162"/>
                    <a:pt x="37114" y="182989"/>
                    <a:pt x="56051" y="201487"/>
                  </a:cubicBezTo>
                  <a:cubicBezTo>
                    <a:pt x="77197" y="223041"/>
                    <a:pt x="100937" y="241886"/>
                    <a:pt x="126727" y="2575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8A7F189-9C05-00C7-28E0-545B458C8954}"/>
                </a:ext>
              </a:extLst>
            </p:cNvPr>
            <p:cNvSpPr/>
            <p:nvPr/>
          </p:nvSpPr>
          <p:spPr>
            <a:xfrm>
              <a:off x="7726979" y="5157831"/>
              <a:ext cx="108551" cy="127268"/>
            </a:xfrm>
            <a:custGeom>
              <a:avLst/>
              <a:gdLst>
                <a:gd name="connsiteX0" fmla="*/ 101067 w 108551"/>
                <a:gd name="connsiteY0" fmla="*/ 81820 h 127268"/>
                <a:gd name="connsiteX1" fmla="*/ 83445 w 108551"/>
                <a:gd name="connsiteY1" fmla="*/ 66675 h 127268"/>
                <a:gd name="connsiteX2" fmla="*/ 864 w 108551"/>
                <a:gd name="connsiteY2" fmla="*/ 0 h 127268"/>
                <a:gd name="connsiteX3" fmla="*/ 8293 w 108551"/>
                <a:gd name="connsiteY3" fmla="*/ 74390 h 127268"/>
                <a:gd name="connsiteX4" fmla="*/ 64777 w 108551"/>
                <a:gd name="connsiteY4" fmla="*/ 126302 h 127268"/>
                <a:gd name="connsiteX5" fmla="*/ 92494 w 108551"/>
                <a:gd name="connsiteY5" fmla="*/ 123444 h 127268"/>
                <a:gd name="connsiteX6" fmla="*/ 108496 w 108551"/>
                <a:gd name="connsiteY6" fmla="*/ 102870 h 127268"/>
                <a:gd name="connsiteX7" fmla="*/ 101067 w 108551"/>
                <a:gd name="connsiteY7" fmla="*/ 81820 h 12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551" h="127268">
                  <a:moveTo>
                    <a:pt x="101067" y="81820"/>
                  </a:moveTo>
                  <a:cubicBezTo>
                    <a:pt x="95871" y="76032"/>
                    <a:pt x="89948" y="70942"/>
                    <a:pt x="83445" y="66675"/>
                  </a:cubicBezTo>
                  <a:cubicBezTo>
                    <a:pt x="57442" y="47625"/>
                    <a:pt x="27248" y="18193"/>
                    <a:pt x="864" y="0"/>
                  </a:cubicBezTo>
                  <a:cubicBezTo>
                    <a:pt x="-1508" y="25044"/>
                    <a:pt x="1015" y="50310"/>
                    <a:pt x="8293" y="74390"/>
                  </a:cubicBezTo>
                  <a:cubicBezTo>
                    <a:pt x="16659" y="100438"/>
                    <a:pt x="38117" y="120160"/>
                    <a:pt x="64777" y="126302"/>
                  </a:cubicBezTo>
                  <a:cubicBezTo>
                    <a:pt x="74089" y="128244"/>
                    <a:pt x="83774" y="127245"/>
                    <a:pt x="92494" y="123444"/>
                  </a:cubicBezTo>
                  <a:cubicBezTo>
                    <a:pt x="100976" y="119749"/>
                    <a:pt x="107002" y="112001"/>
                    <a:pt x="108496" y="102870"/>
                  </a:cubicBezTo>
                  <a:cubicBezTo>
                    <a:pt x="108976" y="95136"/>
                    <a:pt x="106295" y="87539"/>
                    <a:pt x="101067" y="818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29EACB9-25C4-BE81-3B31-B3EA4D26C86E}"/>
                </a:ext>
              </a:extLst>
            </p:cNvPr>
            <p:cNvSpPr/>
            <p:nvPr/>
          </p:nvSpPr>
          <p:spPr>
            <a:xfrm>
              <a:off x="7717079" y="5139554"/>
              <a:ext cx="36957" cy="33612"/>
            </a:xfrm>
            <a:custGeom>
              <a:avLst/>
              <a:gdLst>
                <a:gd name="connsiteX0" fmla="*/ 0 w 36957"/>
                <a:gd name="connsiteY0" fmla="*/ 16467 h 33612"/>
                <a:gd name="connsiteX1" fmla="*/ 11907 w 36957"/>
                <a:gd name="connsiteY1" fmla="*/ 2466 h 33612"/>
                <a:gd name="connsiteX2" fmla="*/ 29623 w 36957"/>
                <a:gd name="connsiteY2" fmla="*/ 2466 h 33612"/>
                <a:gd name="connsiteX3" fmla="*/ 36957 w 36957"/>
                <a:gd name="connsiteY3" fmla="*/ 17039 h 33612"/>
                <a:gd name="connsiteX4" fmla="*/ 34576 w 36957"/>
                <a:gd name="connsiteY4" fmla="*/ 33612 h 33612"/>
                <a:gd name="connsiteX5" fmla="*/ 0 w 36957"/>
                <a:gd name="connsiteY5" fmla="*/ 16372 h 33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57" h="33612">
                  <a:moveTo>
                    <a:pt x="0" y="16467"/>
                  </a:moveTo>
                  <a:cubicBezTo>
                    <a:pt x="2378" y="10652"/>
                    <a:pt x="6549" y="5747"/>
                    <a:pt x="11907" y="2466"/>
                  </a:cubicBezTo>
                  <a:cubicBezTo>
                    <a:pt x="17354" y="-822"/>
                    <a:pt x="24175" y="-822"/>
                    <a:pt x="29623" y="2466"/>
                  </a:cubicBezTo>
                  <a:cubicBezTo>
                    <a:pt x="34129" y="5978"/>
                    <a:pt x="36822" y="11327"/>
                    <a:pt x="36957" y="17039"/>
                  </a:cubicBezTo>
                  <a:cubicBezTo>
                    <a:pt x="36961" y="22649"/>
                    <a:pt x="36159" y="28230"/>
                    <a:pt x="34576" y="33612"/>
                  </a:cubicBezTo>
                  <a:cubicBezTo>
                    <a:pt x="20981" y="33620"/>
                    <a:pt x="8175" y="27234"/>
                    <a:pt x="0" y="1637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744CD3C-1596-B6A3-1E5A-9CFC9655F530}"/>
                </a:ext>
              </a:extLst>
            </p:cNvPr>
            <p:cNvSpPr/>
            <p:nvPr/>
          </p:nvSpPr>
          <p:spPr>
            <a:xfrm>
              <a:off x="7499433" y="5221650"/>
              <a:ext cx="162496" cy="81987"/>
            </a:xfrm>
            <a:custGeom>
              <a:avLst/>
              <a:gdLst>
                <a:gd name="connsiteX0" fmla="*/ 95250 w 162496"/>
                <a:gd name="connsiteY0" fmla="*/ 12000 h 81987"/>
                <a:gd name="connsiteX1" fmla="*/ 0 w 162496"/>
                <a:gd name="connsiteY1" fmla="*/ 5999 h 81987"/>
                <a:gd name="connsiteX2" fmla="*/ 162496 w 162496"/>
                <a:gd name="connsiteY2" fmla="*/ 80389 h 81987"/>
                <a:gd name="connsiteX3" fmla="*/ 95250 w 162496"/>
                <a:gd name="connsiteY3" fmla="*/ 12000 h 81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496" h="81987">
                  <a:moveTo>
                    <a:pt x="95250" y="12000"/>
                  </a:moveTo>
                  <a:cubicBezTo>
                    <a:pt x="65301" y="-1577"/>
                    <a:pt x="31416" y="-3712"/>
                    <a:pt x="0" y="5999"/>
                  </a:cubicBezTo>
                  <a:cubicBezTo>
                    <a:pt x="28575" y="61530"/>
                    <a:pt x="100584" y="89152"/>
                    <a:pt x="162496" y="80389"/>
                  </a:cubicBezTo>
                  <a:cubicBezTo>
                    <a:pt x="149263" y="50093"/>
                    <a:pt x="125319" y="25742"/>
                    <a:pt x="95250" y="12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987A09F-2A25-1854-A9FC-651333DBB82D}"/>
                </a:ext>
              </a:extLst>
            </p:cNvPr>
            <p:cNvSpPr/>
            <p:nvPr/>
          </p:nvSpPr>
          <p:spPr>
            <a:xfrm>
              <a:off x="7632688" y="5330754"/>
              <a:ext cx="93440" cy="40389"/>
            </a:xfrm>
            <a:custGeom>
              <a:avLst/>
              <a:gdLst>
                <a:gd name="connsiteX0" fmla="*/ 40957 w 93440"/>
                <a:gd name="connsiteY0" fmla="*/ 3385 h 40389"/>
                <a:gd name="connsiteX1" fmla="*/ 0 w 93440"/>
                <a:gd name="connsiteY1" fmla="*/ 36246 h 40389"/>
                <a:gd name="connsiteX2" fmla="*/ 93440 w 93440"/>
                <a:gd name="connsiteY2" fmla="*/ 6528 h 40389"/>
                <a:gd name="connsiteX3" fmla="*/ 40957 w 93440"/>
                <a:gd name="connsiteY3" fmla="*/ 3385 h 4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40389">
                  <a:moveTo>
                    <a:pt x="40957" y="3385"/>
                  </a:moveTo>
                  <a:cubicBezTo>
                    <a:pt x="23756" y="8980"/>
                    <a:pt x="9190" y="20666"/>
                    <a:pt x="0" y="36246"/>
                  </a:cubicBezTo>
                  <a:cubicBezTo>
                    <a:pt x="32099" y="48248"/>
                    <a:pt x="71533" y="32912"/>
                    <a:pt x="93440" y="6528"/>
                  </a:cubicBezTo>
                  <a:cubicBezTo>
                    <a:pt x="76922" y="-917"/>
                    <a:pt x="58246" y="-2035"/>
                    <a:pt x="40957" y="3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3F4ED4C2-4139-2784-B5D7-CE9E41AF0BB6}"/>
              </a:ext>
            </a:extLst>
          </p:cNvPr>
          <p:cNvGrpSpPr/>
          <p:nvPr userDrawn="1"/>
        </p:nvGrpSpPr>
        <p:grpSpPr>
          <a:xfrm>
            <a:off x="11182110" y="333420"/>
            <a:ext cx="470821" cy="421295"/>
            <a:chOff x="5133197" y="2103657"/>
            <a:chExt cx="470821" cy="421295"/>
          </a:xfrm>
          <a:solidFill>
            <a:schemeClr val="accent2"/>
          </a:solidFill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0C8D0B2-B91A-2460-7C76-3D0963AB2BF5}"/>
                </a:ext>
              </a:extLst>
            </p:cNvPr>
            <p:cNvSpPr/>
            <p:nvPr/>
          </p:nvSpPr>
          <p:spPr>
            <a:xfrm>
              <a:off x="5133197" y="2138728"/>
              <a:ext cx="259306" cy="386224"/>
            </a:xfrm>
            <a:custGeom>
              <a:avLst/>
              <a:gdLst>
                <a:gd name="connsiteX0" fmla="*/ 258735 w 259306"/>
                <a:gd name="connsiteY0" fmla="*/ 231993 h 386224"/>
                <a:gd name="connsiteX1" fmla="*/ 168343 w 259306"/>
                <a:gd name="connsiteY1" fmla="*/ 41493 h 386224"/>
                <a:gd name="connsiteX2" fmla="*/ 104335 w 259306"/>
                <a:gd name="connsiteY2" fmla="*/ 4440 h 386224"/>
                <a:gd name="connsiteX3" fmla="*/ 32135 w 259306"/>
                <a:gd name="connsiteY3" fmla="*/ 11013 h 386224"/>
                <a:gd name="connsiteX4" fmla="*/ 417 w 259306"/>
                <a:gd name="connsiteY4" fmla="*/ 73497 h 386224"/>
                <a:gd name="connsiteX5" fmla="*/ 31564 w 259306"/>
                <a:gd name="connsiteY5" fmla="*/ 134076 h 386224"/>
                <a:gd name="connsiteX6" fmla="*/ 51566 w 259306"/>
                <a:gd name="connsiteY6" fmla="*/ 202560 h 386224"/>
                <a:gd name="connsiteX7" fmla="*/ 100620 w 259306"/>
                <a:gd name="connsiteY7" fmla="*/ 248566 h 386224"/>
                <a:gd name="connsiteX8" fmla="*/ 73664 w 259306"/>
                <a:gd name="connsiteY8" fmla="*/ 290476 h 386224"/>
                <a:gd name="connsiteX9" fmla="*/ 69283 w 259306"/>
                <a:gd name="connsiteY9" fmla="*/ 339339 h 386224"/>
                <a:gd name="connsiteX10" fmla="*/ 138625 w 259306"/>
                <a:gd name="connsiteY10" fmla="*/ 386202 h 386224"/>
                <a:gd name="connsiteX11" fmla="*/ 217301 w 259306"/>
                <a:gd name="connsiteY11" fmla="*/ 347436 h 386224"/>
                <a:gd name="connsiteX12" fmla="*/ 256925 w 259306"/>
                <a:gd name="connsiteY12" fmla="*/ 270188 h 38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9306" h="386224">
                  <a:moveTo>
                    <a:pt x="258735" y="231993"/>
                  </a:moveTo>
                  <a:cubicBezTo>
                    <a:pt x="264640" y="159317"/>
                    <a:pt x="224064" y="89118"/>
                    <a:pt x="168343" y="41493"/>
                  </a:cubicBezTo>
                  <a:cubicBezTo>
                    <a:pt x="149834" y="24800"/>
                    <a:pt x="128028" y="12177"/>
                    <a:pt x="104335" y="4440"/>
                  </a:cubicBezTo>
                  <a:cubicBezTo>
                    <a:pt x="80373" y="-3252"/>
                    <a:pt x="54314" y="-880"/>
                    <a:pt x="32135" y="11013"/>
                  </a:cubicBezTo>
                  <a:cubicBezTo>
                    <a:pt x="9994" y="23600"/>
                    <a:pt x="-2491" y="48194"/>
                    <a:pt x="417" y="73497"/>
                  </a:cubicBezTo>
                  <a:cubicBezTo>
                    <a:pt x="4227" y="96071"/>
                    <a:pt x="21658" y="113502"/>
                    <a:pt x="31564" y="134076"/>
                  </a:cubicBezTo>
                  <a:cubicBezTo>
                    <a:pt x="41470" y="154650"/>
                    <a:pt x="43756" y="180081"/>
                    <a:pt x="51566" y="202560"/>
                  </a:cubicBezTo>
                  <a:cubicBezTo>
                    <a:pt x="59377" y="225039"/>
                    <a:pt x="76903" y="247328"/>
                    <a:pt x="100620" y="248566"/>
                  </a:cubicBezTo>
                  <a:cubicBezTo>
                    <a:pt x="89807" y="261272"/>
                    <a:pt x="80741" y="275367"/>
                    <a:pt x="73664" y="290476"/>
                  </a:cubicBezTo>
                  <a:cubicBezTo>
                    <a:pt x="66743" y="305806"/>
                    <a:pt x="65199" y="323023"/>
                    <a:pt x="69283" y="339339"/>
                  </a:cubicBezTo>
                  <a:cubicBezTo>
                    <a:pt x="77379" y="367914"/>
                    <a:pt x="108621" y="386964"/>
                    <a:pt x="138625" y="386202"/>
                  </a:cubicBezTo>
                  <a:cubicBezTo>
                    <a:pt x="168943" y="384185"/>
                    <a:pt x="197229" y="370247"/>
                    <a:pt x="217301" y="347436"/>
                  </a:cubicBezTo>
                  <a:cubicBezTo>
                    <a:pt x="238066" y="325814"/>
                    <a:pt x="242543" y="296477"/>
                    <a:pt x="256925" y="270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A3AC5ACD-BFE9-CC1E-17D7-63F05B55AA6D}"/>
                </a:ext>
              </a:extLst>
            </p:cNvPr>
            <p:cNvSpPr/>
            <p:nvPr/>
          </p:nvSpPr>
          <p:spPr>
            <a:xfrm>
              <a:off x="5273707" y="2205272"/>
              <a:ext cx="88411" cy="139350"/>
            </a:xfrm>
            <a:custGeom>
              <a:avLst/>
              <a:gdLst>
                <a:gd name="connsiteX0" fmla="*/ 88125 w 88411"/>
                <a:gd name="connsiteY0" fmla="*/ 137636 h 139350"/>
                <a:gd name="connsiteX1" fmla="*/ 13830 w 88411"/>
                <a:gd name="connsiteY1" fmla="*/ 2572 h 139350"/>
                <a:gd name="connsiteX2" fmla="*/ 8496 w 88411"/>
                <a:gd name="connsiteY2" fmla="*/ 0 h 139350"/>
                <a:gd name="connsiteX3" fmla="*/ 19 w 88411"/>
                <a:gd name="connsiteY3" fmla="*/ 9525 h 139350"/>
                <a:gd name="connsiteX4" fmla="*/ 10592 w 88411"/>
                <a:gd name="connsiteY4" fmla="*/ 43244 h 139350"/>
                <a:gd name="connsiteX5" fmla="*/ 50311 w 88411"/>
                <a:gd name="connsiteY5" fmla="*/ 93154 h 139350"/>
                <a:gd name="connsiteX6" fmla="*/ 88411 w 88411"/>
                <a:gd name="connsiteY6" fmla="*/ 139351 h 13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411" h="139350">
                  <a:moveTo>
                    <a:pt x="88125" y="137636"/>
                  </a:moveTo>
                  <a:cubicBezTo>
                    <a:pt x="83495" y="84158"/>
                    <a:pt x="56518" y="35115"/>
                    <a:pt x="13830" y="2572"/>
                  </a:cubicBezTo>
                  <a:cubicBezTo>
                    <a:pt x="12304" y="1268"/>
                    <a:pt x="10466" y="382"/>
                    <a:pt x="8496" y="0"/>
                  </a:cubicBezTo>
                  <a:cubicBezTo>
                    <a:pt x="3734" y="0"/>
                    <a:pt x="686" y="5048"/>
                    <a:pt x="19" y="9525"/>
                  </a:cubicBezTo>
                  <a:cubicBezTo>
                    <a:pt x="-301" y="21627"/>
                    <a:pt x="3419" y="33491"/>
                    <a:pt x="10592" y="43244"/>
                  </a:cubicBezTo>
                  <a:cubicBezTo>
                    <a:pt x="21739" y="61444"/>
                    <a:pt x="35078" y="78206"/>
                    <a:pt x="50311" y="93154"/>
                  </a:cubicBezTo>
                  <a:cubicBezTo>
                    <a:pt x="64694" y="107347"/>
                    <a:pt x="81267" y="120586"/>
                    <a:pt x="88411" y="13935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B1996F5-9AE1-7839-0525-C5DE6FD78C24}"/>
                </a:ext>
              </a:extLst>
            </p:cNvPr>
            <p:cNvSpPr/>
            <p:nvPr/>
          </p:nvSpPr>
          <p:spPr>
            <a:xfrm>
              <a:off x="5218968" y="2191242"/>
              <a:ext cx="46090" cy="44890"/>
            </a:xfrm>
            <a:custGeom>
              <a:avLst/>
              <a:gdLst>
                <a:gd name="connsiteX0" fmla="*/ 46091 w 46090"/>
                <a:gd name="connsiteY0" fmla="*/ 44891 h 44890"/>
                <a:gd name="connsiteX1" fmla="*/ 13515 w 46090"/>
                <a:gd name="connsiteY1" fmla="*/ 26317 h 44890"/>
                <a:gd name="connsiteX2" fmla="*/ 3514 w 46090"/>
                <a:gd name="connsiteY2" fmla="*/ 19078 h 44890"/>
                <a:gd name="connsiteX3" fmla="*/ 275 w 46090"/>
                <a:gd name="connsiteY3" fmla="*/ 7648 h 44890"/>
                <a:gd name="connsiteX4" fmla="*/ 10467 w 46090"/>
                <a:gd name="connsiteY4" fmla="*/ 28 h 44890"/>
                <a:gd name="connsiteX5" fmla="*/ 23135 w 46090"/>
                <a:gd name="connsiteY5" fmla="*/ 3647 h 44890"/>
                <a:gd name="connsiteX6" fmla="*/ 45329 w 46090"/>
                <a:gd name="connsiteY6" fmla="*/ 40985 h 4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90" h="44890">
                  <a:moveTo>
                    <a:pt x="46091" y="44891"/>
                  </a:moveTo>
                  <a:lnTo>
                    <a:pt x="13515" y="26317"/>
                  </a:lnTo>
                  <a:cubicBezTo>
                    <a:pt x="9802" y="24477"/>
                    <a:pt x="6422" y="22031"/>
                    <a:pt x="3514" y="19078"/>
                  </a:cubicBezTo>
                  <a:cubicBezTo>
                    <a:pt x="619" y="16033"/>
                    <a:pt x="-592" y="11759"/>
                    <a:pt x="275" y="7648"/>
                  </a:cubicBezTo>
                  <a:cubicBezTo>
                    <a:pt x="1877" y="3323"/>
                    <a:pt x="5866" y="341"/>
                    <a:pt x="10467" y="28"/>
                  </a:cubicBezTo>
                  <a:cubicBezTo>
                    <a:pt x="14975" y="-209"/>
                    <a:pt x="19433" y="1065"/>
                    <a:pt x="23135" y="3647"/>
                  </a:cubicBezTo>
                  <a:cubicBezTo>
                    <a:pt x="35518" y="11744"/>
                    <a:pt x="40852" y="26888"/>
                    <a:pt x="45329" y="409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CE0BBAEC-8976-CA24-D363-4082E6157759}"/>
                </a:ext>
              </a:extLst>
            </p:cNvPr>
            <p:cNvSpPr/>
            <p:nvPr/>
          </p:nvSpPr>
          <p:spPr>
            <a:xfrm>
              <a:off x="5168260" y="2209091"/>
              <a:ext cx="141566" cy="94287"/>
            </a:xfrm>
            <a:custGeom>
              <a:avLst/>
              <a:gdLst>
                <a:gd name="connsiteX0" fmla="*/ 141471 w 141566"/>
                <a:gd name="connsiteY0" fmla="*/ 94288 h 94287"/>
                <a:gd name="connsiteX1" fmla="*/ 36696 w 141566"/>
                <a:gd name="connsiteY1" fmla="*/ 53997 h 94287"/>
                <a:gd name="connsiteX2" fmla="*/ 8121 w 141566"/>
                <a:gd name="connsiteY2" fmla="*/ 39138 h 94287"/>
                <a:gd name="connsiteX3" fmla="*/ 2691 w 141566"/>
                <a:gd name="connsiteY3" fmla="*/ 9706 h 94287"/>
                <a:gd name="connsiteX4" fmla="*/ 24694 w 141566"/>
                <a:gd name="connsiteY4" fmla="*/ 181 h 94287"/>
                <a:gd name="connsiteX5" fmla="*/ 47745 w 141566"/>
                <a:gd name="connsiteY5" fmla="*/ 9135 h 94287"/>
                <a:gd name="connsiteX6" fmla="*/ 141566 w 141566"/>
                <a:gd name="connsiteY6" fmla="*/ 93812 h 9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66" h="94287">
                  <a:moveTo>
                    <a:pt x="141471" y="94288"/>
                  </a:moveTo>
                  <a:cubicBezTo>
                    <a:pt x="106609" y="81239"/>
                    <a:pt x="71652" y="65713"/>
                    <a:pt x="36696" y="53997"/>
                  </a:cubicBezTo>
                  <a:cubicBezTo>
                    <a:pt x="26175" y="51256"/>
                    <a:pt x="16407" y="46177"/>
                    <a:pt x="8121" y="39138"/>
                  </a:cubicBezTo>
                  <a:cubicBezTo>
                    <a:pt x="-143" y="31688"/>
                    <a:pt x="-2371" y="19614"/>
                    <a:pt x="2691" y="9706"/>
                  </a:cubicBezTo>
                  <a:cubicBezTo>
                    <a:pt x="7750" y="2768"/>
                    <a:pt x="16174" y="-879"/>
                    <a:pt x="24694" y="181"/>
                  </a:cubicBezTo>
                  <a:cubicBezTo>
                    <a:pt x="32927" y="1491"/>
                    <a:pt x="40786" y="4544"/>
                    <a:pt x="47745" y="9135"/>
                  </a:cubicBezTo>
                  <a:cubicBezTo>
                    <a:pt x="84130" y="30756"/>
                    <a:pt x="113181" y="62474"/>
                    <a:pt x="141566" y="9381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90FC6952-2387-1C90-3494-29A600259607}"/>
                </a:ext>
              </a:extLst>
            </p:cNvPr>
            <p:cNvSpPr/>
            <p:nvPr/>
          </p:nvSpPr>
          <p:spPr>
            <a:xfrm>
              <a:off x="5192232" y="2290053"/>
              <a:ext cx="168172" cy="67142"/>
            </a:xfrm>
            <a:custGeom>
              <a:avLst/>
              <a:gdLst>
                <a:gd name="connsiteX0" fmla="*/ 168173 w 168172"/>
                <a:gd name="connsiteY0" fmla="*/ 67047 h 67142"/>
                <a:gd name="connsiteX1" fmla="*/ 85495 w 168172"/>
                <a:gd name="connsiteY1" fmla="*/ 60284 h 67142"/>
                <a:gd name="connsiteX2" fmla="*/ 9295 w 168172"/>
                <a:gd name="connsiteY2" fmla="*/ 31709 h 67142"/>
                <a:gd name="connsiteX3" fmla="*/ 723 w 168172"/>
                <a:gd name="connsiteY3" fmla="*/ 18660 h 67142"/>
                <a:gd name="connsiteX4" fmla="*/ 3961 w 168172"/>
                <a:gd name="connsiteY4" fmla="*/ 4087 h 67142"/>
                <a:gd name="connsiteX5" fmla="*/ 21202 w 168172"/>
                <a:gd name="connsiteY5" fmla="*/ 467 h 67142"/>
                <a:gd name="connsiteX6" fmla="*/ 168077 w 168172"/>
                <a:gd name="connsiteY6" fmla="*/ 67142 h 6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172" h="67142">
                  <a:moveTo>
                    <a:pt x="168173" y="67047"/>
                  </a:moveTo>
                  <a:cubicBezTo>
                    <a:pt x="141122" y="60951"/>
                    <a:pt x="113023" y="62570"/>
                    <a:pt x="85495" y="60284"/>
                  </a:cubicBezTo>
                  <a:cubicBezTo>
                    <a:pt x="57968" y="57998"/>
                    <a:pt x="29012" y="50759"/>
                    <a:pt x="9295" y="31709"/>
                  </a:cubicBezTo>
                  <a:cubicBezTo>
                    <a:pt x="5380" y="28155"/>
                    <a:pt x="2430" y="23665"/>
                    <a:pt x="723" y="18660"/>
                  </a:cubicBezTo>
                  <a:cubicBezTo>
                    <a:pt x="-935" y="13575"/>
                    <a:pt x="306" y="7991"/>
                    <a:pt x="3961" y="4087"/>
                  </a:cubicBezTo>
                  <a:cubicBezTo>
                    <a:pt x="8949" y="521"/>
                    <a:pt x="15202" y="-792"/>
                    <a:pt x="21202" y="467"/>
                  </a:cubicBezTo>
                  <a:cubicBezTo>
                    <a:pt x="76137" y="6023"/>
                    <a:pt x="127733" y="29445"/>
                    <a:pt x="168077" y="6714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554799B-7918-7517-EAEF-5FDB6FA15A35}"/>
                </a:ext>
              </a:extLst>
            </p:cNvPr>
            <p:cNvSpPr/>
            <p:nvPr/>
          </p:nvSpPr>
          <p:spPr>
            <a:xfrm>
              <a:off x="5176703" y="2156351"/>
              <a:ext cx="36962" cy="36976"/>
            </a:xfrm>
            <a:custGeom>
              <a:avLst/>
              <a:gdLst>
                <a:gd name="connsiteX0" fmla="*/ 249 w 36962"/>
                <a:gd name="connsiteY0" fmla="*/ 15488 h 36976"/>
                <a:gd name="connsiteX1" fmla="*/ 15474 w 36962"/>
                <a:gd name="connsiteY1" fmla="*/ 36728 h 36976"/>
                <a:gd name="connsiteX2" fmla="*/ 36714 w 36962"/>
                <a:gd name="connsiteY2" fmla="*/ 21503 h 36976"/>
                <a:gd name="connsiteX3" fmla="*/ 21489 w 36962"/>
                <a:gd name="connsiteY3" fmla="*/ 263 h 36976"/>
                <a:gd name="connsiteX4" fmla="*/ 21395 w 36962"/>
                <a:gd name="connsiteY4" fmla="*/ 248 h 36976"/>
                <a:gd name="connsiteX5" fmla="*/ 264 w 36962"/>
                <a:gd name="connsiteY5" fmla="*/ 15394 h 36976"/>
                <a:gd name="connsiteX6" fmla="*/ 249 w 36962"/>
                <a:gd name="connsiteY6" fmla="*/ 15488 h 3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62" h="36976">
                  <a:moveTo>
                    <a:pt x="249" y="15488"/>
                  </a:moveTo>
                  <a:cubicBezTo>
                    <a:pt x="-1412" y="25557"/>
                    <a:pt x="5405" y="35067"/>
                    <a:pt x="15474" y="36728"/>
                  </a:cubicBezTo>
                  <a:cubicBezTo>
                    <a:pt x="25543" y="38388"/>
                    <a:pt x="35053" y="31572"/>
                    <a:pt x="36714" y="21503"/>
                  </a:cubicBezTo>
                  <a:cubicBezTo>
                    <a:pt x="38375" y="11433"/>
                    <a:pt x="31558" y="1924"/>
                    <a:pt x="21489" y="263"/>
                  </a:cubicBezTo>
                  <a:cubicBezTo>
                    <a:pt x="21457" y="258"/>
                    <a:pt x="21426" y="253"/>
                    <a:pt x="21395" y="248"/>
                  </a:cubicBezTo>
                  <a:cubicBezTo>
                    <a:pt x="11377" y="-1405"/>
                    <a:pt x="1917" y="5377"/>
                    <a:pt x="264" y="15394"/>
                  </a:cubicBezTo>
                  <a:cubicBezTo>
                    <a:pt x="259" y="15425"/>
                    <a:pt x="254" y="15457"/>
                    <a:pt x="249" y="15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EFE2576-03F7-7240-D6A8-11CCB158D006}"/>
                </a:ext>
              </a:extLst>
            </p:cNvPr>
            <p:cNvSpPr/>
            <p:nvPr/>
          </p:nvSpPr>
          <p:spPr>
            <a:xfrm>
              <a:off x="5231379" y="2370054"/>
              <a:ext cx="108450" cy="58526"/>
            </a:xfrm>
            <a:custGeom>
              <a:avLst/>
              <a:gdLst>
                <a:gd name="connsiteX0" fmla="*/ 107117 w 108450"/>
                <a:gd name="connsiteY0" fmla="*/ 0 h 58526"/>
                <a:gd name="connsiteX1" fmla="*/ 2342 w 108450"/>
                <a:gd name="connsiteY1" fmla="*/ 47625 h 58526"/>
                <a:gd name="connsiteX2" fmla="*/ 56 w 108450"/>
                <a:gd name="connsiteY2" fmla="*/ 51435 h 58526"/>
                <a:gd name="connsiteX3" fmla="*/ 6819 w 108450"/>
                <a:gd name="connsiteY3" fmla="*/ 58293 h 58526"/>
                <a:gd name="connsiteX4" fmla="*/ 32536 w 108450"/>
                <a:gd name="connsiteY4" fmla="*/ 52483 h 58526"/>
                <a:gd name="connsiteX5" fmla="*/ 71875 w 108450"/>
                <a:gd name="connsiteY5" fmla="*/ 25908 h 58526"/>
                <a:gd name="connsiteX6" fmla="*/ 108451 w 108450"/>
                <a:gd name="connsiteY6" fmla="*/ 95 h 5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50" h="58526">
                  <a:moveTo>
                    <a:pt x="107117" y="0"/>
                  </a:moveTo>
                  <a:cubicBezTo>
                    <a:pt x="67034" y="366"/>
                    <a:pt x="28974" y="17666"/>
                    <a:pt x="2342" y="47625"/>
                  </a:cubicBezTo>
                  <a:cubicBezTo>
                    <a:pt x="1251" y="48666"/>
                    <a:pt x="462" y="49982"/>
                    <a:pt x="56" y="51435"/>
                  </a:cubicBezTo>
                  <a:cubicBezTo>
                    <a:pt x="-515" y="54959"/>
                    <a:pt x="3390" y="57531"/>
                    <a:pt x="6819" y="58293"/>
                  </a:cubicBezTo>
                  <a:cubicBezTo>
                    <a:pt x="15798" y="59258"/>
                    <a:pt x="24844" y="57215"/>
                    <a:pt x="32536" y="52483"/>
                  </a:cubicBezTo>
                  <a:cubicBezTo>
                    <a:pt x="46673" y="45244"/>
                    <a:pt x="59882" y="36321"/>
                    <a:pt x="71875" y="25908"/>
                  </a:cubicBezTo>
                  <a:cubicBezTo>
                    <a:pt x="83209" y="16383"/>
                    <a:pt x="94068" y="4477"/>
                    <a:pt x="108451" y="9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A9243D01-2BE4-21AC-3F7A-723EE60C7463}"/>
                </a:ext>
              </a:extLst>
            </p:cNvPr>
            <p:cNvSpPr/>
            <p:nvPr/>
          </p:nvSpPr>
          <p:spPr>
            <a:xfrm>
              <a:off x="5223339" y="2431966"/>
              <a:ext cx="35433" cy="32108"/>
            </a:xfrm>
            <a:custGeom>
              <a:avLst/>
              <a:gdLst>
                <a:gd name="connsiteX0" fmla="*/ 35433 w 35433"/>
                <a:gd name="connsiteY0" fmla="*/ 0 h 32108"/>
                <a:gd name="connsiteX1" fmla="*/ 19812 w 35433"/>
                <a:gd name="connsiteY1" fmla="*/ 23051 h 32108"/>
                <a:gd name="connsiteX2" fmla="*/ 13811 w 35433"/>
                <a:gd name="connsiteY2" fmla="*/ 30004 h 32108"/>
                <a:gd name="connsiteX3" fmla="*/ 5144 w 35433"/>
                <a:gd name="connsiteY3" fmla="*/ 31718 h 32108"/>
                <a:gd name="connsiteX4" fmla="*/ 0 w 35433"/>
                <a:gd name="connsiteY4" fmla="*/ 23813 h 32108"/>
                <a:gd name="connsiteX5" fmla="*/ 3524 w 35433"/>
                <a:gd name="connsiteY5" fmla="*/ 14288 h 32108"/>
                <a:gd name="connsiteX6" fmla="*/ 32099 w 35433"/>
                <a:gd name="connsiteY6" fmla="*/ 0 h 3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33" h="32108">
                  <a:moveTo>
                    <a:pt x="35433" y="0"/>
                  </a:moveTo>
                  <a:cubicBezTo>
                    <a:pt x="30194" y="7620"/>
                    <a:pt x="24956" y="15335"/>
                    <a:pt x="19812" y="23051"/>
                  </a:cubicBezTo>
                  <a:cubicBezTo>
                    <a:pt x="18200" y="25677"/>
                    <a:pt x="16173" y="28025"/>
                    <a:pt x="13811" y="30004"/>
                  </a:cubicBezTo>
                  <a:cubicBezTo>
                    <a:pt x="11378" y="31962"/>
                    <a:pt x="8139" y="32603"/>
                    <a:pt x="5144" y="31718"/>
                  </a:cubicBezTo>
                  <a:cubicBezTo>
                    <a:pt x="2003" y="30348"/>
                    <a:pt x="-19" y="27239"/>
                    <a:pt x="0" y="23813"/>
                  </a:cubicBezTo>
                  <a:cubicBezTo>
                    <a:pt x="51" y="20328"/>
                    <a:pt x="1295" y="16966"/>
                    <a:pt x="3524" y="14288"/>
                  </a:cubicBezTo>
                  <a:cubicBezTo>
                    <a:pt x="11201" y="6488"/>
                    <a:pt x="21253" y="1462"/>
                    <a:pt x="3209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5427D35-6A46-6BBB-4E61-BB42C46334BC}"/>
                </a:ext>
              </a:extLst>
            </p:cNvPr>
            <p:cNvSpPr/>
            <p:nvPr/>
          </p:nvSpPr>
          <p:spPr>
            <a:xfrm>
              <a:off x="5246893" y="2403868"/>
              <a:ext cx="54646" cy="88219"/>
            </a:xfrm>
            <a:custGeom>
              <a:avLst/>
              <a:gdLst>
                <a:gd name="connsiteX0" fmla="*/ 54646 w 54646"/>
                <a:gd name="connsiteY0" fmla="*/ 0 h 88219"/>
                <a:gd name="connsiteX1" fmla="*/ 32453 w 54646"/>
                <a:gd name="connsiteY1" fmla="*/ 65056 h 88219"/>
                <a:gd name="connsiteX2" fmla="*/ 23976 w 54646"/>
                <a:gd name="connsiteY2" fmla="*/ 82867 h 88219"/>
                <a:gd name="connsiteX3" fmla="*/ 6164 w 54646"/>
                <a:gd name="connsiteY3" fmla="*/ 86773 h 88219"/>
                <a:gd name="connsiteX4" fmla="*/ 68 w 54646"/>
                <a:gd name="connsiteY4" fmla="*/ 73628 h 88219"/>
                <a:gd name="connsiteX5" fmla="*/ 5021 w 54646"/>
                <a:gd name="connsiteY5" fmla="*/ 59246 h 88219"/>
                <a:gd name="connsiteX6" fmla="*/ 54646 w 54646"/>
                <a:gd name="connsiteY6" fmla="*/ 0 h 8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646" h="88219">
                  <a:moveTo>
                    <a:pt x="54646" y="0"/>
                  </a:moveTo>
                  <a:cubicBezTo>
                    <a:pt x="47502" y="21527"/>
                    <a:pt x="39025" y="43244"/>
                    <a:pt x="32453" y="65056"/>
                  </a:cubicBezTo>
                  <a:cubicBezTo>
                    <a:pt x="31008" y="71557"/>
                    <a:pt x="28110" y="77647"/>
                    <a:pt x="23976" y="82867"/>
                  </a:cubicBezTo>
                  <a:cubicBezTo>
                    <a:pt x="19629" y="88088"/>
                    <a:pt x="12296" y="89695"/>
                    <a:pt x="6164" y="86773"/>
                  </a:cubicBezTo>
                  <a:cubicBezTo>
                    <a:pt x="1896" y="83823"/>
                    <a:pt x="-437" y="78792"/>
                    <a:pt x="68" y="73628"/>
                  </a:cubicBezTo>
                  <a:cubicBezTo>
                    <a:pt x="661" y="68533"/>
                    <a:pt x="2351" y="63626"/>
                    <a:pt x="5021" y="59246"/>
                  </a:cubicBezTo>
                  <a:cubicBezTo>
                    <a:pt x="18531" y="37144"/>
                    <a:pt x="35256" y="17176"/>
                    <a:pt x="54646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2DF8F27-2108-5C53-5F15-1D4B97ECB26F}"/>
                </a:ext>
              </a:extLst>
            </p:cNvPr>
            <p:cNvSpPr/>
            <p:nvPr/>
          </p:nvSpPr>
          <p:spPr>
            <a:xfrm>
              <a:off x="5287145" y="2374531"/>
              <a:ext cx="66115" cy="114438"/>
            </a:xfrm>
            <a:custGeom>
              <a:avLst/>
              <a:gdLst>
                <a:gd name="connsiteX0" fmla="*/ 66115 w 66115"/>
                <a:gd name="connsiteY0" fmla="*/ 0 h 114438"/>
                <a:gd name="connsiteX1" fmla="*/ 51637 w 66115"/>
                <a:gd name="connsiteY1" fmla="*/ 58483 h 114438"/>
                <a:gd name="connsiteX2" fmla="*/ 22110 w 66115"/>
                <a:gd name="connsiteY2" fmla="*/ 109728 h 114438"/>
                <a:gd name="connsiteX3" fmla="*/ 11727 w 66115"/>
                <a:gd name="connsiteY3" fmla="*/ 114300 h 114438"/>
                <a:gd name="connsiteX4" fmla="*/ 1631 w 66115"/>
                <a:gd name="connsiteY4" fmla="*/ 110299 h 114438"/>
                <a:gd name="connsiteX5" fmla="*/ 1059 w 66115"/>
                <a:gd name="connsiteY5" fmla="*/ 97536 h 114438"/>
                <a:gd name="connsiteX6" fmla="*/ 66115 w 66115"/>
                <a:gd name="connsiteY6" fmla="*/ 0 h 11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5" h="114438">
                  <a:moveTo>
                    <a:pt x="66115" y="0"/>
                  </a:moveTo>
                  <a:cubicBezTo>
                    <a:pt x="59950" y="19138"/>
                    <a:pt x="55112" y="38679"/>
                    <a:pt x="51637" y="58483"/>
                  </a:cubicBezTo>
                  <a:cubicBezTo>
                    <a:pt x="48053" y="78479"/>
                    <a:pt x="37612" y="96600"/>
                    <a:pt x="22110" y="109728"/>
                  </a:cubicBezTo>
                  <a:cubicBezTo>
                    <a:pt x="19092" y="112107"/>
                    <a:pt x="15520" y="113680"/>
                    <a:pt x="11727" y="114300"/>
                  </a:cubicBezTo>
                  <a:cubicBezTo>
                    <a:pt x="7882" y="114929"/>
                    <a:pt x="4002" y="113392"/>
                    <a:pt x="1631" y="110299"/>
                  </a:cubicBezTo>
                  <a:cubicBezTo>
                    <a:pt x="-324" y="106309"/>
                    <a:pt x="-530" y="101685"/>
                    <a:pt x="1059" y="97536"/>
                  </a:cubicBezTo>
                  <a:cubicBezTo>
                    <a:pt x="11479" y="58777"/>
                    <a:pt x="34335" y="24511"/>
                    <a:pt x="66115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83C8E4DB-0CA9-638E-C76E-1BADAD90D429}"/>
                </a:ext>
              </a:extLst>
            </p:cNvPr>
            <p:cNvSpPr/>
            <p:nvPr/>
          </p:nvSpPr>
          <p:spPr>
            <a:xfrm>
              <a:off x="5381632" y="2103657"/>
              <a:ext cx="222386" cy="394646"/>
            </a:xfrm>
            <a:custGeom>
              <a:avLst/>
              <a:gdLst>
                <a:gd name="connsiteX0" fmla="*/ 9252 w 222386"/>
                <a:gd name="connsiteY0" fmla="*/ 271445 h 394646"/>
                <a:gd name="connsiteX1" fmla="*/ 51543 w 222386"/>
                <a:gd name="connsiteY1" fmla="*/ 65038 h 394646"/>
                <a:gd name="connsiteX2" fmla="*/ 104787 w 222386"/>
                <a:gd name="connsiteY2" fmla="*/ 13794 h 394646"/>
                <a:gd name="connsiteX3" fmla="*/ 176415 w 222386"/>
                <a:gd name="connsiteY3" fmla="*/ 2935 h 394646"/>
                <a:gd name="connsiteX4" fmla="*/ 222231 w 222386"/>
                <a:gd name="connsiteY4" fmla="*/ 55989 h 394646"/>
                <a:gd name="connsiteX5" fmla="*/ 206419 w 222386"/>
                <a:gd name="connsiteY5" fmla="*/ 122664 h 394646"/>
                <a:gd name="connsiteX6" fmla="*/ 203371 w 222386"/>
                <a:gd name="connsiteY6" fmla="*/ 193912 h 394646"/>
                <a:gd name="connsiteX7" fmla="*/ 166795 w 222386"/>
                <a:gd name="connsiteY7" fmla="*/ 250299 h 394646"/>
                <a:gd name="connsiteX8" fmla="*/ 202990 w 222386"/>
                <a:gd name="connsiteY8" fmla="*/ 284589 h 394646"/>
                <a:gd name="connsiteX9" fmla="*/ 219373 w 222386"/>
                <a:gd name="connsiteY9" fmla="*/ 330786 h 394646"/>
                <a:gd name="connsiteX10" fmla="*/ 163271 w 222386"/>
                <a:gd name="connsiteY10" fmla="*/ 392984 h 394646"/>
                <a:gd name="connsiteX11" fmla="*/ 77546 w 222386"/>
                <a:gd name="connsiteY11" fmla="*/ 373934 h 394646"/>
                <a:gd name="connsiteX12" fmla="*/ 20396 w 222386"/>
                <a:gd name="connsiteY12" fmla="*/ 308307 h 39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386" h="394646">
                  <a:moveTo>
                    <a:pt x="9252" y="271445"/>
                  </a:moveTo>
                  <a:cubicBezTo>
                    <a:pt x="-13894" y="202293"/>
                    <a:pt x="8680" y="124093"/>
                    <a:pt x="51543" y="65038"/>
                  </a:cubicBezTo>
                  <a:cubicBezTo>
                    <a:pt x="65494" y="44406"/>
                    <a:pt x="83636" y="26945"/>
                    <a:pt x="104787" y="13794"/>
                  </a:cubicBezTo>
                  <a:cubicBezTo>
                    <a:pt x="126185" y="563"/>
                    <a:pt x="152057" y="-3359"/>
                    <a:pt x="176415" y="2935"/>
                  </a:cubicBezTo>
                  <a:cubicBezTo>
                    <a:pt x="200959" y="9810"/>
                    <a:pt x="219004" y="30707"/>
                    <a:pt x="222231" y="55989"/>
                  </a:cubicBezTo>
                  <a:cubicBezTo>
                    <a:pt x="223945" y="78754"/>
                    <a:pt x="211086" y="99900"/>
                    <a:pt x="206419" y="122664"/>
                  </a:cubicBezTo>
                  <a:cubicBezTo>
                    <a:pt x="201752" y="145429"/>
                    <a:pt x="205657" y="170289"/>
                    <a:pt x="203371" y="193912"/>
                  </a:cubicBezTo>
                  <a:cubicBezTo>
                    <a:pt x="201085" y="217533"/>
                    <a:pt x="189560" y="243346"/>
                    <a:pt x="166795" y="250299"/>
                  </a:cubicBezTo>
                  <a:cubicBezTo>
                    <a:pt x="180355" y="260040"/>
                    <a:pt x="192531" y="271575"/>
                    <a:pt x="202990" y="284589"/>
                  </a:cubicBezTo>
                  <a:cubicBezTo>
                    <a:pt x="213473" y="297717"/>
                    <a:pt x="219243" y="313986"/>
                    <a:pt x="219373" y="330786"/>
                  </a:cubicBezTo>
                  <a:cubicBezTo>
                    <a:pt x="218421" y="360790"/>
                    <a:pt x="192608" y="386316"/>
                    <a:pt x="163271" y="392984"/>
                  </a:cubicBezTo>
                  <a:cubicBezTo>
                    <a:pt x="133304" y="398112"/>
                    <a:pt x="102521" y="391271"/>
                    <a:pt x="77546" y="373934"/>
                  </a:cubicBezTo>
                  <a:cubicBezTo>
                    <a:pt x="52209" y="357837"/>
                    <a:pt x="40970" y="330500"/>
                    <a:pt x="20396" y="3083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45023EF-251D-03B6-8280-C0ED092C9825}"/>
                </a:ext>
              </a:extLst>
            </p:cNvPr>
            <p:cNvSpPr/>
            <p:nvPr/>
          </p:nvSpPr>
          <p:spPr>
            <a:xfrm>
              <a:off x="5360488" y="2287471"/>
              <a:ext cx="35631" cy="35631"/>
            </a:xfrm>
            <a:custGeom>
              <a:avLst/>
              <a:gdLst>
                <a:gd name="connsiteX0" fmla="*/ 33825 w 35631"/>
                <a:gd name="connsiteY0" fmla="*/ 25624 h 35631"/>
                <a:gd name="connsiteX1" fmla="*/ 10008 w 35631"/>
                <a:gd name="connsiteY1" fmla="*/ 33825 h 35631"/>
                <a:gd name="connsiteX2" fmla="*/ 1807 w 35631"/>
                <a:gd name="connsiteY2" fmla="*/ 10008 h 35631"/>
                <a:gd name="connsiteX3" fmla="*/ 25624 w 35631"/>
                <a:gd name="connsiteY3" fmla="*/ 1807 h 35631"/>
                <a:gd name="connsiteX4" fmla="*/ 25633 w 35631"/>
                <a:gd name="connsiteY4" fmla="*/ 1811 h 35631"/>
                <a:gd name="connsiteX5" fmla="*/ 33825 w 35631"/>
                <a:gd name="connsiteY5" fmla="*/ 25624 h 3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31" h="35631">
                  <a:moveTo>
                    <a:pt x="33825" y="25624"/>
                  </a:moveTo>
                  <a:cubicBezTo>
                    <a:pt x="29513" y="34465"/>
                    <a:pt x="18849" y="38137"/>
                    <a:pt x="10008" y="33825"/>
                  </a:cubicBezTo>
                  <a:cubicBezTo>
                    <a:pt x="1166" y="29513"/>
                    <a:pt x="-2506" y="18849"/>
                    <a:pt x="1807" y="10008"/>
                  </a:cubicBezTo>
                  <a:cubicBezTo>
                    <a:pt x="6119" y="1166"/>
                    <a:pt x="16782" y="-2506"/>
                    <a:pt x="25624" y="1807"/>
                  </a:cubicBezTo>
                  <a:cubicBezTo>
                    <a:pt x="25627" y="1808"/>
                    <a:pt x="25630" y="1810"/>
                    <a:pt x="25633" y="1811"/>
                  </a:cubicBezTo>
                  <a:cubicBezTo>
                    <a:pt x="34469" y="6127"/>
                    <a:pt x="38135" y="16786"/>
                    <a:pt x="33825" y="256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B47B475-67F8-A1D0-9C4F-E89E0CDF1851}"/>
                </a:ext>
              </a:extLst>
            </p:cNvPr>
            <p:cNvSpPr/>
            <p:nvPr/>
          </p:nvSpPr>
          <p:spPr>
            <a:xfrm>
              <a:off x="5372895" y="2318365"/>
              <a:ext cx="32233" cy="119108"/>
            </a:xfrm>
            <a:custGeom>
              <a:avLst/>
              <a:gdLst>
                <a:gd name="connsiteX0" fmla="*/ 14274 w 32233"/>
                <a:gd name="connsiteY0" fmla="*/ 55689 h 119108"/>
                <a:gd name="connsiteX1" fmla="*/ 8845 w 32233"/>
                <a:gd name="connsiteY1" fmla="*/ 99314 h 119108"/>
                <a:gd name="connsiteX2" fmla="*/ 9988 w 32233"/>
                <a:gd name="connsiteY2" fmla="*/ 111315 h 119108"/>
                <a:gd name="connsiteX3" fmla="*/ 22633 w 32233"/>
                <a:gd name="connsiteY3" fmla="*/ 118777 h 119108"/>
                <a:gd name="connsiteX4" fmla="*/ 29800 w 32233"/>
                <a:gd name="connsiteY4" fmla="*/ 112268 h 119108"/>
                <a:gd name="connsiteX5" fmla="*/ 32181 w 32233"/>
                <a:gd name="connsiteY5" fmla="*/ 98552 h 119108"/>
                <a:gd name="connsiteX6" fmla="*/ 19227 w 32233"/>
                <a:gd name="connsiteY6" fmla="*/ 14541 h 119108"/>
                <a:gd name="connsiteX7" fmla="*/ 14750 w 32233"/>
                <a:gd name="connsiteY7" fmla="*/ 3492 h 119108"/>
                <a:gd name="connsiteX8" fmla="*/ 4178 w 32233"/>
                <a:gd name="connsiteY8" fmla="*/ 825 h 119108"/>
                <a:gd name="connsiteX9" fmla="*/ 82 w 32233"/>
                <a:gd name="connsiteY9" fmla="*/ 13208 h 119108"/>
                <a:gd name="connsiteX10" fmla="*/ 1511 w 32233"/>
                <a:gd name="connsiteY10" fmla="*/ 30924 h 119108"/>
                <a:gd name="connsiteX11" fmla="*/ 13988 w 32233"/>
                <a:gd name="connsiteY11" fmla="*/ 56165 h 119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233" h="119108">
                  <a:moveTo>
                    <a:pt x="14274" y="55689"/>
                  </a:moveTo>
                  <a:cubicBezTo>
                    <a:pt x="11610" y="70112"/>
                    <a:pt x="9797" y="84678"/>
                    <a:pt x="8845" y="99314"/>
                  </a:cubicBezTo>
                  <a:cubicBezTo>
                    <a:pt x="8410" y="103350"/>
                    <a:pt x="8799" y="107433"/>
                    <a:pt x="9988" y="111315"/>
                  </a:cubicBezTo>
                  <a:cubicBezTo>
                    <a:pt x="11419" y="116868"/>
                    <a:pt x="17081" y="120208"/>
                    <a:pt x="22633" y="118777"/>
                  </a:cubicBezTo>
                  <a:cubicBezTo>
                    <a:pt x="25950" y="117922"/>
                    <a:pt x="28631" y="115487"/>
                    <a:pt x="29800" y="112268"/>
                  </a:cubicBezTo>
                  <a:cubicBezTo>
                    <a:pt x="31641" y="107941"/>
                    <a:pt x="32456" y="103246"/>
                    <a:pt x="32181" y="98552"/>
                  </a:cubicBezTo>
                  <a:cubicBezTo>
                    <a:pt x="31145" y="70140"/>
                    <a:pt x="26797" y="41946"/>
                    <a:pt x="19227" y="14541"/>
                  </a:cubicBezTo>
                  <a:cubicBezTo>
                    <a:pt x="18642" y="10553"/>
                    <a:pt x="17107" y="6763"/>
                    <a:pt x="14750" y="3492"/>
                  </a:cubicBezTo>
                  <a:cubicBezTo>
                    <a:pt x="12319" y="188"/>
                    <a:pt x="7886" y="-931"/>
                    <a:pt x="4178" y="825"/>
                  </a:cubicBezTo>
                  <a:cubicBezTo>
                    <a:pt x="177" y="3111"/>
                    <a:pt x="-108" y="8636"/>
                    <a:pt x="82" y="13208"/>
                  </a:cubicBezTo>
                  <a:cubicBezTo>
                    <a:pt x="-208" y="19150"/>
                    <a:pt x="272" y="25105"/>
                    <a:pt x="1511" y="30924"/>
                  </a:cubicBezTo>
                  <a:cubicBezTo>
                    <a:pt x="3567" y="40223"/>
                    <a:pt x="7848" y="48885"/>
                    <a:pt x="13988" y="5616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5D137EB-E9BE-EF5F-E6D0-07A6047E2AFE}"/>
                </a:ext>
              </a:extLst>
            </p:cNvPr>
            <p:cNvSpPr/>
            <p:nvPr/>
          </p:nvSpPr>
          <p:spPr>
            <a:xfrm>
              <a:off x="5372573" y="2214485"/>
              <a:ext cx="21168" cy="87370"/>
            </a:xfrm>
            <a:custGeom>
              <a:avLst/>
              <a:gdLst>
                <a:gd name="connsiteX0" fmla="*/ 12692 w 21168"/>
                <a:gd name="connsiteY0" fmla="*/ 80322 h 87370"/>
                <a:gd name="connsiteX1" fmla="*/ 500 w 21168"/>
                <a:gd name="connsiteY1" fmla="*/ 23838 h 87370"/>
                <a:gd name="connsiteX2" fmla="*/ 10977 w 21168"/>
                <a:gd name="connsiteY2" fmla="*/ 1740 h 87370"/>
                <a:gd name="connsiteX3" fmla="*/ 17168 w 21168"/>
                <a:gd name="connsiteY3" fmla="*/ 26 h 87370"/>
                <a:gd name="connsiteX4" fmla="*/ 21169 w 21168"/>
                <a:gd name="connsiteY4" fmla="*/ 4503 h 87370"/>
                <a:gd name="connsiteX5" fmla="*/ 18692 w 21168"/>
                <a:gd name="connsiteY5" fmla="*/ 8884 h 87370"/>
                <a:gd name="connsiteX6" fmla="*/ 6500 w 21168"/>
                <a:gd name="connsiteY6" fmla="*/ 46984 h 87370"/>
                <a:gd name="connsiteX7" fmla="*/ 14025 w 21168"/>
                <a:gd name="connsiteY7" fmla="*/ 87370 h 8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68" h="87370">
                  <a:moveTo>
                    <a:pt x="12692" y="80322"/>
                  </a:moveTo>
                  <a:cubicBezTo>
                    <a:pt x="2725" y="63269"/>
                    <a:pt x="-1546" y="43484"/>
                    <a:pt x="500" y="23838"/>
                  </a:cubicBezTo>
                  <a:cubicBezTo>
                    <a:pt x="622" y="15301"/>
                    <a:pt x="4445" y="7238"/>
                    <a:pt x="10977" y="1740"/>
                  </a:cubicBezTo>
                  <a:cubicBezTo>
                    <a:pt x="12780" y="469"/>
                    <a:pt x="14968" y="-137"/>
                    <a:pt x="17168" y="26"/>
                  </a:cubicBezTo>
                  <a:cubicBezTo>
                    <a:pt x="19432" y="311"/>
                    <a:pt x="21139" y="2221"/>
                    <a:pt x="21169" y="4503"/>
                  </a:cubicBezTo>
                  <a:cubicBezTo>
                    <a:pt x="20843" y="6194"/>
                    <a:pt x="19973" y="7732"/>
                    <a:pt x="18692" y="8884"/>
                  </a:cubicBezTo>
                  <a:cubicBezTo>
                    <a:pt x="10085" y="19655"/>
                    <a:pt x="5745" y="33218"/>
                    <a:pt x="6500" y="46984"/>
                  </a:cubicBezTo>
                  <a:cubicBezTo>
                    <a:pt x="7345" y="60704"/>
                    <a:pt x="9873" y="74267"/>
                    <a:pt x="14025" y="8737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303D9E6-4D51-4A94-33A2-E07C7F0062EE}"/>
                </a:ext>
              </a:extLst>
            </p:cNvPr>
            <p:cNvSpPr/>
            <p:nvPr/>
          </p:nvSpPr>
          <p:spPr>
            <a:xfrm>
              <a:off x="5344148" y="2211720"/>
              <a:ext cx="36068" cy="89182"/>
            </a:xfrm>
            <a:custGeom>
              <a:avLst/>
              <a:gdLst>
                <a:gd name="connsiteX0" fmla="*/ 33211 w 36068"/>
                <a:gd name="connsiteY0" fmla="*/ 84706 h 89182"/>
                <a:gd name="connsiteX1" fmla="*/ 3779 w 36068"/>
                <a:gd name="connsiteY1" fmla="*/ 48892 h 89182"/>
                <a:gd name="connsiteX2" fmla="*/ 8065 w 36068"/>
                <a:gd name="connsiteY2" fmla="*/ 4125 h 89182"/>
                <a:gd name="connsiteX3" fmla="*/ 12256 w 36068"/>
                <a:gd name="connsiteY3" fmla="*/ 410 h 89182"/>
                <a:gd name="connsiteX4" fmla="*/ 17495 w 36068"/>
                <a:gd name="connsiteY4" fmla="*/ 1458 h 89182"/>
                <a:gd name="connsiteX5" fmla="*/ 15018 w 36068"/>
                <a:gd name="connsiteY5" fmla="*/ 10125 h 89182"/>
                <a:gd name="connsiteX6" fmla="*/ 11398 w 36068"/>
                <a:gd name="connsiteY6" fmla="*/ 52512 h 89182"/>
                <a:gd name="connsiteX7" fmla="*/ 36068 w 36068"/>
                <a:gd name="connsiteY7" fmla="*/ 89183 h 8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8" h="89182">
                  <a:moveTo>
                    <a:pt x="33211" y="84706"/>
                  </a:moveTo>
                  <a:cubicBezTo>
                    <a:pt x="20398" y="75589"/>
                    <a:pt x="10240" y="63229"/>
                    <a:pt x="3779" y="48892"/>
                  </a:cubicBezTo>
                  <a:cubicBezTo>
                    <a:pt x="-2496" y="34211"/>
                    <a:pt x="-881" y="17348"/>
                    <a:pt x="8065" y="4125"/>
                  </a:cubicBezTo>
                  <a:cubicBezTo>
                    <a:pt x="9123" y="2550"/>
                    <a:pt x="10565" y="1271"/>
                    <a:pt x="12256" y="410"/>
                  </a:cubicBezTo>
                  <a:cubicBezTo>
                    <a:pt x="14046" y="-404"/>
                    <a:pt x="16155" y="18"/>
                    <a:pt x="17495" y="1458"/>
                  </a:cubicBezTo>
                  <a:cubicBezTo>
                    <a:pt x="19400" y="4029"/>
                    <a:pt x="17018" y="7554"/>
                    <a:pt x="15018" y="10125"/>
                  </a:cubicBezTo>
                  <a:cubicBezTo>
                    <a:pt x="6713" y="22730"/>
                    <a:pt x="5351" y="38681"/>
                    <a:pt x="11398" y="52512"/>
                  </a:cubicBezTo>
                  <a:cubicBezTo>
                    <a:pt x="17491" y="66041"/>
                    <a:pt x="25833" y="78440"/>
                    <a:pt x="36068" y="8918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EF376D5-AFA6-D1C6-AEB6-9BB122CF0E66}"/>
                </a:ext>
              </a:extLst>
            </p:cNvPr>
            <p:cNvSpPr/>
            <p:nvPr/>
          </p:nvSpPr>
          <p:spPr>
            <a:xfrm>
              <a:off x="5411218" y="2187771"/>
              <a:ext cx="59153" cy="155231"/>
            </a:xfrm>
            <a:custGeom>
              <a:avLst/>
              <a:gdLst>
                <a:gd name="connsiteX0" fmla="*/ 28339 w 59153"/>
                <a:gd name="connsiteY0" fmla="*/ 101225 h 155231"/>
                <a:gd name="connsiteX1" fmla="*/ 55009 w 59153"/>
                <a:gd name="connsiteY1" fmla="*/ 43218 h 155231"/>
                <a:gd name="connsiteX2" fmla="*/ 57200 w 59153"/>
                <a:gd name="connsiteY2" fmla="*/ 7975 h 155231"/>
                <a:gd name="connsiteX3" fmla="*/ 46627 w 59153"/>
                <a:gd name="connsiteY3" fmla="*/ 450 h 155231"/>
                <a:gd name="connsiteX4" fmla="*/ 42150 w 59153"/>
                <a:gd name="connsiteY4" fmla="*/ 4260 h 155231"/>
                <a:gd name="connsiteX5" fmla="*/ 2240 w 59153"/>
                <a:gd name="connsiteY5" fmla="*/ 153136 h 155231"/>
                <a:gd name="connsiteX6" fmla="*/ 2240 w 59153"/>
                <a:gd name="connsiteY6" fmla="*/ 155232 h 155231"/>
                <a:gd name="connsiteX7" fmla="*/ 28339 w 59153"/>
                <a:gd name="connsiteY7" fmla="*/ 101225 h 155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153" h="155231">
                  <a:moveTo>
                    <a:pt x="28339" y="101225"/>
                  </a:moveTo>
                  <a:cubicBezTo>
                    <a:pt x="39559" y="83048"/>
                    <a:pt x="48515" y="63568"/>
                    <a:pt x="55009" y="43218"/>
                  </a:cubicBezTo>
                  <a:cubicBezTo>
                    <a:pt x="59646" y="32043"/>
                    <a:pt x="60417" y="19639"/>
                    <a:pt x="57200" y="7975"/>
                  </a:cubicBezTo>
                  <a:cubicBezTo>
                    <a:pt x="55485" y="3498"/>
                    <a:pt x="51199" y="-1550"/>
                    <a:pt x="46627" y="450"/>
                  </a:cubicBezTo>
                  <a:cubicBezTo>
                    <a:pt x="44813" y="1285"/>
                    <a:pt x="43264" y="2603"/>
                    <a:pt x="42150" y="4260"/>
                  </a:cubicBezTo>
                  <a:cubicBezTo>
                    <a:pt x="8533" y="46081"/>
                    <a:pt x="-5950" y="100109"/>
                    <a:pt x="2240" y="153136"/>
                  </a:cubicBezTo>
                  <a:lnTo>
                    <a:pt x="2240" y="155232"/>
                  </a:lnTo>
                  <a:cubicBezTo>
                    <a:pt x="4812" y="135229"/>
                    <a:pt x="17766" y="118846"/>
                    <a:pt x="28339" y="1012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20C9300A-405A-D46F-E09B-344128CB4836}"/>
                </a:ext>
              </a:extLst>
            </p:cNvPr>
            <p:cNvSpPr/>
            <p:nvPr/>
          </p:nvSpPr>
          <p:spPr>
            <a:xfrm>
              <a:off x="5480991" y="2161775"/>
              <a:ext cx="37274" cy="52259"/>
            </a:xfrm>
            <a:custGeom>
              <a:avLst/>
              <a:gdLst>
                <a:gd name="connsiteX0" fmla="*/ 35814 w 37274"/>
                <a:gd name="connsiteY0" fmla="*/ 17113 h 52259"/>
                <a:gd name="connsiteX1" fmla="*/ 35814 w 37274"/>
                <a:gd name="connsiteY1" fmla="*/ 5206 h 52259"/>
                <a:gd name="connsiteX2" fmla="*/ 24098 w 37274"/>
                <a:gd name="connsiteY2" fmla="*/ 158 h 52259"/>
                <a:gd name="connsiteX3" fmla="*/ 12668 w 37274"/>
                <a:gd name="connsiteY3" fmla="*/ 6826 h 52259"/>
                <a:gd name="connsiteX4" fmla="*/ 0 w 37274"/>
                <a:gd name="connsiteY4" fmla="*/ 48355 h 52259"/>
                <a:gd name="connsiteX5" fmla="*/ 0 w 37274"/>
                <a:gd name="connsiteY5" fmla="*/ 52260 h 52259"/>
                <a:gd name="connsiteX6" fmla="*/ 27242 w 37274"/>
                <a:gd name="connsiteY6" fmla="*/ 26542 h 52259"/>
                <a:gd name="connsiteX7" fmla="*/ 35814 w 37274"/>
                <a:gd name="connsiteY7" fmla="*/ 17113 h 5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274" h="52259">
                  <a:moveTo>
                    <a:pt x="35814" y="17113"/>
                  </a:moveTo>
                  <a:cubicBezTo>
                    <a:pt x="37762" y="13383"/>
                    <a:pt x="37762" y="8936"/>
                    <a:pt x="35814" y="5206"/>
                  </a:cubicBezTo>
                  <a:cubicBezTo>
                    <a:pt x="33231" y="1378"/>
                    <a:pt x="28655" y="-594"/>
                    <a:pt x="24098" y="158"/>
                  </a:cubicBezTo>
                  <a:cubicBezTo>
                    <a:pt x="19653" y="1048"/>
                    <a:pt x="15631" y="3394"/>
                    <a:pt x="12668" y="6826"/>
                  </a:cubicBezTo>
                  <a:cubicBezTo>
                    <a:pt x="2572" y="17589"/>
                    <a:pt x="1048" y="33591"/>
                    <a:pt x="0" y="48355"/>
                  </a:cubicBezTo>
                  <a:lnTo>
                    <a:pt x="0" y="52260"/>
                  </a:lnTo>
                  <a:lnTo>
                    <a:pt x="27242" y="26542"/>
                  </a:lnTo>
                  <a:cubicBezTo>
                    <a:pt x="30616" y="23911"/>
                    <a:pt x="33515" y="20722"/>
                    <a:pt x="35814" y="171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836A3966-8CFE-18CB-0F7A-514C7C263244}"/>
                </a:ext>
              </a:extLst>
            </p:cNvPr>
            <p:cNvSpPr/>
            <p:nvPr/>
          </p:nvSpPr>
          <p:spPr>
            <a:xfrm>
              <a:off x="5454606" y="2169513"/>
              <a:ext cx="120749" cy="120721"/>
            </a:xfrm>
            <a:custGeom>
              <a:avLst/>
              <a:gdLst>
                <a:gd name="connsiteX0" fmla="*/ 114681 w 120749"/>
                <a:gd name="connsiteY0" fmla="*/ 5279 h 120721"/>
                <a:gd name="connsiteX1" fmla="*/ 91154 w 120749"/>
                <a:gd name="connsiteY1" fmla="*/ 1659 h 120721"/>
                <a:gd name="connsiteX2" fmla="*/ 70866 w 120749"/>
                <a:gd name="connsiteY2" fmla="*/ 15947 h 120721"/>
                <a:gd name="connsiteX3" fmla="*/ 0 w 120749"/>
                <a:gd name="connsiteY3" fmla="*/ 120722 h 120721"/>
                <a:gd name="connsiteX4" fmla="*/ 92297 w 120749"/>
                <a:gd name="connsiteY4" fmla="*/ 56523 h 120721"/>
                <a:gd name="connsiteX5" fmla="*/ 116396 w 120749"/>
                <a:gd name="connsiteY5" fmla="*/ 35282 h 120721"/>
                <a:gd name="connsiteX6" fmla="*/ 114681 w 120749"/>
                <a:gd name="connsiteY6" fmla="*/ 5278 h 12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749" h="120721">
                  <a:moveTo>
                    <a:pt x="114681" y="5279"/>
                  </a:moveTo>
                  <a:cubicBezTo>
                    <a:pt x="108073" y="-99"/>
                    <a:pt x="99073" y="-1483"/>
                    <a:pt x="91154" y="1659"/>
                  </a:cubicBezTo>
                  <a:cubicBezTo>
                    <a:pt x="83427" y="4878"/>
                    <a:pt x="76501" y="9756"/>
                    <a:pt x="70866" y="15947"/>
                  </a:cubicBezTo>
                  <a:cubicBezTo>
                    <a:pt x="40672" y="45569"/>
                    <a:pt x="20003" y="83384"/>
                    <a:pt x="0" y="120722"/>
                  </a:cubicBezTo>
                  <a:cubicBezTo>
                    <a:pt x="30671" y="99767"/>
                    <a:pt x="60960" y="76716"/>
                    <a:pt x="92297" y="56523"/>
                  </a:cubicBezTo>
                  <a:cubicBezTo>
                    <a:pt x="101806" y="51318"/>
                    <a:pt x="110038" y="44063"/>
                    <a:pt x="116396" y="35282"/>
                  </a:cubicBezTo>
                  <a:cubicBezTo>
                    <a:pt x="122788" y="26076"/>
                    <a:pt x="122080" y="13697"/>
                    <a:pt x="114681" y="5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D521AF8F-5F4F-CD2C-1346-65840CC1AD58}"/>
                </a:ext>
              </a:extLst>
            </p:cNvPr>
            <p:cNvSpPr/>
            <p:nvPr/>
          </p:nvSpPr>
          <p:spPr>
            <a:xfrm>
              <a:off x="5418697" y="2252190"/>
              <a:ext cx="150628" cy="102147"/>
            </a:xfrm>
            <a:custGeom>
              <a:avLst/>
              <a:gdLst>
                <a:gd name="connsiteX0" fmla="*/ 126683 w 150628"/>
                <a:gd name="connsiteY0" fmla="*/ 2135 h 102147"/>
                <a:gd name="connsiteX1" fmla="*/ 0 w 150628"/>
                <a:gd name="connsiteY1" fmla="*/ 102148 h 102147"/>
                <a:gd name="connsiteX2" fmla="*/ 78677 w 150628"/>
                <a:gd name="connsiteY2" fmla="*/ 75763 h 102147"/>
                <a:gd name="connsiteX3" fmla="*/ 145352 w 150628"/>
                <a:gd name="connsiteY3" fmla="*/ 29567 h 102147"/>
                <a:gd name="connsiteX4" fmla="*/ 150590 w 150628"/>
                <a:gd name="connsiteY4" fmla="*/ 14899 h 102147"/>
                <a:gd name="connsiteX5" fmla="*/ 143923 w 150628"/>
                <a:gd name="connsiteY5" fmla="*/ 1468 h 102147"/>
                <a:gd name="connsiteX6" fmla="*/ 126683 w 150628"/>
                <a:gd name="connsiteY6" fmla="*/ 2135 h 102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628" h="102147">
                  <a:moveTo>
                    <a:pt x="126683" y="2135"/>
                  </a:moveTo>
                  <a:cubicBezTo>
                    <a:pt x="74651" y="20716"/>
                    <a:pt x="30149" y="55849"/>
                    <a:pt x="0" y="102148"/>
                  </a:cubicBezTo>
                  <a:cubicBezTo>
                    <a:pt x="24860" y="89765"/>
                    <a:pt x="52483" y="84622"/>
                    <a:pt x="78677" y="75763"/>
                  </a:cubicBezTo>
                  <a:cubicBezTo>
                    <a:pt x="104870" y="66905"/>
                    <a:pt x="131254" y="53284"/>
                    <a:pt x="145352" y="29567"/>
                  </a:cubicBezTo>
                  <a:cubicBezTo>
                    <a:pt x="148331" y="25210"/>
                    <a:pt x="150135" y="20158"/>
                    <a:pt x="150590" y="14899"/>
                  </a:cubicBezTo>
                  <a:cubicBezTo>
                    <a:pt x="150976" y="9542"/>
                    <a:pt x="148422" y="4399"/>
                    <a:pt x="143923" y="1468"/>
                  </a:cubicBezTo>
                  <a:cubicBezTo>
                    <a:pt x="138331" y="-700"/>
                    <a:pt x="132091" y="-458"/>
                    <a:pt x="126683" y="2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E5801DE-8341-1A25-715A-0AEB81FE86FE}"/>
                </a:ext>
              </a:extLst>
            </p:cNvPr>
            <p:cNvSpPr/>
            <p:nvPr/>
          </p:nvSpPr>
          <p:spPr>
            <a:xfrm>
              <a:off x="5516577" y="2119359"/>
              <a:ext cx="36966" cy="36996"/>
            </a:xfrm>
            <a:custGeom>
              <a:avLst/>
              <a:gdLst>
                <a:gd name="connsiteX0" fmla="*/ 25850 w 36966"/>
                <a:gd name="connsiteY0" fmla="*/ 35430 h 36996"/>
                <a:gd name="connsiteX1" fmla="*/ 35430 w 36966"/>
                <a:gd name="connsiteY1" fmla="*/ 11117 h 36996"/>
                <a:gd name="connsiteX2" fmla="*/ 11117 w 36966"/>
                <a:gd name="connsiteY2" fmla="*/ 1536 h 36996"/>
                <a:gd name="connsiteX3" fmla="*/ 1536 w 36966"/>
                <a:gd name="connsiteY3" fmla="*/ 25849 h 36996"/>
                <a:gd name="connsiteX4" fmla="*/ 1561 w 36966"/>
                <a:gd name="connsiteY4" fmla="*/ 25905 h 36996"/>
                <a:gd name="connsiteX5" fmla="*/ 25730 w 36966"/>
                <a:gd name="connsiteY5" fmla="*/ 35482 h 36996"/>
                <a:gd name="connsiteX6" fmla="*/ 25850 w 36966"/>
                <a:gd name="connsiteY6" fmla="*/ 35430 h 36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66" h="36996">
                  <a:moveTo>
                    <a:pt x="25850" y="35430"/>
                  </a:moveTo>
                  <a:cubicBezTo>
                    <a:pt x="35209" y="31362"/>
                    <a:pt x="39498" y="20476"/>
                    <a:pt x="35430" y="11117"/>
                  </a:cubicBezTo>
                  <a:cubicBezTo>
                    <a:pt x="31362" y="1758"/>
                    <a:pt x="20476" y="-2532"/>
                    <a:pt x="11117" y="1536"/>
                  </a:cubicBezTo>
                  <a:cubicBezTo>
                    <a:pt x="1758" y="5605"/>
                    <a:pt x="-2532" y="16490"/>
                    <a:pt x="1536" y="25849"/>
                  </a:cubicBezTo>
                  <a:cubicBezTo>
                    <a:pt x="1544" y="25868"/>
                    <a:pt x="1553" y="25886"/>
                    <a:pt x="1561" y="25905"/>
                  </a:cubicBezTo>
                  <a:cubicBezTo>
                    <a:pt x="5590" y="35224"/>
                    <a:pt x="16411" y="39512"/>
                    <a:pt x="25730" y="35482"/>
                  </a:cubicBezTo>
                  <a:cubicBezTo>
                    <a:pt x="25770" y="35465"/>
                    <a:pt x="25810" y="35447"/>
                    <a:pt x="25850" y="35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C147A453-A18C-B314-672F-B4F8667867BF}"/>
                </a:ext>
              </a:extLst>
            </p:cNvPr>
            <p:cNvSpPr/>
            <p:nvPr/>
          </p:nvSpPr>
          <p:spPr>
            <a:xfrm>
              <a:off x="5441081" y="2357903"/>
              <a:ext cx="117853" cy="38486"/>
            </a:xfrm>
            <a:custGeom>
              <a:avLst/>
              <a:gdLst>
                <a:gd name="connsiteX0" fmla="*/ 112585 w 117853"/>
                <a:gd name="connsiteY0" fmla="*/ 36059 h 38486"/>
                <a:gd name="connsiteX1" fmla="*/ 117538 w 117853"/>
                <a:gd name="connsiteY1" fmla="*/ 27772 h 38486"/>
                <a:gd name="connsiteX2" fmla="*/ 114395 w 117853"/>
                <a:gd name="connsiteY2" fmla="*/ 24629 h 38486"/>
                <a:gd name="connsiteX3" fmla="*/ 1524 w 117853"/>
                <a:gd name="connsiteY3" fmla="*/ 3864 h 38486"/>
                <a:gd name="connsiteX4" fmla="*/ 0 w 117853"/>
                <a:gd name="connsiteY4" fmla="*/ 3864 h 38486"/>
                <a:gd name="connsiteX5" fmla="*/ 41624 w 117853"/>
                <a:gd name="connsiteY5" fmla="*/ 20152 h 38486"/>
                <a:gd name="connsiteX6" fmla="*/ 86296 w 117853"/>
                <a:gd name="connsiteY6" fmla="*/ 36535 h 38486"/>
                <a:gd name="connsiteX7" fmla="*/ 112585 w 117853"/>
                <a:gd name="connsiteY7" fmla="*/ 36059 h 3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853" h="38486">
                  <a:moveTo>
                    <a:pt x="112585" y="36059"/>
                  </a:moveTo>
                  <a:cubicBezTo>
                    <a:pt x="115729" y="34535"/>
                    <a:pt x="118872" y="31106"/>
                    <a:pt x="117538" y="27772"/>
                  </a:cubicBezTo>
                  <a:cubicBezTo>
                    <a:pt x="116753" y="26491"/>
                    <a:pt x="115676" y="25414"/>
                    <a:pt x="114395" y="24629"/>
                  </a:cubicBezTo>
                  <a:cubicBezTo>
                    <a:pt x="81363" y="2148"/>
                    <a:pt x="40394" y="-5389"/>
                    <a:pt x="1524" y="3864"/>
                  </a:cubicBezTo>
                  <a:lnTo>
                    <a:pt x="0" y="3864"/>
                  </a:lnTo>
                  <a:cubicBezTo>
                    <a:pt x="14856" y="6340"/>
                    <a:pt x="29033" y="11888"/>
                    <a:pt x="41624" y="20152"/>
                  </a:cubicBezTo>
                  <a:cubicBezTo>
                    <a:pt x="55789" y="27419"/>
                    <a:pt x="70792" y="32921"/>
                    <a:pt x="86296" y="36535"/>
                  </a:cubicBezTo>
                  <a:cubicBezTo>
                    <a:pt x="94871" y="39291"/>
                    <a:pt x="104117" y="39124"/>
                    <a:pt x="112585" y="360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384176FA-CA6E-6E48-326A-633AED2B7F37}"/>
                </a:ext>
              </a:extLst>
            </p:cNvPr>
            <p:cNvSpPr/>
            <p:nvPr/>
          </p:nvSpPr>
          <p:spPr>
            <a:xfrm>
              <a:off x="5534807" y="2402057"/>
              <a:ext cx="40367" cy="25763"/>
            </a:xfrm>
            <a:custGeom>
              <a:avLst/>
              <a:gdLst>
                <a:gd name="connsiteX0" fmla="*/ 2953 w 40367"/>
                <a:gd name="connsiteY0" fmla="*/ 287 h 25763"/>
                <a:gd name="connsiteX1" fmla="*/ 0 w 40367"/>
                <a:gd name="connsiteY1" fmla="*/ 287 h 25763"/>
                <a:gd name="connsiteX2" fmla="*/ 20765 w 40367"/>
                <a:gd name="connsiteY2" fmla="*/ 19337 h 25763"/>
                <a:gd name="connsiteX3" fmla="*/ 28194 w 40367"/>
                <a:gd name="connsiteY3" fmla="*/ 24671 h 25763"/>
                <a:gd name="connsiteX4" fmla="*/ 37052 w 40367"/>
                <a:gd name="connsiteY4" fmla="*/ 24671 h 25763"/>
                <a:gd name="connsiteX5" fmla="*/ 40100 w 40367"/>
                <a:gd name="connsiteY5" fmla="*/ 15718 h 25763"/>
                <a:gd name="connsiteX6" fmla="*/ 34481 w 40367"/>
                <a:gd name="connsiteY6" fmla="*/ 7621 h 25763"/>
                <a:gd name="connsiteX7" fmla="*/ 2953 w 40367"/>
                <a:gd name="connsiteY7" fmla="*/ 287 h 2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367" h="25763">
                  <a:moveTo>
                    <a:pt x="2953" y="287"/>
                  </a:moveTo>
                  <a:lnTo>
                    <a:pt x="0" y="287"/>
                  </a:lnTo>
                  <a:lnTo>
                    <a:pt x="20765" y="19337"/>
                  </a:lnTo>
                  <a:cubicBezTo>
                    <a:pt x="22948" y="21492"/>
                    <a:pt x="25455" y="23291"/>
                    <a:pt x="28194" y="24671"/>
                  </a:cubicBezTo>
                  <a:cubicBezTo>
                    <a:pt x="30967" y="26128"/>
                    <a:pt x="34279" y="26128"/>
                    <a:pt x="37052" y="24671"/>
                  </a:cubicBezTo>
                  <a:cubicBezTo>
                    <a:pt x="39750" y="22553"/>
                    <a:pt x="40946" y="19042"/>
                    <a:pt x="40100" y="15718"/>
                  </a:cubicBezTo>
                  <a:cubicBezTo>
                    <a:pt x="39217" y="12452"/>
                    <a:pt x="37231" y="9591"/>
                    <a:pt x="34481" y="7621"/>
                  </a:cubicBezTo>
                  <a:cubicBezTo>
                    <a:pt x="25107" y="1673"/>
                    <a:pt x="13990" y="-913"/>
                    <a:pt x="2953" y="2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91E7F04-6BA5-E283-6C8A-4139859A5D60}"/>
                </a:ext>
              </a:extLst>
            </p:cNvPr>
            <p:cNvSpPr/>
            <p:nvPr/>
          </p:nvSpPr>
          <p:spPr>
            <a:xfrm>
              <a:off x="5486515" y="2385675"/>
              <a:ext cx="71210" cy="76489"/>
            </a:xfrm>
            <a:custGeom>
              <a:avLst/>
              <a:gdLst>
                <a:gd name="connsiteX0" fmla="*/ 0 w 71210"/>
                <a:gd name="connsiteY0" fmla="*/ 0 h 76489"/>
                <a:gd name="connsiteX1" fmla="*/ 37243 w 71210"/>
                <a:gd name="connsiteY1" fmla="*/ 57912 h 76489"/>
                <a:gd name="connsiteX2" fmla="*/ 49340 w 71210"/>
                <a:gd name="connsiteY2" fmla="*/ 73343 h 76489"/>
                <a:gd name="connsiteX3" fmla="*/ 67628 w 71210"/>
                <a:gd name="connsiteY3" fmla="*/ 73343 h 76489"/>
                <a:gd name="connsiteX4" fmla="*/ 70390 w 71210"/>
                <a:gd name="connsiteY4" fmla="*/ 59055 h 76489"/>
                <a:gd name="connsiteX5" fmla="*/ 62103 w 71210"/>
                <a:gd name="connsiteY5" fmla="*/ 46387 h 76489"/>
                <a:gd name="connsiteX6" fmla="*/ 0 w 71210"/>
                <a:gd name="connsiteY6" fmla="*/ 0 h 7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10" h="76489">
                  <a:moveTo>
                    <a:pt x="0" y="0"/>
                  </a:moveTo>
                  <a:cubicBezTo>
                    <a:pt x="12192" y="19050"/>
                    <a:pt x="25622" y="38100"/>
                    <a:pt x="37243" y="57912"/>
                  </a:cubicBezTo>
                  <a:cubicBezTo>
                    <a:pt x="40052" y="63907"/>
                    <a:pt x="44189" y="69183"/>
                    <a:pt x="49340" y="73343"/>
                  </a:cubicBezTo>
                  <a:cubicBezTo>
                    <a:pt x="54714" y="77538"/>
                    <a:pt x="62253" y="77538"/>
                    <a:pt x="67628" y="73343"/>
                  </a:cubicBezTo>
                  <a:cubicBezTo>
                    <a:pt x="71067" y="69432"/>
                    <a:pt x="72124" y="63966"/>
                    <a:pt x="70390" y="59055"/>
                  </a:cubicBezTo>
                  <a:cubicBezTo>
                    <a:pt x="68589" y="54276"/>
                    <a:pt x="65760" y="49952"/>
                    <a:pt x="62103" y="46387"/>
                  </a:cubicBezTo>
                  <a:cubicBezTo>
                    <a:pt x="43864" y="27876"/>
                    <a:pt x="22926" y="12236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C021294-4178-DD95-987C-6FF0A1D2C328}"/>
                </a:ext>
              </a:extLst>
            </p:cNvPr>
            <p:cNvSpPr/>
            <p:nvPr/>
          </p:nvSpPr>
          <p:spPr>
            <a:xfrm>
              <a:off x="5429365" y="2369578"/>
              <a:ext cx="89344" cy="98076"/>
            </a:xfrm>
            <a:custGeom>
              <a:avLst/>
              <a:gdLst>
                <a:gd name="connsiteX0" fmla="*/ 0 w 89344"/>
                <a:gd name="connsiteY0" fmla="*/ 0 h 98076"/>
                <a:gd name="connsiteX1" fmla="*/ 28004 w 89344"/>
                <a:gd name="connsiteY1" fmla="*/ 53340 h 98076"/>
                <a:gd name="connsiteX2" fmla="*/ 68961 w 89344"/>
                <a:gd name="connsiteY2" fmla="*/ 95917 h 98076"/>
                <a:gd name="connsiteX3" fmla="*/ 80105 w 89344"/>
                <a:gd name="connsiteY3" fmla="*/ 98012 h 98076"/>
                <a:gd name="connsiteX4" fmla="*/ 88963 w 89344"/>
                <a:gd name="connsiteY4" fmla="*/ 91630 h 98076"/>
                <a:gd name="connsiteX5" fmla="*/ 86487 w 89344"/>
                <a:gd name="connsiteY5" fmla="*/ 79153 h 98076"/>
                <a:gd name="connsiteX6" fmla="*/ 0 w 89344"/>
                <a:gd name="connsiteY6" fmla="*/ 0 h 9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344" h="98076">
                  <a:moveTo>
                    <a:pt x="0" y="0"/>
                  </a:moveTo>
                  <a:cubicBezTo>
                    <a:pt x="10551" y="17115"/>
                    <a:pt x="19907" y="34937"/>
                    <a:pt x="28004" y="53340"/>
                  </a:cubicBezTo>
                  <a:cubicBezTo>
                    <a:pt x="36296" y="71859"/>
                    <a:pt x="50778" y="86913"/>
                    <a:pt x="68961" y="95917"/>
                  </a:cubicBezTo>
                  <a:cubicBezTo>
                    <a:pt x="72426" y="97585"/>
                    <a:pt x="76271" y="98308"/>
                    <a:pt x="80105" y="98012"/>
                  </a:cubicBezTo>
                  <a:cubicBezTo>
                    <a:pt x="84005" y="97672"/>
                    <a:pt x="87405" y="95222"/>
                    <a:pt x="88963" y="91630"/>
                  </a:cubicBezTo>
                  <a:cubicBezTo>
                    <a:pt x="89933" y="87308"/>
                    <a:pt x="89034" y="82777"/>
                    <a:pt x="86487" y="79153"/>
                  </a:cubicBezTo>
                  <a:cubicBezTo>
                    <a:pt x="67081" y="44028"/>
                    <a:pt x="36703" y="16226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9" name="图形 41">
            <a:extLst>
              <a:ext uri="{FF2B5EF4-FFF2-40B4-BE49-F238E27FC236}">
                <a16:creationId xmlns:a16="http://schemas.microsoft.com/office/drawing/2014/main" id="{60350E77-4DB9-BDCA-85CC-EFC689DF02C4}"/>
              </a:ext>
            </a:extLst>
          </p:cNvPr>
          <p:cNvGrpSpPr/>
          <p:nvPr userDrawn="1"/>
        </p:nvGrpSpPr>
        <p:grpSpPr>
          <a:xfrm flipH="1">
            <a:off x="9115459" y="3036632"/>
            <a:ext cx="2463369" cy="3828141"/>
            <a:chOff x="6472876" y="2381203"/>
            <a:chExt cx="1834161" cy="2850335"/>
          </a:xfrm>
          <a:solidFill>
            <a:schemeClr val="accent1"/>
          </a:solidFill>
          <a:effectLst>
            <a:outerShdw blurRad="152400" dist="50800" dir="5400000" algn="ctr" rotWithShape="0">
              <a:schemeClr val="accent1">
                <a:alpha val="74000"/>
              </a:schemeClr>
            </a:outerShdw>
          </a:effectLst>
        </p:grpSpPr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7C6BA92B-DE96-D6D6-5913-D16887133BEC}"/>
                </a:ext>
              </a:extLst>
            </p:cNvPr>
            <p:cNvSpPr/>
            <p:nvPr/>
          </p:nvSpPr>
          <p:spPr>
            <a:xfrm>
              <a:off x="7297639" y="3944757"/>
              <a:ext cx="638022" cy="124104"/>
            </a:xfrm>
            <a:custGeom>
              <a:avLst/>
              <a:gdLst>
                <a:gd name="connsiteX0" fmla="*/ 10798 w 638022"/>
                <a:gd name="connsiteY0" fmla="*/ 123180 h 124104"/>
                <a:gd name="connsiteX1" fmla="*/ 495716 w 638022"/>
                <a:gd name="connsiteY1" fmla="*/ 15357 h 124104"/>
                <a:gd name="connsiteX2" fmla="*/ 629066 w 638022"/>
                <a:gd name="connsiteY2" fmla="*/ 28883 h 124104"/>
                <a:gd name="connsiteX3" fmla="*/ 632876 w 638022"/>
                <a:gd name="connsiteY3" fmla="*/ 15071 h 124104"/>
                <a:gd name="connsiteX4" fmla="*/ 130146 w 638022"/>
                <a:gd name="connsiteY4" fmla="*/ 57077 h 124104"/>
                <a:gd name="connsiteX5" fmla="*/ 3559 w 638022"/>
                <a:gd name="connsiteY5" fmla="*/ 110893 h 124104"/>
                <a:gd name="connsiteX6" fmla="*/ 10798 w 638022"/>
                <a:gd name="connsiteY6" fmla="*/ 123180 h 124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8022" h="124104">
                  <a:moveTo>
                    <a:pt x="10798" y="123180"/>
                  </a:moveTo>
                  <a:cubicBezTo>
                    <a:pt x="157292" y="45742"/>
                    <a:pt x="330647" y="11738"/>
                    <a:pt x="495716" y="15357"/>
                  </a:cubicBezTo>
                  <a:cubicBezTo>
                    <a:pt x="540465" y="16143"/>
                    <a:pt x="585070" y="20667"/>
                    <a:pt x="629066" y="28883"/>
                  </a:cubicBezTo>
                  <a:cubicBezTo>
                    <a:pt x="638019" y="30597"/>
                    <a:pt x="641924" y="16786"/>
                    <a:pt x="632876" y="15071"/>
                  </a:cubicBezTo>
                  <a:cubicBezTo>
                    <a:pt x="467426" y="-16552"/>
                    <a:pt x="288928" y="3546"/>
                    <a:pt x="130146" y="57077"/>
                  </a:cubicBezTo>
                  <a:cubicBezTo>
                    <a:pt x="86575" y="71591"/>
                    <a:pt x="44243" y="89588"/>
                    <a:pt x="3559" y="110893"/>
                  </a:cubicBezTo>
                  <a:cubicBezTo>
                    <a:pt x="-4538" y="115179"/>
                    <a:pt x="2606" y="127562"/>
                    <a:pt x="10798" y="123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6C247130-42F0-3E93-592E-81354AB05FE7}"/>
                </a:ext>
              </a:extLst>
            </p:cNvPr>
            <p:cNvSpPr/>
            <p:nvPr/>
          </p:nvSpPr>
          <p:spPr>
            <a:xfrm>
              <a:off x="7558182" y="3890168"/>
              <a:ext cx="443111" cy="109926"/>
            </a:xfrm>
            <a:custGeom>
              <a:avLst/>
              <a:gdLst>
                <a:gd name="connsiteX0" fmla="*/ 0 w 443111"/>
                <a:gd name="connsiteY0" fmla="*/ 86900 h 109926"/>
                <a:gd name="connsiteX1" fmla="*/ 198977 w 443111"/>
                <a:gd name="connsiteY1" fmla="*/ 7366 h 109926"/>
                <a:gd name="connsiteX2" fmla="*/ 407480 w 443111"/>
                <a:gd name="connsiteY2" fmla="*/ 29559 h 109926"/>
                <a:gd name="connsiteX3" fmla="*/ 443103 w 443111"/>
                <a:gd name="connsiteY3" fmla="*/ 72898 h 109926"/>
                <a:gd name="connsiteX4" fmla="*/ 417005 w 443111"/>
                <a:gd name="connsiteY4" fmla="*/ 106522 h 109926"/>
                <a:gd name="connsiteX5" fmla="*/ 374428 w 443111"/>
                <a:gd name="connsiteY5" fmla="*/ 108236 h 109926"/>
                <a:gd name="connsiteX6" fmla="*/ 25813 w 443111"/>
                <a:gd name="connsiteY6" fmla="*/ 78042 h 10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111" h="109926">
                  <a:moveTo>
                    <a:pt x="0" y="86900"/>
                  </a:moveTo>
                  <a:cubicBezTo>
                    <a:pt x="63055" y="51372"/>
                    <a:pt x="129159" y="20987"/>
                    <a:pt x="198977" y="7366"/>
                  </a:cubicBezTo>
                  <a:cubicBezTo>
                    <a:pt x="268796" y="-6254"/>
                    <a:pt x="342709" y="-2159"/>
                    <a:pt x="407480" y="29559"/>
                  </a:cubicBezTo>
                  <a:cubicBezTo>
                    <a:pt x="424720" y="37941"/>
                    <a:pt x="443579" y="52229"/>
                    <a:pt x="443103" y="72898"/>
                  </a:cubicBezTo>
                  <a:cubicBezTo>
                    <a:pt x="442058" y="88373"/>
                    <a:pt x="431737" y="101671"/>
                    <a:pt x="417005" y="106522"/>
                  </a:cubicBezTo>
                  <a:cubicBezTo>
                    <a:pt x="403136" y="110382"/>
                    <a:pt x="388561" y="110969"/>
                    <a:pt x="374428" y="108236"/>
                  </a:cubicBezTo>
                  <a:cubicBezTo>
                    <a:pt x="258223" y="93853"/>
                    <a:pt x="141827" y="61754"/>
                    <a:pt x="25813" y="7804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74D6C09D-E409-4104-1809-F5C863F8BD9D}"/>
                </a:ext>
              </a:extLst>
            </p:cNvPr>
            <p:cNvSpPr/>
            <p:nvPr/>
          </p:nvSpPr>
          <p:spPr>
            <a:xfrm>
              <a:off x="7343190" y="3518837"/>
              <a:ext cx="606012" cy="360776"/>
            </a:xfrm>
            <a:custGeom>
              <a:avLst/>
              <a:gdLst>
                <a:gd name="connsiteX0" fmla="*/ 14015 w 606012"/>
                <a:gd name="connsiteY0" fmla="*/ 357838 h 360776"/>
                <a:gd name="connsiteX1" fmla="*/ 212135 w 606012"/>
                <a:gd name="connsiteY1" fmla="*/ 172958 h 360776"/>
                <a:gd name="connsiteX2" fmla="*/ 461690 w 606012"/>
                <a:gd name="connsiteY2" fmla="*/ 47799 h 360776"/>
                <a:gd name="connsiteX3" fmla="*/ 600660 w 606012"/>
                <a:gd name="connsiteY3" fmla="*/ 13890 h 360776"/>
                <a:gd name="connsiteX4" fmla="*/ 596850 w 606012"/>
                <a:gd name="connsiteY4" fmla="*/ 79 h 360776"/>
                <a:gd name="connsiteX5" fmla="*/ 340151 w 606012"/>
                <a:gd name="connsiteY5" fmla="*/ 82280 h 360776"/>
                <a:gd name="connsiteX6" fmla="*/ 104407 w 606012"/>
                <a:gd name="connsiteY6" fmla="*/ 238585 h 360776"/>
                <a:gd name="connsiteX7" fmla="*/ 1347 w 606012"/>
                <a:gd name="connsiteY7" fmla="*/ 350504 h 360776"/>
                <a:gd name="connsiteX8" fmla="*/ 13729 w 606012"/>
                <a:gd name="connsiteY8" fmla="*/ 357743 h 36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6012" h="360776">
                  <a:moveTo>
                    <a:pt x="14015" y="357838"/>
                  </a:moveTo>
                  <a:cubicBezTo>
                    <a:pt x="69297" y="285607"/>
                    <a:pt x="136259" y="223120"/>
                    <a:pt x="212135" y="172958"/>
                  </a:cubicBezTo>
                  <a:cubicBezTo>
                    <a:pt x="289275" y="120141"/>
                    <a:pt x="373226" y="78037"/>
                    <a:pt x="461690" y="47799"/>
                  </a:cubicBezTo>
                  <a:cubicBezTo>
                    <a:pt x="506870" y="32238"/>
                    <a:pt x="553391" y="20886"/>
                    <a:pt x="600660" y="13890"/>
                  </a:cubicBezTo>
                  <a:cubicBezTo>
                    <a:pt x="610185" y="12557"/>
                    <a:pt x="605803" y="-1159"/>
                    <a:pt x="596850" y="79"/>
                  </a:cubicBezTo>
                  <a:cubicBezTo>
                    <a:pt x="507560" y="14090"/>
                    <a:pt x="420971" y="41818"/>
                    <a:pt x="340151" y="82280"/>
                  </a:cubicBezTo>
                  <a:cubicBezTo>
                    <a:pt x="254702" y="123198"/>
                    <a:pt x="175360" y="175804"/>
                    <a:pt x="104407" y="238585"/>
                  </a:cubicBezTo>
                  <a:cubicBezTo>
                    <a:pt x="66326" y="272278"/>
                    <a:pt x="31792" y="309779"/>
                    <a:pt x="1347" y="350504"/>
                  </a:cubicBezTo>
                  <a:cubicBezTo>
                    <a:pt x="-4082" y="357933"/>
                    <a:pt x="8300" y="364982"/>
                    <a:pt x="13729" y="357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BAE061E-EC62-C7D6-BD2C-7BFAD4A6BCCA}"/>
                </a:ext>
              </a:extLst>
            </p:cNvPr>
            <p:cNvSpPr/>
            <p:nvPr/>
          </p:nvSpPr>
          <p:spPr>
            <a:xfrm>
              <a:off x="7569422" y="3377370"/>
              <a:ext cx="289115" cy="319187"/>
            </a:xfrm>
            <a:custGeom>
              <a:avLst/>
              <a:gdLst>
                <a:gd name="connsiteX0" fmla="*/ 0 w 289115"/>
                <a:gd name="connsiteY0" fmla="*/ 319187 h 319187"/>
                <a:gd name="connsiteX1" fmla="*/ 207740 w 289115"/>
                <a:gd name="connsiteY1" fmla="*/ 23912 h 319187"/>
                <a:gd name="connsiteX2" fmla="*/ 243269 w 289115"/>
                <a:gd name="connsiteY2" fmla="*/ 2576 h 319187"/>
                <a:gd name="connsiteX3" fmla="*/ 287179 w 289115"/>
                <a:gd name="connsiteY3" fmla="*/ 48201 h 319187"/>
                <a:gd name="connsiteX4" fmla="*/ 265938 w 289115"/>
                <a:gd name="connsiteY4" fmla="*/ 84682 h 319187"/>
                <a:gd name="connsiteX5" fmla="*/ 192214 w 289115"/>
                <a:gd name="connsiteY5" fmla="*/ 135069 h 319187"/>
                <a:gd name="connsiteX6" fmla="*/ 1714 w 289115"/>
                <a:gd name="connsiteY6" fmla="*/ 310900 h 319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115" h="319187">
                  <a:moveTo>
                    <a:pt x="0" y="319187"/>
                  </a:moveTo>
                  <a:cubicBezTo>
                    <a:pt x="37149" y="201699"/>
                    <a:pt x="109708" y="98566"/>
                    <a:pt x="207740" y="23912"/>
                  </a:cubicBezTo>
                  <a:cubicBezTo>
                    <a:pt x="218701" y="15424"/>
                    <a:pt x="230626" y="8263"/>
                    <a:pt x="243269" y="2576"/>
                  </a:cubicBezTo>
                  <a:cubicBezTo>
                    <a:pt x="269938" y="-8663"/>
                    <a:pt x="296608" y="18769"/>
                    <a:pt x="287179" y="48201"/>
                  </a:cubicBezTo>
                  <a:cubicBezTo>
                    <a:pt x="282796" y="61744"/>
                    <a:pt x="275552" y="74185"/>
                    <a:pt x="265938" y="84682"/>
                  </a:cubicBezTo>
                  <a:cubicBezTo>
                    <a:pt x="245459" y="107256"/>
                    <a:pt x="218313" y="120305"/>
                    <a:pt x="192214" y="135069"/>
                  </a:cubicBezTo>
                  <a:cubicBezTo>
                    <a:pt x="116490" y="178867"/>
                    <a:pt x="51427" y="238920"/>
                    <a:pt x="1714" y="31090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0DE42A2-D74D-2412-E7B6-992217EDEE2F}"/>
                </a:ext>
              </a:extLst>
            </p:cNvPr>
            <p:cNvSpPr/>
            <p:nvPr/>
          </p:nvSpPr>
          <p:spPr>
            <a:xfrm>
              <a:off x="7553325" y="3690736"/>
              <a:ext cx="401702" cy="126956"/>
            </a:xfrm>
            <a:custGeom>
              <a:avLst/>
              <a:gdLst>
                <a:gd name="connsiteX0" fmla="*/ 0 w 401702"/>
                <a:gd name="connsiteY0" fmla="*/ 10011 h 126956"/>
                <a:gd name="connsiteX1" fmla="*/ 332232 w 401702"/>
                <a:gd name="connsiteY1" fmla="*/ 120025 h 126956"/>
                <a:gd name="connsiteX2" fmla="*/ 372999 w 401702"/>
                <a:gd name="connsiteY2" fmla="*/ 126693 h 126956"/>
                <a:gd name="connsiteX3" fmla="*/ 401574 w 401702"/>
                <a:gd name="connsiteY3" fmla="*/ 98689 h 126956"/>
                <a:gd name="connsiteX4" fmla="*/ 378333 w 401702"/>
                <a:gd name="connsiteY4" fmla="*/ 59637 h 126956"/>
                <a:gd name="connsiteX5" fmla="*/ 287846 w 401702"/>
                <a:gd name="connsiteY5" fmla="*/ 22203 h 126956"/>
                <a:gd name="connsiteX6" fmla="*/ 5620 w 401702"/>
                <a:gd name="connsiteY6" fmla="*/ 6106 h 1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02" h="126956">
                  <a:moveTo>
                    <a:pt x="0" y="10011"/>
                  </a:moveTo>
                  <a:lnTo>
                    <a:pt x="332232" y="120025"/>
                  </a:lnTo>
                  <a:cubicBezTo>
                    <a:pt x="345087" y="125493"/>
                    <a:pt x="359072" y="127780"/>
                    <a:pt x="372999" y="126693"/>
                  </a:cubicBezTo>
                  <a:cubicBezTo>
                    <a:pt x="387631" y="124628"/>
                    <a:pt x="399214" y="113277"/>
                    <a:pt x="401574" y="98689"/>
                  </a:cubicBezTo>
                  <a:cubicBezTo>
                    <a:pt x="403098" y="82402"/>
                    <a:pt x="390811" y="68686"/>
                    <a:pt x="378333" y="59637"/>
                  </a:cubicBezTo>
                  <a:cubicBezTo>
                    <a:pt x="350933" y="41317"/>
                    <a:pt x="320180" y="28595"/>
                    <a:pt x="287846" y="22203"/>
                  </a:cubicBezTo>
                  <a:cubicBezTo>
                    <a:pt x="195535" y="-303"/>
                    <a:pt x="99890" y="-5758"/>
                    <a:pt x="5620" y="610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2A0844B-6F4A-BEC4-BBA2-C8A6F59BD992}"/>
                </a:ext>
              </a:extLst>
            </p:cNvPr>
            <p:cNvSpPr/>
            <p:nvPr/>
          </p:nvSpPr>
          <p:spPr>
            <a:xfrm>
              <a:off x="7646098" y="3454452"/>
              <a:ext cx="475659" cy="184097"/>
            </a:xfrm>
            <a:custGeom>
              <a:avLst/>
              <a:gdLst>
                <a:gd name="connsiteX0" fmla="*/ 475202 w 475659"/>
                <a:gd name="connsiteY0" fmla="*/ 37603 h 184097"/>
                <a:gd name="connsiteX1" fmla="*/ 448913 w 475659"/>
                <a:gd name="connsiteY1" fmla="*/ 6266 h 184097"/>
                <a:gd name="connsiteX2" fmla="*/ 408908 w 475659"/>
                <a:gd name="connsiteY2" fmla="*/ 170 h 184097"/>
                <a:gd name="connsiteX3" fmla="*/ 29623 w 475659"/>
                <a:gd name="connsiteY3" fmla="*/ 153617 h 184097"/>
                <a:gd name="connsiteX4" fmla="*/ 0 w 475659"/>
                <a:gd name="connsiteY4" fmla="*/ 184097 h 184097"/>
                <a:gd name="connsiteX5" fmla="*/ 426149 w 475659"/>
                <a:gd name="connsiteY5" fmla="*/ 99515 h 184097"/>
                <a:gd name="connsiteX6" fmla="*/ 461582 w 475659"/>
                <a:gd name="connsiteY6" fmla="*/ 77989 h 184097"/>
                <a:gd name="connsiteX7" fmla="*/ 475202 w 475659"/>
                <a:gd name="connsiteY7" fmla="*/ 37603 h 18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5659" h="184097">
                  <a:moveTo>
                    <a:pt x="475202" y="37603"/>
                  </a:moveTo>
                  <a:cubicBezTo>
                    <a:pt x="472047" y="23509"/>
                    <a:pt x="462244" y="11824"/>
                    <a:pt x="448913" y="6266"/>
                  </a:cubicBezTo>
                  <a:cubicBezTo>
                    <a:pt x="436156" y="1440"/>
                    <a:pt x="422524" y="-637"/>
                    <a:pt x="408908" y="170"/>
                  </a:cubicBezTo>
                  <a:cubicBezTo>
                    <a:pt x="272129" y="1313"/>
                    <a:pt x="143923" y="71607"/>
                    <a:pt x="29623" y="153617"/>
                  </a:cubicBezTo>
                  <a:lnTo>
                    <a:pt x="0" y="184097"/>
                  </a:lnTo>
                  <a:cubicBezTo>
                    <a:pt x="130397" y="114470"/>
                    <a:pt x="289846" y="154189"/>
                    <a:pt x="426149" y="99515"/>
                  </a:cubicBezTo>
                  <a:cubicBezTo>
                    <a:pt x="439370" y="94970"/>
                    <a:pt x="451455" y="87628"/>
                    <a:pt x="461582" y="77989"/>
                  </a:cubicBezTo>
                  <a:cubicBezTo>
                    <a:pt x="472228" y="67423"/>
                    <a:pt x="477276" y="52459"/>
                    <a:pt x="475202" y="376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5CA4CDFB-7FB4-5B8A-05DD-C45F00AFD73D}"/>
                </a:ext>
              </a:extLst>
            </p:cNvPr>
            <p:cNvSpPr/>
            <p:nvPr/>
          </p:nvSpPr>
          <p:spPr>
            <a:xfrm>
              <a:off x="7083612" y="3185545"/>
              <a:ext cx="305569" cy="580860"/>
            </a:xfrm>
            <a:custGeom>
              <a:avLst/>
              <a:gdLst>
                <a:gd name="connsiteX0" fmla="*/ 305406 w 305569"/>
                <a:gd name="connsiteY0" fmla="*/ 571876 h 580860"/>
                <a:gd name="connsiteX1" fmla="*/ 222063 w 305569"/>
                <a:gd name="connsiteY1" fmla="*/ 326512 h 580860"/>
                <a:gd name="connsiteX2" fmla="*/ 91189 w 305569"/>
                <a:gd name="connsiteY2" fmla="*/ 99055 h 580860"/>
                <a:gd name="connsiteX3" fmla="*/ 12132 w 305569"/>
                <a:gd name="connsiteY3" fmla="*/ 2186 h 580860"/>
                <a:gd name="connsiteX4" fmla="*/ 2035 w 305569"/>
                <a:gd name="connsiteY4" fmla="*/ 12282 h 580860"/>
                <a:gd name="connsiteX5" fmla="*/ 139957 w 305569"/>
                <a:gd name="connsiteY5" fmla="*/ 200592 h 580860"/>
                <a:gd name="connsiteX6" fmla="*/ 253495 w 305569"/>
                <a:gd name="connsiteY6" fmla="*/ 440526 h 580860"/>
                <a:gd name="connsiteX7" fmla="*/ 291595 w 305569"/>
                <a:gd name="connsiteY7" fmla="*/ 575686 h 580860"/>
                <a:gd name="connsiteX8" fmla="*/ 305406 w 305569"/>
                <a:gd name="connsiteY8" fmla="*/ 571876 h 58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569" h="580860">
                  <a:moveTo>
                    <a:pt x="305406" y="571876"/>
                  </a:moveTo>
                  <a:cubicBezTo>
                    <a:pt x="287076" y="487177"/>
                    <a:pt x="259113" y="404853"/>
                    <a:pt x="222063" y="326512"/>
                  </a:cubicBezTo>
                  <a:cubicBezTo>
                    <a:pt x="185635" y="246773"/>
                    <a:pt x="141819" y="170622"/>
                    <a:pt x="91189" y="99055"/>
                  </a:cubicBezTo>
                  <a:cubicBezTo>
                    <a:pt x="67122" y="64966"/>
                    <a:pt x="40705" y="32597"/>
                    <a:pt x="12132" y="2186"/>
                  </a:cubicBezTo>
                  <a:cubicBezTo>
                    <a:pt x="5750" y="-4482"/>
                    <a:pt x="-4347" y="5615"/>
                    <a:pt x="2035" y="12282"/>
                  </a:cubicBezTo>
                  <a:cubicBezTo>
                    <a:pt x="55029" y="69596"/>
                    <a:pt x="101303" y="132775"/>
                    <a:pt x="139957" y="200592"/>
                  </a:cubicBezTo>
                  <a:cubicBezTo>
                    <a:pt x="185287" y="276810"/>
                    <a:pt x="223302" y="357146"/>
                    <a:pt x="253495" y="440526"/>
                  </a:cubicBezTo>
                  <a:cubicBezTo>
                    <a:pt x="269367" y="484625"/>
                    <a:pt x="282099" y="529791"/>
                    <a:pt x="291595" y="575686"/>
                  </a:cubicBezTo>
                  <a:cubicBezTo>
                    <a:pt x="293405" y="584735"/>
                    <a:pt x="307216" y="580925"/>
                    <a:pt x="305406" y="5718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353AA90A-7D33-72EC-48BB-C4CD47F4C6F3}"/>
                </a:ext>
              </a:extLst>
            </p:cNvPr>
            <p:cNvSpPr/>
            <p:nvPr/>
          </p:nvSpPr>
          <p:spPr>
            <a:xfrm>
              <a:off x="6931085" y="2734341"/>
              <a:ext cx="678055" cy="2497197"/>
            </a:xfrm>
            <a:custGeom>
              <a:avLst/>
              <a:gdLst>
                <a:gd name="connsiteX0" fmla="*/ 14354 w 678055"/>
                <a:gd name="connsiteY0" fmla="*/ 2491835 h 2497197"/>
                <a:gd name="connsiteX1" fmla="*/ 73885 w 678055"/>
                <a:gd name="connsiteY1" fmla="*/ 2329910 h 2497197"/>
                <a:gd name="connsiteX2" fmla="*/ 146466 w 678055"/>
                <a:gd name="connsiteY2" fmla="*/ 2108930 h 2497197"/>
                <a:gd name="connsiteX3" fmla="*/ 227809 w 678055"/>
                <a:gd name="connsiteY3" fmla="*/ 1844516 h 2497197"/>
                <a:gd name="connsiteX4" fmla="*/ 313534 w 678055"/>
                <a:gd name="connsiteY4" fmla="*/ 1551432 h 2497197"/>
                <a:gd name="connsiteX5" fmla="*/ 399259 w 678055"/>
                <a:gd name="connsiteY5" fmla="*/ 1244822 h 2497197"/>
                <a:gd name="connsiteX6" fmla="*/ 480793 w 678055"/>
                <a:gd name="connsiteY6" fmla="*/ 940022 h 2497197"/>
                <a:gd name="connsiteX7" fmla="*/ 553659 w 678055"/>
                <a:gd name="connsiteY7" fmla="*/ 651224 h 2497197"/>
                <a:gd name="connsiteX8" fmla="*/ 613476 w 678055"/>
                <a:gd name="connsiteY8" fmla="*/ 394049 h 2497197"/>
                <a:gd name="connsiteX9" fmla="*/ 655863 w 678055"/>
                <a:gd name="connsiteY9" fmla="*/ 183261 h 2497197"/>
                <a:gd name="connsiteX10" fmla="*/ 676722 w 678055"/>
                <a:gd name="connsiteY10" fmla="*/ 32956 h 2497197"/>
                <a:gd name="connsiteX11" fmla="*/ 678056 w 678055"/>
                <a:gd name="connsiteY11" fmla="*/ 7144 h 2497197"/>
                <a:gd name="connsiteX12" fmla="*/ 670912 w 678055"/>
                <a:gd name="connsiteY12" fmla="*/ 0 h 2497197"/>
                <a:gd name="connsiteX13" fmla="*/ 663768 w 678055"/>
                <a:gd name="connsiteY13" fmla="*/ 7144 h 2497197"/>
                <a:gd name="connsiteX14" fmla="*/ 648909 w 678055"/>
                <a:gd name="connsiteY14" fmla="*/ 139446 h 2497197"/>
                <a:gd name="connsiteX15" fmla="*/ 611286 w 678055"/>
                <a:gd name="connsiteY15" fmla="*/ 336613 h 2497197"/>
                <a:gd name="connsiteX16" fmla="*/ 555088 w 678055"/>
                <a:gd name="connsiteY16" fmla="*/ 584263 h 2497197"/>
                <a:gd name="connsiteX17" fmla="*/ 484889 w 678055"/>
                <a:gd name="connsiteY17" fmla="*/ 867061 h 2497197"/>
                <a:gd name="connsiteX18" fmla="*/ 405355 w 678055"/>
                <a:gd name="connsiteY18" fmla="*/ 1168241 h 2497197"/>
                <a:gd name="connsiteX19" fmla="*/ 320202 w 678055"/>
                <a:gd name="connsiteY19" fmla="*/ 1475899 h 2497197"/>
                <a:gd name="connsiteX20" fmla="*/ 234000 w 678055"/>
                <a:gd name="connsiteY20" fmla="*/ 1773460 h 2497197"/>
                <a:gd name="connsiteX21" fmla="*/ 151609 w 678055"/>
                <a:gd name="connsiteY21" fmla="*/ 2044827 h 2497197"/>
                <a:gd name="connsiteX22" fmla="*/ 76457 w 678055"/>
                <a:gd name="connsiteY22" fmla="*/ 2277713 h 2497197"/>
                <a:gd name="connsiteX23" fmla="*/ 13687 w 678055"/>
                <a:gd name="connsiteY23" fmla="*/ 2454878 h 2497197"/>
                <a:gd name="connsiteX24" fmla="*/ 543 w 678055"/>
                <a:gd name="connsiteY24" fmla="*/ 2488597 h 2497197"/>
                <a:gd name="connsiteX25" fmla="*/ 14259 w 678055"/>
                <a:gd name="connsiteY25" fmla="*/ 2492407 h 249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78055" h="2497197">
                  <a:moveTo>
                    <a:pt x="14354" y="2491835"/>
                  </a:moveTo>
                  <a:cubicBezTo>
                    <a:pt x="35880" y="2438400"/>
                    <a:pt x="55121" y="2384012"/>
                    <a:pt x="73885" y="2329910"/>
                  </a:cubicBezTo>
                  <a:cubicBezTo>
                    <a:pt x="99031" y="2256568"/>
                    <a:pt x="123034" y="2182844"/>
                    <a:pt x="146466" y="2108930"/>
                  </a:cubicBezTo>
                  <a:cubicBezTo>
                    <a:pt x="174279" y="2020983"/>
                    <a:pt x="201393" y="1932845"/>
                    <a:pt x="227809" y="1844516"/>
                  </a:cubicBezTo>
                  <a:cubicBezTo>
                    <a:pt x="257083" y="1746980"/>
                    <a:pt x="285658" y="1649285"/>
                    <a:pt x="313534" y="1551432"/>
                  </a:cubicBezTo>
                  <a:cubicBezTo>
                    <a:pt x="342808" y="1449387"/>
                    <a:pt x="371383" y="1347184"/>
                    <a:pt x="399259" y="1244822"/>
                  </a:cubicBezTo>
                  <a:cubicBezTo>
                    <a:pt x="427136" y="1142460"/>
                    <a:pt x="454314" y="1040860"/>
                    <a:pt x="480793" y="940022"/>
                  </a:cubicBezTo>
                  <a:cubicBezTo>
                    <a:pt x="505749" y="843947"/>
                    <a:pt x="530037" y="747681"/>
                    <a:pt x="553659" y="651224"/>
                  </a:cubicBezTo>
                  <a:cubicBezTo>
                    <a:pt x="574424" y="565499"/>
                    <a:pt x="594617" y="479774"/>
                    <a:pt x="613476" y="394049"/>
                  </a:cubicBezTo>
                  <a:cubicBezTo>
                    <a:pt x="628812" y="324040"/>
                    <a:pt x="643385" y="253841"/>
                    <a:pt x="655863" y="183261"/>
                  </a:cubicBezTo>
                  <a:cubicBezTo>
                    <a:pt x="664626" y="133445"/>
                    <a:pt x="672912" y="83344"/>
                    <a:pt x="676722" y="32956"/>
                  </a:cubicBezTo>
                  <a:cubicBezTo>
                    <a:pt x="677389" y="24384"/>
                    <a:pt x="677865" y="15716"/>
                    <a:pt x="678056" y="7144"/>
                  </a:cubicBezTo>
                  <a:cubicBezTo>
                    <a:pt x="678056" y="3198"/>
                    <a:pt x="674857" y="0"/>
                    <a:pt x="670912" y="0"/>
                  </a:cubicBezTo>
                  <a:cubicBezTo>
                    <a:pt x="666967" y="0"/>
                    <a:pt x="663768" y="3198"/>
                    <a:pt x="663768" y="7144"/>
                  </a:cubicBezTo>
                  <a:cubicBezTo>
                    <a:pt x="661821" y="51530"/>
                    <a:pt x="656857" y="95733"/>
                    <a:pt x="648909" y="139446"/>
                  </a:cubicBezTo>
                  <a:cubicBezTo>
                    <a:pt x="638146" y="205549"/>
                    <a:pt x="625097" y="271177"/>
                    <a:pt x="611286" y="336613"/>
                  </a:cubicBezTo>
                  <a:cubicBezTo>
                    <a:pt x="593664" y="419481"/>
                    <a:pt x="574710" y="502063"/>
                    <a:pt x="555088" y="584263"/>
                  </a:cubicBezTo>
                  <a:cubicBezTo>
                    <a:pt x="532482" y="678751"/>
                    <a:pt x="509082" y="773017"/>
                    <a:pt x="484889" y="867061"/>
                  </a:cubicBezTo>
                  <a:cubicBezTo>
                    <a:pt x="459108" y="967645"/>
                    <a:pt x="432597" y="1068038"/>
                    <a:pt x="405355" y="1168241"/>
                  </a:cubicBezTo>
                  <a:cubicBezTo>
                    <a:pt x="377606" y="1270921"/>
                    <a:pt x="349221" y="1373473"/>
                    <a:pt x="320202" y="1475899"/>
                  </a:cubicBezTo>
                  <a:cubicBezTo>
                    <a:pt x="292071" y="1575276"/>
                    <a:pt x="263337" y="1674463"/>
                    <a:pt x="234000" y="1773460"/>
                  </a:cubicBezTo>
                  <a:cubicBezTo>
                    <a:pt x="207140" y="1864138"/>
                    <a:pt x="179676" y="1954594"/>
                    <a:pt x="151609" y="2044827"/>
                  </a:cubicBezTo>
                  <a:cubicBezTo>
                    <a:pt x="127320" y="2122741"/>
                    <a:pt x="102460" y="2200370"/>
                    <a:pt x="76457" y="2277713"/>
                  </a:cubicBezTo>
                  <a:cubicBezTo>
                    <a:pt x="56549" y="2337054"/>
                    <a:pt x="36071" y="2396299"/>
                    <a:pt x="13687" y="2454878"/>
                  </a:cubicBezTo>
                  <a:cubicBezTo>
                    <a:pt x="9401" y="2466118"/>
                    <a:pt x="5019" y="2477453"/>
                    <a:pt x="543" y="2488597"/>
                  </a:cubicBezTo>
                  <a:cubicBezTo>
                    <a:pt x="-2886" y="2497169"/>
                    <a:pt x="10925" y="2500884"/>
                    <a:pt x="14259" y="24924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42106F87-E28D-1FC6-4695-B34F87C8269A}"/>
                </a:ext>
              </a:extLst>
            </p:cNvPr>
            <p:cNvSpPr/>
            <p:nvPr/>
          </p:nvSpPr>
          <p:spPr>
            <a:xfrm>
              <a:off x="7455270" y="3053851"/>
              <a:ext cx="521279" cy="405309"/>
            </a:xfrm>
            <a:custGeom>
              <a:avLst/>
              <a:gdLst>
                <a:gd name="connsiteX0" fmla="*/ 10710 w 521279"/>
                <a:gd name="connsiteY0" fmla="*/ 404580 h 405309"/>
                <a:gd name="connsiteX1" fmla="*/ 421905 w 521279"/>
                <a:gd name="connsiteY1" fmla="*/ 114925 h 405309"/>
                <a:gd name="connsiteX2" fmla="*/ 519441 w 521279"/>
                <a:gd name="connsiteY2" fmla="*/ 12436 h 405309"/>
                <a:gd name="connsiteX3" fmla="*/ 509344 w 521279"/>
                <a:gd name="connsiteY3" fmla="*/ 2340 h 405309"/>
                <a:gd name="connsiteX4" fmla="*/ 122820 w 521279"/>
                <a:gd name="connsiteY4" fmla="*/ 326190 h 405309"/>
                <a:gd name="connsiteX5" fmla="*/ 3662 w 521279"/>
                <a:gd name="connsiteY5" fmla="*/ 392198 h 405309"/>
                <a:gd name="connsiteX6" fmla="*/ 10901 w 521279"/>
                <a:gd name="connsiteY6" fmla="*/ 404485 h 40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1279" h="405309">
                  <a:moveTo>
                    <a:pt x="10710" y="404580"/>
                  </a:moveTo>
                  <a:cubicBezTo>
                    <a:pt x="161488" y="329132"/>
                    <a:pt x="300095" y="231494"/>
                    <a:pt x="421905" y="114925"/>
                  </a:cubicBezTo>
                  <a:cubicBezTo>
                    <a:pt x="456176" y="82480"/>
                    <a:pt x="488732" y="48271"/>
                    <a:pt x="519441" y="12436"/>
                  </a:cubicBezTo>
                  <a:cubicBezTo>
                    <a:pt x="525442" y="5483"/>
                    <a:pt x="515345" y="-4614"/>
                    <a:pt x="509344" y="2340"/>
                  </a:cubicBezTo>
                  <a:cubicBezTo>
                    <a:pt x="398078" y="129683"/>
                    <a:pt x="267677" y="238939"/>
                    <a:pt x="122820" y="326190"/>
                  </a:cubicBezTo>
                  <a:cubicBezTo>
                    <a:pt x="84085" y="349939"/>
                    <a:pt x="44366" y="371941"/>
                    <a:pt x="3662" y="392198"/>
                  </a:cubicBezTo>
                  <a:cubicBezTo>
                    <a:pt x="-4625" y="396294"/>
                    <a:pt x="2614" y="408581"/>
                    <a:pt x="10901" y="404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4A0D00B3-7DD8-AD8C-8A89-0750397D3599}"/>
                </a:ext>
              </a:extLst>
            </p:cNvPr>
            <p:cNvSpPr/>
            <p:nvPr/>
          </p:nvSpPr>
          <p:spPr>
            <a:xfrm>
              <a:off x="7792402" y="3221640"/>
              <a:ext cx="514635" cy="118390"/>
            </a:xfrm>
            <a:custGeom>
              <a:avLst/>
              <a:gdLst>
                <a:gd name="connsiteX0" fmla="*/ 514636 w 514635"/>
                <a:gd name="connsiteY0" fmla="*/ 71819 h 118390"/>
                <a:gd name="connsiteX1" fmla="*/ 487775 w 514635"/>
                <a:gd name="connsiteY1" fmla="*/ 29337 h 118390"/>
                <a:gd name="connsiteX2" fmla="*/ 438721 w 514635"/>
                <a:gd name="connsiteY2" fmla="*/ 19812 h 118390"/>
                <a:gd name="connsiteX3" fmla="*/ 0 w 514635"/>
                <a:gd name="connsiteY3" fmla="*/ 0 h 118390"/>
                <a:gd name="connsiteX4" fmla="*/ 10382 w 514635"/>
                <a:gd name="connsiteY4" fmla="*/ 2381 h 118390"/>
                <a:gd name="connsiteX5" fmla="*/ 445865 w 514635"/>
                <a:gd name="connsiteY5" fmla="*/ 117443 h 118390"/>
                <a:gd name="connsiteX6" fmla="*/ 489013 w 514635"/>
                <a:gd name="connsiteY6" fmla="*/ 107918 h 118390"/>
                <a:gd name="connsiteX7" fmla="*/ 514636 w 514635"/>
                <a:gd name="connsiteY7" fmla="*/ 71819 h 11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635" h="118390">
                  <a:moveTo>
                    <a:pt x="514636" y="71819"/>
                  </a:moveTo>
                  <a:cubicBezTo>
                    <a:pt x="514492" y="53702"/>
                    <a:pt x="504080" y="37236"/>
                    <a:pt x="487775" y="29337"/>
                  </a:cubicBezTo>
                  <a:cubicBezTo>
                    <a:pt x="472293" y="22691"/>
                    <a:pt x="455566" y="19443"/>
                    <a:pt x="438721" y="19812"/>
                  </a:cubicBezTo>
                  <a:lnTo>
                    <a:pt x="0" y="0"/>
                  </a:lnTo>
                  <a:lnTo>
                    <a:pt x="10382" y="2381"/>
                  </a:lnTo>
                  <a:cubicBezTo>
                    <a:pt x="140083" y="85003"/>
                    <a:pt x="292280" y="125216"/>
                    <a:pt x="445865" y="117443"/>
                  </a:cubicBezTo>
                  <a:cubicBezTo>
                    <a:pt x="460756" y="117326"/>
                    <a:pt x="475457" y="114081"/>
                    <a:pt x="489013" y="107918"/>
                  </a:cubicBezTo>
                  <a:cubicBezTo>
                    <a:pt x="503139" y="101027"/>
                    <a:pt x="512792" y="87427"/>
                    <a:pt x="514636" y="71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FB2EA9DB-5525-6E93-D7C8-69A4E3E2A088}"/>
                </a:ext>
              </a:extLst>
            </p:cNvPr>
            <p:cNvSpPr/>
            <p:nvPr/>
          </p:nvSpPr>
          <p:spPr>
            <a:xfrm>
              <a:off x="7852886" y="2754052"/>
              <a:ext cx="323675" cy="440441"/>
            </a:xfrm>
            <a:custGeom>
              <a:avLst/>
              <a:gdLst>
                <a:gd name="connsiteX0" fmla="*/ 2191 w 323675"/>
                <a:gd name="connsiteY0" fmla="*/ 440442 h 440441"/>
                <a:gd name="connsiteX1" fmla="*/ 314420 w 323675"/>
                <a:gd name="connsiteY1" fmla="*/ 81349 h 440441"/>
                <a:gd name="connsiteX2" fmla="*/ 314420 w 323675"/>
                <a:gd name="connsiteY2" fmla="*/ 9911 h 440441"/>
                <a:gd name="connsiteX3" fmla="*/ 272605 w 323675"/>
                <a:gd name="connsiteY3" fmla="*/ 5340 h 440441"/>
                <a:gd name="connsiteX4" fmla="*/ 240887 w 323675"/>
                <a:gd name="connsiteY4" fmla="*/ 39820 h 440441"/>
                <a:gd name="connsiteX5" fmla="*/ 0 w 323675"/>
                <a:gd name="connsiteY5" fmla="*/ 436822 h 440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675" h="440441">
                  <a:moveTo>
                    <a:pt x="2191" y="440442"/>
                  </a:moveTo>
                  <a:cubicBezTo>
                    <a:pt x="118967" y="355193"/>
                    <a:pt x="236696" y="249942"/>
                    <a:pt x="314420" y="81349"/>
                  </a:cubicBezTo>
                  <a:cubicBezTo>
                    <a:pt x="324421" y="59632"/>
                    <a:pt x="328898" y="27914"/>
                    <a:pt x="314420" y="9911"/>
                  </a:cubicBezTo>
                  <a:cubicBezTo>
                    <a:pt x="303324" y="-1323"/>
                    <a:pt x="285867" y="-3232"/>
                    <a:pt x="272605" y="5340"/>
                  </a:cubicBezTo>
                  <a:cubicBezTo>
                    <a:pt x="259534" y="14256"/>
                    <a:pt x="248683" y="26052"/>
                    <a:pt x="240887" y="39820"/>
                  </a:cubicBezTo>
                  <a:cubicBezTo>
                    <a:pt x="153829" y="170122"/>
                    <a:pt x="67532" y="293947"/>
                    <a:pt x="0" y="43682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4F84A59D-BD64-C6C7-333A-0B8EBA4A28D7}"/>
                </a:ext>
              </a:extLst>
            </p:cNvPr>
            <p:cNvSpPr/>
            <p:nvPr/>
          </p:nvSpPr>
          <p:spPr>
            <a:xfrm>
              <a:off x="7662100" y="2942370"/>
              <a:ext cx="167467" cy="402714"/>
            </a:xfrm>
            <a:custGeom>
              <a:avLst/>
              <a:gdLst>
                <a:gd name="connsiteX0" fmla="*/ 157924 w 167467"/>
                <a:gd name="connsiteY0" fmla="*/ 93628 h 402714"/>
                <a:gd name="connsiteX1" fmla="*/ 167449 w 167467"/>
                <a:gd name="connsiteY1" fmla="*/ 41907 h 402714"/>
                <a:gd name="connsiteX2" fmla="*/ 140875 w 167467"/>
                <a:gd name="connsiteY2" fmla="*/ 1045 h 402714"/>
                <a:gd name="connsiteX3" fmla="*/ 103822 w 167467"/>
                <a:gd name="connsiteY3" fmla="*/ 12475 h 402714"/>
                <a:gd name="connsiteX4" fmla="*/ 82010 w 167467"/>
                <a:gd name="connsiteY4" fmla="*/ 48956 h 402714"/>
                <a:gd name="connsiteX5" fmla="*/ 12287 w 167467"/>
                <a:gd name="connsiteY5" fmla="*/ 373377 h 402714"/>
                <a:gd name="connsiteX6" fmla="*/ 0 w 167467"/>
                <a:gd name="connsiteY6" fmla="*/ 402714 h 402714"/>
                <a:gd name="connsiteX7" fmla="*/ 157924 w 167467"/>
                <a:gd name="connsiteY7" fmla="*/ 93628 h 402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67" h="402714">
                  <a:moveTo>
                    <a:pt x="157924" y="93628"/>
                  </a:moveTo>
                  <a:cubicBezTo>
                    <a:pt x="164501" y="77191"/>
                    <a:pt x="167739" y="59609"/>
                    <a:pt x="167449" y="41907"/>
                  </a:cubicBezTo>
                  <a:cubicBezTo>
                    <a:pt x="166211" y="24191"/>
                    <a:pt x="156496" y="5998"/>
                    <a:pt x="140875" y="1045"/>
                  </a:cubicBezTo>
                  <a:cubicBezTo>
                    <a:pt x="127364" y="-2185"/>
                    <a:pt x="113166" y="2195"/>
                    <a:pt x="103822" y="12475"/>
                  </a:cubicBezTo>
                  <a:cubicBezTo>
                    <a:pt x="94178" y="23049"/>
                    <a:pt x="86760" y="35456"/>
                    <a:pt x="82010" y="48956"/>
                  </a:cubicBezTo>
                  <a:cubicBezTo>
                    <a:pt x="40291" y="150492"/>
                    <a:pt x="42672" y="267078"/>
                    <a:pt x="12287" y="373377"/>
                  </a:cubicBezTo>
                  <a:lnTo>
                    <a:pt x="0" y="402714"/>
                  </a:lnTo>
                  <a:cubicBezTo>
                    <a:pt x="67616" y="308050"/>
                    <a:pt x="120835" y="203890"/>
                    <a:pt x="157924" y="936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E1E0FEB-7389-24D7-F5A6-AFE7EC61AD9A}"/>
                </a:ext>
              </a:extLst>
            </p:cNvPr>
            <p:cNvSpPr/>
            <p:nvPr/>
          </p:nvSpPr>
          <p:spPr>
            <a:xfrm>
              <a:off x="6849242" y="3829864"/>
              <a:ext cx="374075" cy="511139"/>
            </a:xfrm>
            <a:custGeom>
              <a:avLst/>
              <a:gdLst>
                <a:gd name="connsiteX0" fmla="*/ 371755 w 374075"/>
                <a:gd name="connsiteY0" fmla="*/ 499057 h 511139"/>
                <a:gd name="connsiteX1" fmla="*/ 76480 w 374075"/>
                <a:gd name="connsiteY1" fmla="*/ 125963 h 511139"/>
                <a:gd name="connsiteX2" fmla="*/ 13044 w 374075"/>
                <a:gd name="connsiteY2" fmla="*/ 3662 h 511139"/>
                <a:gd name="connsiteX3" fmla="*/ 757 w 374075"/>
                <a:gd name="connsiteY3" fmla="*/ 10901 h 511139"/>
                <a:gd name="connsiteX4" fmla="*/ 265933 w 374075"/>
                <a:gd name="connsiteY4" fmla="*/ 412190 h 511139"/>
                <a:gd name="connsiteX5" fmla="*/ 361754 w 374075"/>
                <a:gd name="connsiteY5" fmla="*/ 509154 h 511139"/>
                <a:gd name="connsiteX6" fmla="*/ 371851 w 374075"/>
                <a:gd name="connsiteY6" fmla="*/ 499057 h 51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075" h="511139">
                  <a:moveTo>
                    <a:pt x="371755" y="499057"/>
                  </a:moveTo>
                  <a:cubicBezTo>
                    <a:pt x="255041" y="390330"/>
                    <a:pt x="155485" y="264535"/>
                    <a:pt x="76480" y="125963"/>
                  </a:cubicBezTo>
                  <a:cubicBezTo>
                    <a:pt x="53620" y="86022"/>
                    <a:pt x="32475" y="45255"/>
                    <a:pt x="13044" y="3662"/>
                  </a:cubicBezTo>
                  <a:cubicBezTo>
                    <a:pt x="9139" y="-4625"/>
                    <a:pt x="-3148" y="2614"/>
                    <a:pt x="757" y="10901"/>
                  </a:cubicBezTo>
                  <a:cubicBezTo>
                    <a:pt x="68772" y="157067"/>
                    <a:pt x="158141" y="292309"/>
                    <a:pt x="265933" y="412190"/>
                  </a:cubicBezTo>
                  <a:cubicBezTo>
                    <a:pt x="296413" y="445908"/>
                    <a:pt x="328353" y="478229"/>
                    <a:pt x="361754" y="509154"/>
                  </a:cubicBezTo>
                  <a:cubicBezTo>
                    <a:pt x="368422" y="515440"/>
                    <a:pt x="378613" y="505344"/>
                    <a:pt x="371851" y="4990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DAA7C9CB-B042-5EC1-A75E-8B3334871255}"/>
                </a:ext>
              </a:extLst>
            </p:cNvPr>
            <p:cNvSpPr/>
            <p:nvPr/>
          </p:nvSpPr>
          <p:spPr>
            <a:xfrm>
              <a:off x="6472876" y="3920395"/>
              <a:ext cx="513329" cy="144089"/>
            </a:xfrm>
            <a:custGeom>
              <a:avLst/>
              <a:gdLst>
                <a:gd name="connsiteX0" fmla="*/ 504 w 513329"/>
                <a:gd name="connsiteY0" fmla="*/ 33337 h 144089"/>
                <a:gd name="connsiteX1" fmla="*/ 36984 w 513329"/>
                <a:gd name="connsiteY1" fmla="*/ 571 h 144089"/>
                <a:gd name="connsiteX2" fmla="*/ 86514 w 513329"/>
                <a:gd name="connsiteY2" fmla="*/ 6286 h 144089"/>
                <a:gd name="connsiteX3" fmla="*/ 513330 w 513329"/>
                <a:gd name="connsiteY3" fmla="*/ 119157 h 144089"/>
                <a:gd name="connsiteX4" fmla="*/ 502757 w 513329"/>
                <a:gd name="connsiteY4" fmla="*/ 118204 h 144089"/>
                <a:gd name="connsiteX5" fmla="*/ 55082 w 513329"/>
                <a:gd name="connsiteY5" fmla="*/ 98011 h 144089"/>
                <a:gd name="connsiteX6" fmla="*/ 15839 w 513329"/>
                <a:gd name="connsiteY6" fmla="*/ 76199 h 144089"/>
                <a:gd name="connsiteX7" fmla="*/ 504 w 513329"/>
                <a:gd name="connsiteY7" fmla="*/ 33337 h 14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29" h="144089">
                  <a:moveTo>
                    <a:pt x="504" y="33337"/>
                  </a:moveTo>
                  <a:cubicBezTo>
                    <a:pt x="5025" y="16107"/>
                    <a:pt x="19370" y="3222"/>
                    <a:pt x="36984" y="571"/>
                  </a:cubicBezTo>
                  <a:cubicBezTo>
                    <a:pt x="53713" y="-1082"/>
                    <a:pt x="70602" y="866"/>
                    <a:pt x="86514" y="6286"/>
                  </a:cubicBezTo>
                  <a:lnTo>
                    <a:pt x="513330" y="119157"/>
                  </a:lnTo>
                  <a:lnTo>
                    <a:pt x="502757" y="118204"/>
                  </a:lnTo>
                  <a:cubicBezTo>
                    <a:pt x="355111" y="158628"/>
                    <a:pt x="198489" y="151563"/>
                    <a:pt x="55082" y="98011"/>
                  </a:cubicBezTo>
                  <a:cubicBezTo>
                    <a:pt x="40648" y="93498"/>
                    <a:pt x="27293" y="86075"/>
                    <a:pt x="15839" y="76199"/>
                  </a:cubicBezTo>
                  <a:cubicBezTo>
                    <a:pt x="3935" y="65339"/>
                    <a:pt x="-1810" y="49283"/>
                    <a:pt x="504" y="33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3DE27E9-A3AA-3DCB-0086-FB3C6F3BA1F7}"/>
                </a:ext>
              </a:extLst>
            </p:cNvPr>
            <p:cNvSpPr/>
            <p:nvPr/>
          </p:nvSpPr>
          <p:spPr>
            <a:xfrm>
              <a:off x="6721160" y="3487781"/>
              <a:ext cx="214087" cy="511766"/>
            </a:xfrm>
            <a:custGeom>
              <a:avLst/>
              <a:gdLst>
                <a:gd name="connsiteX0" fmla="*/ 211040 w 214087"/>
                <a:gd name="connsiteY0" fmla="*/ 511766 h 511766"/>
                <a:gd name="connsiteX1" fmla="*/ 1490 w 214087"/>
                <a:gd name="connsiteY1" fmla="*/ 72759 h 511766"/>
                <a:gd name="connsiteX2" fmla="*/ 19968 w 214087"/>
                <a:gd name="connsiteY2" fmla="*/ 4274 h 511766"/>
                <a:gd name="connsiteX3" fmla="*/ 61307 w 214087"/>
                <a:gd name="connsiteY3" fmla="*/ 12371 h 511766"/>
                <a:gd name="connsiteX4" fmla="*/ 83024 w 214087"/>
                <a:gd name="connsiteY4" fmla="*/ 55043 h 511766"/>
                <a:gd name="connsiteX5" fmla="*/ 214088 w 214087"/>
                <a:gd name="connsiteY5" fmla="*/ 509385 h 51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087" h="511766">
                  <a:moveTo>
                    <a:pt x="211040" y="511766"/>
                  </a:moveTo>
                  <a:cubicBezTo>
                    <a:pt x="120171" y="394799"/>
                    <a:pt x="33589" y="257925"/>
                    <a:pt x="1490" y="72759"/>
                  </a:cubicBezTo>
                  <a:cubicBezTo>
                    <a:pt x="-2701" y="48851"/>
                    <a:pt x="1490" y="17038"/>
                    <a:pt x="19968" y="4274"/>
                  </a:cubicBezTo>
                  <a:cubicBezTo>
                    <a:pt x="32732" y="-4393"/>
                    <a:pt x="50353" y="1036"/>
                    <a:pt x="61307" y="12371"/>
                  </a:cubicBezTo>
                  <a:cubicBezTo>
                    <a:pt x="71557" y="24850"/>
                    <a:pt x="78968" y="39411"/>
                    <a:pt x="83024" y="55043"/>
                  </a:cubicBezTo>
                  <a:cubicBezTo>
                    <a:pt x="133601" y="206109"/>
                    <a:pt x="185227" y="351746"/>
                    <a:pt x="214088" y="5093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98D22FFD-5748-75F8-B7A0-E8DF22B800C4}"/>
                </a:ext>
              </a:extLst>
            </p:cNvPr>
            <p:cNvSpPr/>
            <p:nvPr/>
          </p:nvSpPr>
          <p:spPr>
            <a:xfrm>
              <a:off x="7005173" y="3773709"/>
              <a:ext cx="89045" cy="428434"/>
            </a:xfrm>
            <a:custGeom>
              <a:avLst/>
              <a:gdLst>
                <a:gd name="connsiteX0" fmla="*/ 1035 w 89045"/>
                <a:gd name="connsiteY0" fmla="*/ 83915 h 428434"/>
                <a:gd name="connsiteX1" fmla="*/ 4845 w 89045"/>
                <a:gd name="connsiteY1" fmla="*/ 31242 h 428434"/>
                <a:gd name="connsiteX2" fmla="*/ 40659 w 89045"/>
                <a:gd name="connsiteY2" fmla="*/ 0 h 428434"/>
                <a:gd name="connsiteX3" fmla="*/ 73425 w 89045"/>
                <a:gd name="connsiteY3" fmla="*/ 22098 h 428434"/>
                <a:gd name="connsiteX4" fmla="*/ 85236 w 89045"/>
                <a:gd name="connsiteY4" fmla="*/ 63722 h 428434"/>
                <a:gd name="connsiteX5" fmla="*/ 70473 w 89045"/>
                <a:gd name="connsiteY5" fmla="*/ 396526 h 428434"/>
                <a:gd name="connsiteX6" fmla="*/ 74949 w 89045"/>
                <a:gd name="connsiteY6" fmla="*/ 428435 h 428434"/>
                <a:gd name="connsiteX7" fmla="*/ 1035 w 89045"/>
                <a:gd name="connsiteY7" fmla="*/ 83915 h 42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045" h="428434">
                  <a:moveTo>
                    <a:pt x="1035" y="83915"/>
                  </a:moveTo>
                  <a:cubicBezTo>
                    <a:pt x="-1156" y="66277"/>
                    <a:pt x="139" y="48381"/>
                    <a:pt x="4845" y="31242"/>
                  </a:cubicBezTo>
                  <a:cubicBezTo>
                    <a:pt x="10560" y="14669"/>
                    <a:pt x="24372" y="95"/>
                    <a:pt x="40659" y="0"/>
                  </a:cubicBezTo>
                  <a:cubicBezTo>
                    <a:pt x="54705" y="1099"/>
                    <a:pt x="67143" y="9488"/>
                    <a:pt x="73425" y="22098"/>
                  </a:cubicBezTo>
                  <a:cubicBezTo>
                    <a:pt x="80025" y="35075"/>
                    <a:pt x="84037" y="49213"/>
                    <a:pt x="85236" y="63722"/>
                  </a:cubicBezTo>
                  <a:cubicBezTo>
                    <a:pt x="99714" y="173927"/>
                    <a:pt x="68091" y="285274"/>
                    <a:pt x="70473" y="396526"/>
                  </a:cubicBezTo>
                  <a:lnTo>
                    <a:pt x="74949" y="428435"/>
                  </a:lnTo>
                  <a:cubicBezTo>
                    <a:pt x="33961" y="317721"/>
                    <a:pt x="9070" y="201699"/>
                    <a:pt x="1035" y="839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31AC603-B488-9B86-4836-B309077939DD}"/>
                </a:ext>
              </a:extLst>
            </p:cNvPr>
            <p:cNvSpPr/>
            <p:nvPr/>
          </p:nvSpPr>
          <p:spPr>
            <a:xfrm>
              <a:off x="7561230" y="2695255"/>
              <a:ext cx="257968" cy="365317"/>
            </a:xfrm>
            <a:custGeom>
              <a:avLst/>
              <a:gdLst>
                <a:gd name="connsiteX0" fmla="*/ 257175 w 257968"/>
                <a:gd name="connsiteY0" fmla="*/ 46039 h 365317"/>
                <a:gd name="connsiteX1" fmla="*/ 246983 w 257968"/>
                <a:gd name="connsiteY1" fmla="*/ 5463 h 365317"/>
                <a:gd name="connsiteX2" fmla="*/ 189833 w 257968"/>
                <a:gd name="connsiteY2" fmla="*/ 25275 h 365317"/>
                <a:gd name="connsiteX3" fmla="*/ 1619 w 257968"/>
                <a:gd name="connsiteY3" fmla="*/ 344267 h 365317"/>
                <a:gd name="connsiteX4" fmla="*/ 0 w 257968"/>
                <a:gd name="connsiteY4" fmla="*/ 365317 h 365317"/>
                <a:gd name="connsiteX5" fmla="*/ 217456 w 257968"/>
                <a:gd name="connsiteY5" fmla="*/ 133098 h 365317"/>
                <a:gd name="connsiteX6" fmla="*/ 257175 w 257968"/>
                <a:gd name="connsiteY6" fmla="*/ 46039 h 36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968" h="365317">
                  <a:moveTo>
                    <a:pt x="257175" y="46039"/>
                  </a:moveTo>
                  <a:cubicBezTo>
                    <a:pt x="259271" y="31466"/>
                    <a:pt x="257651" y="14416"/>
                    <a:pt x="246983" y="5463"/>
                  </a:cubicBezTo>
                  <a:cubicBezTo>
                    <a:pt x="229648" y="-9111"/>
                    <a:pt x="205264" y="8225"/>
                    <a:pt x="189833" y="25275"/>
                  </a:cubicBezTo>
                  <a:cubicBezTo>
                    <a:pt x="107040" y="118421"/>
                    <a:pt x="43119" y="226756"/>
                    <a:pt x="1619" y="344267"/>
                  </a:cubicBezTo>
                  <a:lnTo>
                    <a:pt x="0" y="365317"/>
                  </a:lnTo>
                  <a:cubicBezTo>
                    <a:pt x="83746" y="299282"/>
                    <a:pt x="157056" y="220995"/>
                    <a:pt x="217456" y="133098"/>
                  </a:cubicBezTo>
                  <a:cubicBezTo>
                    <a:pt x="235077" y="106904"/>
                    <a:pt x="252603" y="78520"/>
                    <a:pt x="257175" y="46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16A1202C-273F-405F-10F5-360FAB640A2B}"/>
                </a:ext>
              </a:extLst>
            </p:cNvPr>
            <p:cNvSpPr/>
            <p:nvPr/>
          </p:nvSpPr>
          <p:spPr>
            <a:xfrm>
              <a:off x="7484760" y="2381203"/>
              <a:ext cx="147761" cy="461246"/>
            </a:xfrm>
            <a:custGeom>
              <a:avLst/>
              <a:gdLst>
                <a:gd name="connsiteX0" fmla="*/ 126476 w 147761"/>
                <a:gd name="connsiteY0" fmla="*/ 434196 h 461246"/>
                <a:gd name="connsiteX1" fmla="*/ 136573 w 147761"/>
                <a:gd name="connsiteY1" fmla="*/ 94344 h 461246"/>
                <a:gd name="connsiteX2" fmla="*/ 117523 w 147761"/>
                <a:gd name="connsiteY2" fmla="*/ 35003 h 461246"/>
                <a:gd name="connsiteX3" fmla="*/ 71517 w 147761"/>
                <a:gd name="connsiteY3" fmla="*/ 332 h 461246"/>
                <a:gd name="connsiteX4" fmla="*/ 7319 w 147761"/>
                <a:gd name="connsiteY4" fmla="*/ 48909 h 461246"/>
                <a:gd name="connsiteX5" fmla="*/ 3985 w 147761"/>
                <a:gd name="connsiteY5" fmla="*/ 139302 h 461246"/>
                <a:gd name="connsiteX6" fmla="*/ 123809 w 147761"/>
                <a:gd name="connsiteY6" fmla="*/ 461247 h 46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761" h="461246">
                  <a:moveTo>
                    <a:pt x="126476" y="434196"/>
                  </a:moveTo>
                  <a:cubicBezTo>
                    <a:pt x="147336" y="322372"/>
                    <a:pt x="156766" y="206262"/>
                    <a:pt x="136573" y="94344"/>
                  </a:cubicBezTo>
                  <a:cubicBezTo>
                    <a:pt x="133671" y="73618"/>
                    <a:pt x="127227" y="53545"/>
                    <a:pt x="117523" y="35003"/>
                  </a:cubicBezTo>
                  <a:cubicBezTo>
                    <a:pt x="108351" y="16973"/>
                    <a:pt x="91376" y="4181"/>
                    <a:pt x="71517" y="332"/>
                  </a:cubicBezTo>
                  <a:cubicBezTo>
                    <a:pt x="43704" y="-3097"/>
                    <a:pt x="17606" y="20525"/>
                    <a:pt x="7319" y="48909"/>
                  </a:cubicBezTo>
                  <a:cubicBezTo>
                    <a:pt x="-2968" y="77294"/>
                    <a:pt x="-778" y="109203"/>
                    <a:pt x="3985" y="139302"/>
                  </a:cubicBezTo>
                  <a:cubicBezTo>
                    <a:pt x="21892" y="253602"/>
                    <a:pt x="72660" y="359139"/>
                    <a:pt x="123809" y="4612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FA0310D-21B1-5987-CEC0-A519D5B4591C}"/>
                </a:ext>
              </a:extLst>
            </p:cNvPr>
            <p:cNvSpPr/>
            <p:nvPr/>
          </p:nvSpPr>
          <p:spPr>
            <a:xfrm>
              <a:off x="7285036" y="2889842"/>
              <a:ext cx="239141" cy="298555"/>
            </a:xfrm>
            <a:custGeom>
              <a:avLst/>
              <a:gdLst>
                <a:gd name="connsiteX0" fmla="*/ 232665 w 239141"/>
                <a:gd name="connsiteY0" fmla="*/ 275886 h 298555"/>
                <a:gd name="connsiteX1" fmla="*/ 73407 w 239141"/>
                <a:gd name="connsiteY1" fmla="*/ 28903 h 298555"/>
                <a:gd name="connsiteX2" fmla="*/ 47499 w 239141"/>
                <a:gd name="connsiteY2" fmla="*/ 4995 h 298555"/>
                <a:gd name="connsiteX3" fmla="*/ 14828 w 239141"/>
                <a:gd name="connsiteY3" fmla="*/ 3947 h 298555"/>
                <a:gd name="connsiteX4" fmla="*/ 1017 w 239141"/>
                <a:gd name="connsiteY4" fmla="*/ 44048 h 298555"/>
                <a:gd name="connsiteX5" fmla="*/ 20067 w 239141"/>
                <a:gd name="connsiteY5" fmla="*/ 84338 h 298555"/>
                <a:gd name="connsiteX6" fmla="*/ 239142 w 239141"/>
                <a:gd name="connsiteY6" fmla="*/ 298556 h 298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141" h="298555">
                  <a:moveTo>
                    <a:pt x="232665" y="275886"/>
                  </a:moveTo>
                  <a:cubicBezTo>
                    <a:pt x="190134" y="187213"/>
                    <a:pt x="136629" y="104235"/>
                    <a:pt x="73407" y="28903"/>
                  </a:cubicBezTo>
                  <a:cubicBezTo>
                    <a:pt x="66290" y="19430"/>
                    <a:pt x="57511" y="11330"/>
                    <a:pt x="47499" y="4995"/>
                  </a:cubicBezTo>
                  <a:cubicBezTo>
                    <a:pt x="37609" y="-1268"/>
                    <a:pt x="25099" y="-1669"/>
                    <a:pt x="14828" y="3947"/>
                  </a:cubicBezTo>
                  <a:cubicBezTo>
                    <a:pt x="2954" y="13587"/>
                    <a:pt x="-2403" y="29141"/>
                    <a:pt x="1017" y="44048"/>
                  </a:cubicBezTo>
                  <a:cubicBezTo>
                    <a:pt x="4470" y="58666"/>
                    <a:pt x="10961" y="72393"/>
                    <a:pt x="20067" y="84338"/>
                  </a:cubicBezTo>
                  <a:cubicBezTo>
                    <a:pt x="77895" y="169790"/>
                    <a:pt x="152415" y="242658"/>
                    <a:pt x="239142" y="29855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47266405-5AFD-1555-8A41-743135F5A46A}"/>
                </a:ext>
              </a:extLst>
            </p:cNvPr>
            <p:cNvSpPr/>
            <p:nvPr/>
          </p:nvSpPr>
          <p:spPr>
            <a:xfrm>
              <a:off x="7243946" y="3074431"/>
              <a:ext cx="68479" cy="367999"/>
            </a:xfrm>
            <a:custGeom>
              <a:avLst/>
              <a:gdLst>
                <a:gd name="connsiteX0" fmla="*/ 34487 w 68479"/>
                <a:gd name="connsiteY0" fmla="*/ 367999 h 367999"/>
                <a:gd name="connsiteX1" fmla="*/ 64300 w 68479"/>
                <a:gd name="connsiteY1" fmla="*/ 53007 h 367999"/>
                <a:gd name="connsiteX2" fmla="*/ 54775 w 68479"/>
                <a:gd name="connsiteY2" fmla="*/ 14907 h 367999"/>
                <a:gd name="connsiteX3" fmla="*/ 23819 w 68479"/>
                <a:gd name="connsiteY3" fmla="*/ 905 h 367999"/>
                <a:gd name="connsiteX4" fmla="*/ 4293 w 68479"/>
                <a:gd name="connsiteY4" fmla="*/ 40720 h 367999"/>
                <a:gd name="connsiteX5" fmla="*/ 36106 w 68479"/>
                <a:gd name="connsiteY5" fmla="*/ 352950 h 36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479" h="367999">
                  <a:moveTo>
                    <a:pt x="34487" y="367999"/>
                  </a:moveTo>
                  <a:cubicBezTo>
                    <a:pt x="64953" y="265967"/>
                    <a:pt x="75083" y="158944"/>
                    <a:pt x="64300" y="53007"/>
                  </a:cubicBezTo>
                  <a:cubicBezTo>
                    <a:pt x="64036" y="39752"/>
                    <a:pt x="60780" y="26728"/>
                    <a:pt x="54775" y="14907"/>
                  </a:cubicBezTo>
                  <a:cubicBezTo>
                    <a:pt x="49094" y="3478"/>
                    <a:pt x="36154" y="-2375"/>
                    <a:pt x="23819" y="905"/>
                  </a:cubicBezTo>
                  <a:cubicBezTo>
                    <a:pt x="10198" y="6430"/>
                    <a:pt x="6007" y="24909"/>
                    <a:pt x="4293" y="40720"/>
                  </a:cubicBezTo>
                  <a:cubicBezTo>
                    <a:pt x="-6928" y="145876"/>
                    <a:pt x="3907" y="252217"/>
                    <a:pt x="36106" y="35295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38495E8A-3DE4-612A-5B3F-5085874FC542}"/>
                </a:ext>
              </a:extLst>
            </p:cNvPr>
            <p:cNvSpPr/>
            <p:nvPr/>
          </p:nvSpPr>
          <p:spPr>
            <a:xfrm>
              <a:off x="6750701" y="3034717"/>
              <a:ext cx="416289" cy="234834"/>
            </a:xfrm>
            <a:custGeom>
              <a:avLst/>
              <a:gdLst>
                <a:gd name="connsiteX0" fmla="*/ 416290 w 416289"/>
                <a:gd name="connsiteY0" fmla="*/ 225595 h 234834"/>
                <a:gd name="connsiteX1" fmla="*/ 51959 w 416289"/>
                <a:gd name="connsiteY1" fmla="*/ 615 h 234834"/>
                <a:gd name="connsiteX2" fmla="*/ 904 w 416289"/>
                <a:gd name="connsiteY2" fmla="*/ 30809 h 234834"/>
                <a:gd name="connsiteX3" fmla="*/ 32909 w 416289"/>
                <a:gd name="connsiteY3" fmla="*/ 84435 h 234834"/>
                <a:gd name="connsiteX4" fmla="*/ 390191 w 416289"/>
                <a:gd name="connsiteY4" fmla="*/ 234834 h 23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289" h="234834">
                  <a:moveTo>
                    <a:pt x="416290" y="225595"/>
                  </a:moveTo>
                  <a:cubicBezTo>
                    <a:pt x="347615" y="83196"/>
                    <a:pt x="199120" y="-8434"/>
                    <a:pt x="51959" y="615"/>
                  </a:cubicBezTo>
                  <a:cubicBezTo>
                    <a:pt x="31289" y="1853"/>
                    <a:pt x="6239" y="8901"/>
                    <a:pt x="904" y="30809"/>
                  </a:cubicBezTo>
                  <a:cubicBezTo>
                    <a:pt x="-4430" y="52716"/>
                    <a:pt x="14811" y="72814"/>
                    <a:pt x="32909" y="84435"/>
                  </a:cubicBezTo>
                  <a:cubicBezTo>
                    <a:pt x="144160" y="155110"/>
                    <a:pt x="294179" y="141585"/>
                    <a:pt x="390191" y="23483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BC48422E-5A9C-86A5-6B33-61FDBB4D74FD}"/>
                </a:ext>
              </a:extLst>
            </p:cNvPr>
            <p:cNvSpPr/>
            <p:nvPr/>
          </p:nvSpPr>
          <p:spPr>
            <a:xfrm>
              <a:off x="6844285" y="3393218"/>
              <a:ext cx="432147" cy="172275"/>
            </a:xfrm>
            <a:custGeom>
              <a:avLst/>
              <a:gdLst>
                <a:gd name="connsiteX0" fmla="*/ 419384 w 432147"/>
                <a:gd name="connsiteY0" fmla="*/ 42259 h 172275"/>
                <a:gd name="connsiteX1" fmla="*/ 29526 w 432147"/>
                <a:gd name="connsiteY1" fmla="*/ 85217 h 172275"/>
                <a:gd name="connsiteX2" fmla="*/ 2951 w 432147"/>
                <a:gd name="connsiteY2" fmla="*/ 150749 h 172275"/>
                <a:gd name="connsiteX3" fmla="*/ 36289 w 432147"/>
                <a:gd name="connsiteY3" fmla="*/ 172275 h 172275"/>
                <a:gd name="connsiteX4" fmla="*/ 76103 w 432147"/>
                <a:gd name="connsiteY4" fmla="*/ 164655 h 172275"/>
                <a:gd name="connsiteX5" fmla="*/ 432148 w 432147"/>
                <a:gd name="connsiteY5" fmla="*/ 47974 h 17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147" h="172275">
                  <a:moveTo>
                    <a:pt x="419384" y="42259"/>
                  </a:moveTo>
                  <a:cubicBezTo>
                    <a:pt x="293382" y="-27099"/>
                    <a:pt x="137404" y="-9912"/>
                    <a:pt x="29526" y="85217"/>
                  </a:cubicBezTo>
                  <a:cubicBezTo>
                    <a:pt x="11143" y="101504"/>
                    <a:pt x="-7336" y="127412"/>
                    <a:pt x="2951" y="150749"/>
                  </a:cubicBezTo>
                  <a:cubicBezTo>
                    <a:pt x="9271" y="163499"/>
                    <a:pt x="22068" y="171762"/>
                    <a:pt x="36289" y="172275"/>
                  </a:cubicBezTo>
                  <a:cubicBezTo>
                    <a:pt x="49920" y="172246"/>
                    <a:pt x="63425" y="169661"/>
                    <a:pt x="76103" y="164655"/>
                  </a:cubicBezTo>
                  <a:lnTo>
                    <a:pt x="432148" y="47974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59336B16-4624-2D12-A39B-1DD743F1D851}"/>
                </a:ext>
              </a:extLst>
            </p:cNvPr>
            <p:cNvSpPr/>
            <p:nvPr/>
          </p:nvSpPr>
          <p:spPr>
            <a:xfrm>
              <a:off x="7081046" y="4442200"/>
              <a:ext cx="510780" cy="352639"/>
            </a:xfrm>
            <a:custGeom>
              <a:avLst/>
              <a:gdLst>
                <a:gd name="connsiteX0" fmla="*/ 11554 w 510780"/>
                <a:gd name="connsiteY0" fmla="*/ 350208 h 352639"/>
                <a:gd name="connsiteX1" fmla="*/ 189481 w 510780"/>
                <a:gd name="connsiteY1" fmla="*/ 181997 h 352639"/>
                <a:gd name="connsiteX2" fmla="*/ 394840 w 510780"/>
                <a:gd name="connsiteY2" fmla="*/ 56267 h 352639"/>
                <a:gd name="connsiteX3" fmla="*/ 505520 w 510780"/>
                <a:gd name="connsiteY3" fmla="*/ 14071 h 352639"/>
                <a:gd name="connsiteX4" fmla="*/ 510521 w 510780"/>
                <a:gd name="connsiteY4" fmla="*/ 5260 h 352639"/>
                <a:gd name="connsiteX5" fmla="*/ 501710 w 510780"/>
                <a:gd name="connsiteY5" fmla="*/ 260 h 352639"/>
                <a:gd name="connsiteX6" fmla="*/ 299114 w 510780"/>
                <a:gd name="connsiteY6" fmla="*/ 91700 h 352639"/>
                <a:gd name="connsiteX7" fmla="*/ 96993 w 510780"/>
                <a:gd name="connsiteY7" fmla="*/ 240290 h 352639"/>
                <a:gd name="connsiteX8" fmla="*/ 1743 w 510780"/>
                <a:gd name="connsiteY8" fmla="*/ 340112 h 352639"/>
                <a:gd name="connsiteX9" fmla="*/ 11840 w 510780"/>
                <a:gd name="connsiteY9" fmla="*/ 350208 h 35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0780" h="352639">
                  <a:moveTo>
                    <a:pt x="11554" y="350208"/>
                  </a:moveTo>
                  <a:cubicBezTo>
                    <a:pt x="64085" y="287377"/>
                    <a:pt x="123801" y="230921"/>
                    <a:pt x="189481" y="181997"/>
                  </a:cubicBezTo>
                  <a:cubicBezTo>
                    <a:pt x="253454" y="133175"/>
                    <a:pt x="322267" y="91044"/>
                    <a:pt x="394840" y="56267"/>
                  </a:cubicBezTo>
                  <a:cubicBezTo>
                    <a:pt x="430504" y="39168"/>
                    <a:pt x="467525" y="25055"/>
                    <a:pt x="505520" y="14071"/>
                  </a:cubicBezTo>
                  <a:cubicBezTo>
                    <a:pt x="509334" y="13019"/>
                    <a:pt x="511573" y="9074"/>
                    <a:pt x="510521" y="5260"/>
                  </a:cubicBezTo>
                  <a:cubicBezTo>
                    <a:pt x="509469" y="1446"/>
                    <a:pt x="505524" y="-792"/>
                    <a:pt x="501710" y="260"/>
                  </a:cubicBezTo>
                  <a:cubicBezTo>
                    <a:pt x="430509" y="21852"/>
                    <a:pt x="362408" y="52588"/>
                    <a:pt x="299114" y="91700"/>
                  </a:cubicBezTo>
                  <a:cubicBezTo>
                    <a:pt x="226866" y="134233"/>
                    <a:pt x="159142" y="184020"/>
                    <a:pt x="96993" y="240290"/>
                  </a:cubicBezTo>
                  <a:cubicBezTo>
                    <a:pt x="62879" y="271224"/>
                    <a:pt x="31045" y="304585"/>
                    <a:pt x="1743" y="340112"/>
                  </a:cubicBezTo>
                  <a:cubicBezTo>
                    <a:pt x="-4067" y="347160"/>
                    <a:pt x="6029" y="357352"/>
                    <a:pt x="11840" y="3502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B2260D0-B4C5-B120-4990-C5AB94DC3790}"/>
                </a:ext>
              </a:extLst>
            </p:cNvPr>
            <p:cNvSpPr/>
            <p:nvPr/>
          </p:nvSpPr>
          <p:spPr>
            <a:xfrm>
              <a:off x="7315200" y="4256168"/>
              <a:ext cx="179179" cy="322403"/>
            </a:xfrm>
            <a:custGeom>
              <a:avLst/>
              <a:gdLst>
                <a:gd name="connsiteX0" fmla="*/ 0 w 179179"/>
                <a:gd name="connsiteY0" fmla="*/ 322404 h 322403"/>
                <a:gd name="connsiteX1" fmla="*/ 115253 w 179179"/>
                <a:gd name="connsiteY1" fmla="*/ 31796 h 322403"/>
                <a:gd name="connsiteX2" fmla="*/ 140494 w 179179"/>
                <a:gd name="connsiteY2" fmla="*/ 4078 h 322403"/>
                <a:gd name="connsiteX3" fmla="*/ 173736 w 179179"/>
                <a:gd name="connsiteY3" fmla="*/ 8460 h 322403"/>
                <a:gd name="connsiteX4" fmla="*/ 172974 w 179179"/>
                <a:gd name="connsiteY4" fmla="*/ 53608 h 322403"/>
                <a:gd name="connsiteX5" fmla="*/ 0 w 179179"/>
                <a:gd name="connsiteY5" fmla="*/ 322404 h 32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179" h="322403">
                  <a:moveTo>
                    <a:pt x="0" y="322404"/>
                  </a:moveTo>
                  <a:cubicBezTo>
                    <a:pt x="18574" y="218795"/>
                    <a:pt x="57766" y="119972"/>
                    <a:pt x="115253" y="31796"/>
                  </a:cubicBezTo>
                  <a:cubicBezTo>
                    <a:pt x="121347" y="20684"/>
                    <a:pt x="129999" y="11183"/>
                    <a:pt x="140494" y="4078"/>
                  </a:cubicBezTo>
                  <a:cubicBezTo>
                    <a:pt x="151171" y="-2714"/>
                    <a:pt x="165183" y="-867"/>
                    <a:pt x="173736" y="8460"/>
                  </a:cubicBezTo>
                  <a:cubicBezTo>
                    <a:pt x="183261" y="20557"/>
                    <a:pt x="178498" y="38940"/>
                    <a:pt x="172974" y="53608"/>
                  </a:cubicBezTo>
                  <a:cubicBezTo>
                    <a:pt x="135731" y="151144"/>
                    <a:pt x="72676" y="252681"/>
                    <a:pt x="0" y="3224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21E488E5-2E73-820A-AD0B-BEE0FD2D36FC}"/>
                </a:ext>
              </a:extLst>
            </p:cNvPr>
            <p:cNvSpPr/>
            <p:nvPr/>
          </p:nvSpPr>
          <p:spPr>
            <a:xfrm>
              <a:off x="7465218" y="4415209"/>
              <a:ext cx="459156" cy="143982"/>
            </a:xfrm>
            <a:custGeom>
              <a:avLst/>
              <a:gdLst>
                <a:gd name="connsiteX0" fmla="*/ 427006 w 459156"/>
                <a:gd name="connsiteY0" fmla="*/ 60779 h 143982"/>
                <a:gd name="connsiteX1" fmla="*/ 0 w 459156"/>
                <a:gd name="connsiteY1" fmla="*/ 70304 h 143982"/>
                <a:gd name="connsiteX2" fmla="*/ 19050 w 459156"/>
                <a:gd name="connsiteY2" fmla="*/ 79829 h 143982"/>
                <a:gd name="connsiteX3" fmla="*/ 406337 w 459156"/>
                <a:gd name="connsiteY3" fmla="*/ 143932 h 143982"/>
                <a:gd name="connsiteX4" fmla="*/ 458248 w 459156"/>
                <a:gd name="connsiteY4" fmla="*/ 114404 h 143982"/>
                <a:gd name="connsiteX5" fmla="*/ 427006 w 459156"/>
                <a:gd name="connsiteY5" fmla="*/ 60779 h 14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156" h="143982">
                  <a:moveTo>
                    <a:pt x="427006" y="60779"/>
                  </a:moveTo>
                  <a:cubicBezTo>
                    <a:pt x="302705" y="-25899"/>
                    <a:pt x="123730" y="-17326"/>
                    <a:pt x="0" y="70304"/>
                  </a:cubicBezTo>
                  <a:lnTo>
                    <a:pt x="19050" y="79829"/>
                  </a:lnTo>
                  <a:cubicBezTo>
                    <a:pt x="144685" y="49634"/>
                    <a:pt x="277654" y="146504"/>
                    <a:pt x="406337" y="143932"/>
                  </a:cubicBezTo>
                  <a:cubicBezTo>
                    <a:pt x="427291" y="143932"/>
                    <a:pt x="452914" y="136598"/>
                    <a:pt x="458248" y="114404"/>
                  </a:cubicBezTo>
                  <a:cubicBezTo>
                    <a:pt x="463582" y="92211"/>
                    <a:pt x="444437" y="72971"/>
                    <a:pt x="427006" y="607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A0918C0-20BD-90AA-11D6-A9AFC8346ED8}"/>
                </a:ext>
              </a:extLst>
            </p:cNvPr>
            <p:cNvSpPr/>
            <p:nvPr/>
          </p:nvSpPr>
          <p:spPr>
            <a:xfrm>
              <a:off x="7315104" y="4568285"/>
              <a:ext cx="337718" cy="323377"/>
            </a:xfrm>
            <a:custGeom>
              <a:avLst/>
              <a:gdLst>
                <a:gd name="connsiteX0" fmla="*/ 9620 w 337718"/>
                <a:gd name="connsiteY0" fmla="*/ 0 h 323377"/>
                <a:gd name="connsiteX1" fmla="*/ 330232 w 337718"/>
                <a:gd name="connsiteY1" fmla="*/ 245936 h 323377"/>
                <a:gd name="connsiteX2" fmla="*/ 324041 w 337718"/>
                <a:gd name="connsiteY2" fmla="*/ 317278 h 323377"/>
                <a:gd name="connsiteX3" fmla="*/ 285274 w 337718"/>
                <a:gd name="connsiteY3" fmla="*/ 318231 h 323377"/>
                <a:gd name="connsiteX4" fmla="*/ 254032 w 337718"/>
                <a:gd name="connsiteY4" fmla="*/ 290322 h 323377"/>
                <a:gd name="connsiteX5" fmla="*/ 0 w 337718"/>
                <a:gd name="connsiteY5" fmla="*/ 10287 h 3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718" h="323377">
                  <a:moveTo>
                    <a:pt x="9620" y="0"/>
                  </a:moveTo>
                  <a:cubicBezTo>
                    <a:pt x="147733" y="4858"/>
                    <a:pt x="279178" y="105633"/>
                    <a:pt x="330232" y="245936"/>
                  </a:cubicBezTo>
                  <a:cubicBezTo>
                    <a:pt x="338995" y="269939"/>
                    <a:pt x="343471" y="302419"/>
                    <a:pt x="324041" y="317278"/>
                  </a:cubicBezTo>
                  <a:cubicBezTo>
                    <a:pt x="312386" y="325052"/>
                    <a:pt x="297297" y="325423"/>
                    <a:pt x="285274" y="318231"/>
                  </a:cubicBezTo>
                  <a:cubicBezTo>
                    <a:pt x="273309" y="310825"/>
                    <a:pt x="262735" y="301379"/>
                    <a:pt x="254032" y="290322"/>
                  </a:cubicBezTo>
                  <a:cubicBezTo>
                    <a:pt x="168307" y="192881"/>
                    <a:pt x="86106" y="107633"/>
                    <a:pt x="0" y="1028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F84607FC-CA38-AFAB-2C9E-C614798BB8C7}"/>
                </a:ext>
              </a:extLst>
            </p:cNvPr>
            <p:cNvSpPr/>
            <p:nvPr/>
          </p:nvSpPr>
          <p:spPr>
            <a:xfrm>
              <a:off x="7490269" y="3995642"/>
              <a:ext cx="364606" cy="239172"/>
            </a:xfrm>
            <a:custGeom>
              <a:avLst/>
              <a:gdLst>
                <a:gd name="connsiteX0" fmla="*/ 5905 w 364606"/>
                <a:gd name="connsiteY0" fmla="*/ 9525 h 239172"/>
                <a:gd name="connsiteX1" fmla="*/ 295942 w 364606"/>
                <a:gd name="connsiteY1" fmla="*/ 218027 h 239172"/>
                <a:gd name="connsiteX2" fmla="*/ 331470 w 364606"/>
                <a:gd name="connsiteY2" fmla="*/ 239173 h 239172"/>
                <a:gd name="connsiteX3" fmla="*/ 364522 w 364606"/>
                <a:gd name="connsiteY3" fmla="*/ 194024 h 239172"/>
                <a:gd name="connsiteX4" fmla="*/ 337375 w 364606"/>
                <a:gd name="connsiteY4" fmla="*/ 138208 h 239172"/>
                <a:gd name="connsiteX5" fmla="*/ 180308 w 364606"/>
                <a:gd name="connsiteY5" fmla="*/ 38100 h 239172"/>
                <a:gd name="connsiteX6" fmla="*/ 0 w 364606"/>
                <a:gd name="connsiteY6" fmla="*/ 0 h 239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606" h="239172">
                  <a:moveTo>
                    <a:pt x="5905" y="9525"/>
                  </a:moveTo>
                  <a:cubicBezTo>
                    <a:pt x="112727" y="63704"/>
                    <a:pt x="210555" y="134031"/>
                    <a:pt x="295942" y="218027"/>
                  </a:cubicBezTo>
                  <a:cubicBezTo>
                    <a:pt x="306229" y="228124"/>
                    <a:pt x="317659" y="238982"/>
                    <a:pt x="331470" y="239173"/>
                  </a:cubicBezTo>
                  <a:cubicBezTo>
                    <a:pt x="351282" y="239173"/>
                    <a:pt x="365855" y="215646"/>
                    <a:pt x="364522" y="194024"/>
                  </a:cubicBezTo>
                  <a:cubicBezTo>
                    <a:pt x="361806" y="172955"/>
                    <a:pt x="352272" y="153353"/>
                    <a:pt x="337375" y="138208"/>
                  </a:cubicBezTo>
                  <a:cubicBezTo>
                    <a:pt x="294791" y="91539"/>
                    <a:pt x="240594" y="56995"/>
                    <a:pt x="180308" y="38100"/>
                  </a:cubicBezTo>
                  <a:cubicBezTo>
                    <a:pt x="121825" y="18193"/>
                    <a:pt x="60770" y="9525"/>
                    <a:pt x="0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>
            <a:extLst>
              <a:ext uri="{FF2B5EF4-FFF2-40B4-BE49-F238E27FC236}">
                <a16:creationId xmlns:a16="http://schemas.microsoft.com/office/drawing/2014/main" id="{A80628B3-910E-DD22-4564-C7530D94EA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AC302BEF-7E8B-5CD0-0F05-89CE74F3A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3A035C2B-60B6-01BE-5F79-8541884E6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80D9A8E-4B57-F904-C6ED-DD9B183A5818}"/>
              </a:ext>
            </a:extLst>
          </p:cNvPr>
          <p:cNvSpPr/>
          <p:nvPr userDrawn="1"/>
        </p:nvSpPr>
        <p:spPr>
          <a:xfrm rot="8671968">
            <a:off x="-54433" y="285714"/>
            <a:ext cx="3243653" cy="829932"/>
          </a:xfrm>
          <a:custGeom>
            <a:avLst/>
            <a:gdLst>
              <a:gd name="connsiteX0" fmla="*/ 4666469 w 4666469"/>
              <a:gd name="connsiteY0" fmla="*/ 713060 h 1836048"/>
              <a:gd name="connsiteX1" fmla="*/ 494179 w 4666469"/>
              <a:gd name="connsiteY1" fmla="*/ 1836048 h 1836048"/>
              <a:gd name="connsiteX2" fmla="*/ 0 w 4666469"/>
              <a:gd name="connsiteY2" fmla="*/ 0 h 1836048"/>
              <a:gd name="connsiteX3" fmla="*/ 74046 w 4666469"/>
              <a:gd name="connsiteY3" fmla="*/ 15228 h 1836048"/>
              <a:gd name="connsiteX4" fmla="*/ 881966 w 4666469"/>
              <a:gd name="connsiteY4" fmla="*/ 740966 h 1836048"/>
              <a:gd name="connsiteX5" fmla="*/ 1689886 w 4666469"/>
              <a:gd name="connsiteY5" fmla="*/ 791173 h 1836048"/>
              <a:gd name="connsiteX6" fmla="*/ 2497806 w 4666469"/>
              <a:gd name="connsiteY6" fmla="*/ 1124371 h 1836048"/>
              <a:gd name="connsiteX7" fmla="*/ 3305726 w 4666469"/>
              <a:gd name="connsiteY7" fmla="*/ 273113 h 1836048"/>
              <a:gd name="connsiteX8" fmla="*/ 4113646 w 4666469"/>
              <a:gd name="connsiteY8" fmla="*/ 364401 h 1836048"/>
              <a:gd name="connsiteX9" fmla="*/ 4517606 w 4666469"/>
              <a:gd name="connsiteY9" fmla="*/ 616870 h 1836048"/>
              <a:gd name="connsiteX0" fmla="*/ 4517606 w 4517606"/>
              <a:gd name="connsiteY0" fmla="*/ 616870 h 1836048"/>
              <a:gd name="connsiteX1" fmla="*/ 494179 w 4517606"/>
              <a:gd name="connsiteY1" fmla="*/ 1836048 h 1836048"/>
              <a:gd name="connsiteX2" fmla="*/ 0 w 4517606"/>
              <a:gd name="connsiteY2" fmla="*/ 0 h 1836048"/>
              <a:gd name="connsiteX3" fmla="*/ 74046 w 4517606"/>
              <a:gd name="connsiteY3" fmla="*/ 15228 h 1836048"/>
              <a:gd name="connsiteX4" fmla="*/ 881966 w 4517606"/>
              <a:gd name="connsiteY4" fmla="*/ 740966 h 1836048"/>
              <a:gd name="connsiteX5" fmla="*/ 1689886 w 4517606"/>
              <a:gd name="connsiteY5" fmla="*/ 791173 h 1836048"/>
              <a:gd name="connsiteX6" fmla="*/ 2497806 w 4517606"/>
              <a:gd name="connsiteY6" fmla="*/ 1124371 h 1836048"/>
              <a:gd name="connsiteX7" fmla="*/ 3305726 w 4517606"/>
              <a:gd name="connsiteY7" fmla="*/ 273113 h 1836048"/>
              <a:gd name="connsiteX8" fmla="*/ 4113646 w 4517606"/>
              <a:gd name="connsiteY8" fmla="*/ 364401 h 1836048"/>
              <a:gd name="connsiteX9" fmla="*/ 4517606 w 4517606"/>
              <a:gd name="connsiteY9" fmla="*/ 616870 h 1836048"/>
              <a:gd name="connsiteX0" fmla="*/ 494179 w 4517606"/>
              <a:gd name="connsiteY0" fmla="*/ 1836048 h 1921946"/>
              <a:gd name="connsiteX1" fmla="*/ 0 w 4517606"/>
              <a:gd name="connsiteY1" fmla="*/ 0 h 1921946"/>
              <a:gd name="connsiteX2" fmla="*/ 74046 w 4517606"/>
              <a:gd name="connsiteY2" fmla="*/ 15228 h 1921946"/>
              <a:gd name="connsiteX3" fmla="*/ 881966 w 4517606"/>
              <a:gd name="connsiteY3" fmla="*/ 740966 h 1921946"/>
              <a:gd name="connsiteX4" fmla="*/ 1689886 w 4517606"/>
              <a:gd name="connsiteY4" fmla="*/ 791173 h 1921946"/>
              <a:gd name="connsiteX5" fmla="*/ 2497806 w 4517606"/>
              <a:gd name="connsiteY5" fmla="*/ 1124371 h 1921946"/>
              <a:gd name="connsiteX6" fmla="*/ 3305726 w 4517606"/>
              <a:gd name="connsiteY6" fmla="*/ 273113 h 1921946"/>
              <a:gd name="connsiteX7" fmla="*/ 4113646 w 4517606"/>
              <a:gd name="connsiteY7" fmla="*/ 364401 h 1921946"/>
              <a:gd name="connsiteX8" fmla="*/ 4517606 w 4517606"/>
              <a:gd name="connsiteY8" fmla="*/ 616870 h 1921946"/>
              <a:gd name="connsiteX9" fmla="*/ 584039 w 4517606"/>
              <a:gd name="connsiteY9" fmla="*/ 1921946 h 1921946"/>
              <a:gd name="connsiteX0" fmla="*/ 494179 w 4635179"/>
              <a:gd name="connsiteY0" fmla="*/ 1836048 h 1921946"/>
              <a:gd name="connsiteX1" fmla="*/ 0 w 4635179"/>
              <a:gd name="connsiteY1" fmla="*/ 0 h 1921946"/>
              <a:gd name="connsiteX2" fmla="*/ 74046 w 4635179"/>
              <a:gd name="connsiteY2" fmla="*/ 15228 h 1921946"/>
              <a:gd name="connsiteX3" fmla="*/ 881966 w 4635179"/>
              <a:gd name="connsiteY3" fmla="*/ 740966 h 1921946"/>
              <a:gd name="connsiteX4" fmla="*/ 1689886 w 4635179"/>
              <a:gd name="connsiteY4" fmla="*/ 791173 h 1921946"/>
              <a:gd name="connsiteX5" fmla="*/ 2497806 w 4635179"/>
              <a:gd name="connsiteY5" fmla="*/ 1124371 h 1921946"/>
              <a:gd name="connsiteX6" fmla="*/ 3305726 w 4635179"/>
              <a:gd name="connsiteY6" fmla="*/ 273113 h 1921946"/>
              <a:gd name="connsiteX7" fmla="*/ 4113646 w 4635179"/>
              <a:gd name="connsiteY7" fmla="*/ 364401 h 1921946"/>
              <a:gd name="connsiteX8" fmla="*/ 4635179 w 4635179"/>
              <a:gd name="connsiteY8" fmla="*/ 981973 h 1921946"/>
              <a:gd name="connsiteX9" fmla="*/ 584039 w 4635179"/>
              <a:gd name="connsiteY9" fmla="*/ 1921946 h 1921946"/>
              <a:gd name="connsiteX0" fmla="*/ 494179 w 4635179"/>
              <a:gd name="connsiteY0" fmla="*/ 1836048 h 1836048"/>
              <a:gd name="connsiteX1" fmla="*/ 0 w 4635179"/>
              <a:gd name="connsiteY1" fmla="*/ 0 h 1836048"/>
              <a:gd name="connsiteX2" fmla="*/ 74046 w 4635179"/>
              <a:gd name="connsiteY2" fmla="*/ 15228 h 1836048"/>
              <a:gd name="connsiteX3" fmla="*/ 881966 w 4635179"/>
              <a:gd name="connsiteY3" fmla="*/ 740966 h 1836048"/>
              <a:gd name="connsiteX4" fmla="*/ 1689886 w 4635179"/>
              <a:gd name="connsiteY4" fmla="*/ 791173 h 1836048"/>
              <a:gd name="connsiteX5" fmla="*/ 2497806 w 4635179"/>
              <a:gd name="connsiteY5" fmla="*/ 1124371 h 1836048"/>
              <a:gd name="connsiteX6" fmla="*/ 3305726 w 4635179"/>
              <a:gd name="connsiteY6" fmla="*/ 273113 h 1836048"/>
              <a:gd name="connsiteX7" fmla="*/ 4113646 w 4635179"/>
              <a:gd name="connsiteY7" fmla="*/ 364401 h 1836048"/>
              <a:gd name="connsiteX8" fmla="*/ 4635179 w 4635179"/>
              <a:gd name="connsiteY8" fmla="*/ 981973 h 1836048"/>
              <a:gd name="connsiteX0" fmla="*/ 494179 w 4635179"/>
              <a:gd name="connsiteY0" fmla="*/ 1836048 h 1836048"/>
              <a:gd name="connsiteX1" fmla="*/ 0 w 4635179"/>
              <a:gd name="connsiteY1" fmla="*/ 0 h 1836048"/>
              <a:gd name="connsiteX2" fmla="*/ 881966 w 4635179"/>
              <a:gd name="connsiteY2" fmla="*/ 740966 h 1836048"/>
              <a:gd name="connsiteX3" fmla="*/ 1689886 w 4635179"/>
              <a:gd name="connsiteY3" fmla="*/ 791173 h 1836048"/>
              <a:gd name="connsiteX4" fmla="*/ 2497806 w 4635179"/>
              <a:gd name="connsiteY4" fmla="*/ 1124371 h 1836048"/>
              <a:gd name="connsiteX5" fmla="*/ 3305726 w 4635179"/>
              <a:gd name="connsiteY5" fmla="*/ 273113 h 1836048"/>
              <a:gd name="connsiteX6" fmla="*/ 4113646 w 4635179"/>
              <a:gd name="connsiteY6" fmla="*/ 364401 h 1836048"/>
              <a:gd name="connsiteX7" fmla="*/ 4635179 w 4635179"/>
              <a:gd name="connsiteY7" fmla="*/ 981973 h 1836048"/>
              <a:gd name="connsiteX0" fmla="*/ 0 w 4635179"/>
              <a:gd name="connsiteY0" fmla="*/ 0 h 1142257"/>
              <a:gd name="connsiteX1" fmla="*/ 881966 w 4635179"/>
              <a:gd name="connsiteY1" fmla="*/ 740966 h 1142257"/>
              <a:gd name="connsiteX2" fmla="*/ 1689886 w 4635179"/>
              <a:gd name="connsiteY2" fmla="*/ 791173 h 1142257"/>
              <a:gd name="connsiteX3" fmla="*/ 2497806 w 4635179"/>
              <a:gd name="connsiteY3" fmla="*/ 1124371 h 1142257"/>
              <a:gd name="connsiteX4" fmla="*/ 3305726 w 4635179"/>
              <a:gd name="connsiteY4" fmla="*/ 273113 h 1142257"/>
              <a:gd name="connsiteX5" fmla="*/ 4113646 w 4635179"/>
              <a:gd name="connsiteY5" fmla="*/ 364401 h 1142257"/>
              <a:gd name="connsiteX6" fmla="*/ 4635179 w 4635179"/>
              <a:gd name="connsiteY6" fmla="*/ 981973 h 114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35179" h="1142257">
                <a:moveTo>
                  <a:pt x="0" y="0"/>
                </a:moveTo>
                <a:lnTo>
                  <a:pt x="881966" y="740966"/>
                </a:lnTo>
                <a:cubicBezTo>
                  <a:pt x="1151273" y="889307"/>
                  <a:pt x="1420579" y="706730"/>
                  <a:pt x="1689886" y="791173"/>
                </a:cubicBezTo>
                <a:cubicBezTo>
                  <a:pt x="1959193" y="873329"/>
                  <a:pt x="2228499" y="1224789"/>
                  <a:pt x="2497806" y="1124371"/>
                </a:cubicBezTo>
                <a:cubicBezTo>
                  <a:pt x="2767112" y="1026238"/>
                  <a:pt x="3036419" y="478512"/>
                  <a:pt x="3305726" y="273113"/>
                </a:cubicBezTo>
                <a:cubicBezTo>
                  <a:pt x="3575033" y="67715"/>
                  <a:pt x="3844339" y="204647"/>
                  <a:pt x="4113646" y="364401"/>
                </a:cubicBezTo>
                <a:cubicBezTo>
                  <a:pt x="4248300" y="444278"/>
                  <a:pt x="4500526" y="894963"/>
                  <a:pt x="4635179" y="981973"/>
                </a:cubicBezTo>
              </a:path>
            </a:pathLst>
          </a:custGeom>
          <a:noFill/>
          <a:ln w="38100" cap="rnd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61AA091-AFDC-2DAF-1C95-D86A93C8CBBB}"/>
              </a:ext>
            </a:extLst>
          </p:cNvPr>
          <p:cNvSpPr/>
          <p:nvPr userDrawn="1"/>
        </p:nvSpPr>
        <p:spPr>
          <a:xfrm rot="17103863">
            <a:off x="9097879" y="4441976"/>
            <a:ext cx="4322113" cy="829932"/>
          </a:xfrm>
          <a:custGeom>
            <a:avLst/>
            <a:gdLst>
              <a:gd name="connsiteX0" fmla="*/ 4666469 w 4666469"/>
              <a:gd name="connsiteY0" fmla="*/ 713060 h 1836048"/>
              <a:gd name="connsiteX1" fmla="*/ 494179 w 4666469"/>
              <a:gd name="connsiteY1" fmla="*/ 1836048 h 1836048"/>
              <a:gd name="connsiteX2" fmla="*/ 0 w 4666469"/>
              <a:gd name="connsiteY2" fmla="*/ 0 h 1836048"/>
              <a:gd name="connsiteX3" fmla="*/ 74046 w 4666469"/>
              <a:gd name="connsiteY3" fmla="*/ 15228 h 1836048"/>
              <a:gd name="connsiteX4" fmla="*/ 881966 w 4666469"/>
              <a:gd name="connsiteY4" fmla="*/ 740966 h 1836048"/>
              <a:gd name="connsiteX5" fmla="*/ 1689886 w 4666469"/>
              <a:gd name="connsiteY5" fmla="*/ 791173 h 1836048"/>
              <a:gd name="connsiteX6" fmla="*/ 2497806 w 4666469"/>
              <a:gd name="connsiteY6" fmla="*/ 1124371 h 1836048"/>
              <a:gd name="connsiteX7" fmla="*/ 3305726 w 4666469"/>
              <a:gd name="connsiteY7" fmla="*/ 273113 h 1836048"/>
              <a:gd name="connsiteX8" fmla="*/ 4113646 w 4666469"/>
              <a:gd name="connsiteY8" fmla="*/ 364401 h 1836048"/>
              <a:gd name="connsiteX9" fmla="*/ 4517606 w 4666469"/>
              <a:gd name="connsiteY9" fmla="*/ 616870 h 1836048"/>
              <a:gd name="connsiteX0" fmla="*/ 4517606 w 4517606"/>
              <a:gd name="connsiteY0" fmla="*/ 616870 h 1836048"/>
              <a:gd name="connsiteX1" fmla="*/ 494179 w 4517606"/>
              <a:gd name="connsiteY1" fmla="*/ 1836048 h 1836048"/>
              <a:gd name="connsiteX2" fmla="*/ 0 w 4517606"/>
              <a:gd name="connsiteY2" fmla="*/ 0 h 1836048"/>
              <a:gd name="connsiteX3" fmla="*/ 74046 w 4517606"/>
              <a:gd name="connsiteY3" fmla="*/ 15228 h 1836048"/>
              <a:gd name="connsiteX4" fmla="*/ 881966 w 4517606"/>
              <a:gd name="connsiteY4" fmla="*/ 740966 h 1836048"/>
              <a:gd name="connsiteX5" fmla="*/ 1689886 w 4517606"/>
              <a:gd name="connsiteY5" fmla="*/ 791173 h 1836048"/>
              <a:gd name="connsiteX6" fmla="*/ 2497806 w 4517606"/>
              <a:gd name="connsiteY6" fmla="*/ 1124371 h 1836048"/>
              <a:gd name="connsiteX7" fmla="*/ 3305726 w 4517606"/>
              <a:gd name="connsiteY7" fmla="*/ 273113 h 1836048"/>
              <a:gd name="connsiteX8" fmla="*/ 4113646 w 4517606"/>
              <a:gd name="connsiteY8" fmla="*/ 364401 h 1836048"/>
              <a:gd name="connsiteX9" fmla="*/ 4517606 w 4517606"/>
              <a:gd name="connsiteY9" fmla="*/ 616870 h 1836048"/>
              <a:gd name="connsiteX0" fmla="*/ 494179 w 4517606"/>
              <a:gd name="connsiteY0" fmla="*/ 1836048 h 1921946"/>
              <a:gd name="connsiteX1" fmla="*/ 0 w 4517606"/>
              <a:gd name="connsiteY1" fmla="*/ 0 h 1921946"/>
              <a:gd name="connsiteX2" fmla="*/ 74046 w 4517606"/>
              <a:gd name="connsiteY2" fmla="*/ 15228 h 1921946"/>
              <a:gd name="connsiteX3" fmla="*/ 881966 w 4517606"/>
              <a:gd name="connsiteY3" fmla="*/ 740966 h 1921946"/>
              <a:gd name="connsiteX4" fmla="*/ 1689886 w 4517606"/>
              <a:gd name="connsiteY4" fmla="*/ 791173 h 1921946"/>
              <a:gd name="connsiteX5" fmla="*/ 2497806 w 4517606"/>
              <a:gd name="connsiteY5" fmla="*/ 1124371 h 1921946"/>
              <a:gd name="connsiteX6" fmla="*/ 3305726 w 4517606"/>
              <a:gd name="connsiteY6" fmla="*/ 273113 h 1921946"/>
              <a:gd name="connsiteX7" fmla="*/ 4113646 w 4517606"/>
              <a:gd name="connsiteY7" fmla="*/ 364401 h 1921946"/>
              <a:gd name="connsiteX8" fmla="*/ 4517606 w 4517606"/>
              <a:gd name="connsiteY8" fmla="*/ 616870 h 1921946"/>
              <a:gd name="connsiteX9" fmla="*/ 584039 w 4517606"/>
              <a:gd name="connsiteY9" fmla="*/ 1921946 h 1921946"/>
              <a:gd name="connsiteX0" fmla="*/ 494179 w 4635179"/>
              <a:gd name="connsiteY0" fmla="*/ 1836048 h 1921946"/>
              <a:gd name="connsiteX1" fmla="*/ 0 w 4635179"/>
              <a:gd name="connsiteY1" fmla="*/ 0 h 1921946"/>
              <a:gd name="connsiteX2" fmla="*/ 74046 w 4635179"/>
              <a:gd name="connsiteY2" fmla="*/ 15228 h 1921946"/>
              <a:gd name="connsiteX3" fmla="*/ 881966 w 4635179"/>
              <a:gd name="connsiteY3" fmla="*/ 740966 h 1921946"/>
              <a:gd name="connsiteX4" fmla="*/ 1689886 w 4635179"/>
              <a:gd name="connsiteY4" fmla="*/ 791173 h 1921946"/>
              <a:gd name="connsiteX5" fmla="*/ 2497806 w 4635179"/>
              <a:gd name="connsiteY5" fmla="*/ 1124371 h 1921946"/>
              <a:gd name="connsiteX6" fmla="*/ 3305726 w 4635179"/>
              <a:gd name="connsiteY6" fmla="*/ 273113 h 1921946"/>
              <a:gd name="connsiteX7" fmla="*/ 4113646 w 4635179"/>
              <a:gd name="connsiteY7" fmla="*/ 364401 h 1921946"/>
              <a:gd name="connsiteX8" fmla="*/ 4635179 w 4635179"/>
              <a:gd name="connsiteY8" fmla="*/ 981973 h 1921946"/>
              <a:gd name="connsiteX9" fmla="*/ 584039 w 4635179"/>
              <a:gd name="connsiteY9" fmla="*/ 1921946 h 1921946"/>
              <a:gd name="connsiteX0" fmla="*/ 494179 w 4635179"/>
              <a:gd name="connsiteY0" fmla="*/ 1836048 h 1836048"/>
              <a:gd name="connsiteX1" fmla="*/ 0 w 4635179"/>
              <a:gd name="connsiteY1" fmla="*/ 0 h 1836048"/>
              <a:gd name="connsiteX2" fmla="*/ 74046 w 4635179"/>
              <a:gd name="connsiteY2" fmla="*/ 15228 h 1836048"/>
              <a:gd name="connsiteX3" fmla="*/ 881966 w 4635179"/>
              <a:gd name="connsiteY3" fmla="*/ 740966 h 1836048"/>
              <a:gd name="connsiteX4" fmla="*/ 1689886 w 4635179"/>
              <a:gd name="connsiteY4" fmla="*/ 791173 h 1836048"/>
              <a:gd name="connsiteX5" fmla="*/ 2497806 w 4635179"/>
              <a:gd name="connsiteY5" fmla="*/ 1124371 h 1836048"/>
              <a:gd name="connsiteX6" fmla="*/ 3305726 w 4635179"/>
              <a:gd name="connsiteY6" fmla="*/ 273113 h 1836048"/>
              <a:gd name="connsiteX7" fmla="*/ 4113646 w 4635179"/>
              <a:gd name="connsiteY7" fmla="*/ 364401 h 1836048"/>
              <a:gd name="connsiteX8" fmla="*/ 4635179 w 4635179"/>
              <a:gd name="connsiteY8" fmla="*/ 981973 h 1836048"/>
              <a:gd name="connsiteX0" fmla="*/ 494179 w 4635179"/>
              <a:gd name="connsiteY0" fmla="*/ 1836048 h 1836048"/>
              <a:gd name="connsiteX1" fmla="*/ 0 w 4635179"/>
              <a:gd name="connsiteY1" fmla="*/ 0 h 1836048"/>
              <a:gd name="connsiteX2" fmla="*/ 881966 w 4635179"/>
              <a:gd name="connsiteY2" fmla="*/ 740966 h 1836048"/>
              <a:gd name="connsiteX3" fmla="*/ 1689886 w 4635179"/>
              <a:gd name="connsiteY3" fmla="*/ 791173 h 1836048"/>
              <a:gd name="connsiteX4" fmla="*/ 2497806 w 4635179"/>
              <a:gd name="connsiteY4" fmla="*/ 1124371 h 1836048"/>
              <a:gd name="connsiteX5" fmla="*/ 3305726 w 4635179"/>
              <a:gd name="connsiteY5" fmla="*/ 273113 h 1836048"/>
              <a:gd name="connsiteX6" fmla="*/ 4113646 w 4635179"/>
              <a:gd name="connsiteY6" fmla="*/ 364401 h 1836048"/>
              <a:gd name="connsiteX7" fmla="*/ 4635179 w 4635179"/>
              <a:gd name="connsiteY7" fmla="*/ 981973 h 1836048"/>
              <a:gd name="connsiteX0" fmla="*/ 0 w 4635179"/>
              <a:gd name="connsiteY0" fmla="*/ 0 h 1142257"/>
              <a:gd name="connsiteX1" fmla="*/ 881966 w 4635179"/>
              <a:gd name="connsiteY1" fmla="*/ 740966 h 1142257"/>
              <a:gd name="connsiteX2" fmla="*/ 1689886 w 4635179"/>
              <a:gd name="connsiteY2" fmla="*/ 791173 h 1142257"/>
              <a:gd name="connsiteX3" fmla="*/ 2497806 w 4635179"/>
              <a:gd name="connsiteY3" fmla="*/ 1124371 h 1142257"/>
              <a:gd name="connsiteX4" fmla="*/ 3305726 w 4635179"/>
              <a:gd name="connsiteY4" fmla="*/ 273113 h 1142257"/>
              <a:gd name="connsiteX5" fmla="*/ 4113646 w 4635179"/>
              <a:gd name="connsiteY5" fmla="*/ 364401 h 1142257"/>
              <a:gd name="connsiteX6" fmla="*/ 4635179 w 4635179"/>
              <a:gd name="connsiteY6" fmla="*/ 981973 h 1142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35179" h="1142257">
                <a:moveTo>
                  <a:pt x="0" y="0"/>
                </a:moveTo>
                <a:lnTo>
                  <a:pt x="881966" y="740966"/>
                </a:lnTo>
                <a:cubicBezTo>
                  <a:pt x="1151273" y="889307"/>
                  <a:pt x="1420579" y="706730"/>
                  <a:pt x="1689886" y="791173"/>
                </a:cubicBezTo>
                <a:cubicBezTo>
                  <a:pt x="1959193" y="873329"/>
                  <a:pt x="2228499" y="1224789"/>
                  <a:pt x="2497806" y="1124371"/>
                </a:cubicBezTo>
                <a:cubicBezTo>
                  <a:pt x="2767112" y="1026238"/>
                  <a:pt x="3036419" y="478512"/>
                  <a:pt x="3305726" y="273113"/>
                </a:cubicBezTo>
                <a:cubicBezTo>
                  <a:pt x="3575033" y="67715"/>
                  <a:pt x="3844339" y="204647"/>
                  <a:pt x="4113646" y="364401"/>
                </a:cubicBezTo>
                <a:cubicBezTo>
                  <a:pt x="4248300" y="444278"/>
                  <a:pt x="4500526" y="894963"/>
                  <a:pt x="4635179" y="981973"/>
                </a:cubicBezTo>
              </a:path>
            </a:pathLst>
          </a:custGeom>
          <a:noFill/>
          <a:ln w="38100" cap="rnd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E70EEF6-FF52-8409-BAED-10966891FBC3}"/>
              </a:ext>
            </a:extLst>
          </p:cNvPr>
          <p:cNvSpPr/>
          <p:nvPr userDrawn="1"/>
        </p:nvSpPr>
        <p:spPr>
          <a:xfrm rot="10137142">
            <a:off x="-104421" y="-323199"/>
            <a:ext cx="3478982" cy="1445017"/>
          </a:xfrm>
          <a:custGeom>
            <a:avLst/>
            <a:gdLst>
              <a:gd name="connsiteX0" fmla="*/ 3139316 w 3343663"/>
              <a:gd name="connsiteY0" fmla="*/ 1326605 h 1326605"/>
              <a:gd name="connsiteX1" fmla="*/ 0 w 3343663"/>
              <a:gd name="connsiteY1" fmla="*/ 713675 h 1326605"/>
              <a:gd name="connsiteX2" fmla="*/ 17850 w 3343663"/>
              <a:gd name="connsiteY2" fmla="*/ 662741 h 1326605"/>
              <a:gd name="connsiteX3" fmla="*/ 175706 w 3343663"/>
              <a:gd name="connsiteY3" fmla="*/ 507826 h 1326605"/>
              <a:gd name="connsiteX4" fmla="*/ 1173264 w 3343663"/>
              <a:gd name="connsiteY4" fmla="*/ 908681 h 1326605"/>
              <a:gd name="connsiteX5" fmla="*/ 1923971 w 3343663"/>
              <a:gd name="connsiteY5" fmla="*/ 432902 h 1326605"/>
              <a:gd name="connsiteX6" fmla="*/ 2984288 w 3343663"/>
              <a:gd name="connsiteY6" fmla="*/ 29813 h 1326605"/>
              <a:gd name="connsiteX7" fmla="*/ 3243781 w 3343663"/>
              <a:gd name="connsiteY7" fmla="*/ 182619 h 1326605"/>
              <a:gd name="connsiteX8" fmla="*/ 3343663 w 3343663"/>
              <a:gd name="connsiteY8" fmla="*/ 279979 h 132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3663" h="1326605">
                <a:moveTo>
                  <a:pt x="3139316" y="1326605"/>
                </a:moveTo>
                <a:lnTo>
                  <a:pt x="0" y="713675"/>
                </a:lnTo>
                <a:lnTo>
                  <a:pt x="17850" y="662741"/>
                </a:lnTo>
                <a:cubicBezTo>
                  <a:pt x="46495" y="603328"/>
                  <a:pt x="97220" y="550187"/>
                  <a:pt x="175706" y="507826"/>
                </a:cubicBezTo>
                <a:cubicBezTo>
                  <a:pt x="594299" y="281901"/>
                  <a:pt x="841293" y="998945"/>
                  <a:pt x="1173264" y="908681"/>
                </a:cubicBezTo>
                <a:cubicBezTo>
                  <a:pt x="1506817" y="818957"/>
                  <a:pt x="1622134" y="579380"/>
                  <a:pt x="1923971" y="432902"/>
                </a:cubicBezTo>
                <a:cubicBezTo>
                  <a:pt x="2225808" y="286424"/>
                  <a:pt x="2185696" y="-111311"/>
                  <a:pt x="2984288" y="29813"/>
                </a:cubicBezTo>
                <a:cubicBezTo>
                  <a:pt x="3068861" y="52244"/>
                  <a:pt x="3157293" y="107982"/>
                  <a:pt x="3243781" y="182619"/>
                </a:cubicBezTo>
                <a:lnTo>
                  <a:pt x="3343663" y="279979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154A603-7604-B85D-3F49-974EAF04CA09}"/>
              </a:ext>
            </a:extLst>
          </p:cNvPr>
          <p:cNvGrpSpPr/>
          <p:nvPr userDrawn="1"/>
        </p:nvGrpSpPr>
        <p:grpSpPr>
          <a:xfrm>
            <a:off x="11206208" y="4789081"/>
            <a:ext cx="738571" cy="744580"/>
            <a:chOff x="4041855" y="4691203"/>
            <a:chExt cx="738571" cy="74458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10013F2-B96B-A11F-7AB4-56434A714EA8}"/>
                </a:ext>
              </a:extLst>
            </p:cNvPr>
            <p:cNvSpPr/>
            <p:nvPr/>
          </p:nvSpPr>
          <p:spPr>
            <a:xfrm>
              <a:off x="4101961" y="5102491"/>
              <a:ext cx="152971" cy="2381"/>
            </a:xfrm>
            <a:custGeom>
              <a:avLst/>
              <a:gdLst>
                <a:gd name="connsiteX0" fmla="*/ 0 w 152971"/>
                <a:gd name="connsiteY0" fmla="*/ 0 h 2381"/>
                <a:gd name="connsiteX1" fmla="*/ 152971 w 152971"/>
                <a:gd name="connsiteY1" fmla="*/ 0 h 2381"/>
                <a:gd name="connsiteX2" fmla="*/ 152971 w 152971"/>
                <a:gd name="connsiteY2" fmla="*/ 2381 h 2381"/>
                <a:gd name="connsiteX3" fmla="*/ 0 w 152971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71" h="2381">
                  <a:moveTo>
                    <a:pt x="0" y="0"/>
                  </a:moveTo>
                  <a:lnTo>
                    <a:pt x="152971" y="0"/>
                  </a:lnTo>
                  <a:lnTo>
                    <a:pt x="152971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E2F3310-616D-9A8B-3955-8E101EBBB740}"/>
                </a:ext>
              </a:extLst>
            </p:cNvPr>
            <p:cNvSpPr/>
            <p:nvPr/>
          </p:nvSpPr>
          <p:spPr>
            <a:xfrm>
              <a:off x="4264458" y="5190978"/>
              <a:ext cx="345281" cy="2381"/>
            </a:xfrm>
            <a:custGeom>
              <a:avLst/>
              <a:gdLst>
                <a:gd name="connsiteX0" fmla="*/ 0 w 345281"/>
                <a:gd name="connsiteY0" fmla="*/ 0 h 2381"/>
                <a:gd name="connsiteX1" fmla="*/ 345281 w 345281"/>
                <a:gd name="connsiteY1" fmla="*/ 0 h 2381"/>
                <a:gd name="connsiteX2" fmla="*/ 345281 w 345281"/>
                <a:gd name="connsiteY2" fmla="*/ 2381 h 2381"/>
                <a:gd name="connsiteX3" fmla="*/ 0 w 345281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281" h="2381">
                  <a:moveTo>
                    <a:pt x="0" y="0"/>
                  </a:moveTo>
                  <a:lnTo>
                    <a:pt x="345281" y="0"/>
                  </a:lnTo>
                  <a:lnTo>
                    <a:pt x="345281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136B3DE-0D68-6C9C-A0AC-2EF00D2B5667}"/>
                </a:ext>
              </a:extLst>
            </p:cNvPr>
            <p:cNvSpPr/>
            <p:nvPr/>
          </p:nvSpPr>
          <p:spPr>
            <a:xfrm>
              <a:off x="4438165" y="4993611"/>
              <a:ext cx="192814" cy="442172"/>
            </a:xfrm>
            <a:custGeom>
              <a:avLst/>
              <a:gdLst>
                <a:gd name="connsiteX0" fmla="*/ 192815 w 192814"/>
                <a:gd name="connsiteY0" fmla="*/ 435206 h 442172"/>
                <a:gd name="connsiteX1" fmla="*/ 11840 w 192814"/>
                <a:gd name="connsiteY1" fmla="*/ 2390 h 442172"/>
                <a:gd name="connsiteX2" fmla="*/ 1743 w 192814"/>
                <a:gd name="connsiteY2" fmla="*/ 12582 h 442172"/>
                <a:gd name="connsiteX3" fmla="*/ 178432 w 192814"/>
                <a:gd name="connsiteY3" fmla="*/ 435206 h 442172"/>
                <a:gd name="connsiteX4" fmla="*/ 192719 w 192814"/>
                <a:gd name="connsiteY4" fmla="*/ 435206 h 44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814" h="442172">
                  <a:moveTo>
                    <a:pt x="192815" y="435206"/>
                  </a:moveTo>
                  <a:cubicBezTo>
                    <a:pt x="175663" y="276456"/>
                    <a:pt x="112793" y="126100"/>
                    <a:pt x="11840" y="2390"/>
                  </a:cubicBezTo>
                  <a:cubicBezTo>
                    <a:pt x="6029" y="-4658"/>
                    <a:pt x="-4067" y="5438"/>
                    <a:pt x="1743" y="12582"/>
                  </a:cubicBezTo>
                  <a:cubicBezTo>
                    <a:pt x="100174" y="133463"/>
                    <a:pt x="161537" y="280237"/>
                    <a:pt x="178432" y="435206"/>
                  </a:cubicBezTo>
                  <a:cubicBezTo>
                    <a:pt x="179384" y="444255"/>
                    <a:pt x="193672" y="444731"/>
                    <a:pt x="192719" y="4352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724E635-8FD5-BA96-29F4-13956A39D5D5}"/>
                </a:ext>
              </a:extLst>
            </p:cNvPr>
            <p:cNvSpPr/>
            <p:nvPr/>
          </p:nvSpPr>
          <p:spPr>
            <a:xfrm>
              <a:off x="4083286" y="5016956"/>
              <a:ext cx="385768" cy="110416"/>
            </a:xfrm>
            <a:custGeom>
              <a:avLst/>
              <a:gdLst>
                <a:gd name="connsiteX0" fmla="*/ 385769 w 385768"/>
                <a:gd name="connsiteY0" fmla="*/ 191 h 110416"/>
                <a:gd name="connsiteX1" fmla="*/ 206127 w 385768"/>
                <a:gd name="connsiteY1" fmla="*/ 97917 h 110416"/>
                <a:gd name="connsiteX2" fmla="*/ 9055 w 385768"/>
                <a:gd name="connsiteY2" fmla="*/ 76771 h 110416"/>
                <a:gd name="connsiteX3" fmla="*/ 387 w 385768"/>
                <a:gd name="connsiteY3" fmla="*/ 67246 h 110416"/>
                <a:gd name="connsiteX4" fmla="*/ 5435 w 385768"/>
                <a:gd name="connsiteY4" fmla="*/ 52673 h 110416"/>
                <a:gd name="connsiteX5" fmla="*/ 20009 w 385768"/>
                <a:gd name="connsiteY5" fmla="*/ 45625 h 110416"/>
                <a:gd name="connsiteX6" fmla="*/ 85350 w 385768"/>
                <a:gd name="connsiteY6" fmla="*/ 32861 h 110416"/>
                <a:gd name="connsiteX7" fmla="*/ 385483 w 385768"/>
                <a:gd name="connsiteY7" fmla="*/ 0 h 1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5768" h="110416">
                  <a:moveTo>
                    <a:pt x="385769" y="191"/>
                  </a:moveTo>
                  <a:cubicBezTo>
                    <a:pt x="329285" y="38767"/>
                    <a:pt x="271469" y="77915"/>
                    <a:pt x="206127" y="97917"/>
                  </a:cubicBezTo>
                  <a:cubicBezTo>
                    <a:pt x="140786" y="117920"/>
                    <a:pt x="65062" y="116015"/>
                    <a:pt x="9055" y="76771"/>
                  </a:cubicBezTo>
                  <a:cubicBezTo>
                    <a:pt x="5242" y="74580"/>
                    <a:pt x="2210" y="71249"/>
                    <a:pt x="387" y="67246"/>
                  </a:cubicBezTo>
                  <a:cubicBezTo>
                    <a:pt x="-897" y="61821"/>
                    <a:pt x="1070" y="56142"/>
                    <a:pt x="5435" y="52673"/>
                  </a:cubicBezTo>
                  <a:cubicBezTo>
                    <a:pt x="9714" y="49278"/>
                    <a:pt x="14691" y="46871"/>
                    <a:pt x="20009" y="45625"/>
                  </a:cubicBezTo>
                  <a:cubicBezTo>
                    <a:pt x="41421" y="39666"/>
                    <a:pt x="63269" y="35398"/>
                    <a:pt x="85350" y="32861"/>
                  </a:cubicBezTo>
                  <a:cubicBezTo>
                    <a:pt x="175647" y="20860"/>
                    <a:pt x="294900" y="3524"/>
                    <a:pt x="385483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B17BDAE-83C7-FBF8-83E6-D9CDB1B6614C}"/>
                </a:ext>
              </a:extLst>
            </p:cNvPr>
            <p:cNvSpPr/>
            <p:nvPr/>
          </p:nvSpPr>
          <p:spPr>
            <a:xfrm>
              <a:off x="4041855" y="4859275"/>
              <a:ext cx="422627" cy="164730"/>
            </a:xfrm>
            <a:custGeom>
              <a:avLst/>
              <a:gdLst>
                <a:gd name="connsiteX0" fmla="*/ 9433 w 422627"/>
                <a:gd name="connsiteY0" fmla="*/ 23284 h 164730"/>
                <a:gd name="connsiteX1" fmla="*/ 50390 w 422627"/>
                <a:gd name="connsiteY1" fmla="*/ 995 h 164730"/>
                <a:gd name="connsiteX2" fmla="*/ 149069 w 422627"/>
                <a:gd name="connsiteY2" fmla="*/ 26903 h 164730"/>
                <a:gd name="connsiteX3" fmla="*/ 410150 w 422627"/>
                <a:gd name="connsiteY3" fmla="*/ 156158 h 164730"/>
                <a:gd name="connsiteX4" fmla="*/ 422627 w 422627"/>
                <a:gd name="connsiteY4" fmla="*/ 164730 h 164730"/>
                <a:gd name="connsiteX5" fmla="*/ 264417 w 422627"/>
                <a:gd name="connsiteY5" fmla="*/ 148919 h 164730"/>
                <a:gd name="connsiteX6" fmla="*/ 32864 w 422627"/>
                <a:gd name="connsiteY6" fmla="*/ 91006 h 164730"/>
                <a:gd name="connsiteX7" fmla="*/ 4289 w 422627"/>
                <a:gd name="connsiteY7" fmla="*/ 68242 h 164730"/>
                <a:gd name="connsiteX8" fmla="*/ 9433 w 422627"/>
                <a:gd name="connsiteY8" fmla="*/ 23284 h 16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627" h="164730">
                  <a:moveTo>
                    <a:pt x="9433" y="23284"/>
                  </a:moveTo>
                  <a:cubicBezTo>
                    <a:pt x="19755" y="10917"/>
                    <a:pt x="34400" y="2946"/>
                    <a:pt x="50390" y="995"/>
                  </a:cubicBezTo>
                  <a:cubicBezTo>
                    <a:pt x="84585" y="-4148"/>
                    <a:pt x="118018" y="11568"/>
                    <a:pt x="149069" y="26903"/>
                  </a:cubicBezTo>
                  <a:lnTo>
                    <a:pt x="410150" y="156158"/>
                  </a:lnTo>
                  <a:lnTo>
                    <a:pt x="422627" y="164730"/>
                  </a:lnTo>
                  <a:cubicBezTo>
                    <a:pt x="369636" y="162431"/>
                    <a:pt x="316816" y="157152"/>
                    <a:pt x="264417" y="148919"/>
                  </a:cubicBezTo>
                  <a:cubicBezTo>
                    <a:pt x="185169" y="138251"/>
                    <a:pt x="104111" y="127392"/>
                    <a:pt x="32864" y="91006"/>
                  </a:cubicBezTo>
                  <a:cubicBezTo>
                    <a:pt x="21339" y="86341"/>
                    <a:pt x="11413" y="78433"/>
                    <a:pt x="4289" y="68242"/>
                  </a:cubicBezTo>
                  <a:cubicBezTo>
                    <a:pt x="-2929" y="53538"/>
                    <a:pt x="-920" y="35977"/>
                    <a:pt x="9433" y="232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257D092-6BE8-D72C-C828-62C0A589D1A7}"/>
                </a:ext>
              </a:extLst>
            </p:cNvPr>
            <p:cNvSpPr/>
            <p:nvPr/>
          </p:nvSpPr>
          <p:spPr>
            <a:xfrm>
              <a:off x="4228965" y="4701893"/>
              <a:ext cx="228564" cy="330874"/>
            </a:xfrm>
            <a:custGeom>
              <a:avLst/>
              <a:gdLst>
                <a:gd name="connsiteX0" fmla="*/ 15681 w 228564"/>
                <a:gd name="connsiteY0" fmla="*/ 7691 h 330874"/>
                <a:gd name="connsiteX1" fmla="*/ 73498 w 228564"/>
                <a:gd name="connsiteY1" fmla="*/ 7691 h 330874"/>
                <a:gd name="connsiteX2" fmla="*/ 198275 w 228564"/>
                <a:gd name="connsiteY2" fmla="*/ 143708 h 330874"/>
                <a:gd name="connsiteX3" fmla="*/ 228565 w 228564"/>
                <a:gd name="connsiteY3" fmla="*/ 329541 h 330874"/>
                <a:gd name="connsiteX4" fmla="*/ 225707 w 228564"/>
                <a:gd name="connsiteY4" fmla="*/ 330874 h 330874"/>
                <a:gd name="connsiteX5" fmla="*/ 15109 w 228564"/>
                <a:gd name="connsiteY5" fmla="*/ 88273 h 330874"/>
                <a:gd name="connsiteX6" fmla="*/ 346 w 228564"/>
                <a:gd name="connsiteY6" fmla="*/ 47220 h 330874"/>
                <a:gd name="connsiteX7" fmla="*/ 15681 w 228564"/>
                <a:gd name="connsiteY7" fmla="*/ 7691 h 33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564" h="330874">
                  <a:moveTo>
                    <a:pt x="15681" y="7691"/>
                  </a:moveTo>
                  <a:cubicBezTo>
                    <a:pt x="31778" y="-4596"/>
                    <a:pt x="54924" y="-310"/>
                    <a:pt x="73498" y="7691"/>
                  </a:cubicBezTo>
                  <a:cubicBezTo>
                    <a:pt x="131791" y="32075"/>
                    <a:pt x="174748" y="85034"/>
                    <a:pt x="198275" y="143708"/>
                  </a:cubicBezTo>
                  <a:cubicBezTo>
                    <a:pt x="221802" y="202382"/>
                    <a:pt x="227803" y="266390"/>
                    <a:pt x="228565" y="329541"/>
                  </a:cubicBezTo>
                  <a:lnTo>
                    <a:pt x="225707" y="330874"/>
                  </a:lnTo>
                  <a:cubicBezTo>
                    <a:pt x="170272" y="238768"/>
                    <a:pt x="68259" y="181713"/>
                    <a:pt x="15109" y="88273"/>
                  </a:cubicBezTo>
                  <a:cubicBezTo>
                    <a:pt x="7261" y="75825"/>
                    <a:pt x="2222" y="61815"/>
                    <a:pt x="346" y="47220"/>
                  </a:cubicBezTo>
                  <a:cubicBezTo>
                    <a:pt x="-1519" y="32303"/>
                    <a:pt x="4244" y="17448"/>
                    <a:pt x="15681" y="76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6AC792E-3F4F-ACEA-8581-7F8C7BBD9769}"/>
                </a:ext>
              </a:extLst>
            </p:cNvPr>
            <p:cNvSpPr/>
            <p:nvPr/>
          </p:nvSpPr>
          <p:spPr>
            <a:xfrm>
              <a:off x="4451814" y="4956503"/>
              <a:ext cx="217458" cy="109031"/>
            </a:xfrm>
            <a:custGeom>
              <a:avLst/>
              <a:gdLst>
                <a:gd name="connsiteX0" fmla="*/ 10382 w 217458"/>
                <a:gd name="connsiteY0" fmla="*/ 63882 h 109031"/>
                <a:gd name="connsiteX1" fmla="*/ 182689 w 217458"/>
                <a:gd name="connsiteY1" fmla="*/ 1494 h 109031"/>
                <a:gd name="connsiteX2" fmla="*/ 213169 w 217458"/>
                <a:gd name="connsiteY2" fmla="*/ 6447 h 109031"/>
                <a:gd name="connsiteX3" fmla="*/ 212407 w 217458"/>
                <a:gd name="connsiteY3" fmla="*/ 38260 h 109031"/>
                <a:gd name="connsiteX4" fmla="*/ 41879 w 217458"/>
                <a:gd name="connsiteY4" fmla="*/ 95768 h 109031"/>
                <a:gd name="connsiteX5" fmla="*/ 0 w 217458"/>
                <a:gd name="connsiteY5" fmla="*/ 62454 h 109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458" h="109031">
                  <a:moveTo>
                    <a:pt x="10382" y="63882"/>
                  </a:moveTo>
                  <a:cubicBezTo>
                    <a:pt x="64209" y="34219"/>
                    <a:pt x="122349" y="13167"/>
                    <a:pt x="182689" y="1494"/>
                  </a:cubicBezTo>
                  <a:cubicBezTo>
                    <a:pt x="193262" y="-602"/>
                    <a:pt x="206026" y="-1650"/>
                    <a:pt x="213169" y="6447"/>
                  </a:cubicBezTo>
                  <a:cubicBezTo>
                    <a:pt x="220313" y="14543"/>
                    <a:pt x="217456" y="28164"/>
                    <a:pt x="212407" y="38260"/>
                  </a:cubicBezTo>
                  <a:cubicBezTo>
                    <a:pt x="181198" y="101231"/>
                    <a:pt x="104849" y="126978"/>
                    <a:pt x="41879" y="95768"/>
                  </a:cubicBezTo>
                  <a:cubicBezTo>
                    <a:pt x="25716" y="87757"/>
                    <a:pt x="11441" y="76401"/>
                    <a:pt x="0" y="62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4F2AA06-5D83-1F36-1D36-3AFC1CC28455}"/>
                </a:ext>
              </a:extLst>
            </p:cNvPr>
            <p:cNvSpPr/>
            <p:nvPr/>
          </p:nvSpPr>
          <p:spPr>
            <a:xfrm>
              <a:off x="4438003" y="4691203"/>
              <a:ext cx="173197" cy="351756"/>
            </a:xfrm>
            <a:custGeom>
              <a:avLst/>
              <a:gdLst>
                <a:gd name="connsiteX0" fmla="*/ 2476 w 173197"/>
                <a:gd name="connsiteY0" fmla="*/ 340803 h 351756"/>
                <a:gd name="connsiteX1" fmla="*/ 42958 w 173197"/>
                <a:gd name="connsiteY1" fmla="*/ 80866 h 351756"/>
                <a:gd name="connsiteX2" fmla="*/ 44005 w 173197"/>
                <a:gd name="connsiteY2" fmla="*/ 34193 h 351756"/>
                <a:gd name="connsiteX3" fmla="*/ 73438 w 173197"/>
                <a:gd name="connsiteY3" fmla="*/ 760 h 351756"/>
                <a:gd name="connsiteX4" fmla="*/ 100393 w 173197"/>
                <a:gd name="connsiteY4" fmla="*/ 3618 h 351756"/>
                <a:gd name="connsiteX5" fmla="*/ 168878 w 173197"/>
                <a:gd name="connsiteY5" fmla="*/ 81818 h 351756"/>
                <a:gd name="connsiteX6" fmla="*/ 158401 w 173197"/>
                <a:gd name="connsiteY6" fmla="*/ 187164 h 351756"/>
                <a:gd name="connsiteX7" fmla="*/ 96488 w 173197"/>
                <a:gd name="connsiteY7" fmla="*/ 275080 h 351756"/>
                <a:gd name="connsiteX8" fmla="*/ 0 w 173197"/>
                <a:gd name="connsiteY8" fmla="*/ 351756 h 35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197" h="351756">
                  <a:moveTo>
                    <a:pt x="2476" y="340803"/>
                  </a:moveTo>
                  <a:cubicBezTo>
                    <a:pt x="35273" y="258284"/>
                    <a:pt x="49108" y="169450"/>
                    <a:pt x="42958" y="80866"/>
                  </a:cubicBezTo>
                  <a:cubicBezTo>
                    <a:pt x="40872" y="65348"/>
                    <a:pt x="41226" y="49601"/>
                    <a:pt x="44005" y="34193"/>
                  </a:cubicBezTo>
                  <a:cubicBezTo>
                    <a:pt x="46997" y="18521"/>
                    <a:pt x="58272" y="5715"/>
                    <a:pt x="73438" y="760"/>
                  </a:cubicBezTo>
                  <a:cubicBezTo>
                    <a:pt x="82512" y="-864"/>
                    <a:pt x="91861" y="127"/>
                    <a:pt x="100393" y="3618"/>
                  </a:cubicBezTo>
                  <a:cubicBezTo>
                    <a:pt x="134440" y="17196"/>
                    <a:pt x="159909" y="46278"/>
                    <a:pt x="168878" y="81818"/>
                  </a:cubicBezTo>
                  <a:cubicBezTo>
                    <a:pt x="177155" y="117124"/>
                    <a:pt x="173470" y="154180"/>
                    <a:pt x="158401" y="187164"/>
                  </a:cubicBezTo>
                  <a:cubicBezTo>
                    <a:pt x="143318" y="220012"/>
                    <a:pt x="122333" y="249811"/>
                    <a:pt x="96488" y="275080"/>
                  </a:cubicBezTo>
                  <a:cubicBezTo>
                    <a:pt x="67654" y="304568"/>
                    <a:pt x="35239" y="330328"/>
                    <a:pt x="0" y="3517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CFA55E0-ADCB-CE77-4540-B16187CC1EBA}"/>
                </a:ext>
              </a:extLst>
            </p:cNvPr>
            <p:cNvSpPr/>
            <p:nvPr/>
          </p:nvSpPr>
          <p:spPr>
            <a:xfrm>
              <a:off x="4320907" y="5010956"/>
              <a:ext cx="147881" cy="173859"/>
            </a:xfrm>
            <a:custGeom>
              <a:avLst/>
              <a:gdLst>
                <a:gd name="connsiteX0" fmla="*/ 10416 w 147881"/>
                <a:gd name="connsiteY0" fmla="*/ 112204 h 173859"/>
                <a:gd name="connsiteX1" fmla="*/ 34419 w 147881"/>
                <a:gd name="connsiteY1" fmla="*/ 91440 h 173859"/>
                <a:gd name="connsiteX2" fmla="*/ 147290 w 147881"/>
                <a:gd name="connsiteY2" fmla="*/ 0 h 173859"/>
                <a:gd name="connsiteX3" fmla="*/ 137003 w 147881"/>
                <a:gd name="connsiteY3" fmla="*/ 101632 h 173859"/>
                <a:gd name="connsiteX4" fmla="*/ 59946 w 147881"/>
                <a:gd name="connsiteY4" fmla="*/ 172593 h 173859"/>
                <a:gd name="connsiteX5" fmla="*/ 21846 w 147881"/>
                <a:gd name="connsiteY5" fmla="*/ 168592 h 173859"/>
                <a:gd name="connsiteX6" fmla="*/ 34 w 147881"/>
                <a:gd name="connsiteY6" fmla="*/ 140493 h 173859"/>
                <a:gd name="connsiteX7" fmla="*/ 10416 w 147881"/>
                <a:gd name="connsiteY7" fmla="*/ 112204 h 17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881" h="173859">
                  <a:moveTo>
                    <a:pt x="10416" y="112204"/>
                  </a:moveTo>
                  <a:cubicBezTo>
                    <a:pt x="17509" y="104298"/>
                    <a:pt x="25574" y="97321"/>
                    <a:pt x="34419" y="91440"/>
                  </a:cubicBezTo>
                  <a:cubicBezTo>
                    <a:pt x="69947" y="65532"/>
                    <a:pt x="111190" y="25336"/>
                    <a:pt x="147290" y="0"/>
                  </a:cubicBezTo>
                  <a:cubicBezTo>
                    <a:pt x="148528" y="35338"/>
                    <a:pt x="148909" y="68104"/>
                    <a:pt x="137003" y="101632"/>
                  </a:cubicBezTo>
                  <a:cubicBezTo>
                    <a:pt x="125097" y="135159"/>
                    <a:pt x="97189" y="166021"/>
                    <a:pt x="59946" y="172593"/>
                  </a:cubicBezTo>
                  <a:cubicBezTo>
                    <a:pt x="47135" y="175180"/>
                    <a:pt x="33840" y="173784"/>
                    <a:pt x="21846" y="168592"/>
                  </a:cubicBezTo>
                  <a:cubicBezTo>
                    <a:pt x="10249" y="163571"/>
                    <a:pt x="2022" y="152973"/>
                    <a:pt x="34" y="140493"/>
                  </a:cubicBezTo>
                  <a:cubicBezTo>
                    <a:pt x="-398" y="130060"/>
                    <a:pt x="3337" y="119882"/>
                    <a:pt x="10416" y="112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EA595A3-CD7A-5ACC-5AFA-3FC0FD776CF6}"/>
                </a:ext>
              </a:extLst>
            </p:cNvPr>
            <p:cNvSpPr/>
            <p:nvPr/>
          </p:nvSpPr>
          <p:spPr>
            <a:xfrm>
              <a:off x="4432853" y="4986588"/>
              <a:ext cx="50774" cy="45801"/>
            </a:xfrm>
            <a:custGeom>
              <a:avLst/>
              <a:gdLst>
                <a:gd name="connsiteX0" fmla="*/ 49917 w 50774"/>
                <a:gd name="connsiteY0" fmla="*/ 22367 h 45801"/>
                <a:gd name="connsiteX1" fmla="*/ 33725 w 50774"/>
                <a:gd name="connsiteY1" fmla="*/ 3317 h 45801"/>
                <a:gd name="connsiteX2" fmla="*/ 9531 w 50774"/>
                <a:gd name="connsiteY2" fmla="*/ 3317 h 45801"/>
                <a:gd name="connsiteX3" fmla="*/ 6 w 50774"/>
                <a:gd name="connsiteY3" fmla="*/ 23129 h 45801"/>
                <a:gd name="connsiteX4" fmla="*/ 3150 w 50774"/>
                <a:gd name="connsiteY4" fmla="*/ 45798 h 45801"/>
                <a:gd name="connsiteX5" fmla="*/ 50775 w 50774"/>
                <a:gd name="connsiteY5" fmla="*/ 22271 h 4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74" h="45801">
                  <a:moveTo>
                    <a:pt x="49917" y="22367"/>
                  </a:moveTo>
                  <a:cubicBezTo>
                    <a:pt x="46671" y="14464"/>
                    <a:pt x="41002" y="7794"/>
                    <a:pt x="33725" y="3317"/>
                  </a:cubicBezTo>
                  <a:cubicBezTo>
                    <a:pt x="26267" y="-1106"/>
                    <a:pt x="16990" y="-1106"/>
                    <a:pt x="9531" y="3317"/>
                  </a:cubicBezTo>
                  <a:cubicBezTo>
                    <a:pt x="3573" y="8180"/>
                    <a:pt x="83" y="15438"/>
                    <a:pt x="6" y="23129"/>
                  </a:cubicBezTo>
                  <a:cubicBezTo>
                    <a:pt x="-93" y="30800"/>
                    <a:pt x="967" y="38443"/>
                    <a:pt x="3150" y="45798"/>
                  </a:cubicBezTo>
                  <a:cubicBezTo>
                    <a:pt x="21865" y="45987"/>
                    <a:pt x="39552" y="37250"/>
                    <a:pt x="50775" y="2227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C00BBDE-1EFD-FEDE-2FE9-356D8C2732DB}"/>
                </a:ext>
              </a:extLst>
            </p:cNvPr>
            <p:cNvSpPr/>
            <p:nvPr/>
          </p:nvSpPr>
          <p:spPr>
            <a:xfrm>
              <a:off x="4558685" y="5098560"/>
              <a:ext cx="221741" cy="111947"/>
            </a:xfrm>
            <a:custGeom>
              <a:avLst/>
              <a:gdLst>
                <a:gd name="connsiteX0" fmla="*/ 91345 w 221741"/>
                <a:gd name="connsiteY0" fmla="*/ 16313 h 111947"/>
                <a:gd name="connsiteX1" fmla="*/ 221742 w 221741"/>
                <a:gd name="connsiteY1" fmla="*/ 8313 h 111947"/>
                <a:gd name="connsiteX2" fmla="*/ 0 w 221741"/>
                <a:gd name="connsiteY2" fmla="*/ 109754 h 111947"/>
                <a:gd name="connsiteX3" fmla="*/ 91345 w 221741"/>
                <a:gd name="connsiteY3" fmla="*/ 16314 h 11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741" h="111947">
                  <a:moveTo>
                    <a:pt x="91345" y="16313"/>
                  </a:moveTo>
                  <a:cubicBezTo>
                    <a:pt x="132367" y="-2221"/>
                    <a:pt x="178762" y="-5067"/>
                    <a:pt x="221742" y="8313"/>
                  </a:cubicBezTo>
                  <a:cubicBezTo>
                    <a:pt x="182594" y="84036"/>
                    <a:pt x="84391" y="121755"/>
                    <a:pt x="0" y="109754"/>
                  </a:cubicBezTo>
                  <a:cubicBezTo>
                    <a:pt x="17955" y="68457"/>
                    <a:pt x="50465" y="35200"/>
                    <a:pt x="91345" y="16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31C876C-E40D-5032-1BE0-2253FC0EF7B9}"/>
                </a:ext>
              </a:extLst>
            </p:cNvPr>
            <p:cNvSpPr/>
            <p:nvPr/>
          </p:nvSpPr>
          <p:spPr>
            <a:xfrm>
              <a:off x="4470483" y="5247485"/>
              <a:ext cx="127539" cy="55159"/>
            </a:xfrm>
            <a:custGeom>
              <a:avLst/>
              <a:gdLst>
                <a:gd name="connsiteX0" fmla="*/ 71533 w 127539"/>
                <a:gd name="connsiteY0" fmla="*/ 4643 h 55159"/>
                <a:gd name="connsiteX1" fmla="*/ 127540 w 127539"/>
                <a:gd name="connsiteY1" fmla="*/ 49506 h 55159"/>
                <a:gd name="connsiteX2" fmla="*/ 0 w 127539"/>
                <a:gd name="connsiteY2" fmla="*/ 8929 h 55159"/>
                <a:gd name="connsiteX3" fmla="*/ 71533 w 127539"/>
                <a:gd name="connsiteY3" fmla="*/ 4643 h 5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9" h="55159">
                  <a:moveTo>
                    <a:pt x="71533" y="4643"/>
                  </a:moveTo>
                  <a:cubicBezTo>
                    <a:pt x="95074" y="12219"/>
                    <a:pt x="115008" y="28186"/>
                    <a:pt x="127540" y="49506"/>
                  </a:cubicBezTo>
                  <a:cubicBezTo>
                    <a:pt x="83725" y="65889"/>
                    <a:pt x="29813" y="44934"/>
                    <a:pt x="0" y="8929"/>
                  </a:cubicBezTo>
                  <a:cubicBezTo>
                    <a:pt x="22503" y="-1259"/>
                    <a:pt x="47974" y="-2786"/>
                    <a:pt x="71533" y="46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88B85B8-7B40-FDAD-D15E-46C74E6BB616}"/>
              </a:ext>
            </a:extLst>
          </p:cNvPr>
          <p:cNvSpPr/>
          <p:nvPr userDrawn="1"/>
        </p:nvSpPr>
        <p:spPr>
          <a:xfrm>
            <a:off x="9057213" y="5186179"/>
            <a:ext cx="2765798" cy="1671821"/>
          </a:xfrm>
          <a:custGeom>
            <a:avLst/>
            <a:gdLst>
              <a:gd name="connsiteX0" fmla="*/ 1169289 w 2765798"/>
              <a:gd name="connsiteY0" fmla="*/ 742 h 1671821"/>
              <a:gd name="connsiteX1" fmla="*/ 1319289 w 2765798"/>
              <a:gd name="connsiteY1" fmla="*/ 1114 h 1671821"/>
              <a:gd name="connsiteX2" fmla="*/ 2356978 w 2765798"/>
              <a:gd name="connsiteY2" fmla="*/ 297950 h 1671821"/>
              <a:gd name="connsiteX3" fmla="*/ 2754546 w 2765798"/>
              <a:gd name="connsiteY3" fmla="*/ 1171799 h 1671821"/>
              <a:gd name="connsiteX4" fmla="*/ 2755092 w 2765798"/>
              <a:gd name="connsiteY4" fmla="*/ 1571148 h 1671821"/>
              <a:gd name="connsiteX5" fmla="*/ 2738271 w 2765798"/>
              <a:gd name="connsiteY5" fmla="*/ 1671821 h 1671821"/>
              <a:gd name="connsiteX6" fmla="*/ 162175 w 2765798"/>
              <a:gd name="connsiteY6" fmla="*/ 1671821 h 1671821"/>
              <a:gd name="connsiteX7" fmla="*/ 115185 w 2765798"/>
              <a:gd name="connsiteY7" fmla="*/ 1581652 h 1671821"/>
              <a:gd name="connsiteX8" fmla="*/ 6219 w 2765798"/>
              <a:gd name="connsiteY8" fmla="*/ 1120307 h 1671821"/>
              <a:gd name="connsiteX9" fmla="*/ 272478 w 2765798"/>
              <a:gd name="connsiteY9" fmla="*/ 255545 h 1671821"/>
              <a:gd name="connsiteX10" fmla="*/ 1169289 w 2765798"/>
              <a:gd name="connsiteY10" fmla="*/ 742 h 1671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65798" h="1671821">
                <a:moveTo>
                  <a:pt x="1169289" y="742"/>
                </a:moveTo>
                <a:cubicBezTo>
                  <a:pt x="1219241" y="-376"/>
                  <a:pt x="1269365" y="-211"/>
                  <a:pt x="1319289" y="1114"/>
                </a:cubicBezTo>
                <a:cubicBezTo>
                  <a:pt x="1718680" y="11716"/>
                  <a:pt x="2107131" y="95011"/>
                  <a:pt x="2356978" y="297950"/>
                </a:cubicBezTo>
                <a:cubicBezTo>
                  <a:pt x="2606827" y="499375"/>
                  <a:pt x="2719897" y="821956"/>
                  <a:pt x="2754546" y="1171799"/>
                </a:cubicBezTo>
                <a:cubicBezTo>
                  <a:pt x="2768224" y="1303558"/>
                  <a:pt x="2770618" y="1439363"/>
                  <a:pt x="2755092" y="1571148"/>
                </a:cubicBezTo>
                <a:lnTo>
                  <a:pt x="2738271" y="1671821"/>
                </a:lnTo>
                <a:lnTo>
                  <a:pt x="162175" y="1671821"/>
                </a:lnTo>
                <a:lnTo>
                  <a:pt x="115185" y="1581652"/>
                </a:lnTo>
                <a:cubicBezTo>
                  <a:pt x="54546" y="1435316"/>
                  <a:pt x="19896" y="1280841"/>
                  <a:pt x="6219" y="1120307"/>
                </a:cubicBezTo>
                <a:cubicBezTo>
                  <a:pt x="-21138" y="800753"/>
                  <a:pt x="37221" y="458484"/>
                  <a:pt x="272478" y="255545"/>
                </a:cubicBezTo>
                <a:cubicBezTo>
                  <a:pt x="478330" y="79299"/>
                  <a:pt x="819620" y="8569"/>
                  <a:pt x="1169289" y="742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0EBF87B5-D1B4-9479-9257-425943CFEDD4}"/>
              </a:ext>
            </a:extLst>
          </p:cNvPr>
          <p:cNvSpPr/>
          <p:nvPr userDrawn="1"/>
        </p:nvSpPr>
        <p:spPr>
          <a:xfrm rot="10137142">
            <a:off x="-104436" y="-293499"/>
            <a:ext cx="3343663" cy="1326605"/>
          </a:xfrm>
          <a:custGeom>
            <a:avLst/>
            <a:gdLst>
              <a:gd name="connsiteX0" fmla="*/ 3139316 w 3343663"/>
              <a:gd name="connsiteY0" fmla="*/ 1326605 h 1326605"/>
              <a:gd name="connsiteX1" fmla="*/ 0 w 3343663"/>
              <a:gd name="connsiteY1" fmla="*/ 713675 h 1326605"/>
              <a:gd name="connsiteX2" fmla="*/ 17850 w 3343663"/>
              <a:gd name="connsiteY2" fmla="*/ 662741 h 1326605"/>
              <a:gd name="connsiteX3" fmla="*/ 175706 w 3343663"/>
              <a:gd name="connsiteY3" fmla="*/ 507826 h 1326605"/>
              <a:gd name="connsiteX4" fmla="*/ 1173264 w 3343663"/>
              <a:gd name="connsiteY4" fmla="*/ 908681 h 1326605"/>
              <a:gd name="connsiteX5" fmla="*/ 1923971 w 3343663"/>
              <a:gd name="connsiteY5" fmla="*/ 432902 h 1326605"/>
              <a:gd name="connsiteX6" fmla="*/ 2984288 w 3343663"/>
              <a:gd name="connsiteY6" fmla="*/ 29813 h 1326605"/>
              <a:gd name="connsiteX7" fmla="*/ 3243781 w 3343663"/>
              <a:gd name="connsiteY7" fmla="*/ 182619 h 1326605"/>
              <a:gd name="connsiteX8" fmla="*/ 3343663 w 3343663"/>
              <a:gd name="connsiteY8" fmla="*/ 279979 h 132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3663" h="1326605">
                <a:moveTo>
                  <a:pt x="3139316" y="1326605"/>
                </a:moveTo>
                <a:lnTo>
                  <a:pt x="0" y="713675"/>
                </a:lnTo>
                <a:lnTo>
                  <a:pt x="17850" y="662741"/>
                </a:lnTo>
                <a:cubicBezTo>
                  <a:pt x="46495" y="603328"/>
                  <a:pt x="97220" y="550187"/>
                  <a:pt x="175706" y="507826"/>
                </a:cubicBezTo>
                <a:cubicBezTo>
                  <a:pt x="594299" y="281901"/>
                  <a:pt x="841293" y="998945"/>
                  <a:pt x="1173264" y="908681"/>
                </a:cubicBezTo>
                <a:cubicBezTo>
                  <a:pt x="1506817" y="818957"/>
                  <a:pt x="1622134" y="579380"/>
                  <a:pt x="1923971" y="432902"/>
                </a:cubicBezTo>
                <a:cubicBezTo>
                  <a:pt x="2225808" y="286424"/>
                  <a:pt x="2185696" y="-111311"/>
                  <a:pt x="2984288" y="29813"/>
                </a:cubicBezTo>
                <a:cubicBezTo>
                  <a:pt x="3068861" y="52244"/>
                  <a:pt x="3157293" y="107982"/>
                  <a:pt x="3243781" y="182619"/>
                </a:cubicBezTo>
                <a:lnTo>
                  <a:pt x="3343663" y="279979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75D1AE2-F477-2B1B-2E07-462CE51B090E}"/>
              </a:ext>
            </a:extLst>
          </p:cNvPr>
          <p:cNvSpPr/>
          <p:nvPr userDrawn="1"/>
        </p:nvSpPr>
        <p:spPr>
          <a:xfrm>
            <a:off x="6368525" y="0"/>
            <a:ext cx="4542965" cy="834557"/>
          </a:xfrm>
          <a:custGeom>
            <a:avLst/>
            <a:gdLst>
              <a:gd name="connsiteX0" fmla="*/ 0 w 4542965"/>
              <a:gd name="connsiteY0" fmla="*/ 0 h 834557"/>
              <a:gd name="connsiteX1" fmla="*/ 4542965 w 4542965"/>
              <a:gd name="connsiteY1" fmla="*/ 0 h 834557"/>
              <a:gd name="connsiteX2" fmla="*/ 4469522 w 4542965"/>
              <a:gd name="connsiteY2" fmla="*/ 74467 h 834557"/>
              <a:gd name="connsiteX3" fmla="*/ 3730932 w 4542965"/>
              <a:gd name="connsiteY3" fmla="*/ 502466 h 834557"/>
              <a:gd name="connsiteX4" fmla="*/ 2303864 w 4542965"/>
              <a:gd name="connsiteY4" fmla="*/ 832577 h 834557"/>
              <a:gd name="connsiteX5" fmla="*/ 925221 w 4542965"/>
              <a:gd name="connsiteY5" fmla="*/ 423465 h 834557"/>
              <a:gd name="connsiteX6" fmla="*/ 39174 w 4542965"/>
              <a:gd name="connsiteY6" fmla="*/ 26573 h 83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2965" h="834557">
                <a:moveTo>
                  <a:pt x="0" y="0"/>
                </a:moveTo>
                <a:lnTo>
                  <a:pt x="4542965" y="0"/>
                </a:lnTo>
                <a:lnTo>
                  <a:pt x="4469522" y="74467"/>
                </a:lnTo>
                <a:cubicBezTo>
                  <a:pt x="4289714" y="233987"/>
                  <a:pt x="4017555" y="378146"/>
                  <a:pt x="3730932" y="502466"/>
                </a:cubicBezTo>
                <a:cubicBezTo>
                  <a:pt x="3269486" y="702790"/>
                  <a:pt x="2765311" y="853739"/>
                  <a:pt x="2303864" y="832577"/>
                </a:cubicBezTo>
                <a:cubicBezTo>
                  <a:pt x="1842417" y="812827"/>
                  <a:pt x="1420849" y="623789"/>
                  <a:pt x="925221" y="423465"/>
                </a:cubicBezTo>
                <a:cubicBezTo>
                  <a:pt x="615454" y="298263"/>
                  <a:pt x="276757" y="169754"/>
                  <a:pt x="39174" y="26573"/>
                </a:cubicBez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402E878-607F-8A91-E14D-245EDB4A8346}"/>
              </a:ext>
            </a:extLst>
          </p:cNvPr>
          <p:cNvSpPr/>
          <p:nvPr userDrawn="1"/>
        </p:nvSpPr>
        <p:spPr>
          <a:xfrm rot="1500958">
            <a:off x="-317944" y="5496759"/>
            <a:ext cx="3945004" cy="2028346"/>
          </a:xfrm>
          <a:custGeom>
            <a:avLst/>
            <a:gdLst>
              <a:gd name="connsiteX0" fmla="*/ 0 w 3945004"/>
              <a:gd name="connsiteY0" fmla="*/ 699885 h 2028346"/>
              <a:gd name="connsiteX1" fmla="*/ 8181 w 3945004"/>
              <a:gd name="connsiteY1" fmla="*/ 702714 h 2028346"/>
              <a:gd name="connsiteX2" fmla="*/ 806767 w 3945004"/>
              <a:gd name="connsiteY2" fmla="*/ 712947 h 2028346"/>
              <a:gd name="connsiteX3" fmla="*/ 1719438 w 3945004"/>
              <a:gd name="connsiteY3" fmla="*/ 1095050 h 2028346"/>
              <a:gd name="connsiteX4" fmla="*/ 2632108 w 3945004"/>
              <a:gd name="connsiteY4" fmla="*/ 118851 h 2028346"/>
              <a:gd name="connsiteX5" fmla="*/ 3544779 w 3945004"/>
              <a:gd name="connsiteY5" fmla="*/ 223538 h 2028346"/>
              <a:gd name="connsiteX6" fmla="*/ 3772946 w 3945004"/>
              <a:gd name="connsiteY6" fmla="*/ 365232 h 2028346"/>
              <a:gd name="connsiteX7" fmla="*/ 3945004 w 3945004"/>
              <a:gd name="connsiteY7" fmla="*/ 476707 h 2028346"/>
              <a:gd name="connsiteX8" fmla="*/ 619923 w 3945004"/>
              <a:gd name="connsiteY8" fmla="*/ 2028346 h 202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45004" h="2028346">
                <a:moveTo>
                  <a:pt x="0" y="699885"/>
                </a:moveTo>
                <a:lnTo>
                  <a:pt x="8181" y="702714"/>
                </a:lnTo>
                <a:cubicBezTo>
                  <a:pt x="274376" y="777926"/>
                  <a:pt x="540572" y="628216"/>
                  <a:pt x="806767" y="712947"/>
                </a:cubicBezTo>
                <a:cubicBezTo>
                  <a:pt x="1110991" y="807162"/>
                  <a:pt x="1415214" y="1210207"/>
                  <a:pt x="1719438" y="1095050"/>
                </a:cubicBezTo>
                <a:cubicBezTo>
                  <a:pt x="2023662" y="982513"/>
                  <a:pt x="2327885" y="354396"/>
                  <a:pt x="2632108" y="118851"/>
                </a:cubicBezTo>
                <a:cubicBezTo>
                  <a:pt x="2936332" y="-116693"/>
                  <a:pt x="3240555" y="40337"/>
                  <a:pt x="3544779" y="223538"/>
                </a:cubicBezTo>
                <a:cubicBezTo>
                  <a:pt x="3620835" y="269338"/>
                  <a:pt x="3696891" y="316774"/>
                  <a:pt x="3772946" y="365232"/>
                </a:cubicBezTo>
                <a:lnTo>
                  <a:pt x="3945004" y="476707"/>
                </a:lnTo>
                <a:lnTo>
                  <a:pt x="619923" y="2028346"/>
                </a:lnTo>
                <a:close/>
              </a:path>
            </a:pathLst>
          </a:custGeom>
          <a:solidFill>
            <a:schemeClr val="accent2"/>
          </a:solidFill>
          <a:ln w="9525" cap="rnd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8E2DB898-87EC-1571-E906-901A267BBCE1}"/>
              </a:ext>
            </a:extLst>
          </p:cNvPr>
          <p:cNvSpPr/>
          <p:nvPr userDrawn="1"/>
        </p:nvSpPr>
        <p:spPr>
          <a:xfrm rot="17103863">
            <a:off x="9853840" y="4365012"/>
            <a:ext cx="3944147" cy="1589714"/>
          </a:xfrm>
          <a:custGeom>
            <a:avLst/>
            <a:gdLst>
              <a:gd name="connsiteX0" fmla="*/ 3944147 w 3944147"/>
              <a:gd name="connsiteY0" fmla="*/ 643181 h 1589714"/>
              <a:gd name="connsiteX1" fmla="*/ 427448 w 3944147"/>
              <a:gd name="connsiteY1" fmla="*/ 1589714 h 1589714"/>
              <a:gd name="connsiteX2" fmla="*/ 0 w 3944147"/>
              <a:gd name="connsiteY2" fmla="*/ 1597 h 1589714"/>
              <a:gd name="connsiteX3" fmla="*/ 17443 w 3944147"/>
              <a:gd name="connsiteY3" fmla="*/ 0 h 1589714"/>
              <a:gd name="connsiteX4" fmla="*/ 99979 w 3944147"/>
              <a:gd name="connsiteY4" fmla="*/ 17026 h 1589714"/>
              <a:gd name="connsiteX5" fmla="*/ 761989 w 3944147"/>
              <a:gd name="connsiteY5" fmla="*/ 613529 h 1589714"/>
              <a:gd name="connsiteX6" fmla="*/ 1423999 w 3944147"/>
              <a:gd name="connsiteY6" fmla="*/ 654796 h 1589714"/>
              <a:gd name="connsiteX7" fmla="*/ 2086009 w 3944147"/>
              <a:gd name="connsiteY7" fmla="*/ 928660 h 1589714"/>
              <a:gd name="connsiteX8" fmla="*/ 2748019 w 3944147"/>
              <a:gd name="connsiteY8" fmla="*/ 228989 h 1589714"/>
              <a:gd name="connsiteX9" fmla="*/ 3410029 w 3944147"/>
              <a:gd name="connsiteY9" fmla="*/ 304021 h 1589714"/>
              <a:gd name="connsiteX10" fmla="*/ 3741034 w 3944147"/>
              <a:gd name="connsiteY10" fmla="*/ 511531 h 15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44147" h="1589714">
                <a:moveTo>
                  <a:pt x="3944147" y="643181"/>
                </a:moveTo>
                <a:lnTo>
                  <a:pt x="427448" y="1589714"/>
                </a:lnTo>
                <a:lnTo>
                  <a:pt x="0" y="1597"/>
                </a:lnTo>
                <a:lnTo>
                  <a:pt x="17443" y="0"/>
                </a:lnTo>
                <a:cubicBezTo>
                  <a:pt x="44811" y="1315"/>
                  <a:pt x="72395" y="6708"/>
                  <a:pt x="99979" y="17026"/>
                </a:cubicBezTo>
                <a:cubicBezTo>
                  <a:pt x="320649" y="97683"/>
                  <a:pt x="541319" y="491601"/>
                  <a:pt x="761989" y="613529"/>
                </a:cubicBezTo>
                <a:cubicBezTo>
                  <a:pt x="982659" y="735454"/>
                  <a:pt x="1203329" y="585390"/>
                  <a:pt x="1423999" y="654796"/>
                </a:cubicBezTo>
                <a:cubicBezTo>
                  <a:pt x="1644669" y="722322"/>
                  <a:pt x="1865339" y="1011196"/>
                  <a:pt x="2086009" y="928660"/>
                </a:cubicBezTo>
                <a:cubicBezTo>
                  <a:pt x="2306679" y="848002"/>
                  <a:pt x="2527349" y="397811"/>
                  <a:pt x="2748019" y="228989"/>
                </a:cubicBezTo>
                <a:cubicBezTo>
                  <a:pt x="2968689" y="60167"/>
                  <a:pt x="3189359" y="172715"/>
                  <a:pt x="3410029" y="304021"/>
                </a:cubicBezTo>
                <a:cubicBezTo>
                  <a:pt x="3520364" y="369674"/>
                  <a:pt x="3630699" y="440016"/>
                  <a:pt x="3741034" y="511531"/>
                </a:cubicBezTo>
                <a:close/>
              </a:path>
            </a:pathLst>
          </a:custGeom>
          <a:solidFill>
            <a:schemeClr val="accent3"/>
          </a:solidFill>
          <a:ln w="9525" cap="rnd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558F421-9434-12BB-CC6A-BB554416D65C}"/>
              </a:ext>
            </a:extLst>
          </p:cNvPr>
          <p:cNvGrpSpPr/>
          <p:nvPr userDrawn="1"/>
        </p:nvGrpSpPr>
        <p:grpSpPr>
          <a:xfrm>
            <a:off x="918826" y="5310603"/>
            <a:ext cx="399647" cy="366796"/>
            <a:chOff x="7516903" y="3731229"/>
            <a:chExt cx="399647" cy="366796"/>
          </a:xfrm>
          <a:solidFill>
            <a:schemeClr val="accent2"/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A28552D-22AA-E414-EB2A-18C05DEA2C0B}"/>
                </a:ext>
              </a:extLst>
            </p:cNvPr>
            <p:cNvSpPr/>
            <p:nvPr/>
          </p:nvSpPr>
          <p:spPr>
            <a:xfrm>
              <a:off x="7516903" y="3791988"/>
              <a:ext cx="226750" cy="306037"/>
            </a:xfrm>
            <a:custGeom>
              <a:avLst/>
              <a:gdLst>
                <a:gd name="connsiteX0" fmla="*/ 224655 w 226750"/>
                <a:gd name="connsiteY0" fmla="*/ 169122 h 306037"/>
                <a:gd name="connsiteX1" fmla="*/ 132930 w 226750"/>
                <a:gd name="connsiteY1" fmla="*/ 24818 h 306037"/>
                <a:gd name="connsiteX2" fmla="*/ 77685 w 226750"/>
                <a:gd name="connsiteY2" fmla="*/ 1291 h 306037"/>
                <a:gd name="connsiteX3" fmla="*/ 20535 w 226750"/>
                <a:gd name="connsiteY3" fmla="*/ 13769 h 306037"/>
                <a:gd name="connsiteX4" fmla="*/ 1485 w 226750"/>
                <a:gd name="connsiteY4" fmla="*/ 67204 h 306037"/>
                <a:gd name="connsiteX5" fmla="*/ 32631 w 226750"/>
                <a:gd name="connsiteY5" fmla="*/ 112924 h 306037"/>
                <a:gd name="connsiteX6" fmla="*/ 55587 w 226750"/>
                <a:gd name="connsiteY6" fmla="*/ 166074 h 306037"/>
                <a:gd name="connsiteX7" fmla="*/ 99592 w 226750"/>
                <a:gd name="connsiteY7" fmla="*/ 198364 h 306037"/>
                <a:gd name="connsiteX8" fmla="*/ 82066 w 226750"/>
                <a:gd name="connsiteY8" fmla="*/ 234749 h 306037"/>
                <a:gd name="connsiteX9" fmla="*/ 83019 w 226750"/>
                <a:gd name="connsiteY9" fmla="*/ 274564 h 306037"/>
                <a:gd name="connsiteX10" fmla="*/ 143026 w 226750"/>
                <a:gd name="connsiteY10" fmla="*/ 305329 h 306037"/>
                <a:gd name="connsiteX11" fmla="*/ 202557 w 226750"/>
                <a:gd name="connsiteY11" fmla="*/ 266372 h 306037"/>
                <a:gd name="connsiteX12" fmla="*/ 226751 w 226750"/>
                <a:gd name="connsiteY12" fmla="*/ 199697 h 306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750" h="306037">
                  <a:moveTo>
                    <a:pt x="224655" y="169122"/>
                  </a:moveTo>
                  <a:cubicBezTo>
                    <a:pt x="222179" y="109972"/>
                    <a:pt x="182460" y="57203"/>
                    <a:pt x="132930" y="24818"/>
                  </a:cubicBezTo>
                  <a:cubicBezTo>
                    <a:pt x="116358" y="13206"/>
                    <a:pt x="97540" y="5192"/>
                    <a:pt x="77685" y="1291"/>
                  </a:cubicBezTo>
                  <a:cubicBezTo>
                    <a:pt x="57731" y="-2460"/>
                    <a:pt x="37109" y="2042"/>
                    <a:pt x="20535" y="13769"/>
                  </a:cubicBezTo>
                  <a:cubicBezTo>
                    <a:pt x="4069" y="26168"/>
                    <a:pt x="-3423" y="47186"/>
                    <a:pt x="1485" y="67204"/>
                  </a:cubicBezTo>
                  <a:cubicBezTo>
                    <a:pt x="6819" y="85016"/>
                    <a:pt x="22630" y="97304"/>
                    <a:pt x="32631" y="112924"/>
                  </a:cubicBezTo>
                  <a:cubicBezTo>
                    <a:pt x="42632" y="128545"/>
                    <a:pt x="47014" y="148738"/>
                    <a:pt x="55587" y="166074"/>
                  </a:cubicBezTo>
                  <a:cubicBezTo>
                    <a:pt x="64159" y="183410"/>
                    <a:pt x="80352" y="199602"/>
                    <a:pt x="99592" y="198364"/>
                  </a:cubicBezTo>
                  <a:cubicBezTo>
                    <a:pt x="92144" y="209651"/>
                    <a:pt x="86249" y="221889"/>
                    <a:pt x="82066" y="234749"/>
                  </a:cubicBezTo>
                  <a:cubicBezTo>
                    <a:pt x="77895" y="247750"/>
                    <a:pt x="78231" y="261777"/>
                    <a:pt x="83019" y="274564"/>
                  </a:cubicBezTo>
                  <a:cubicBezTo>
                    <a:pt x="94195" y="296785"/>
                    <a:pt x="118460" y="309225"/>
                    <a:pt x="143026" y="305329"/>
                  </a:cubicBezTo>
                  <a:cubicBezTo>
                    <a:pt x="167230" y="300702"/>
                    <a:pt x="188627" y="286700"/>
                    <a:pt x="202557" y="266372"/>
                  </a:cubicBezTo>
                  <a:cubicBezTo>
                    <a:pt x="217131" y="246751"/>
                    <a:pt x="217797" y="222748"/>
                    <a:pt x="226751" y="1996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1532732-EBFA-9A34-BF42-F6D5CF0F8835}"/>
                </a:ext>
              </a:extLst>
            </p:cNvPr>
            <p:cNvSpPr/>
            <p:nvPr/>
          </p:nvSpPr>
          <p:spPr>
            <a:xfrm>
              <a:off x="7630497" y="3838618"/>
              <a:ext cx="84296" cy="104489"/>
            </a:xfrm>
            <a:custGeom>
              <a:avLst/>
              <a:gdLst>
                <a:gd name="connsiteX0" fmla="*/ 84011 w 84296"/>
                <a:gd name="connsiteY0" fmla="*/ 103061 h 104489"/>
                <a:gd name="connsiteX1" fmla="*/ 10382 w 84296"/>
                <a:gd name="connsiteY1" fmla="*/ 1524 h 104489"/>
                <a:gd name="connsiteX2" fmla="*/ 5810 w 84296"/>
                <a:gd name="connsiteY2" fmla="*/ 0 h 104489"/>
                <a:gd name="connsiteX3" fmla="*/ 0 w 84296"/>
                <a:gd name="connsiteY3" fmla="*/ 8763 h 104489"/>
                <a:gd name="connsiteX4" fmla="*/ 11811 w 84296"/>
                <a:gd name="connsiteY4" fmla="*/ 34862 h 104489"/>
                <a:gd name="connsiteX5" fmla="*/ 48863 w 84296"/>
                <a:gd name="connsiteY5" fmla="*/ 71152 h 104489"/>
                <a:gd name="connsiteX6" fmla="*/ 84296 w 84296"/>
                <a:gd name="connsiteY6" fmla="*/ 104489 h 10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296" h="104489">
                  <a:moveTo>
                    <a:pt x="84011" y="103061"/>
                  </a:moveTo>
                  <a:cubicBezTo>
                    <a:pt x="74861" y="60357"/>
                    <a:pt x="48128" y="23491"/>
                    <a:pt x="10382" y="1524"/>
                  </a:cubicBezTo>
                  <a:cubicBezTo>
                    <a:pt x="9014" y="633"/>
                    <a:pt x="7440" y="108"/>
                    <a:pt x="5810" y="0"/>
                  </a:cubicBezTo>
                  <a:cubicBezTo>
                    <a:pt x="2000" y="0"/>
                    <a:pt x="0" y="4858"/>
                    <a:pt x="0" y="8763"/>
                  </a:cubicBezTo>
                  <a:cubicBezTo>
                    <a:pt x="944" y="18529"/>
                    <a:pt x="5098" y="27706"/>
                    <a:pt x="11811" y="34862"/>
                  </a:cubicBezTo>
                  <a:cubicBezTo>
                    <a:pt x="22656" y="48405"/>
                    <a:pt x="35097" y="60590"/>
                    <a:pt x="48863" y="71152"/>
                  </a:cubicBezTo>
                  <a:cubicBezTo>
                    <a:pt x="61817" y="80677"/>
                    <a:pt x="76486" y="90202"/>
                    <a:pt x="84296" y="10448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71A8850-8931-1C6C-0B73-21E3B0E32B98}"/>
                </a:ext>
              </a:extLst>
            </p:cNvPr>
            <p:cNvSpPr/>
            <p:nvPr/>
          </p:nvSpPr>
          <p:spPr>
            <a:xfrm>
              <a:off x="7585394" y="3832403"/>
              <a:ext cx="40626" cy="32885"/>
            </a:xfrm>
            <a:custGeom>
              <a:avLst/>
              <a:gdLst>
                <a:gd name="connsiteX0" fmla="*/ 40626 w 40626"/>
                <a:gd name="connsiteY0" fmla="*/ 32886 h 32885"/>
                <a:gd name="connsiteX1" fmla="*/ 12527 w 40626"/>
                <a:gd name="connsiteY1" fmla="*/ 21170 h 32885"/>
                <a:gd name="connsiteX2" fmla="*/ 3764 w 40626"/>
                <a:gd name="connsiteY2" fmla="*/ 16312 h 32885"/>
                <a:gd name="connsiteX3" fmla="*/ 49 w 40626"/>
                <a:gd name="connsiteY3" fmla="*/ 7454 h 32885"/>
                <a:gd name="connsiteX4" fmla="*/ 7383 w 40626"/>
                <a:gd name="connsiteY4" fmla="*/ 215 h 32885"/>
                <a:gd name="connsiteX5" fmla="*/ 18051 w 40626"/>
                <a:gd name="connsiteY5" fmla="*/ 1929 h 32885"/>
                <a:gd name="connsiteX6" fmla="*/ 39578 w 40626"/>
                <a:gd name="connsiteY6" fmla="*/ 29837 h 32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26" h="32885">
                  <a:moveTo>
                    <a:pt x="40626" y="32886"/>
                  </a:moveTo>
                  <a:lnTo>
                    <a:pt x="12527" y="21170"/>
                  </a:lnTo>
                  <a:cubicBezTo>
                    <a:pt x="9343" y="20079"/>
                    <a:pt x="6376" y="18435"/>
                    <a:pt x="3764" y="16312"/>
                  </a:cubicBezTo>
                  <a:cubicBezTo>
                    <a:pt x="1110" y="14175"/>
                    <a:pt x="-286" y="10844"/>
                    <a:pt x="49" y="7454"/>
                  </a:cubicBezTo>
                  <a:cubicBezTo>
                    <a:pt x="865" y="3813"/>
                    <a:pt x="3732" y="983"/>
                    <a:pt x="7383" y="215"/>
                  </a:cubicBezTo>
                  <a:cubicBezTo>
                    <a:pt x="11031" y="-365"/>
                    <a:pt x="14769" y="236"/>
                    <a:pt x="18051" y="1929"/>
                  </a:cubicBezTo>
                  <a:cubicBezTo>
                    <a:pt x="28171" y="8535"/>
                    <a:pt x="35758" y="18372"/>
                    <a:pt x="39578" y="2983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5D9E832-74AD-2E82-16ED-C52BEC4B25A2}"/>
                </a:ext>
              </a:extLst>
            </p:cNvPr>
            <p:cNvSpPr/>
            <p:nvPr/>
          </p:nvSpPr>
          <p:spPr>
            <a:xfrm>
              <a:off x="7547171" y="3850809"/>
              <a:ext cx="121521" cy="64200"/>
            </a:xfrm>
            <a:custGeom>
              <a:avLst/>
              <a:gdLst>
                <a:gd name="connsiteX0" fmla="*/ 121522 w 121521"/>
                <a:gd name="connsiteY0" fmla="*/ 64200 h 64200"/>
                <a:gd name="connsiteX1" fmla="*/ 32939 w 121521"/>
                <a:gd name="connsiteY1" fmla="*/ 42198 h 64200"/>
                <a:gd name="connsiteX2" fmla="*/ 8555 w 121521"/>
                <a:gd name="connsiteY2" fmla="*/ 32673 h 64200"/>
                <a:gd name="connsiteX3" fmla="*/ 1221 w 121521"/>
                <a:gd name="connsiteY3" fmla="*/ 9527 h 64200"/>
                <a:gd name="connsiteX4" fmla="*/ 17985 w 121521"/>
                <a:gd name="connsiteY4" fmla="*/ 2 h 64200"/>
                <a:gd name="connsiteX5" fmla="*/ 37511 w 121521"/>
                <a:gd name="connsiteY5" fmla="*/ 4955 h 64200"/>
                <a:gd name="connsiteX6" fmla="*/ 121522 w 121521"/>
                <a:gd name="connsiteY6" fmla="*/ 63819 h 6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521" h="64200">
                  <a:moveTo>
                    <a:pt x="121522" y="64200"/>
                  </a:moveTo>
                  <a:cubicBezTo>
                    <a:pt x="92089" y="57152"/>
                    <a:pt x="62467" y="48389"/>
                    <a:pt x="32939" y="42198"/>
                  </a:cubicBezTo>
                  <a:cubicBezTo>
                    <a:pt x="24198" y="40899"/>
                    <a:pt x="15862" y="37643"/>
                    <a:pt x="8555" y="32673"/>
                  </a:cubicBezTo>
                  <a:cubicBezTo>
                    <a:pt x="1116" y="27535"/>
                    <a:pt x="-1902" y="18012"/>
                    <a:pt x="1221" y="9527"/>
                  </a:cubicBezTo>
                  <a:cubicBezTo>
                    <a:pt x="4671" y="3550"/>
                    <a:pt x="11084" y="-94"/>
                    <a:pt x="17985" y="2"/>
                  </a:cubicBezTo>
                  <a:cubicBezTo>
                    <a:pt x="24782" y="177"/>
                    <a:pt x="31453" y="1870"/>
                    <a:pt x="37511" y="4955"/>
                  </a:cubicBezTo>
                  <a:cubicBezTo>
                    <a:pt x="68944" y="18766"/>
                    <a:pt x="95519" y="41436"/>
                    <a:pt x="121522" y="63819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B85DCFC-1B0E-B608-7F7D-18692AF36391}"/>
                </a:ext>
              </a:extLst>
            </p:cNvPr>
            <p:cNvSpPr/>
            <p:nvPr/>
          </p:nvSpPr>
          <p:spPr>
            <a:xfrm>
              <a:off x="7574019" y="3913999"/>
              <a:ext cx="140774" cy="42137"/>
            </a:xfrm>
            <a:custGeom>
              <a:avLst/>
              <a:gdLst>
                <a:gd name="connsiteX0" fmla="*/ 140775 w 140774"/>
                <a:gd name="connsiteY0" fmla="*/ 39205 h 42137"/>
                <a:gd name="connsiteX1" fmla="*/ 73433 w 140774"/>
                <a:gd name="connsiteY1" fmla="*/ 41967 h 42137"/>
                <a:gd name="connsiteX2" fmla="*/ 9329 w 140774"/>
                <a:gd name="connsiteY2" fmla="*/ 26346 h 42137"/>
                <a:gd name="connsiteX3" fmla="*/ 1138 w 140774"/>
                <a:gd name="connsiteY3" fmla="*/ 16821 h 42137"/>
                <a:gd name="connsiteX4" fmla="*/ 2281 w 140774"/>
                <a:gd name="connsiteY4" fmla="*/ 4629 h 42137"/>
                <a:gd name="connsiteX5" fmla="*/ 15807 w 140774"/>
                <a:gd name="connsiteY5" fmla="*/ 57 h 42137"/>
                <a:gd name="connsiteX6" fmla="*/ 140775 w 140774"/>
                <a:gd name="connsiteY6" fmla="*/ 39300 h 4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774" h="42137">
                  <a:moveTo>
                    <a:pt x="140775" y="39205"/>
                  </a:moveTo>
                  <a:cubicBezTo>
                    <a:pt x="118291" y="38605"/>
                    <a:pt x="95792" y="39528"/>
                    <a:pt x="73433" y="41967"/>
                  </a:cubicBezTo>
                  <a:cubicBezTo>
                    <a:pt x="51049" y="42920"/>
                    <a:pt x="27046" y="40158"/>
                    <a:pt x="9329" y="26346"/>
                  </a:cubicBezTo>
                  <a:cubicBezTo>
                    <a:pt x="5874" y="23874"/>
                    <a:pt x="3065" y="20607"/>
                    <a:pt x="1138" y="16821"/>
                  </a:cubicBezTo>
                  <a:cubicBezTo>
                    <a:pt x="-718" y="12850"/>
                    <a:pt x="-281" y="8186"/>
                    <a:pt x="2281" y="4629"/>
                  </a:cubicBezTo>
                  <a:cubicBezTo>
                    <a:pt x="5972" y="1316"/>
                    <a:pt x="10862" y="-337"/>
                    <a:pt x="15807" y="57"/>
                  </a:cubicBezTo>
                  <a:cubicBezTo>
                    <a:pt x="60629" y="-847"/>
                    <a:pt x="104516" y="12935"/>
                    <a:pt x="140775" y="3930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A73298E-BCA5-F04F-3A21-4EECEEA098E7}"/>
                </a:ext>
              </a:extLst>
            </p:cNvPr>
            <p:cNvSpPr/>
            <p:nvPr/>
          </p:nvSpPr>
          <p:spPr>
            <a:xfrm>
              <a:off x="7548572" y="3807837"/>
              <a:ext cx="29908" cy="29908"/>
            </a:xfrm>
            <a:custGeom>
              <a:avLst/>
              <a:gdLst>
                <a:gd name="connsiteX0" fmla="*/ 11 w 29908"/>
                <a:gd name="connsiteY0" fmla="*/ 14398 h 29908"/>
                <a:gd name="connsiteX1" fmla="*/ 14398 w 29908"/>
                <a:gd name="connsiteY1" fmla="*/ 29898 h 29908"/>
                <a:gd name="connsiteX2" fmla="*/ 29898 w 29908"/>
                <a:gd name="connsiteY2" fmla="*/ 15511 h 29908"/>
                <a:gd name="connsiteX3" fmla="*/ 15631 w 29908"/>
                <a:gd name="connsiteY3" fmla="*/ 16 h 29908"/>
                <a:gd name="connsiteX4" fmla="*/ 15 w 29908"/>
                <a:gd name="connsiteY4" fmla="*/ 14278 h 29908"/>
                <a:gd name="connsiteX5" fmla="*/ 11 w 29908"/>
                <a:gd name="connsiteY5" fmla="*/ 14398 h 29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08" h="29908">
                  <a:moveTo>
                    <a:pt x="11" y="14398"/>
                  </a:moveTo>
                  <a:cubicBezTo>
                    <a:pt x="-297" y="22652"/>
                    <a:pt x="6145" y="29591"/>
                    <a:pt x="14398" y="29898"/>
                  </a:cubicBezTo>
                  <a:cubicBezTo>
                    <a:pt x="22652" y="30206"/>
                    <a:pt x="29591" y="23764"/>
                    <a:pt x="29898" y="15511"/>
                  </a:cubicBezTo>
                  <a:cubicBezTo>
                    <a:pt x="30204" y="7304"/>
                    <a:pt x="23835" y="387"/>
                    <a:pt x="15631" y="16"/>
                  </a:cubicBezTo>
                  <a:cubicBezTo>
                    <a:pt x="7381" y="-358"/>
                    <a:pt x="389" y="6027"/>
                    <a:pt x="15" y="14278"/>
                  </a:cubicBezTo>
                  <a:cubicBezTo>
                    <a:pt x="14" y="14318"/>
                    <a:pt x="12" y="14358"/>
                    <a:pt x="11" y="143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F7AE301-22B6-0FE8-7168-2306D569B0C2}"/>
                </a:ext>
              </a:extLst>
            </p:cNvPr>
            <p:cNvSpPr/>
            <p:nvPr/>
          </p:nvSpPr>
          <p:spPr>
            <a:xfrm>
              <a:off x="7617067" y="3965492"/>
              <a:ext cx="82105" cy="56959"/>
            </a:xfrm>
            <a:custGeom>
              <a:avLst/>
              <a:gdLst>
                <a:gd name="connsiteX0" fmla="*/ 80963 w 82105"/>
                <a:gd name="connsiteY0" fmla="*/ 381 h 56959"/>
                <a:gd name="connsiteX1" fmla="*/ 1429 w 82105"/>
                <a:gd name="connsiteY1" fmla="*/ 48863 h 56959"/>
                <a:gd name="connsiteX2" fmla="*/ 0 w 82105"/>
                <a:gd name="connsiteY2" fmla="*/ 52102 h 56959"/>
                <a:gd name="connsiteX3" fmla="*/ 6096 w 82105"/>
                <a:gd name="connsiteY3" fmla="*/ 56960 h 56959"/>
                <a:gd name="connsiteX4" fmla="*/ 26194 w 82105"/>
                <a:gd name="connsiteY4" fmla="*/ 49721 h 56959"/>
                <a:gd name="connsiteX5" fmla="*/ 55340 w 82105"/>
                <a:gd name="connsiteY5" fmla="*/ 24384 h 56959"/>
                <a:gd name="connsiteX6" fmla="*/ 82105 w 82105"/>
                <a:gd name="connsiteY6" fmla="*/ 0 h 5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105" h="56959">
                  <a:moveTo>
                    <a:pt x="80963" y="381"/>
                  </a:moveTo>
                  <a:cubicBezTo>
                    <a:pt x="48811" y="4632"/>
                    <a:pt x="19938" y="22232"/>
                    <a:pt x="1429" y="48863"/>
                  </a:cubicBezTo>
                  <a:cubicBezTo>
                    <a:pt x="633" y="49771"/>
                    <a:pt x="134" y="50902"/>
                    <a:pt x="0" y="52102"/>
                  </a:cubicBezTo>
                  <a:cubicBezTo>
                    <a:pt x="0" y="54959"/>
                    <a:pt x="3238" y="56674"/>
                    <a:pt x="6096" y="56960"/>
                  </a:cubicBezTo>
                  <a:cubicBezTo>
                    <a:pt x="13412" y="56838"/>
                    <a:pt x="20481" y="54292"/>
                    <a:pt x="26194" y="49721"/>
                  </a:cubicBezTo>
                  <a:cubicBezTo>
                    <a:pt x="36894" y="42479"/>
                    <a:pt x="46680" y="33972"/>
                    <a:pt x="55340" y="24384"/>
                  </a:cubicBezTo>
                  <a:cubicBezTo>
                    <a:pt x="62452" y="14468"/>
                    <a:pt x="71572" y="6160"/>
                    <a:pt x="82105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7520C3A-30F3-5E14-B991-71049EB6C771}"/>
                </a:ext>
              </a:extLst>
            </p:cNvPr>
            <p:cNvSpPr/>
            <p:nvPr/>
          </p:nvSpPr>
          <p:spPr>
            <a:xfrm>
              <a:off x="7614147" y="4023594"/>
              <a:ext cx="26161" cy="28769"/>
            </a:xfrm>
            <a:custGeom>
              <a:avLst/>
              <a:gdLst>
                <a:gd name="connsiteX0" fmla="*/ 26162 w 26161"/>
                <a:gd name="connsiteY0" fmla="*/ 0 h 28769"/>
                <a:gd name="connsiteX1" fmla="*/ 15874 w 26161"/>
                <a:gd name="connsiteY1" fmla="*/ 20193 h 28769"/>
                <a:gd name="connsiteX2" fmla="*/ 11779 w 26161"/>
                <a:gd name="connsiteY2" fmla="*/ 26384 h 28769"/>
                <a:gd name="connsiteX3" fmla="*/ 4921 w 26161"/>
                <a:gd name="connsiteY3" fmla="*/ 28670 h 28769"/>
                <a:gd name="connsiteX4" fmla="*/ 63 w 26161"/>
                <a:gd name="connsiteY4" fmla="*/ 22765 h 28769"/>
                <a:gd name="connsiteX5" fmla="*/ 1968 w 26161"/>
                <a:gd name="connsiteY5" fmla="*/ 14954 h 28769"/>
                <a:gd name="connsiteX6" fmla="*/ 23875 w 26161"/>
                <a:gd name="connsiteY6" fmla="*/ 571 h 2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1" h="28769">
                  <a:moveTo>
                    <a:pt x="26162" y="0"/>
                  </a:moveTo>
                  <a:lnTo>
                    <a:pt x="15874" y="20193"/>
                  </a:lnTo>
                  <a:cubicBezTo>
                    <a:pt x="14860" y="22469"/>
                    <a:pt x="13476" y="24561"/>
                    <a:pt x="11779" y="26384"/>
                  </a:cubicBezTo>
                  <a:cubicBezTo>
                    <a:pt x="10004" y="28222"/>
                    <a:pt x="7443" y="29076"/>
                    <a:pt x="4921" y="28670"/>
                  </a:cubicBezTo>
                  <a:cubicBezTo>
                    <a:pt x="2296" y="27807"/>
                    <a:pt x="403" y="25507"/>
                    <a:pt x="63" y="22765"/>
                  </a:cubicBezTo>
                  <a:cubicBezTo>
                    <a:pt x="-219" y="20019"/>
                    <a:pt x="454" y="17261"/>
                    <a:pt x="1968" y="14954"/>
                  </a:cubicBezTo>
                  <a:cubicBezTo>
                    <a:pt x="7417" y="7802"/>
                    <a:pt x="15147" y="2728"/>
                    <a:pt x="23875" y="57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33A47E7-CE72-A85B-86E1-567BF765578C}"/>
                </a:ext>
              </a:extLst>
            </p:cNvPr>
            <p:cNvSpPr/>
            <p:nvPr/>
          </p:nvSpPr>
          <p:spPr>
            <a:xfrm>
              <a:off x="7635355" y="3996733"/>
              <a:ext cx="36671" cy="75371"/>
            </a:xfrm>
            <a:custGeom>
              <a:avLst/>
              <a:gdLst>
                <a:gd name="connsiteX0" fmla="*/ 36671 w 36671"/>
                <a:gd name="connsiteY0" fmla="*/ 0 h 75371"/>
                <a:gd name="connsiteX1" fmla="*/ 25241 w 36671"/>
                <a:gd name="connsiteY1" fmla="*/ 54674 h 75371"/>
                <a:gd name="connsiteX2" fmla="*/ 20193 w 36671"/>
                <a:gd name="connsiteY2" fmla="*/ 69818 h 75371"/>
                <a:gd name="connsiteX3" fmla="*/ 6191 w 36671"/>
                <a:gd name="connsiteY3" fmla="*/ 74771 h 75371"/>
                <a:gd name="connsiteX4" fmla="*/ 0 w 36671"/>
                <a:gd name="connsiteY4" fmla="*/ 64675 h 75371"/>
                <a:gd name="connsiteX5" fmla="*/ 2572 w 36671"/>
                <a:gd name="connsiteY5" fmla="*/ 52673 h 75371"/>
                <a:gd name="connsiteX6" fmla="*/ 36671 w 36671"/>
                <a:gd name="connsiteY6" fmla="*/ 0 h 7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71" h="75371">
                  <a:moveTo>
                    <a:pt x="36671" y="0"/>
                  </a:moveTo>
                  <a:cubicBezTo>
                    <a:pt x="33052" y="18098"/>
                    <a:pt x="28384" y="36481"/>
                    <a:pt x="25241" y="54674"/>
                  </a:cubicBezTo>
                  <a:cubicBezTo>
                    <a:pt x="24694" y="60032"/>
                    <a:pt x="22970" y="65204"/>
                    <a:pt x="20193" y="69818"/>
                  </a:cubicBezTo>
                  <a:cubicBezTo>
                    <a:pt x="17186" y="74450"/>
                    <a:pt x="11441" y="76482"/>
                    <a:pt x="6191" y="74771"/>
                  </a:cubicBezTo>
                  <a:cubicBezTo>
                    <a:pt x="2481" y="72744"/>
                    <a:pt x="125" y="68901"/>
                    <a:pt x="0" y="64675"/>
                  </a:cubicBezTo>
                  <a:cubicBezTo>
                    <a:pt x="-1" y="60538"/>
                    <a:pt x="875" y="56447"/>
                    <a:pt x="2572" y="52673"/>
                  </a:cubicBezTo>
                  <a:cubicBezTo>
                    <a:pt x="11244" y="33511"/>
                    <a:pt x="22738" y="15756"/>
                    <a:pt x="36671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10DDA4A-C2D5-D979-0301-22DA6C2F711E}"/>
                </a:ext>
              </a:extLst>
            </p:cNvPr>
            <p:cNvSpPr/>
            <p:nvPr/>
          </p:nvSpPr>
          <p:spPr>
            <a:xfrm>
              <a:off x="7667290" y="3968063"/>
              <a:ext cx="43503" cy="97782"/>
            </a:xfrm>
            <a:custGeom>
              <a:avLst/>
              <a:gdLst>
                <a:gd name="connsiteX0" fmla="*/ 43503 w 43503"/>
                <a:gd name="connsiteY0" fmla="*/ 0 h 97782"/>
                <a:gd name="connsiteX1" fmla="*/ 37598 w 43503"/>
                <a:gd name="connsiteY1" fmla="*/ 48482 h 97782"/>
                <a:gd name="connsiteX2" fmla="*/ 18548 w 43503"/>
                <a:gd name="connsiteY2" fmla="*/ 92678 h 97782"/>
                <a:gd name="connsiteX3" fmla="*/ 10642 w 43503"/>
                <a:gd name="connsiteY3" fmla="*/ 97441 h 97782"/>
                <a:gd name="connsiteX4" fmla="*/ 2070 w 43503"/>
                <a:gd name="connsiteY4" fmla="*/ 95155 h 97782"/>
                <a:gd name="connsiteX5" fmla="*/ 355 w 43503"/>
                <a:gd name="connsiteY5" fmla="*/ 84963 h 97782"/>
                <a:gd name="connsiteX6" fmla="*/ 43122 w 43503"/>
                <a:gd name="connsiteY6" fmla="*/ 0 h 97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503" h="97782">
                  <a:moveTo>
                    <a:pt x="43503" y="0"/>
                  </a:moveTo>
                  <a:cubicBezTo>
                    <a:pt x="40429" y="16007"/>
                    <a:pt x="38456" y="32206"/>
                    <a:pt x="37598" y="48482"/>
                  </a:cubicBezTo>
                  <a:cubicBezTo>
                    <a:pt x="36582" y="64982"/>
                    <a:pt x="29845" y="80610"/>
                    <a:pt x="18548" y="92678"/>
                  </a:cubicBezTo>
                  <a:cubicBezTo>
                    <a:pt x="16342" y="94890"/>
                    <a:pt x="13628" y="96526"/>
                    <a:pt x="10642" y="97441"/>
                  </a:cubicBezTo>
                  <a:cubicBezTo>
                    <a:pt x="7582" y="98332"/>
                    <a:pt x="4280" y="97451"/>
                    <a:pt x="2070" y="95155"/>
                  </a:cubicBezTo>
                  <a:cubicBezTo>
                    <a:pt x="151" y="92126"/>
                    <a:pt x="-467" y="88453"/>
                    <a:pt x="355" y="84963"/>
                  </a:cubicBezTo>
                  <a:cubicBezTo>
                    <a:pt x="4923" y="52723"/>
                    <a:pt x="19948" y="22874"/>
                    <a:pt x="43122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F35D054-4763-177D-0E3E-210D4617893C}"/>
                </a:ext>
              </a:extLst>
            </p:cNvPr>
            <p:cNvSpPr/>
            <p:nvPr/>
          </p:nvSpPr>
          <p:spPr>
            <a:xfrm>
              <a:off x="7726650" y="3731229"/>
              <a:ext cx="189900" cy="319277"/>
            </a:xfrm>
            <a:custGeom>
              <a:avLst/>
              <a:gdLst>
                <a:gd name="connsiteX0" fmla="*/ 14527 w 189900"/>
                <a:gd name="connsiteY0" fmla="*/ 233500 h 319277"/>
                <a:gd name="connsiteX1" fmla="*/ 28053 w 189900"/>
                <a:gd name="connsiteY1" fmla="*/ 63098 h 319277"/>
                <a:gd name="connsiteX2" fmla="*/ 66153 w 189900"/>
                <a:gd name="connsiteY2" fmla="*/ 16425 h 319277"/>
                <a:gd name="connsiteX3" fmla="*/ 122827 w 189900"/>
                <a:gd name="connsiteY3" fmla="*/ 614 h 319277"/>
                <a:gd name="connsiteX4" fmla="*/ 164928 w 189900"/>
                <a:gd name="connsiteY4" fmla="*/ 38714 h 319277"/>
                <a:gd name="connsiteX5" fmla="*/ 158736 w 189900"/>
                <a:gd name="connsiteY5" fmla="*/ 93673 h 319277"/>
                <a:gd name="connsiteX6" fmla="*/ 163403 w 189900"/>
                <a:gd name="connsiteY6" fmla="*/ 150823 h 319277"/>
                <a:gd name="connsiteX7" fmla="*/ 139495 w 189900"/>
                <a:gd name="connsiteY7" fmla="*/ 199972 h 319277"/>
                <a:gd name="connsiteX8" fmla="*/ 172071 w 189900"/>
                <a:gd name="connsiteY8" fmla="*/ 223975 h 319277"/>
                <a:gd name="connsiteX9" fmla="*/ 189883 w 189900"/>
                <a:gd name="connsiteY9" fmla="*/ 259598 h 319277"/>
                <a:gd name="connsiteX10" fmla="*/ 150830 w 189900"/>
                <a:gd name="connsiteY10" fmla="*/ 315224 h 319277"/>
                <a:gd name="connsiteX11" fmla="*/ 79964 w 189900"/>
                <a:gd name="connsiteY11" fmla="*/ 308557 h 319277"/>
                <a:gd name="connsiteX12" fmla="*/ 27577 w 189900"/>
                <a:gd name="connsiteY12" fmla="*/ 260932 h 319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900" h="319277">
                  <a:moveTo>
                    <a:pt x="14527" y="233500"/>
                  </a:moveTo>
                  <a:cubicBezTo>
                    <a:pt x="-10999" y="180065"/>
                    <a:pt x="-617" y="114914"/>
                    <a:pt x="28053" y="63098"/>
                  </a:cubicBezTo>
                  <a:cubicBezTo>
                    <a:pt x="37323" y="45030"/>
                    <a:pt x="50307" y="29125"/>
                    <a:pt x="66153" y="16425"/>
                  </a:cubicBezTo>
                  <a:cubicBezTo>
                    <a:pt x="82136" y="3721"/>
                    <a:pt x="102576" y="-1982"/>
                    <a:pt x="122827" y="614"/>
                  </a:cubicBezTo>
                  <a:cubicBezTo>
                    <a:pt x="143234" y="3716"/>
                    <a:pt x="159810" y="18717"/>
                    <a:pt x="164928" y="38714"/>
                  </a:cubicBezTo>
                  <a:cubicBezTo>
                    <a:pt x="168547" y="56907"/>
                    <a:pt x="160355" y="75195"/>
                    <a:pt x="158736" y="93673"/>
                  </a:cubicBezTo>
                  <a:cubicBezTo>
                    <a:pt x="157117" y="112152"/>
                    <a:pt x="162832" y="131773"/>
                    <a:pt x="163403" y="150823"/>
                  </a:cubicBezTo>
                  <a:cubicBezTo>
                    <a:pt x="163975" y="169873"/>
                    <a:pt x="157212" y="192162"/>
                    <a:pt x="139495" y="199972"/>
                  </a:cubicBezTo>
                  <a:cubicBezTo>
                    <a:pt x="151404" y="206440"/>
                    <a:pt x="162366" y="214517"/>
                    <a:pt x="172071" y="223975"/>
                  </a:cubicBezTo>
                  <a:cubicBezTo>
                    <a:pt x="181878" y="233485"/>
                    <a:pt x="188160" y="246047"/>
                    <a:pt x="189883" y="259598"/>
                  </a:cubicBezTo>
                  <a:cubicBezTo>
                    <a:pt x="190503" y="284707"/>
                    <a:pt x="174657" y="307278"/>
                    <a:pt x="150830" y="315224"/>
                  </a:cubicBezTo>
                  <a:cubicBezTo>
                    <a:pt x="127248" y="322386"/>
                    <a:pt x="101796" y="319992"/>
                    <a:pt x="79964" y="308557"/>
                  </a:cubicBezTo>
                  <a:cubicBezTo>
                    <a:pt x="57961" y="298079"/>
                    <a:pt x="46151" y="277220"/>
                    <a:pt x="27577" y="2609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7AB3CF6-46AF-0ABD-7C20-3BE899B9854F}"/>
                </a:ext>
              </a:extLst>
            </p:cNvPr>
            <p:cNvSpPr/>
            <p:nvPr/>
          </p:nvSpPr>
          <p:spPr>
            <a:xfrm>
              <a:off x="7709564" y="3895282"/>
              <a:ext cx="28989" cy="28963"/>
            </a:xfrm>
            <a:custGeom>
              <a:avLst/>
              <a:gdLst>
                <a:gd name="connsiteX0" fmla="*/ 28185 w 28989"/>
                <a:gd name="connsiteY0" fmla="*/ 19156 h 28963"/>
                <a:gd name="connsiteX1" fmla="*/ 9808 w 28989"/>
                <a:gd name="connsiteY1" fmla="*/ 28185 h 28963"/>
                <a:gd name="connsiteX2" fmla="*/ 779 w 28989"/>
                <a:gd name="connsiteY2" fmla="*/ 9808 h 28963"/>
                <a:gd name="connsiteX3" fmla="*/ 19136 w 28989"/>
                <a:gd name="connsiteY3" fmla="*/ 772 h 28963"/>
                <a:gd name="connsiteX4" fmla="*/ 28253 w 28989"/>
                <a:gd name="connsiteY4" fmla="*/ 18955 h 28963"/>
                <a:gd name="connsiteX5" fmla="*/ 28185 w 28989"/>
                <a:gd name="connsiteY5" fmla="*/ 19156 h 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89" h="28963">
                  <a:moveTo>
                    <a:pt x="28185" y="19156"/>
                  </a:moveTo>
                  <a:cubicBezTo>
                    <a:pt x="25603" y="26723"/>
                    <a:pt x="17376" y="30766"/>
                    <a:pt x="9808" y="28185"/>
                  </a:cubicBezTo>
                  <a:cubicBezTo>
                    <a:pt x="2240" y="25603"/>
                    <a:pt x="-1802" y="17376"/>
                    <a:pt x="779" y="9808"/>
                  </a:cubicBezTo>
                  <a:cubicBezTo>
                    <a:pt x="3358" y="2248"/>
                    <a:pt x="11572" y="-1795"/>
                    <a:pt x="19136" y="772"/>
                  </a:cubicBezTo>
                  <a:cubicBezTo>
                    <a:pt x="26675" y="3276"/>
                    <a:pt x="30757" y="11417"/>
                    <a:pt x="28253" y="18955"/>
                  </a:cubicBezTo>
                  <a:cubicBezTo>
                    <a:pt x="28231" y="19022"/>
                    <a:pt x="28208" y="19089"/>
                    <a:pt x="28185" y="19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B7E3FB7-9BCC-AC28-96D5-3682FE745462}"/>
                </a:ext>
              </a:extLst>
            </p:cNvPr>
            <p:cNvSpPr/>
            <p:nvPr/>
          </p:nvSpPr>
          <p:spPr>
            <a:xfrm>
              <a:off x="7721784" y="3919421"/>
              <a:ext cx="35441" cy="95046"/>
            </a:xfrm>
            <a:custGeom>
              <a:avLst/>
              <a:gdLst>
                <a:gd name="connsiteX0" fmla="*/ 16250 w 35441"/>
                <a:gd name="connsiteY0" fmla="*/ 44547 h 95046"/>
                <a:gd name="connsiteX1" fmla="*/ 16250 w 35441"/>
                <a:gd name="connsiteY1" fmla="*/ 80170 h 95046"/>
                <a:gd name="connsiteX2" fmla="*/ 18441 w 35441"/>
                <a:gd name="connsiteY2" fmla="*/ 89695 h 95046"/>
                <a:gd name="connsiteX3" fmla="*/ 29288 w 35441"/>
                <a:gd name="connsiteY3" fmla="*/ 94477 h 95046"/>
                <a:gd name="connsiteX4" fmla="*/ 34444 w 35441"/>
                <a:gd name="connsiteY4" fmla="*/ 88457 h 95046"/>
                <a:gd name="connsiteX5" fmla="*/ 35015 w 35441"/>
                <a:gd name="connsiteY5" fmla="*/ 77217 h 95046"/>
                <a:gd name="connsiteX6" fmla="*/ 15965 w 35441"/>
                <a:gd name="connsiteY6" fmla="*/ 10542 h 95046"/>
                <a:gd name="connsiteX7" fmla="*/ 11298 w 35441"/>
                <a:gd name="connsiteY7" fmla="*/ 2160 h 95046"/>
                <a:gd name="connsiteX8" fmla="*/ 2440 w 35441"/>
                <a:gd name="connsiteY8" fmla="*/ 1017 h 95046"/>
                <a:gd name="connsiteX9" fmla="*/ 439 w 35441"/>
                <a:gd name="connsiteY9" fmla="*/ 11495 h 95046"/>
                <a:gd name="connsiteX10" fmla="*/ 3296 w 35441"/>
                <a:gd name="connsiteY10" fmla="*/ 25497 h 95046"/>
                <a:gd name="connsiteX11" fmla="*/ 15869 w 35441"/>
                <a:gd name="connsiteY11" fmla="*/ 44547 h 9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441" h="95046">
                  <a:moveTo>
                    <a:pt x="16250" y="44547"/>
                  </a:moveTo>
                  <a:cubicBezTo>
                    <a:pt x="15584" y="56412"/>
                    <a:pt x="15584" y="68305"/>
                    <a:pt x="16250" y="80170"/>
                  </a:cubicBezTo>
                  <a:cubicBezTo>
                    <a:pt x="16356" y="83457"/>
                    <a:pt x="17100" y="86692"/>
                    <a:pt x="18441" y="89695"/>
                  </a:cubicBezTo>
                  <a:cubicBezTo>
                    <a:pt x="20116" y="94011"/>
                    <a:pt x="24972" y="96152"/>
                    <a:pt x="29288" y="94477"/>
                  </a:cubicBezTo>
                  <a:cubicBezTo>
                    <a:pt x="31907" y="93461"/>
                    <a:pt x="33842" y="91201"/>
                    <a:pt x="34444" y="88457"/>
                  </a:cubicBezTo>
                  <a:cubicBezTo>
                    <a:pt x="35541" y="84812"/>
                    <a:pt x="35736" y="80955"/>
                    <a:pt x="35015" y="77217"/>
                  </a:cubicBezTo>
                  <a:cubicBezTo>
                    <a:pt x="31279" y="54327"/>
                    <a:pt x="24886" y="31951"/>
                    <a:pt x="15965" y="10542"/>
                  </a:cubicBezTo>
                  <a:cubicBezTo>
                    <a:pt x="15063" y="7431"/>
                    <a:pt x="13467" y="4566"/>
                    <a:pt x="11298" y="2160"/>
                  </a:cubicBezTo>
                  <a:cubicBezTo>
                    <a:pt x="8960" y="-214"/>
                    <a:pt x="5303" y="-686"/>
                    <a:pt x="2440" y="1017"/>
                  </a:cubicBezTo>
                  <a:cubicBezTo>
                    <a:pt x="-514" y="3303"/>
                    <a:pt x="-228" y="7780"/>
                    <a:pt x="439" y="11495"/>
                  </a:cubicBezTo>
                  <a:cubicBezTo>
                    <a:pt x="802" y="16263"/>
                    <a:pt x="1762" y="20967"/>
                    <a:pt x="3296" y="25497"/>
                  </a:cubicBezTo>
                  <a:cubicBezTo>
                    <a:pt x="5835" y="32795"/>
                    <a:pt x="10157" y="39343"/>
                    <a:pt x="15869" y="445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FCF573B-2369-89A8-6365-371B5477967D}"/>
                </a:ext>
              </a:extLst>
            </p:cNvPr>
            <p:cNvSpPr/>
            <p:nvPr/>
          </p:nvSpPr>
          <p:spPr>
            <a:xfrm>
              <a:off x="7713027" y="3835285"/>
              <a:ext cx="17482" cy="70866"/>
            </a:xfrm>
            <a:custGeom>
              <a:avLst/>
              <a:gdLst>
                <a:gd name="connsiteX0" fmla="*/ 15578 w 17482"/>
                <a:gd name="connsiteY0" fmla="*/ 65341 h 70866"/>
                <a:gd name="connsiteX1" fmla="*/ 147 w 17482"/>
                <a:gd name="connsiteY1" fmla="*/ 21050 h 70866"/>
                <a:gd name="connsiteX2" fmla="*/ 6434 w 17482"/>
                <a:gd name="connsiteY2" fmla="*/ 2000 h 70866"/>
                <a:gd name="connsiteX3" fmla="*/ 11292 w 17482"/>
                <a:gd name="connsiteY3" fmla="*/ 0 h 70866"/>
                <a:gd name="connsiteX4" fmla="*/ 14911 w 17482"/>
                <a:gd name="connsiteY4" fmla="*/ 3238 h 70866"/>
                <a:gd name="connsiteX5" fmla="*/ 13387 w 17482"/>
                <a:gd name="connsiteY5" fmla="*/ 6953 h 70866"/>
                <a:gd name="connsiteX6" fmla="*/ 7291 w 17482"/>
                <a:gd name="connsiteY6" fmla="*/ 39053 h 70866"/>
                <a:gd name="connsiteX7" fmla="*/ 17483 w 17482"/>
                <a:gd name="connsiteY7" fmla="*/ 70866 h 7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482" h="70866">
                  <a:moveTo>
                    <a:pt x="15578" y="65341"/>
                  </a:moveTo>
                  <a:cubicBezTo>
                    <a:pt x="5905" y="52567"/>
                    <a:pt x="506" y="37069"/>
                    <a:pt x="147" y="21050"/>
                  </a:cubicBezTo>
                  <a:cubicBezTo>
                    <a:pt x="-625" y="14088"/>
                    <a:pt x="1669" y="7135"/>
                    <a:pt x="6434" y="2000"/>
                  </a:cubicBezTo>
                  <a:cubicBezTo>
                    <a:pt x="7740" y="741"/>
                    <a:pt x="9477" y="26"/>
                    <a:pt x="11292" y="0"/>
                  </a:cubicBezTo>
                  <a:cubicBezTo>
                    <a:pt x="13134" y="32"/>
                    <a:pt x="14675" y="1411"/>
                    <a:pt x="14911" y="3238"/>
                  </a:cubicBezTo>
                  <a:cubicBezTo>
                    <a:pt x="14816" y="4608"/>
                    <a:pt x="14281" y="5911"/>
                    <a:pt x="13387" y="6953"/>
                  </a:cubicBezTo>
                  <a:cubicBezTo>
                    <a:pt x="7496" y="16547"/>
                    <a:pt x="5327" y="27967"/>
                    <a:pt x="7291" y="39053"/>
                  </a:cubicBezTo>
                  <a:cubicBezTo>
                    <a:pt x="9355" y="50039"/>
                    <a:pt x="12778" y="60726"/>
                    <a:pt x="17483" y="7086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517D1F3-0B49-8FFF-D35C-9889681BEBFC}"/>
                </a:ext>
              </a:extLst>
            </p:cNvPr>
            <p:cNvSpPr/>
            <p:nvPr/>
          </p:nvSpPr>
          <p:spPr>
            <a:xfrm>
              <a:off x="7690031" y="3836223"/>
              <a:ext cx="35144" cy="69546"/>
            </a:xfrm>
            <a:custGeom>
              <a:avLst/>
              <a:gdLst>
                <a:gd name="connsiteX0" fmla="*/ 32382 w 35144"/>
                <a:gd name="connsiteY0" fmla="*/ 66498 h 69546"/>
                <a:gd name="connsiteX1" fmla="*/ 5141 w 35144"/>
                <a:gd name="connsiteY1" fmla="*/ 40495 h 69546"/>
                <a:gd name="connsiteX2" fmla="*/ 4189 w 35144"/>
                <a:gd name="connsiteY2" fmla="*/ 4014 h 69546"/>
                <a:gd name="connsiteX3" fmla="*/ 7141 w 35144"/>
                <a:gd name="connsiteY3" fmla="*/ 681 h 69546"/>
                <a:gd name="connsiteX4" fmla="*/ 11428 w 35144"/>
                <a:gd name="connsiteY4" fmla="*/ 681 h 69546"/>
                <a:gd name="connsiteX5" fmla="*/ 10380 w 35144"/>
                <a:gd name="connsiteY5" fmla="*/ 7920 h 69546"/>
                <a:gd name="connsiteX6" fmla="*/ 11618 w 35144"/>
                <a:gd name="connsiteY6" fmla="*/ 42400 h 69546"/>
                <a:gd name="connsiteX7" fmla="*/ 35145 w 35144"/>
                <a:gd name="connsiteY7" fmla="*/ 69546 h 69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144" h="69546">
                  <a:moveTo>
                    <a:pt x="32382" y="66498"/>
                  </a:moveTo>
                  <a:cubicBezTo>
                    <a:pt x="21142" y="60419"/>
                    <a:pt x="11736" y="51441"/>
                    <a:pt x="5141" y="40495"/>
                  </a:cubicBezTo>
                  <a:cubicBezTo>
                    <a:pt x="-1358" y="29288"/>
                    <a:pt x="-1717" y="15546"/>
                    <a:pt x="4189" y="4014"/>
                  </a:cubicBezTo>
                  <a:cubicBezTo>
                    <a:pt x="4854" y="2657"/>
                    <a:pt x="5874" y="1505"/>
                    <a:pt x="7141" y="681"/>
                  </a:cubicBezTo>
                  <a:cubicBezTo>
                    <a:pt x="8426" y="-227"/>
                    <a:pt x="10143" y="-227"/>
                    <a:pt x="11428" y="681"/>
                  </a:cubicBezTo>
                  <a:cubicBezTo>
                    <a:pt x="13332" y="2585"/>
                    <a:pt x="11427" y="5634"/>
                    <a:pt x="10380" y="7920"/>
                  </a:cubicBezTo>
                  <a:cubicBezTo>
                    <a:pt x="4918" y="18879"/>
                    <a:pt x="5384" y="31861"/>
                    <a:pt x="11618" y="42400"/>
                  </a:cubicBezTo>
                  <a:cubicBezTo>
                    <a:pt x="17866" y="52716"/>
                    <a:pt x="25822" y="61895"/>
                    <a:pt x="35145" y="6954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E6D20A8-EC55-37DC-5E3D-A93334B23F26}"/>
                </a:ext>
              </a:extLst>
            </p:cNvPr>
            <p:cNvSpPr/>
            <p:nvPr/>
          </p:nvSpPr>
          <p:spPr>
            <a:xfrm>
              <a:off x="7749768" y="3807093"/>
              <a:ext cx="39352" cy="129442"/>
            </a:xfrm>
            <a:custGeom>
              <a:avLst/>
              <a:gdLst>
                <a:gd name="connsiteX0" fmla="*/ 22080 w 39352"/>
                <a:gd name="connsiteY0" fmla="*/ 83436 h 129442"/>
                <a:gd name="connsiteX1" fmla="*/ 37796 w 39352"/>
                <a:gd name="connsiteY1" fmla="*/ 34002 h 129442"/>
                <a:gd name="connsiteX2" fmla="*/ 35986 w 39352"/>
                <a:gd name="connsiteY2" fmla="*/ 5427 h 129442"/>
                <a:gd name="connsiteX3" fmla="*/ 26461 w 39352"/>
                <a:gd name="connsiteY3" fmla="*/ 473 h 129442"/>
                <a:gd name="connsiteX4" fmla="*/ 23223 w 39352"/>
                <a:gd name="connsiteY4" fmla="*/ 3998 h 129442"/>
                <a:gd name="connsiteX5" fmla="*/ 5887 w 39352"/>
                <a:gd name="connsiteY5" fmla="*/ 127823 h 129442"/>
                <a:gd name="connsiteX6" fmla="*/ 5887 w 39352"/>
                <a:gd name="connsiteY6" fmla="*/ 129442 h 129442"/>
                <a:gd name="connsiteX7" fmla="*/ 22080 w 39352"/>
                <a:gd name="connsiteY7" fmla="*/ 83436 h 12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352" h="129442">
                  <a:moveTo>
                    <a:pt x="22080" y="83436"/>
                  </a:moveTo>
                  <a:cubicBezTo>
                    <a:pt x="29308" y="67658"/>
                    <a:pt x="34586" y="51057"/>
                    <a:pt x="37796" y="34002"/>
                  </a:cubicBezTo>
                  <a:cubicBezTo>
                    <a:pt x="40373" y="24539"/>
                    <a:pt x="39737" y="14489"/>
                    <a:pt x="35986" y="5427"/>
                  </a:cubicBezTo>
                  <a:cubicBezTo>
                    <a:pt x="34177" y="1998"/>
                    <a:pt x="30271" y="-1241"/>
                    <a:pt x="26461" y="473"/>
                  </a:cubicBezTo>
                  <a:cubicBezTo>
                    <a:pt x="25059" y="1304"/>
                    <a:pt x="23932" y="2530"/>
                    <a:pt x="23223" y="3998"/>
                  </a:cubicBezTo>
                  <a:cubicBezTo>
                    <a:pt x="289" y="40998"/>
                    <a:pt x="-6004" y="85946"/>
                    <a:pt x="5887" y="127823"/>
                  </a:cubicBezTo>
                  <a:lnTo>
                    <a:pt x="5887" y="129442"/>
                  </a:lnTo>
                  <a:cubicBezTo>
                    <a:pt x="6459" y="113154"/>
                    <a:pt x="14936" y="98295"/>
                    <a:pt x="22080" y="834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99FA19F-DBC1-1059-9BFD-8F3CFA998901}"/>
                </a:ext>
              </a:extLst>
            </p:cNvPr>
            <p:cNvSpPr/>
            <p:nvPr/>
          </p:nvSpPr>
          <p:spPr>
            <a:xfrm>
              <a:off x="7797548" y="3781439"/>
              <a:ext cx="26510" cy="44605"/>
            </a:xfrm>
            <a:custGeom>
              <a:avLst/>
              <a:gdLst>
                <a:gd name="connsiteX0" fmla="*/ 25735 w 26510"/>
                <a:gd name="connsiteY0" fmla="*/ 12697 h 44605"/>
                <a:gd name="connsiteX1" fmla="*/ 24878 w 26510"/>
                <a:gd name="connsiteY1" fmla="*/ 3172 h 44605"/>
                <a:gd name="connsiteX2" fmla="*/ 15353 w 26510"/>
                <a:gd name="connsiteY2" fmla="*/ 315 h 44605"/>
                <a:gd name="connsiteX3" fmla="*/ 6780 w 26510"/>
                <a:gd name="connsiteY3" fmla="*/ 6792 h 44605"/>
                <a:gd name="connsiteX4" fmla="*/ 684 w 26510"/>
                <a:gd name="connsiteY4" fmla="*/ 41463 h 44605"/>
                <a:gd name="connsiteX5" fmla="*/ 1256 w 26510"/>
                <a:gd name="connsiteY5" fmla="*/ 44606 h 44605"/>
                <a:gd name="connsiteX6" fmla="*/ 20306 w 26510"/>
                <a:gd name="connsiteY6" fmla="*/ 21175 h 44605"/>
                <a:gd name="connsiteX7" fmla="*/ 25735 w 26510"/>
                <a:gd name="connsiteY7" fmla="*/ 12697 h 44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510" h="44605">
                  <a:moveTo>
                    <a:pt x="25735" y="12697"/>
                  </a:moveTo>
                  <a:cubicBezTo>
                    <a:pt x="27016" y="9572"/>
                    <a:pt x="26696" y="6019"/>
                    <a:pt x="24878" y="3172"/>
                  </a:cubicBezTo>
                  <a:cubicBezTo>
                    <a:pt x="22492" y="507"/>
                    <a:pt x="18812" y="-597"/>
                    <a:pt x="15353" y="315"/>
                  </a:cubicBezTo>
                  <a:cubicBezTo>
                    <a:pt x="11852" y="1456"/>
                    <a:pt x="8834" y="3736"/>
                    <a:pt x="6780" y="6792"/>
                  </a:cubicBezTo>
                  <a:cubicBezTo>
                    <a:pt x="912" y="17336"/>
                    <a:pt x="-1235" y="29549"/>
                    <a:pt x="684" y="41463"/>
                  </a:cubicBezTo>
                  <a:lnTo>
                    <a:pt x="1256" y="44606"/>
                  </a:lnTo>
                  <a:lnTo>
                    <a:pt x="20306" y="21175"/>
                  </a:lnTo>
                  <a:cubicBezTo>
                    <a:pt x="22573" y="18669"/>
                    <a:pt x="24407" y="15804"/>
                    <a:pt x="25735" y="126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4F913F1-32A2-2260-1D39-D7A429BC73C6}"/>
                </a:ext>
              </a:extLst>
            </p:cNvPr>
            <p:cNvSpPr/>
            <p:nvPr/>
          </p:nvSpPr>
          <p:spPr>
            <a:xfrm>
              <a:off x="7784326" y="3782812"/>
              <a:ext cx="87527" cy="107146"/>
            </a:xfrm>
            <a:custGeom>
              <a:avLst/>
              <a:gdLst>
                <a:gd name="connsiteX0" fmla="*/ 80581 w 87527"/>
                <a:gd name="connsiteY0" fmla="*/ 2848 h 107146"/>
                <a:gd name="connsiteX1" fmla="*/ 61531 w 87527"/>
                <a:gd name="connsiteY1" fmla="*/ 2276 h 107146"/>
                <a:gd name="connsiteX2" fmla="*/ 46672 w 87527"/>
                <a:gd name="connsiteY2" fmla="*/ 15802 h 107146"/>
                <a:gd name="connsiteX3" fmla="*/ 0 w 87527"/>
                <a:gd name="connsiteY3" fmla="*/ 107147 h 107146"/>
                <a:gd name="connsiteX4" fmla="*/ 67913 w 87527"/>
                <a:gd name="connsiteY4" fmla="*/ 46187 h 107146"/>
                <a:gd name="connsiteX5" fmla="*/ 85249 w 87527"/>
                <a:gd name="connsiteY5" fmla="*/ 27137 h 107146"/>
                <a:gd name="connsiteX6" fmla="*/ 80582 w 87527"/>
                <a:gd name="connsiteY6" fmla="*/ 2848 h 10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527" h="107146">
                  <a:moveTo>
                    <a:pt x="80581" y="2848"/>
                  </a:moveTo>
                  <a:cubicBezTo>
                    <a:pt x="74790" y="-734"/>
                    <a:pt x="67527" y="-952"/>
                    <a:pt x="61531" y="2276"/>
                  </a:cubicBezTo>
                  <a:cubicBezTo>
                    <a:pt x="55657" y="5655"/>
                    <a:pt x="50587" y="10270"/>
                    <a:pt x="46672" y="15802"/>
                  </a:cubicBezTo>
                  <a:cubicBezTo>
                    <a:pt x="25337" y="42662"/>
                    <a:pt x="12382" y="75143"/>
                    <a:pt x="0" y="107147"/>
                  </a:cubicBezTo>
                  <a:cubicBezTo>
                    <a:pt x="22670" y="87144"/>
                    <a:pt x="44768" y="65522"/>
                    <a:pt x="67913" y="46187"/>
                  </a:cubicBezTo>
                  <a:cubicBezTo>
                    <a:pt x="75021" y="41187"/>
                    <a:pt x="80940" y="34683"/>
                    <a:pt x="85249" y="27137"/>
                  </a:cubicBezTo>
                  <a:cubicBezTo>
                    <a:pt x="89558" y="18944"/>
                    <a:pt x="87621" y="8859"/>
                    <a:pt x="80582" y="28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2DE0990-AC61-5E5C-85C2-DA13595AD5A0}"/>
                </a:ext>
              </a:extLst>
            </p:cNvPr>
            <p:cNvSpPr/>
            <p:nvPr/>
          </p:nvSpPr>
          <p:spPr>
            <a:xfrm>
              <a:off x="7761085" y="3849364"/>
              <a:ext cx="112890" cy="95934"/>
            </a:xfrm>
            <a:custGeom>
              <a:avLst/>
              <a:gdLst>
                <a:gd name="connsiteX0" fmla="*/ 92107 w 112890"/>
                <a:gd name="connsiteY0" fmla="*/ 2780 h 95934"/>
                <a:gd name="connsiteX1" fmla="*/ 0 w 112890"/>
                <a:gd name="connsiteY1" fmla="*/ 95934 h 95934"/>
                <a:gd name="connsiteX2" fmla="*/ 60770 w 112890"/>
                <a:gd name="connsiteY2" fmla="*/ 66978 h 95934"/>
                <a:gd name="connsiteX3" fmla="*/ 110109 w 112890"/>
                <a:gd name="connsiteY3" fmla="*/ 23163 h 95934"/>
                <a:gd name="connsiteX4" fmla="*/ 112871 w 112890"/>
                <a:gd name="connsiteY4" fmla="*/ 10781 h 95934"/>
                <a:gd name="connsiteX5" fmla="*/ 106204 w 112890"/>
                <a:gd name="connsiteY5" fmla="*/ 589 h 95934"/>
                <a:gd name="connsiteX6" fmla="*/ 92107 w 112890"/>
                <a:gd name="connsiteY6" fmla="*/ 2780 h 95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890" h="95934">
                  <a:moveTo>
                    <a:pt x="92107" y="2780"/>
                  </a:moveTo>
                  <a:cubicBezTo>
                    <a:pt x="52033" y="22909"/>
                    <a:pt x="19675" y="55636"/>
                    <a:pt x="0" y="95934"/>
                  </a:cubicBezTo>
                  <a:cubicBezTo>
                    <a:pt x="19575" y="84913"/>
                    <a:pt x="39878" y="75238"/>
                    <a:pt x="60770" y="66978"/>
                  </a:cubicBezTo>
                  <a:cubicBezTo>
                    <a:pt x="81058" y="57453"/>
                    <a:pt x="100870" y="43642"/>
                    <a:pt x="110109" y="23163"/>
                  </a:cubicBezTo>
                  <a:cubicBezTo>
                    <a:pt x="112089" y="19346"/>
                    <a:pt x="113041" y="15078"/>
                    <a:pt x="112871" y="10781"/>
                  </a:cubicBezTo>
                  <a:cubicBezTo>
                    <a:pt x="112666" y="6424"/>
                    <a:pt x="110113" y="2523"/>
                    <a:pt x="106204" y="589"/>
                  </a:cubicBezTo>
                  <a:cubicBezTo>
                    <a:pt x="101405" y="-677"/>
                    <a:pt x="96295" y="117"/>
                    <a:pt x="92107" y="27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8CE692F-86D9-9376-CAC6-EFC19B7FEA39}"/>
                </a:ext>
              </a:extLst>
            </p:cNvPr>
            <p:cNvSpPr/>
            <p:nvPr/>
          </p:nvSpPr>
          <p:spPr>
            <a:xfrm>
              <a:off x="7818413" y="3744355"/>
              <a:ext cx="29913" cy="29878"/>
            </a:xfrm>
            <a:custGeom>
              <a:avLst/>
              <a:gdLst>
                <a:gd name="connsiteX0" fmla="*/ 22491 w 29913"/>
                <a:gd name="connsiteY0" fmla="*/ 27874 h 29878"/>
                <a:gd name="connsiteX1" fmla="*/ 27874 w 29913"/>
                <a:gd name="connsiteY1" fmla="*/ 7422 h 29878"/>
                <a:gd name="connsiteX2" fmla="*/ 7422 w 29913"/>
                <a:gd name="connsiteY2" fmla="*/ 2039 h 29878"/>
                <a:gd name="connsiteX3" fmla="*/ 2012 w 29913"/>
                <a:gd name="connsiteY3" fmla="*/ 22445 h 29878"/>
                <a:gd name="connsiteX4" fmla="*/ 22491 w 29913"/>
                <a:gd name="connsiteY4" fmla="*/ 27874 h 29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13" h="29878">
                  <a:moveTo>
                    <a:pt x="22491" y="27874"/>
                  </a:moveTo>
                  <a:cubicBezTo>
                    <a:pt x="29625" y="23713"/>
                    <a:pt x="32035" y="14556"/>
                    <a:pt x="27874" y="7422"/>
                  </a:cubicBezTo>
                  <a:cubicBezTo>
                    <a:pt x="23713" y="288"/>
                    <a:pt x="14556" y="-2122"/>
                    <a:pt x="7422" y="2039"/>
                  </a:cubicBezTo>
                  <a:cubicBezTo>
                    <a:pt x="306" y="6190"/>
                    <a:pt x="-2113" y="15314"/>
                    <a:pt x="2012" y="22445"/>
                  </a:cubicBezTo>
                  <a:cubicBezTo>
                    <a:pt x="6193" y="29567"/>
                    <a:pt x="15331" y="31990"/>
                    <a:pt x="22491" y="278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AEA6CB1-58C3-FBB8-699A-D36B7C43DACA}"/>
                </a:ext>
              </a:extLst>
            </p:cNvPr>
            <p:cNvSpPr/>
            <p:nvPr/>
          </p:nvSpPr>
          <p:spPr>
            <a:xfrm>
              <a:off x="7780230" y="3941782"/>
              <a:ext cx="97512" cy="25611"/>
            </a:xfrm>
            <a:custGeom>
              <a:avLst/>
              <a:gdLst>
                <a:gd name="connsiteX0" fmla="*/ 93821 w 97512"/>
                <a:gd name="connsiteY0" fmla="*/ 22185 h 25611"/>
                <a:gd name="connsiteX1" fmla="*/ 97060 w 97512"/>
                <a:gd name="connsiteY1" fmla="*/ 15042 h 25611"/>
                <a:gd name="connsiteX2" fmla="*/ 94202 w 97512"/>
                <a:gd name="connsiteY2" fmla="*/ 12756 h 25611"/>
                <a:gd name="connsiteX3" fmla="*/ 1238 w 97512"/>
                <a:gd name="connsiteY3" fmla="*/ 7231 h 25611"/>
                <a:gd name="connsiteX4" fmla="*/ 0 w 97512"/>
                <a:gd name="connsiteY4" fmla="*/ 7231 h 25611"/>
                <a:gd name="connsiteX5" fmla="*/ 35147 w 97512"/>
                <a:gd name="connsiteY5" fmla="*/ 16185 h 25611"/>
                <a:gd name="connsiteX6" fmla="*/ 72771 w 97512"/>
                <a:gd name="connsiteY6" fmla="*/ 24948 h 25611"/>
                <a:gd name="connsiteX7" fmla="*/ 93821 w 97512"/>
                <a:gd name="connsiteY7" fmla="*/ 22185 h 2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512" h="25611">
                  <a:moveTo>
                    <a:pt x="93821" y="22185"/>
                  </a:moveTo>
                  <a:cubicBezTo>
                    <a:pt x="96298" y="20661"/>
                    <a:pt x="98488" y="17518"/>
                    <a:pt x="97060" y="15042"/>
                  </a:cubicBezTo>
                  <a:cubicBezTo>
                    <a:pt x="96335" y="14032"/>
                    <a:pt x="95347" y="13241"/>
                    <a:pt x="94202" y="12756"/>
                  </a:cubicBezTo>
                  <a:cubicBezTo>
                    <a:pt x="65365" y="-2058"/>
                    <a:pt x="31627" y="-4062"/>
                    <a:pt x="1238" y="7231"/>
                  </a:cubicBezTo>
                  <a:lnTo>
                    <a:pt x="0" y="7231"/>
                  </a:lnTo>
                  <a:cubicBezTo>
                    <a:pt x="12213" y="7721"/>
                    <a:pt x="24188" y="10771"/>
                    <a:pt x="35147" y="16185"/>
                  </a:cubicBezTo>
                  <a:cubicBezTo>
                    <a:pt x="47272" y="20669"/>
                    <a:pt x="59912" y="23613"/>
                    <a:pt x="72771" y="24948"/>
                  </a:cubicBezTo>
                  <a:cubicBezTo>
                    <a:pt x="79899" y="26411"/>
                    <a:pt x="87312" y="25438"/>
                    <a:pt x="93821" y="221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A52E1207-2770-FBFB-6675-AE0A62A3E8B7}"/>
                </a:ext>
              </a:extLst>
            </p:cNvPr>
            <p:cNvSpPr/>
            <p:nvPr/>
          </p:nvSpPr>
          <p:spPr>
            <a:xfrm>
              <a:off x="7859859" y="3970919"/>
              <a:ext cx="34190" cy="18687"/>
            </a:xfrm>
            <a:custGeom>
              <a:avLst/>
              <a:gdLst>
                <a:gd name="connsiteX0" fmla="*/ 2286 w 34190"/>
                <a:gd name="connsiteY0" fmla="*/ 1145 h 18687"/>
                <a:gd name="connsiteX1" fmla="*/ 0 w 34190"/>
                <a:gd name="connsiteY1" fmla="*/ 1716 h 18687"/>
                <a:gd name="connsiteX2" fmla="*/ 18479 w 34190"/>
                <a:gd name="connsiteY2" fmla="*/ 14670 h 18687"/>
                <a:gd name="connsiteX3" fmla="*/ 25051 w 34190"/>
                <a:gd name="connsiteY3" fmla="*/ 18289 h 18687"/>
                <a:gd name="connsiteX4" fmla="*/ 32099 w 34190"/>
                <a:gd name="connsiteY4" fmla="*/ 17051 h 18687"/>
                <a:gd name="connsiteX5" fmla="*/ 33719 w 34190"/>
                <a:gd name="connsiteY5" fmla="*/ 9622 h 18687"/>
                <a:gd name="connsiteX6" fmla="*/ 28385 w 34190"/>
                <a:gd name="connsiteY6" fmla="*/ 3621 h 18687"/>
                <a:gd name="connsiteX7" fmla="*/ 2286 w 34190"/>
                <a:gd name="connsiteY7" fmla="*/ 1144 h 1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90" h="18687">
                  <a:moveTo>
                    <a:pt x="2286" y="1145"/>
                  </a:moveTo>
                  <a:lnTo>
                    <a:pt x="0" y="1716"/>
                  </a:lnTo>
                  <a:lnTo>
                    <a:pt x="18479" y="14670"/>
                  </a:lnTo>
                  <a:cubicBezTo>
                    <a:pt x="20437" y="16257"/>
                    <a:pt x="22663" y="17483"/>
                    <a:pt x="25051" y="18289"/>
                  </a:cubicBezTo>
                  <a:cubicBezTo>
                    <a:pt x="27457" y="19110"/>
                    <a:pt x="30116" y="18643"/>
                    <a:pt x="32099" y="17051"/>
                  </a:cubicBezTo>
                  <a:cubicBezTo>
                    <a:pt x="34088" y="15128"/>
                    <a:pt x="34727" y="12198"/>
                    <a:pt x="33719" y="9622"/>
                  </a:cubicBezTo>
                  <a:cubicBezTo>
                    <a:pt x="32644" y="7092"/>
                    <a:pt x="30771" y="4984"/>
                    <a:pt x="28385" y="3621"/>
                  </a:cubicBezTo>
                  <a:cubicBezTo>
                    <a:pt x="20212" y="-120"/>
                    <a:pt x="11016" y="-992"/>
                    <a:pt x="2286" y="1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17FAD64-0CA5-0ECC-F514-B4D586CACDFB}"/>
                </a:ext>
              </a:extLst>
            </p:cNvPr>
            <p:cNvSpPr/>
            <p:nvPr/>
          </p:nvSpPr>
          <p:spPr>
            <a:xfrm>
              <a:off x="7819188" y="3963968"/>
              <a:ext cx="63944" cy="55589"/>
            </a:xfrm>
            <a:custGeom>
              <a:avLst/>
              <a:gdLst>
                <a:gd name="connsiteX0" fmla="*/ 0 w 63944"/>
                <a:gd name="connsiteY0" fmla="*/ 0 h 55589"/>
                <a:gd name="connsiteX1" fmla="*/ 35719 w 63944"/>
                <a:gd name="connsiteY1" fmla="*/ 42958 h 55589"/>
                <a:gd name="connsiteX2" fmla="*/ 47244 w 63944"/>
                <a:gd name="connsiteY2" fmla="*/ 54007 h 55589"/>
                <a:gd name="connsiteX3" fmla="*/ 61913 w 63944"/>
                <a:gd name="connsiteY3" fmla="*/ 51911 h 55589"/>
                <a:gd name="connsiteX4" fmla="*/ 62770 w 63944"/>
                <a:gd name="connsiteY4" fmla="*/ 40100 h 55589"/>
                <a:gd name="connsiteX5" fmla="*/ 54769 w 63944"/>
                <a:gd name="connsiteY5" fmla="*/ 30575 h 55589"/>
                <a:gd name="connsiteX6" fmla="*/ 0 w 63944"/>
                <a:gd name="connsiteY6" fmla="*/ 0 h 5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944" h="55589">
                  <a:moveTo>
                    <a:pt x="0" y="0"/>
                  </a:moveTo>
                  <a:cubicBezTo>
                    <a:pt x="11716" y="14383"/>
                    <a:pt x="24479" y="28575"/>
                    <a:pt x="35719" y="42958"/>
                  </a:cubicBezTo>
                  <a:cubicBezTo>
                    <a:pt x="38695" y="47449"/>
                    <a:pt x="42632" y="51222"/>
                    <a:pt x="47244" y="54007"/>
                  </a:cubicBezTo>
                  <a:cubicBezTo>
                    <a:pt x="52039" y="56735"/>
                    <a:pt x="58073" y="55873"/>
                    <a:pt x="61913" y="51911"/>
                  </a:cubicBezTo>
                  <a:cubicBezTo>
                    <a:pt x="64275" y="48406"/>
                    <a:pt x="64601" y="43910"/>
                    <a:pt x="62770" y="40100"/>
                  </a:cubicBezTo>
                  <a:cubicBezTo>
                    <a:pt x="60835" y="36377"/>
                    <a:pt x="58103" y="33124"/>
                    <a:pt x="54769" y="30575"/>
                  </a:cubicBezTo>
                  <a:cubicBezTo>
                    <a:pt x="38134" y="17718"/>
                    <a:pt x="19675" y="7413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30808DA-A219-8546-65F2-0AE2308A8071}"/>
                </a:ext>
              </a:extLst>
            </p:cNvPr>
            <p:cNvSpPr/>
            <p:nvPr/>
          </p:nvSpPr>
          <p:spPr>
            <a:xfrm>
              <a:off x="7771563" y="3956443"/>
              <a:ext cx="81183" cy="71352"/>
            </a:xfrm>
            <a:custGeom>
              <a:avLst/>
              <a:gdLst>
                <a:gd name="connsiteX0" fmla="*/ 0 w 81183"/>
                <a:gd name="connsiteY0" fmla="*/ 0 h 71352"/>
                <a:gd name="connsiteX1" fmla="*/ 27908 w 81183"/>
                <a:gd name="connsiteY1" fmla="*/ 40196 h 71352"/>
                <a:gd name="connsiteX2" fmla="*/ 65151 w 81183"/>
                <a:gd name="connsiteY2" fmla="*/ 70485 h 71352"/>
                <a:gd name="connsiteX3" fmla="*/ 74676 w 81183"/>
                <a:gd name="connsiteY3" fmla="*/ 70961 h 71352"/>
                <a:gd name="connsiteX4" fmla="*/ 81153 w 81183"/>
                <a:gd name="connsiteY4" fmla="*/ 65056 h 71352"/>
                <a:gd name="connsiteX5" fmla="*/ 77914 w 81183"/>
                <a:gd name="connsiteY5" fmla="*/ 55531 h 71352"/>
                <a:gd name="connsiteX6" fmla="*/ 0 w 81183"/>
                <a:gd name="connsiteY6" fmla="*/ 0 h 71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183" h="71352">
                  <a:moveTo>
                    <a:pt x="0" y="0"/>
                  </a:moveTo>
                  <a:cubicBezTo>
                    <a:pt x="10205" y="12749"/>
                    <a:pt x="19529" y="26179"/>
                    <a:pt x="27908" y="40196"/>
                  </a:cubicBezTo>
                  <a:cubicBezTo>
                    <a:pt x="36414" y="54323"/>
                    <a:pt x="49587" y="65036"/>
                    <a:pt x="65151" y="70485"/>
                  </a:cubicBezTo>
                  <a:cubicBezTo>
                    <a:pt x="68234" y="71449"/>
                    <a:pt x="71512" y="71612"/>
                    <a:pt x="74676" y="70961"/>
                  </a:cubicBezTo>
                  <a:cubicBezTo>
                    <a:pt x="77745" y="70310"/>
                    <a:pt x="80222" y="68051"/>
                    <a:pt x="81153" y="65056"/>
                  </a:cubicBezTo>
                  <a:cubicBezTo>
                    <a:pt x="81390" y="61575"/>
                    <a:pt x="80224" y="58145"/>
                    <a:pt x="77914" y="55531"/>
                  </a:cubicBezTo>
                  <a:cubicBezTo>
                    <a:pt x="58745" y="28967"/>
                    <a:pt x="31364" y="9452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B6EA905-2412-6587-68E0-F53B93E5D390}"/>
              </a:ext>
            </a:extLst>
          </p:cNvPr>
          <p:cNvGrpSpPr/>
          <p:nvPr userDrawn="1"/>
        </p:nvGrpSpPr>
        <p:grpSpPr>
          <a:xfrm>
            <a:off x="10190706" y="156036"/>
            <a:ext cx="911785" cy="903370"/>
            <a:chOff x="7697057" y="2533224"/>
            <a:chExt cx="429603" cy="425638"/>
          </a:xfrm>
          <a:solidFill>
            <a:schemeClr val="accent2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CDF9713-875F-AEF6-B4E6-F520ECDF30BD}"/>
                </a:ext>
              </a:extLst>
            </p:cNvPr>
            <p:cNvSpPr/>
            <p:nvPr/>
          </p:nvSpPr>
          <p:spPr>
            <a:xfrm>
              <a:off x="7697057" y="2533224"/>
              <a:ext cx="230828" cy="303476"/>
            </a:xfrm>
            <a:custGeom>
              <a:avLst/>
              <a:gdLst>
                <a:gd name="connsiteX0" fmla="*/ 176995 w 230828"/>
                <a:gd name="connsiteY0" fmla="*/ 257549 h 303476"/>
                <a:gd name="connsiteX1" fmla="*/ 229287 w 230828"/>
                <a:gd name="connsiteY1" fmla="*/ 94767 h 303476"/>
                <a:gd name="connsiteX2" fmla="*/ 211951 w 230828"/>
                <a:gd name="connsiteY2" fmla="*/ 37617 h 303476"/>
                <a:gd name="connsiteX3" fmla="*/ 165660 w 230828"/>
                <a:gd name="connsiteY3" fmla="*/ 1517 h 303476"/>
                <a:gd name="connsiteX4" fmla="*/ 112130 w 230828"/>
                <a:gd name="connsiteY4" fmla="*/ 20567 h 303476"/>
                <a:gd name="connsiteX5" fmla="*/ 96890 w 230828"/>
                <a:gd name="connsiteY5" fmla="*/ 73811 h 303476"/>
                <a:gd name="connsiteX6" fmla="*/ 70791 w 230828"/>
                <a:gd name="connsiteY6" fmla="*/ 125342 h 303476"/>
                <a:gd name="connsiteX7" fmla="*/ 74125 w 230828"/>
                <a:gd name="connsiteY7" fmla="*/ 179825 h 303476"/>
                <a:gd name="connsiteX8" fmla="*/ 34977 w 230828"/>
                <a:gd name="connsiteY8" fmla="*/ 189350 h 303476"/>
                <a:gd name="connsiteX9" fmla="*/ 4973 w 230828"/>
                <a:gd name="connsiteY9" fmla="*/ 215544 h 303476"/>
                <a:gd name="connsiteX10" fmla="*/ 19928 w 230828"/>
                <a:gd name="connsiteY10" fmla="*/ 282219 h 303476"/>
                <a:gd name="connsiteX11" fmla="*/ 88031 w 230828"/>
                <a:gd name="connsiteY11" fmla="*/ 303078 h 303476"/>
                <a:gd name="connsiteX12" fmla="*/ 154706 w 230828"/>
                <a:gd name="connsiteY12" fmla="*/ 279266 h 30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828" h="303476">
                  <a:moveTo>
                    <a:pt x="176995" y="257549"/>
                  </a:moveTo>
                  <a:cubicBezTo>
                    <a:pt x="220905" y="217830"/>
                    <a:pt x="236050" y="153536"/>
                    <a:pt x="229287" y="94767"/>
                  </a:cubicBezTo>
                  <a:cubicBezTo>
                    <a:pt x="227557" y="74716"/>
                    <a:pt x="221652" y="55249"/>
                    <a:pt x="211951" y="37617"/>
                  </a:cubicBezTo>
                  <a:cubicBezTo>
                    <a:pt x="202087" y="19776"/>
                    <a:pt x="185366" y="6736"/>
                    <a:pt x="165660" y="1517"/>
                  </a:cubicBezTo>
                  <a:cubicBezTo>
                    <a:pt x="145610" y="-3459"/>
                    <a:pt x="124528" y="4043"/>
                    <a:pt x="112130" y="20567"/>
                  </a:cubicBezTo>
                  <a:cubicBezTo>
                    <a:pt x="101842" y="35997"/>
                    <a:pt x="102605" y="56095"/>
                    <a:pt x="96890" y="73811"/>
                  </a:cubicBezTo>
                  <a:cubicBezTo>
                    <a:pt x="91174" y="91528"/>
                    <a:pt x="78601" y="107721"/>
                    <a:pt x="70791" y="125342"/>
                  </a:cubicBezTo>
                  <a:cubicBezTo>
                    <a:pt x="62981" y="142963"/>
                    <a:pt x="60790" y="165918"/>
                    <a:pt x="74125" y="179825"/>
                  </a:cubicBezTo>
                  <a:cubicBezTo>
                    <a:pt x="60711" y="181253"/>
                    <a:pt x="47547" y="184456"/>
                    <a:pt x="34977" y="189350"/>
                  </a:cubicBezTo>
                  <a:cubicBezTo>
                    <a:pt x="22333" y="194488"/>
                    <a:pt x="11771" y="203709"/>
                    <a:pt x="4973" y="215544"/>
                  </a:cubicBezTo>
                  <a:cubicBezTo>
                    <a:pt x="-5340" y="238629"/>
                    <a:pt x="742" y="265749"/>
                    <a:pt x="19928" y="282219"/>
                  </a:cubicBezTo>
                  <a:cubicBezTo>
                    <a:pt x="39004" y="297854"/>
                    <a:pt x="63471" y="305347"/>
                    <a:pt x="88031" y="303078"/>
                  </a:cubicBezTo>
                  <a:cubicBezTo>
                    <a:pt x="112320" y="301745"/>
                    <a:pt x="131180" y="286886"/>
                    <a:pt x="154706" y="2792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261010B-72D2-0EC6-A4D5-73DC491A3F40}"/>
                </a:ext>
              </a:extLst>
            </p:cNvPr>
            <p:cNvSpPr/>
            <p:nvPr/>
          </p:nvSpPr>
          <p:spPr>
            <a:xfrm>
              <a:off x="7871004" y="2630349"/>
              <a:ext cx="33873" cy="128706"/>
            </a:xfrm>
            <a:custGeom>
              <a:avLst/>
              <a:gdLst>
                <a:gd name="connsiteX0" fmla="*/ 667 w 33873"/>
                <a:gd name="connsiteY0" fmla="*/ 127278 h 128706"/>
                <a:gd name="connsiteX1" fmla="*/ 31813 w 33873"/>
                <a:gd name="connsiteY1" fmla="*/ 6120 h 128706"/>
                <a:gd name="connsiteX2" fmla="*/ 30099 w 33873"/>
                <a:gd name="connsiteY2" fmla="*/ 1548 h 128706"/>
                <a:gd name="connsiteX3" fmla="*/ 19621 w 33873"/>
                <a:gd name="connsiteY3" fmla="*/ 2691 h 128706"/>
                <a:gd name="connsiteX4" fmla="*/ 7144 w 33873"/>
                <a:gd name="connsiteY4" fmla="*/ 28504 h 128706"/>
                <a:gd name="connsiteX5" fmla="*/ 2857 w 33873"/>
                <a:gd name="connsiteY5" fmla="*/ 80129 h 128706"/>
                <a:gd name="connsiteX6" fmla="*/ 0 w 33873"/>
                <a:gd name="connsiteY6" fmla="*/ 128706 h 12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73" h="128706">
                  <a:moveTo>
                    <a:pt x="667" y="127278"/>
                  </a:moveTo>
                  <a:cubicBezTo>
                    <a:pt x="27580" y="93046"/>
                    <a:pt x="38881" y="49087"/>
                    <a:pt x="31813" y="6120"/>
                  </a:cubicBezTo>
                  <a:cubicBezTo>
                    <a:pt x="31649" y="4473"/>
                    <a:pt x="31058" y="2897"/>
                    <a:pt x="30099" y="1548"/>
                  </a:cubicBezTo>
                  <a:cubicBezTo>
                    <a:pt x="27527" y="-1310"/>
                    <a:pt x="22670" y="214"/>
                    <a:pt x="19621" y="2691"/>
                  </a:cubicBezTo>
                  <a:cubicBezTo>
                    <a:pt x="12685" y="9652"/>
                    <a:pt x="8290" y="18743"/>
                    <a:pt x="7144" y="28504"/>
                  </a:cubicBezTo>
                  <a:cubicBezTo>
                    <a:pt x="3623" y="45474"/>
                    <a:pt x="2184" y="62810"/>
                    <a:pt x="2857" y="80129"/>
                  </a:cubicBezTo>
                  <a:cubicBezTo>
                    <a:pt x="3524" y="96512"/>
                    <a:pt x="6001" y="113562"/>
                    <a:pt x="0" y="12870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7F76F30-18C1-9077-E292-49C91DE5EEC7}"/>
                </a:ext>
              </a:extLst>
            </p:cNvPr>
            <p:cNvSpPr/>
            <p:nvPr/>
          </p:nvSpPr>
          <p:spPr>
            <a:xfrm>
              <a:off x="7862907" y="2592944"/>
              <a:ext cx="20572" cy="47715"/>
            </a:xfrm>
            <a:custGeom>
              <a:avLst/>
              <a:gdLst>
                <a:gd name="connsiteX0" fmla="*/ 10859 w 20572"/>
                <a:gd name="connsiteY0" fmla="*/ 47715 h 47715"/>
                <a:gd name="connsiteX1" fmla="*/ 1905 w 20572"/>
                <a:gd name="connsiteY1" fmla="*/ 19140 h 47715"/>
                <a:gd name="connsiteX2" fmla="*/ 0 w 20572"/>
                <a:gd name="connsiteY2" fmla="*/ 9615 h 47715"/>
                <a:gd name="connsiteX3" fmla="*/ 4477 w 20572"/>
                <a:gd name="connsiteY3" fmla="*/ 1043 h 47715"/>
                <a:gd name="connsiteX4" fmla="*/ 14764 w 20572"/>
                <a:gd name="connsiteY4" fmla="*/ 2090 h 47715"/>
                <a:gd name="connsiteX5" fmla="*/ 20193 w 20572"/>
                <a:gd name="connsiteY5" fmla="*/ 11615 h 47715"/>
                <a:gd name="connsiteX6" fmla="*/ 12573 w 20572"/>
                <a:gd name="connsiteY6" fmla="*/ 46096 h 4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72" h="47715">
                  <a:moveTo>
                    <a:pt x="10859" y="47715"/>
                  </a:moveTo>
                  <a:cubicBezTo>
                    <a:pt x="7906" y="38190"/>
                    <a:pt x="4953" y="28665"/>
                    <a:pt x="1905" y="19140"/>
                  </a:cubicBezTo>
                  <a:cubicBezTo>
                    <a:pt x="780" y="16083"/>
                    <a:pt x="138" y="12870"/>
                    <a:pt x="0" y="9615"/>
                  </a:cubicBezTo>
                  <a:cubicBezTo>
                    <a:pt x="21" y="6203"/>
                    <a:pt x="1689" y="3010"/>
                    <a:pt x="4477" y="1043"/>
                  </a:cubicBezTo>
                  <a:cubicBezTo>
                    <a:pt x="7813" y="-662"/>
                    <a:pt x="11839" y="-252"/>
                    <a:pt x="14764" y="2090"/>
                  </a:cubicBezTo>
                  <a:cubicBezTo>
                    <a:pt x="17590" y="4567"/>
                    <a:pt x="19502" y="7922"/>
                    <a:pt x="20193" y="11615"/>
                  </a:cubicBezTo>
                  <a:cubicBezTo>
                    <a:pt x="21634" y="23640"/>
                    <a:pt x="18947" y="35798"/>
                    <a:pt x="12573" y="4609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70758E0-9DD7-78BE-158E-A7DBBFBBBE90}"/>
                </a:ext>
              </a:extLst>
            </p:cNvPr>
            <p:cNvSpPr/>
            <p:nvPr/>
          </p:nvSpPr>
          <p:spPr>
            <a:xfrm>
              <a:off x="7814445" y="2577817"/>
              <a:ext cx="48721" cy="127516"/>
            </a:xfrm>
            <a:custGeom>
              <a:avLst/>
              <a:gdLst>
                <a:gd name="connsiteX0" fmla="*/ 48463 w 48721"/>
                <a:gd name="connsiteY0" fmla="*/ 127517 h 127516"/>
                <a:gd name="connsiteX1" fmla="*/ 8744 w 48721"/>
                <a:gd name="connsiteY1" fmla="*/ 45316 h 127516"/>
                <a:gd name="connsiteX2" fmla="*/ 76 w 48721"/>
                <a:gd name="connsiteY2" fmla="*/ 20741 h 127516"/>
                <a:gd name="connsiteX3" fmla="*/ 13220 w 48721"/>
                <a:gd name="connsiteY3" fmla="*/ 263 h 127516"/>
                <a:gd name="connsiteX4" fmla="*/ 31223 w 48721"/>
                <a:gd name="connsiteY4" fmla="*/ 7121 h 127516"/>
                <a:gd name="connsiteX5" fmla="*/ 39986 w 48721"/>
                <a:gd name="connsiteY5" fmla="*/ 25313 h 127516"/>
                <a:gd name="connsiteX6" fmla="*/ 48463 w 48721"/>
                <a:gd name="connsiteY6" fmla="*/ 127517 h 127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21" h="127516">
                  <a:moveTo>
                    <a:pt x="48463" y="127517"/>
                  </a:moveTo>
                  <a:cubicBezTo>
                    <a:pt x="35032" y="100370"/>
                    <a:pt x="22840" y="71986"/>
                    <a:pt x="8744" y="45316"/>
                  </a:cubicBezTo>
                  <a:cubicBezTo>
                    <a:pt x="4034" y="37885"/>
                    <a:pt x="1070" y="29483"/>
                    <a:pt x="76" y="20741"/>
                  </a:cubicBezTo>
                  <a:cubicBezTo>
                    <a:pt x="-711" y="11720"/>
                    <a:pt x="4691" y="3305"/>
                    <a:pt x="13220" y="263"/>
                  </a:cubicBezTo>
                  <a:cubicBezTo>
                    <a:pt x="20020" y="-877"/>
                    <a:pt x="26905" y="1745"/>
                    <a:pt x="31223" y="7121"/>
                  </a:cubicBezTo>
                  <a:cubicBezTo>
                    <a:pt x="35449" y="12465"/>
                    <a:pt x="38442" y="18677"/>
                    <a:pt x="39986" y="25313"/>
                  </a:cubicBezTo>
                  <a:cubicBezTo>
                    <a:pt x="49511" y="58270"/>
                    <a:pt x="49034" y="93131"/>
                    <a:pt x="48463" y="12751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DB923B0-87BF-FC22-46EF-84930A87B44A}"/>
                </a:ext>
              </a:extLst>
            </p:cNvPr>
            <p:cNvSpPr/>
            <p:nvPr/>
          </p:nvSpPr>
          <p:spPr>
            <a:xfrm>
              <a:off x="7789187" y="2636563"/>
              <a:ext cx="74196" cy="128682"/>
            </a:xfrm>
            <a:custGeom>
              <a:avLst/>
              <a:gdLst>
                <a:gd name="connsiteX0" fmla="*/ 73816 w 74196"/>
                <a:gd name="connsiteY0" fmla="*/ 128683 h 128682"/>
                <a:gd name="connsiteX1" fmla="*/ 28667 w 74196"/>
                <a:gd name="connsiteY1" fmla="*/ 78676 h 128682"/>
                <a:gd name="connsiteX2" fmla="*/ 92 w 74196"/>
                <a:gd name="connsiteY2" fmla="*/ 19336 h 128682"/>
                <a:gd name="connsiteX3" fmla="*/ 2187 w 74196"/>
                <a:gd name="connsiteY3" fmla="*/ 6858 h 128682"/>
                <a:gd name="connsiteX4" fmla="*/ 12284 w 74196"/>
                <a:gd name="connsiteY4" fmla="*/ 0 h 128682"/>
                <a:gd name="connsiteX5" fmla="*/ 24381 w 74196"/>
                <a:gd name="connsiteY5" fmla="*/ 7429 h 128682"/>
                <a:gd name="connsiteX6" fmla="*/ 74196 w 74196"/>
                <a:gd name="connsiteY6" fmla="*/ 128683 h 128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196" h="128682">
                  <a:moveTo>
                    <a:pt x="73816" y="128683"/>
                  </a:moveTo>
                  <a:cubicBezTo>
                    <a:pt x="59938" y="110993"/>
                    <a:pt x="44852" y="94284"/>
                    <a:pt x="28667" y="78676"/>
                  </a:cubicBezTo>
                  <a:cubicBezTo>
                    <a:pt x="13618" y="62008"/>
                    <a:pt x="92" y="41815"/>
                    <a:pt x="92" y="19336"/>
                  </a:cubicBezTo>
                  <a:cubicBezTo>
                    <a:pt x="-272" y="15066"/>
                    <a:pt x="449" y="10774"/>
                    <a:pt x="2187" y="6858"/>
                  </a:cubicBezTo>
                  <a:cubicBezTo>
                    <a:pt x="4084" y="2931"/>
                    <a:pt x="7934" y="316"/>
                    <a:pt x="12284" y="0"/>
                  </a:cubicBezTo>
                  <a:cubicBezTo>
                    <a:pt x="17171" y="693"/>
                    <a:pt x="21552" y="3384"/>
                    <a:pt x="24381" y="7429"/>
                  </a:cubicBezTo>
                  <a:cubicBezTo>
                    <a:pt x="53798" y="41312"/>
                    <a:pt x="71297" y="83905"/>
                    <a:pt x="74196" y="12868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E4B9C59-C3BC-4A9D-3D5F-8DDDC36F46AC}"/>
                </a:ext>
              </a:extLst>
            </p:cNvPr>
            <p:cNvSpPr/>
            <p:nvPr/>
          </p:nvSpPr>
          <p:spPr>
            <a:xfrm>
              <a:off x="7851523" y="2550573"/>
              <a:ext cx="29910" cy="29948"/>
            </a:xfrm>
            <a:custGeom>
              <a:avLst/>
              <a:gdLst>
                <a:gd name="connsiteX0" fmla="*/ 5860 w 29910"/>
                <a:gd name="connsiteY0" fmla="*/ 3123 h 29948"/>
                <a:gd name="connsiteX1" fmla="*/ 3084 w 29910"/>
                <a:gd name="connsiteY1" fmla="*/ 24088 h 29948"/>
                <a:gd name="connsiteX2" fmla="*/ 24050 w 29910"/>
                <a:gd name="connsiteY2" fmla="*/ 26864 h 29948"/>
                <a:gd name="connsiteX3" fmla="*/ 26826 w 29910"/>
                <a:gd name="connsiteY3" fmla="*/ 5899 h 29948"/>
                <a:gd name="connsiteX4" fmla="*/ 26815 w 29910"/>
                <a:gd name="connsiteY4" fmla="*/ 5885 h 29948"/>
                <a:gd name="connsiteX5" fmla="*/ 5998 w 29910"/>
                <a:gd name="connsiteY5" fmla="*/ 3017 h 29948"/>
                <a:gd name="connsiteX6" fmla="*/ 5861 w 29910"/>
                <a:gd name="connsiteY6" fmla="*/ 3123 h 29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910" h="29948">
                  <a:moveTo>
                    <a:pt x="5860" y="3123"/>
                  </a:moveTo>
                  <a:cubicBezTo>
                    <a:pt x="-696" y="8146"/>
                    <a:pt x="-1939" y="17532"/>
                    <a:pt x="3084" y="24088"/>
                  </a:cubicBezTo>
                  <a:cubicBezTo>
                    <a:pt x="8107" y="30644"/>
                    <a:pt x="17494" y="31887"/>
                    <a:pt x="24050" y="26864"/>
                  </a:cubicBezTo>
                  <a:cubicBezTo>
                    <a:pt x="30606" y="21842"/>
                    <a:pt x="31849" y="12455"/>
                    <a:pt x="26826" y="5899"/>
                  </a:cubicBezTo>
                  <a:cubicBezTo>
                    <a:pt x="26822" y="5894"/>
                    <a:pt x="26819" y="5890"/>
                    <a:pt x="26815" y="5885"/>
                  </a:cubicBezTo>
                  <a:cubicBezTo>
                    <a:pt x="21859" y="-655"/>
                    <a:pt x="12539" y="-1939"/>
                    <a:pt x="5998" y="3017"/>
                  </a:cubicBezTo>
                  <a:cubicBezTo>
                    <a:pt x="5952" y="3052"/>
                    <a:pt x="5906" y="3087"/>
                    <a:pt x="5861" y="31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C3B88E6-0B8E-A4FE-1896-9A0BF2CCE311}"/>
                </a:ext>
              </a:extLst>
            </p:cNvPr>
            <p:cNvSpPr/>
            <p:nvPr/>
          </p:nvSpPr>
          <p:spPr>
            <a:xfrm>
              <a:off x="7749863" y="2730141"/>
              <a:ext cx="93803" cy="31199"/>
            </a:xfrm>
            <a:custGeom>
              <a:avLst/>
              <a:gdLst>
                <a:gd name="connsiteX0" fmla="*/ 92946 w 93803"/>
                <a:gd name="connsiteY0" fmla="*/ 30628 h 31199"/>
                <a:gd name="connsiteX1" fmla="*/ 4840 w 93803"/>
                <a:gd name="connsiteY1" fmla="*/ 434 h 31199"/>
                <a:gd name="connsiteX2" fmla="*/ 1411 w 93803"/>
                <a:gd name="connsiteY2" fmla="*/ 1387 h 31199"/>
                <a:gd name="connsiteX3" fmla="*/ 1411 w 93803"/>
                <a:gd name="connsiteY3" fmla="*/ 9197 h 31199"/>
                <a:gd name="connsiteX4" fmla="*/ 19794 w 93803"/>
                <a:gd name="connsiteY4" fmla="*/ 20056 h 31199"/>
                <a:gd name="connsiteX5" fmla="*/ 57894 w 93803"/>
                <a:gd name="connsiteY5" fmla="*/ 26247 h 31199"/>
                <a:gd name="connsiteX6" fmla="*/ 93803 w 93803"/>
                <a:gd name="connsiteY6" fmla="*/ 31200 h 3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803" h="31199">
                  <a:moveTo>
                    <a:pt x="92946" y="30628"/>
                  </a:moveTo>
                  <a:cubicBezTo>
                    <a:pt x="69152" y="8585"/>
                    <a:pt x="37153" y="-2381"/>
                    <a:pt x="4840" y="434"/>
                  </a:cubicBezTo>
                  <a:cubicBezTo>
                    <a:pt x="3633" y="444"/>
                    <a:pt x="2450" y="773"/>
                    <a:pt x="1411" y="1387"/>
                  </a:cubicBezTo>
                  <a:cubicBezTo>
                    <a:pt x="-875" y="3196"/>
                    <a:pt x="-18" y="6911"/>
                    <a:pt x="1411" y="9197"/>
                  </a:cubicBezTo>
                  <a:cubicBezTo>
                    <a:pt x="6155" y="14768"/>
                    <a:pt x="12626" y="18590"/>
                    <a:pt x="19794" y="20056"/>
                  </a:cubicBezTo>
                  <a:cubicBezTo>
                    <a:pt x="32202" y="23631"/>
                    <a:pt x="44993" y="25710"/>
                    <a:pt x="57894" y="26247"/>
                  </a:cubicBezTo>
                  <a:cubicBezTo>
                    <a:pt x="70079" y="25366"/>
                    <a:pt x="82312" y="27053"/>
                    <a:pt x="93803" y="3120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6AA3A21-9FB2-08D5-5607-9215920E64E4}"/>
                </a:ext>
              </a:extLst>
            </p:cNvPr>
            <p:cNvSpPr/>
            <p:nvPr/>
          </p:nvSpPr>
          <p:spPr>
            <a:xfrm>
              <a:off x="7725181" y="2743880"/>
              <a:ext cx="36094" cy="14921"/>
            </a:xfrm>
            <a:custGeom>
              <a:avLst/>
              <a:gdLst>
                <a:gd name="connsiteX0" fmla="*/ 36095 w 36094"/>
                <a:gd name="connsiteY0" fmla="*/ 9174 h 14921"/>
                <a:gd name="connsiteX1" fmla="*/ 13997 w 36094"/>
                <a:gd name="connsiteY1" fmla="*/ 14127 h 14921"/>
                <a:gd name="connsiteX2" fmla="*/ 6663 w 36094"/>
                <a:gd name="connsiteY2" fmla="*/ 14889 h 14921"/>
                <a:gd name="connsiteX3" fmla="*/ 567 w 36094"/>
                <a:gd name="connsiteY3" fmla="*/ 11079 h 14921"/>
                <a:gd name="connsiteX4" fmla="*/ 1900 w 36094"/>
                <a:gd name="connsiteY4" fmla="*/ 3555 h 14921"/>
                <a:gd name="connsiteX5" fmla="*/ 9139 w 36094"/>
                <a:gd name="connsiteY5" fmla="*/ 30 h 14921"/>
                <a:gd name="connsiteX6" fmla="*/ 34190 w 36094"/>
                <a:gd name="connsiteY6" fmla="*/ 7746 h 14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94" h="14921">
                  <a:moveTo>
                    <a:pt x="36095" y="9174"/>
                  </a:moveTo>
                  <a:lnTo>
                    <a:pt x="13997" y="14127"/>
                  </a:lnTo>
                  <a:cubicBezTo>
                    <a:pt x="11607" y="14762"/>
                    <a:pt x="9132" y="15019"/>
                    <a:pt x="6663" y="14889"/>
                  </a:cubicBezTo>
                  <a:cubicBezTo>
                    <a:pt x="4116" y="14735"/>
                    <a:pt x="1821" y="13300"/>
                    <a:pt x="567" y="11079"/>
                  </a:cubicBezTo>
                  <a:cubicBezTo>
                    <a:pt x="-531" y="8530"/>
                    <a:pt x="-6" y="5572"/>
                    <a:pt x="1900" y="3555"/>
                  </a:cubicBezTo>
                  <a:cubicBezTo>
                    <a:pt x="3866" y="1624"/>
                    <a:pt x="6407" y="387"/>
                    <a:pt x="9139" y="30"/>
                  </a:cubicBezTo>
                  <a:cubicBezTo>
                    <a:pt x="18124" y="-322"/>
                    <a:pt x="26960" y="2400"/>
                    <a:pt x="34190" y="774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1AFD3D9-F34E-5183-24F4-677566F394BF}"/>
                </a:ext>
              </a:extLst>
            </p:cNvPr>
            <p:cNvSpPr/>
            <p:nvPr/>
          </p:nvSpPr>
          <p:spPr>
            <a:xfrm>
              <a:off x="7725015" y="2760107"/>
              <a:ext cx="77217" cy="32179"/>
            </a:xfrm>
            <a:custGeom>
              <a:avLst/>
              <a:gdLst>
                <a:gd name="connsiteX0" fmla="*/ 77218 w 77217"/>
                <a:gd name="connsiteY0" fmla="*/ 91 h 32179"/>
                <a:gd name="connsiteX1" fmla="*/ 27878 w 77217"/>
                <a:gd name="connsiteY1" fmla="*/ 26190 h 32179"/>
                <a:gd name="connsiteX2" fmla="*/ 13019 w 77217"/>
                <a:gd name="connsiteY2" fmla="*/ 32095 h 32179"/>
                <a:gd name="connsiteX3" fmla="*/ 256 w 77217"/>
                <a:gd name="connsiteY3" fmla="*/ 24475 h 32179"/>
                <a:gd name="connsiteX4" fmla="*/ 4066 w 77217"/>
                <a:gd name="connsiteY4" fmla="*/ 13331 h 32179"/>
                <a:gd name="connsiteX5" fmla="*/ 14924 w 77217"/>
                <a:gd name="connsiteY5" fmla="*/ 7616 h 32179"/>
                <a:gd name="connsiteX6" fmla="*/ 77218 w 77217"/>
                <a:gd name="connsiteY6" fmla="*/ 91 h 3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217" h="32179">
                  <a:moveTo>
                    <a:pt x="77218" y="91"/>
                  </a:moveTo>
                  <a:cubicBezTo>
                    <a:pt x="60930" y="8854"/>
                    <a:pt x="43880" y="17046"/>
                    <a:pt x="27878" y="26190"/>
                  </a:cubicBezTo>
                  <a:cubicBezTo>
                    <a:pt x="23445" y="29274"/>
                    <a:pt x="18360" y="31295"/>
                    <a:pt x="13019" y="32095"/>
                  </a:cubicBezTo>
                  <a:cubicBezTo>
                    <a:pt x="7529" y="32743"/>
                    <a:pt x="2291" y="29615"/>
                    <a:pt x="256" y="24475"/>
                  </a:cubicBezTo>
                  <a:cubicBezTo>
                    <a:pt x="-633" y="20342"/>
                    <a:pt x="832" y="16055"/>
                    <a:pt x="4066" y="13331"/>
                  </a:cubicBezTo>
                  <a:cubicBezTo>
                    <a:pt x="7200" y="10619"/>
                    <a:pt x="10915" y="8664"/>
                    <a:pt x="14924" y="7616"/>
                  </a:cubicBezTo>
                  <a:cubicBezTo>
                    <a:pt x="35196" y="2008"/>
                    <a:pt x="56194" y="-528"/>
                    <a:pt x="77218" y="9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CCFEA36-8044-43FD-7FD2-96CEF19F290B}"/>
                </a:ext>
              </a:extLst>
            </p:cNvPr>
            <p:cNvSpPr/>
            <p:nvPr/>
          </p:nvSpPr>
          <p:spPr>
            <a:xfrm>
              <a:off x="7749612" y="2770845"/>
              <a:ext cx="99483" cy="41266"/>
            </a:xfrm>
            <a:custGeom>
              <a:avLst/>
              <a:gdLst>
                <a:gd name="connsiteX0" fmla="*/ 99484 w 99483"/>
                <a:gd name="connsiteY0" fmla="*/ 688 h 41266"/>
                <a:gd name="connsiteX1" fmla="*/ 58431 w 99483"/>
                <a:gd name="connsiteY1" fmla="*/ 27262 h 41266"/>
                <a:gd name="connsiteX2" fmla="*/ 12521 w 99483"/>
                <a:gd name="connsiteY2" fmla="*/ 41169 h 41266"/>
                <a:gd name="connsiteX3" fmla="*/ 3758 w 99483"/>
                <a:gd name="connsiteY3" fmla="*/ 38121 h 41266"/>
                <a:gd name="connsiteX4" fmla="*/ 43 w 99483"/>
                <a:gd name="connsiteY4" fmla="*/ 30120 h 41266"/>
                <a:gd name="connsiteX5" fmla="*/ 6805 w 99483"/>
                <a:gd name="connsiteY5" fmla="*/ 22309 h 41266"/>
                <a:gd name="connsiteX6" fmla="*/ 99484 w 99483"/>
                <a:gd name="connsiteY6" fmla="*/ 687 h 4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483" h="41266">
                  <a:moveTo>
                    <a:pt x="99484" y="688"/>
                  </a:moveTo>
                  <a:cubicBezTo>
                    <a:pt x="85212" y="8604"/>
                    <a:pt x="71496" y="17483"/>
                    <a:pt x="58431" y="27262"/>
                  </a:cubicBezTo>
                  <a:cubicBezTo>
                    <a:pt x="45221" y="37116"/>
                    <a:pt x="28978" y="42036"/>
                    <a:pt x="12521" y="41169"/>
                  </a:cubicBezTo>
                  <a:cubicBezTo>
                    <a:pt x="9383" y="40940"/>
                    <a:pt x="6360" y="39889"/>
                    <a:pt x="3758" y="38121"/>
                  </a:cubicBezTo>
                  <a:cubicBezTo>
                    <a:pt x="1153" y="36331"/>
                    <a:pt x="-270" y="33265"/>
                    <a:pt x="43" y="30120"/>
                  </a:cubicBezTo>
                  <a:cubicBezTo>
                    <a:pt x="1085" y="26674"/>
                    <a:pt x="3544" y="23834"/>
                    <a:pt x="6805" y="22309"/>
                  </a:cubicBezTo>
                  <a:cubicBezTo>
                    <a:pt x="34500" y="5156"/>
                    <a:pt x="67057" y="-2439"/>
                    <a:pt x="99484" y="68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6A42D55-46DC-8E56-B0FB-F99AB7D101FF}"/>
                </a:ext>
              </a:extLst>
            </p:cNvPr>
            <p:cNvSpPr/>
            <p:nvPr/>
          </p:nvSpPr>
          <p:spPr>
            <a:xfrm>
              <a:off x="7852437" y="2690654"/>
              <a:ext cx="274223" cy="268208"/>
            </a:xfrm>
            <a:custGeom>
              <a:avLst/>
              <a:gdLst>
                <a:gd name="connsiteX0" fmla="*/ 18567 w 274223"/>
                <a:gd name="connsiteY0" fmla="*/ 102215 h 268208"/>
                <a:gd name="connsiteX1" fmla="*/ 158298 w 274223"/>
                <a:gd name="connsiteY1" fmla="*/ 3536 h 268208"/>
                <a:gd name="connsiteX2" fmla="*/ 218306 w 274223"/>
                <a:gd name="connsiteY2" fmla="*/ 2774 h 268208"/>
                <a:gd name="connsiteX3" fmla="*/ 266693 w 274223"/>
                <a:gd name="connsiteY3" fmla="*/ 36111 h 268208"/>
                <a:gd name="connsiteX4" fmla="*/ 264311 w 274223"/>
                <a:gd name="connsiteY4" fmla="*/ 93261 h 268208"/>
                <a:gd name="connsiteX5" fmla="*/ 218115 w 274223"/>
                <a:gd name="connsiteY5" fmla="*/ 123741 h 268208"/>
                <a:gd name="connsiteX6" fmla="*/ 176777 w 274223"/>
                <a:gd name="connsiteY6" fmla="*/ 164128 h 268208"/>
                <a:gd name="connsiteX7" fmla="*/ 123723 w 274223"/>
                <a:gd name="connsiteY7" fmla="*/ 177272 h 268208"/>
                <a:gd name="connsiteX8" fmla="*/ 126104 w 274223"/>
                <a:gd name="connsiteY8" fmla="*/ 217563 h 268208"/>
                <a:gd name="connsiteX9" fmla="*/ 110197 w 274223"/>
                <a:gd name="connsiteY9" fmla="*/ 254043 h 268208"/>
                <a:gd name="connsiteX10" fmla="*/ 42475 w 274223"/>
                <a:gd name="connsiteY10" fmla="*/ 259663 h 268208"/>
                <a:gd name="connsiteX11" fmla="*/ 2184 w 274223"/>
                <a:gd name="connsiteY11" fmla="*/ 200894 h 268208"/>
                <a:gd name="connsiteX12" fmla="*/ 4946 w 274223"/>
                <a:gd name="connsiteY12" fmla="*/ 130504 h 26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4223" h="268208">
                  <a:moveTo>
                    <a:pt x="18567" y="102215"/>
                  </a:moveTo>
                  <a:cubicBezTo>
                    <a:pt x="43332" y="48399"/>
                    <a:pt x="100101" y="14680"/>
                    <a:pt x="158298" y="3536"/>
                  </a:cubicBezTo>
                  <a:cubicBezTo>
                    <a:pt x="178028" y="-906"/>
                    <a:pt x="198470" y="-1166"/>
                    <a:pt x="218306" y="2774"/>
                  </a:cubicBezTo>
                  <a:cubicBezTo>
                    <a:pt x="238282" y="6880"/>
                    <a:pt x="255740" y="18908"/>
                    <a:pt x="266693" y="36111"/>
                  </a:cubicBezTo>
                  <a:cubicBezTo>
                    <a:pt x="277541" y="53887"/>
                    <a:pt x="276601" y="76450"/>
                    <a:pt x="264311" y="93261"/>
                  </a:cubicBezTo>
                  <a:cubicBezTo>
                    <a:pt x="252691" y="107740"/>
                    <a:pt x="233355" y="113074"/>
                    <a:pt x="218115" y="123741"/>
                  </a:cubicBezTo>
                  <a:cubicBezTo>
                    <a:pt x="202875" y="134409"/>
                    <a:pt x="191255" y="151364"/>
                    <a:pt x="176777" y="164128"/>
                  </a:cubicBezTo>
                  <a:cubicBezTo>
                    <a:pt x="162299" y="176891"/>
                    <a:pt x="141058" y="185749"/>
                    <a:pt x="123723" y="177272"/>
                  </a:cubicBezTo>
                  <a:cubicBezTo>
                    <a:pt x="126367" y="190529"/>
                    <a:pt x="127168" y="204087"/>
                    <a:pt x="126104" y="217563"/>
                  </a:cubicBezTo>
                  <a:cubicBezTo>
                    <a:pt x="125091" y="231175"/>
                    <a:pt x="119482" y="244038"/>
                    <a:pt x="110197" y="254043"/>
                  </a:cubicBezTo>
                  <a:cubicBezTo>
                    <a:pt x="91309" y="270592"/>
                    <a:pt x="63832" y="272872"/>
                    <a:pt x="42475" y="259663"/>
                  </a:cubicBezTo>
                  <a:cubicBezTo>
                    <a:pt x="21809" y="246164"/>
                    <a:pt x="7324" y="225036"/>
                    <a:pt x="2184" y="200894"/>
                  </a:cubicBezTo>
                  <a:cubicBezTo>
                    <a:pt x="-3912" y="177272"/>
                    <a:pt x="4660" y="154888"/>
                    <a:pt x="4946" y="1305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A51135F-BD59-A19D-4D5F-06840013A88C}"/>
                </a:ext>
              </a:extLst>
            </p:cNvPr>
            <p:cNvSpPr/>
            <p:nvPr/>
          </p:nvSpPr>
          <p:spPr>
            <a:xfrm>
              <a:off x="7888075" y="2729947"/>
              <a:ext cx="28963" cy="28963"/>
            </a:xfrm>
            <a:custGeom>
              <a:avLst/>
              <a:gdLst>
                <a:gd name="connsiteX0" fmla="*/ 19505 w 28963"/>
                <a:gd name="connsiteY0" fmla="*/ 28060 h 28963"/>
                <a:gd name="connsiteX1" fmla="*/ 903 w 28963"/>
                <a:gd name="connsiteY1" fmla="*/ 19504 h 28963"/>
                <a:gd name="connsiteX2" fmla="*/ 9460 w 28963"/>
                <a:gd name="connsiteY2" fmla="*/ 903 h 28963"/>
                <a:gd name="connsiteX3" fmla="*/ 27887 w 28963"/>
                <a:gd name="connsiteY3" fmla="*/ 9010 h 28963"/>
                <a:gd name="connsiteX4" fmla="*/ 19953 w 28963"/>
                <a:gd name="connsiteY4" fmla="*/ 27886 h 28963"/>
                <a:gd name="connsiteX5" fmla="*/ 19505 w 28963"/>
                <a:gd name="connsiteY5" fmla="*/ 28060 h 28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63" h="28963">
                  <a:moveTo>
                    <a:pt x="19505" y="28060"/>
                  </a:moveTo>
                  <a:cubicBezTo>
                    <a:pt x="12005" y="30834"/>
                    <a:pt x="3677" y="27003"/>
                    <a:pt x="903" y="19504"/>
                  </a:cubicBezTo>
                  <a:cubicBezTo>
                    <a:pt x="-1871" y="12004"/>
                    <a:pt x="1960" y="3676"/>
                    <a:pt x="9460" y="903"/>
                  </a:cubicBezTo>
                  <a:cubicBezTo>
                    <a:pt x="16783" y="-1806"/>
                    <a:pt x="24936" y="1781"/>
                    <a:pt x="27887" y="9010"/>
                  </a:cubicBezTo>
                  <a:cubicBezTo>
                    <a:pt x="30908" y="16413"/>
                    <a:pt x="27356" y="24864"/>
                    <a:pt x="19953" y="27886"/>
                  </a:cubicBezTo>
                  <a:cubicBezTo>
                    <a:pt x="19805" y="27946"/>
                    <a:pt x="19655" y="28005"/>
                    <a:pt x="19505" y="28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1E11335-3029-782E-D926-11FE68D0F086}"/>
                </a:ext>
              </a:extLst>
            </p:cNvPr>
            <p:cNvSpPr/>
            <p:nvPr/>
          </p:nvSpPr>
          <p:spPr>
            <a:xfrm>
              <a:off x="7834957" y="2751697"/>
              <a:ext cx="63909" cy="81496"/>
            </a:xfrm>
            <a:custGeom>
              <a:avLst/>
              <a:gdLst>
                <a:gd name="connsiteX0" fmla="*/ 34522 w 63909"/>
                <a:gd name="connsiteY0" fmla="*/ 38409 h 81496"/>
                <a:gd name="connsiteX1" fmla="*/ 7090 w 63909"/>
                <a:gd name="connsiteY1" fmla="*/ 61174 h 81496"/>
                <a:gd name="connsiteX2" fmla="*/ 1090 w 63909"/>
                <a:gd name="connsiteY2" fmla="*/ 68984 h 81496"/>
                <a:gd name="connsiteX3" fmla="*/ 4254 w 63909"/>
                <a:gd name="connsiteY3" fmla="*/ 80408 h 81496"/>
                <a:gd name="connsiteX4" fmla="*/ 12329 w 63909"/>
                <a:gd name="connsiteY4" fmla="*/ 80510 h 81496"/>
                <a:gd name="connsiteX5" fmla="*/ 21283 w 63909"/>
                <a:gd name="connsiteY5" fmla="*/ 73747 h 81496"/>
                <a:gd name="connsiteX6" fmla="*/ 60430 w 63909"/>
                <a:gd name="connsiteY6" fmla="*/ 16597 h 81496"/>
                <a:gd name="connsiteX7" fmla="*/ 63859 w 63909"/>
                <a:gd name="connsiteY7" fmla="*/ 7643 h 81496"/>
                <a:gd name="connsiteX8" fmla="*/ 59097 w 63909"/>
                <a:gd name="connsiteY8" fmla="*/ 119 h 81496"/>
                <a:gd name="connsiteX9" fmla="*/ 49572 w 63909"/>
                <a:gd name="connsiteY9" fmla="*/ 5262 h 81496"/>
                <a:gd name="connsiteX10" fmla="*/ 40618 w 63909"/>
                <a:gd name="connsiteY10" fmla="*/ 16502 h 81496"/>
                <a:gd name="connsiteX11" fmla="*/ 33951 w 63909"/>
                <a:gd name="connsiteY11" fmla="*/ 38314 h 8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909" h="81496">
                  <a:moveTo>
                    <a:pt x="34522" y="38409"/>
                  </a:moveTo>
                  <a:cubicBezTo>
                    <a:pt x="24954" y="45471"/>
                    <a:pt x="15795" y="53071"/>
                    <a:pt x="7090" y="61174"/>
                  </a:cubicBezTo>
                  <a:cubicBezTo>
                    <a:pt x="4597" y="63358"/>
                    <a:pt x="2558" y="66012"/>
                    <a:pt x="1090" y="68984"/>
                  </a:cubicBezTo>
                  <a:cubicBezTo>
                    <a:pt x="-1191" y="73013"/>
                    <a:pt x="225" y="78127"/>
                    <a:pt x="4254" y="80408"/>
                  </a:cubicBezTo>
                  <a:cubicBezTo>
                    <a:pt x="6751" y="81822"/>
                    <a:pt x="9797" y="81860"/>
                    <a:pt x="12329" y="80510"/>
                  </a:cubicBezTo>
                  <a:cubicBezTo>
                    <a:pt x="15792" y="78970"/>
                    <a:pt x="18855" y="76657"/>
                    <a:pt x="21283" y="73747"/>
                  </a:cubicBezTo>
                  <a:cubicBezTo>
                    <a:pt x="36511" y="56285"/>
                    <a:pt x="49649" y="37105"/>
                    <a:pt x="60430" y="16597"/>
                  </a:cubicBezTo>
                  <a:cubicBezTo>
                    <a:pt x="62259" y="13922"/>
                    <a:pt x="63434" y="10855"/>
                    <a:pt x="63859" y="7643"/>
                  </a:cubicBezTo>
                  <a:cubicBezTo>
                    <a:pt x="64258" y="4323"/>
                    <a:pt x="62268" y="1179"/>
                    <a:pt x="59097" y="119"/>
                  </a:cubicBezTo>
                  <a:cubicBezTo>
                    <a:pt x="55382" y="-643"/>
                    <a:pt x="52239" y="2405"/>
                    <a:pt x="49572" y="5262"/>
                  </a:cubicBezTo>
                  <a:cubicBezTo>
                    <a:pt x="46095" y="8588"/>
                    <a:pt x="43083" y="12369"/>
                    <a:pt x="40618" y="16502"/>
                  </a:cubicBezTo>
                  <a:cubicBezTo>
                    <a:pt x="36637" y="23114"/>
                    <a:pt x="34347" y="30606"/>
                    <a:pt x="33951" y="3831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E6BE79B-9C80-A5EC-4AB4-639AA756DB11}"/>
                </a:ext>
              </a:extLst>
            </p:cNvPr>
            <p:cNvSpPr/>
            <p:nvPr/>
          </p:nvSpPr>
          <p:spPr>
            <a:xfrm>
              <a:off x="7909580" y="2694690"/>
              <a:ext cx="51386" cy="52553"/>
            </a:xfrm>
            <a:custGeom>
              <a:avLst/>
              <a:gdLst>
                <a:gd name="connsiteX0" fmla="*/ 2667 w 51386"/>
                <a:gd name="connsiteY0" fmla="*/ 47506 h 52553"/>
                <a:gd name="connsiteX1" fmla="*/ 26861 w 51386"/>
                <a:gd name="connsiteY1" fmla="*/ 7310 h 52553"/>
                <a:gd name="connsiteX2" fmla="*/ 45911 w 51386"/>
                <a:gd name="connsiteY2" fmla="*/ 71 h 52553"/>
                <a:gd name="connsiteX3" fmla="*/ 50483 w 51386"/>
                <a:gd name="connsiteY3" fmla="*/ 2548 h 52553"/>
                <a:gd name="connsiteX4" fmla="*/ 50483 w 51386"/>
                <a:gd name="connsiteY4" fmla="*/ 7405 h 52553"/>
                <a:gd name="connsiteX5" fmla="*/ 46577 w 51386"/>
                <a:gd name="connsiteY5" fmla="*/ 8548 h 52553"/>
                <a:gd name="connsiteX6" fmla="*/ 18002 w 51386"/>
                <a:gd name="connsiteY6" fmla="*/ 24455 h 52553"/>
                <a:gd name="connsiteX7" fmla="*/ 0 w 51386"/>
                <a:gd name="connsiteY7" fmla="*/ 52554 h 52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86" h="52553">
                  <a:moveTo>
                    <a:pt x="2667" y="47506"/>
                  </a:moveTo>
                  <a:cubicBezTo>
                    <a:pt x="6304" y="31896"/>
                    <a:pt x="14769" y="17831"/>
                    <a:pt x="26861" y="7310"/>
                  </a:cubicBezTo>
                  <a:cubicBezTo>
                    <a:pt x="31813" y="2176"/>
                    <a:pt x="38799" y="-479"/>
                    <a:pt x="45911" y="71"/>
                  </a:cubicBezTo>
                  <a:cubicBezTo>
                    <a:pt x="47694" y="284"/>
                    <a:pt x="49330" y="1170"/>
                    <a:pt x="50483" y="2548"/>
                  </a:cubicBezTo>
                  <a:cubicBezTo>
                    <a:pt x="51688" y="3943"/>
                    <a:pt x="51688" y="6011"/>
                    <a:pt x="50483" y="7405"/>
                  </a:cubicBezTo>
                  <a:cubicBezTo>
                    <a:pt x="49324" y="8167"/>
                    <a:pt x="47964" y="8565"/>
                    <a:pt x="46577" y="8548"/>
                  </a:cubicBezTo>
                  <a:cubicBezTo>
                    <a:pt x="35405" y="10111"/>
                    <a:pt x="25217" y="15782"/>
                    <a:pt x="18002" y="24455"/>
                  </a:cubicBezTo>
                  <a:cubicBezTo>
                    <a:pt x="10901" y="33068"/>
                    <a:pt x="4857" y="42502"/>
                    <a:pt x="0" y="5255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D7E6C7D-EFEB-CF2F-E2E2-0A37811EEF75}"/>
                </a:ext>
              </a:extLst>
            </p:cNvPr>
            <p:cNvSpPr/>
            <p:nvPr/>
          </p:nvSpPr>
          <p:spPr>
            <a:xfrm>
              <a:off x="7905300" y="2676818"/>
              <a:ext cx="38379" cy="66044"/>
            </a:xfrm>
            <a:custGeom>
              <a:avLst/>
              <a:gdLst>
                <a:gd name="connsiteX0" fmla="*/ 1422 w 38379"/>
                <a:gd name="connsiteY0" fmla="*/ 61948 h 66044"/>
                <a:gd name="connsiteX1" fmla="*/ 3994 w 38379"/>
                <a:gd name="connsiteY1" fmla="*/ 24420 h 66044"/>
                <a:gd name="connsiteX2" fmla="*/ 31331 w 38379"/>
                <a:gd name="connsiteY2" fmla="*/ 322 h 66044"/>
                <a:gd name="connsiteX3" fmla="*/ 35903 w 38379"/>
                <a:gd name="connsiteY3" fmla="*/ 322 h 66044"/>
                <a:gd name="connsiteX4" fmla="*/ 38379 w 38379"/>
                <a:gd name="connsiteY4" fmla="*/ 3846 h 66044"/>
                <a:gd name="connsiteX5" fmla="*/ 32093 w 38379"/>
                <a:gd name="connsiteY5" fmla="*/ 7656 h 66044"/>
                <a:gd name="connsiteX6" fmla="*/ 6375 w 38379"/>
                <a:gd name="connsiteY6" fmla="*/ 30706 h 66044"/>
                <a:gd name="connsiteX7" fmla="*/ 660 w 38379"/>
                <a:gd name="connsiteY7" fmla="*/ 66044 h 66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379" h="66044">
                  <a:moveTo>
                    <a:pt x="1422" y="61948"/>
                  </a:moveTo>
                  <a:cubicBezTo>
                    <a:pt x="-1126" y="49436"/>
                    <a:pt x="-238" y="36467"/>
                    <a:pt x="3994" y="24420"/>
                  </a:cubicBezTo>
                  <a:cubicBezTo>
                    <a:pt x="8425" y="12267"/>
                    <a:pt x="18719" y="3193"/>
                    <a:pt x="31331" y="322"/>
                  </a:cubicBezTo>
                  <a:cubicBezTo>
                    <a:pt x="32824" y="-107"/>
                    <a:pt x="34409" y="-107"/>
                    <a:pt x="35903" y="322"/>
                  </a:cubicBezTo>
                  <a:cubicBezTo>
                    <a:pt x="37377" y="872"/>
                    <a:pt x="38361" y="2272"/>
                    <a:pt x="38379" y="3846"/>
                  </a:cubicBezTo>
                  <a:cubicBezTo>
                    <a:pt x="38379" y="6513"/>
                    <a:pt x="34664" y="7180"/>
                    <a:pt x="32093" y="7656"/>
                  </a:cubicBezTo>
                  <a:cubicBezTo>
                    <a:pt x="20154" y="10458"/>
                    <a:pt x="10463" y="19145"/>
                    <a:pt x="6375" y="30706"/>
                  </a:cubicBezTo>
                  <a:cubicBezTo>
                    <a:pt x="2506" y="42083"/>
                    <a:pt x="574" y="54028"/>
                    <a:pt x="660" y="6604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C60EE88-359D-B152-502F-D57716E26296}"/>
                </a:ext>
              </a:extLst>
            </p:cNvPr>
            <p:cNvSpPr/>
            <p:nvPr/>
          </p:nvSpPr>
          <p:spPr>
            <a:xfrm>
              <a:off x="7901864" y="2719592"/>
              <a:ext cx="115228" cy="67466"/>
            </a:xfrm>
            <a:custGeom>
              <a:avLst/>
              <a:gdLst>
                <a:gd name="connsiteX0" fmla="*/ 45815 w 115228"/>
                <a:gd name="connsiteY0" fmla="*/ 49369 h 67466"/>
                <a:gd name="connsiteX1" fmla="*/ 93440 w 115228"/>
                <a:gd name="connsiteY1" fmla="*/ 30319 h 67466"/>
                <a:gd name="connsiteX2" fmla="*/ 114300 w 115228"/>
                <a:gd name="connsiteY2" fmla="*/ 10602 h 67466"/>
                <a:gd name="connsiteX3" fmla="*/ 112300 w 115228"/>
                <a:gd name="connsiteY3" fmla="*/ 315 h 67466"/>
                <a:gd name="connsiteX4" fmla="*/ 107442 w 115228"/>
                <a:gd name="connsiteY4" fmla="*/ 315 h 67466"/>
                <a:gd name="connsiteX5" fmla="*/ 1143 w 115228"/>
                <a:gd name="connsiteY5" fmla="*/ 66323 h 67466"/>
                <a:gd name="connsiteX6" fmla="*/ 0 w 115228"/>
                <a:gd name="connsiteY6" fmla="*/ 67466 h 67466"/>
                <a:gd name="connsiteX7" fmla="*/ 45815 w 115228"/>
                <a:gd name="connsiteY7" fmla="*/ 49369 h 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228" h="67466">
                  <a:moveTo>
                    <a:pt x="45815" y="49369"/>
                  </a:moveTo>
                  <a:cubicBezTo>
                    <a:pt x="62387" y="44923"/>
                    <a:pt x="78374" y="38528"/>
                    <a:pt x="93440" y="30319"/>
                  </a:cubicBezTo>
                  <a:cubicBezTo>
                    <a:pt x="102393" y="26250"/>
                    <a:pt x="109734" y="19312"/>
                    <a:pt x="114300" y="10602"/>
                  </a:cubicBezTo>
                  <a:cubicBezTo>
                    <a:pt x="115729" y="6982"/>
                    <a:pt x="115824" y="1934"/>
                    <a:pt x="112300" y="315"/>
                  </a:cubicBezTo>
                  <a:cubicBezTo>
                    <a:pt x="110708" y="-105"/>
                    <a:pt x="109034" y="-105"/>
                    <a:pt x="107442" y="315"/>
                  </a:cubicBezTo>
                  <a:cubicBezTo>
                    <a:pt x="64302" y="6388"/>
                    <a:pt x="25715" y="30349"/>
                    <a:pt x="1143" y="66323"/>
                  </a:cubicBezTo>
                  <a:lnTo>
                    <a:pt x="0" y="67466"/>
                  </a:lnTo>
                  <a:cubicBezTo>
                    <a:pt x="13049" y="56322"/>
                    <a:pt x="30004" y="53750"/>
                    <a:pt x="45815" y="493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8EC9246-3959-D227-8BCE-42A518DF28EE}"/>
                </a:ext>
              </a:extLst>
            </p:cNvPr>
            <p:cNvSpPr/>
            <p:nvPr/>
          </p:nvSpPr>
          <p:spPr>
            <a:xfrm>
              <a:off x="8014355" y="2728002"/>
              <a:ext cx="47285" cy="20124"/>
            </a:xfrm>
            <a:custGeom>
              <a:avLst/>
              <a:gdLst>
                <a:gd name="connsiteX0" fmla="*/ 40291 w 47285"/>
                <a:gd name="connsiteY0" fmla="*/ 18766 h 20124"/>
                <a:gd name="connsiteX1" fmla="*/ 47149 w 47285"/>
                <a:gd name="connsiteY1" fmla="*/ 12003 h 20124"/>
                <a:gd name="connsiteX2" fmla="*/ 43053 w 47285"/>
                <a:gd name="connsiteY2" fmla="*/ 2478 h 20124"/>
                <a:gd name="connsiteX3" fmla="*/ 32576 w 47285"/>
                <a:gd name="connsiteY3" fmla="*/ 97 h 20124"/>
                <a:gd name="connsiteX4" fmla="*/ 2096 w 47285"/>
                <a:gd name="connsiteY4" fmla="*/ 17623 h 20124"/>
                <a:gd name="connsiteX5" fmla="*/ 0 w 47285"/>
                <a:gd name="connsiteY5" fmla="*/ 20100 h 20124"/>
                <a:gd name="connsiteX6" fmla="*/ 30385 w 47285"/>
                <a:gd name="connsiteY6" fmla="*/ 20100 h 20124"/>
                <a:gd name="connsiteX7" fmla="*/ 40291 w 47285"/>
                <a:gd name="connsiteY7" fmla="*/ 18766 h 2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285" h="20124">
                  <a:moveTo>
                    <a:pt x="40291" y="18766"/>
                  </a:moveTo>
                  <a:cubicBezTo>
                    <a:pt x="43565" y="17802"/>
                    <a:pt x="46139" y="15264"/>
                    <a:pt x="47149" y="12003"/>
                  </a:cubicBezTo>
                  <a:cubicBezTo>
                    <a:pt x="47783" y="8298"/>
                    <a:pt x="46178" y="4567"/>
                    <a:pt x="43053" y="2478"/>
                  </a:cubicBezTo>
                  <a:cubicBezTo>
                    <a:pt x="39925" y="536"/>
                    <a:pt x="36236" y="-302"/>
                    <a:pt x="32576" y="97"/>
                  </a:cubicBezTo>
                  <a:cubicBezTo>
                    <a:pt x="20716" y="2298"/>
                    <a:pt x="9963" y="8481"/>
                    <a:pt x="2096" y="17623"/>
                  </a:cubicBezTo>
                  <a:lnTo>
                    <a:pt x="0" y="20100"/>
                  </a:lnTo>
                  <a:lnTo>
                    <a:pt x="30385" y="20100"/>
                  </a:lnTo>
                  <a:cubicBezTo>
                    <a:pt x="33740" y="20241"/>
                    <a:pt x="37093" y="19789"/>
                    <a:pt x="40291" y="18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1FF90E2-CCE6-057A-A8A1-B2100EBC318A}"/>
                </a:ext>
              </a:extLst>
            </p:cNvPr>
            <p:cNvSpPr/>
            <p:nvPr/>
          </p:nvSpPr>
          <p:spPr>
            <a:xfrm>
              <a:off x="7955966" y="2755193"/>
              <a:ext cx="131921" cy="37881"/>
            </a:xfrm>
            <a:custGeom>
              <a:avLst/>
              <a:gdLst>
                <a:gd name="connsiteX0" fmla="*/ 131921 w 131921"/>
                <a:gd name="connsiteY0" fmla="*/ 18150 h 37881"/>
                <a:gd name="connsiteX1" fmla="*/ 119920 w 131921"/>
                <a:gd name="connsiteY1" fmla="*/ 3005 h 37881"/>
                <a:gd name="connsiteX2" fmla="*/ 100013 w 131921"/>
                <a:gd name="connsiteY2" fmla="*/ 147 h 37881"/>
                <a:gd name="connsiteX3" fmla="*/ 0 w 131921"/>
                <a:gd name="connsiteY3" fmla="*/ 22722 h 37881"/>
                <a:gd name="connsiteX4" fmla="*/ 90297 w 131921"/>
                <a:gd name="connsiteY4" fmla="*/ 35961 h 37881"/>
                <a:gd name="connsiteX5" fmla="*/ 116300 w 131921"/>
                <a:gd name="connsiteY5" fmla="*/ 36819 h 37881"/>
                <a:gd name="connsiteX6" fmla="*/ 131922 w 131921"/>
                <a:gd name="connsiteY6" fmla="*/ 18150 h 3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921" h="37881">
                  <a:moveTo>
                    <a:pt x="131921" y="18150"/>
                  </a:moveTo>
                  <a:cubicBezTo>
                    <a:pt x="130968" y="11297"/>
                    <a:pt x="126374" y="5499"/>
                    <a:pt x="119920" y="3005"/>
                  </a:cubicBezTo>
                  <a:cubicBezTo>
                    <a:pt x="113581" y="577"/>
                    <a:pt x="106778" y="-399"/>
                    <a:pt x="100013" y="147"/>
                  </a:cubicBezTo>
                  <a:cubicBezTo>
                    <a:pt x="65723" y="1005"/>
                    <a:pt x="32576" y="11863"/>
                    <a:pt x="0" y="22722"/>
                  </a:cubicBezTo>
                  <a:cubicBezTo>
                    <a:pt x="29813" y="27389"/>
                    <a:pt x="60579" y="30532"/>
                    <a:pt x="90297" y="35961"/>
                  </a:cubicBezTo>
                  <a:cubicBezTo>
                    <a:pt x="98791" y="38190"/>
                    <a:pt x="107678" y="38483"/>
                    <a:pt x="116300" y="36819"/>
                  </a:cubicBezTo>
                  <a:cubicBezTo>
                    <a:pt x="125130" y="34845"/>
                    <a:pt x="131536" y="27189"/>
                    <a:pt x="131922" y="18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97A6C537-0F2B-0443-A540-A664CCC8560D}"/>
                </a:ext>
              </a:extLst>
            </p:cNvPr>
            <p:cNvSpPr/>
            <p:nvPr/>
          </p:nvSpPr>
          <p:spPr>
            <a:xfrm>
              <a:off x="7898721" y="2789842"/>
              <a:ext cx="141610" cy="46553"/>
            </a:xfrm>
            <a:custGeom>
              <a:avLst/>
              <a:gdLst>
                <a:gd name="connsiteX0" fmla="*/ 130588 w 141610"/>
                <a:gd name="connsiteY0" fmla="*/ 17028 h 46553"/>
                <a:gd name="connsiteX1" fmla="*/ 0 w 141610"/>
                <a:gd name="connsiteY1" fmla="*/ 5884 h 46553"/>
                <a:gd name="connsiteX2" fmla="*/ 61246 w 141610"/>
                <a:gd name="connsiteY2" fmla="*/ 34459 h 46553"/>
                <a:gd name="connsiteX3" fmla="*/ 126492 w 141610"/>
                <a:gd name="connsiteY3" fmla="*/ 43984 h 46553"/>
                <a:gd name="connsiteX4" fmla="*/ 137731 w 141610"/>
                <a:gd name="connsiteY4" fmla="*/ 38174 h 46553"/>
                <a:gd name="connsiteX5" fmla="*/ 141256 w 141610"/>
                <a:gd name="connsiteY5" fmla="*/ 26553 h 46553"/>
                <a:gd name="connsiteX6" fmla="*/ 130588 w 141610"/>
                <a:gd name="connsiteY6" fmla="*/ 17028 h 4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10" h="46553">
                  <a:moveTo>
                    <a:pt x="130588" y="17028"/>
                  </a:moveTo>
                  <a:cubicBezTo>
                    <a:pt x="89449" y="-871"/>
                    <a:pt x="43576" y="-4786"/>
                    <a:pt x="0" y="5884"/>
                  </a:cubicBezTo>
                  <a:cubicBezTo>
                    <a:pt x="21037" y="14015"/>
                    <a:pt x="41499" y="23562"/>
                    <a:pt x="61246" y="34459"/>
                  </a:cubicBezTo>
                  <a:cubicBezTo>
                    <a:pt x="81629" y="43984"/>
                    <a:pt x="104870" y="50366"/>
                    <a:pt x="126492" y="43984"/>
                  </a:cubicBezTo>
                  <a:cubicBezTo>
                    <a:pt x="130661" y="43006"/>
                    <a:pt x="134523" y="41010"/>
                    <a:pt x="137731" y="38174"/>
                  </a:cubicBezTo>
                  <a:cubicBezTo>
                    <a:pt x="140960" y="35247"/>
                    <a:pt x="142315" y="30780"/>
                    <a:pt x="141256" y="26553"/>
                  </a:cubicBezTo>
                  <a:cubicBezTo>
                    <a:pt x="139216" y="22006"/>
                    <a:pt x="135336" y="18542"/>
                    <a:pt x="130588" y="170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C9CD4E0-68C7-3826-3365-E91EF9776E70}"/>
                </a:ext>
              </a:extLst>
            </p:cNvPr>
            <p:cNvSpPr/>
            <p:nvPr/>
          </p:nvSpPr>
          <p:spPr>
            <a:xfrm>
              <a:off x="8073294" y="2717606"/>
              <a:ext cx="29916" cy="29916"/>
            </a:xfrm>
            <a:custGeom>
              <a:avLst/>
              <a:gdLst>
                <a:gd name="connsiteX0" fmla="*/ 9736 w 29916"/>
                <a:gd name="connsiteY0" fmla="*/ 28971 h 29916"/>
                <a:gd name="connsiteX1" fmla="*/ 28971 w 29916"/>
                <a:gd name="connsiteY1" fmla="*/ 20180 h 29916"/>
                <a:gd name="connsiteX2" fmla="*/ 20180 w 29916"/>
                <a:gd name="connsiteY2" fmla="*/ 945 h 29916"/>
                <a:gd name="connsiteX3" fmla="*/ 945 w 29916"/>
                <a:gd name="connsiteY3" fmla="*/ 9736 h 29916"/>
                <a:gd name="connsiteX4" fmla="*/ 878 w 29916"/>
                <a:gd name="connsiteY4" fmla="*/ 9921 h 29916"/>
                <a:gd name="connsiteX5" fmla="*/ 9736 w 29916"/>
                <a:gd name="connsiteY5" fmla="*/ 28971 h 29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16" h="29916">
                  <a:moveTo>
                    <a:pt x="9736" y="28971"/>
                  </a:moveTo>
                  <a:cubicBezTo>
                    <a:pt x="17475" y="31855"/>
                    <a:pt x="26087" y="27919"/>
                    <a:pt x="28971" y="20180"/>
                  </a:cubicBezTo>
                  <a:cubicBezTo>
                    <a:pt x="31855" y="12441"/>
                    <a:pt x="27919" y="3829"/>
                    <a:pt x="20180" y="945"/>
                  </a:cubicBezTo>
                  <a:cubicBezTo>
                    <a:pt x="12441" y="-1939"/>
                    <a:pt x="3829" y="1997"/>
                    <a:pt x="945" y="9736"/>
                  </a:cubicBezTo>
                  <a:cubicBezTo>
                    <a:pt x="922" y="9798"/>
                    <a:pt x="900" y="9859"/>
                    <a:pt x="878" y="9921"/>
                  </a:cubicBezTo>
                  <a:cubicBezTo>
                    <a:pt x="-1878" y="17625"/>
                    <a:pt x="2069" y="26114"/>
                    <a:pt x="9736" y="289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2B6C167-85CF-0078-0989-F735986B0B52}"/>
                </a:ext>
              </a:extLst>
            </p:cNvPr>
            <p:cNvSpPr/>
            <p:nvPr/>
          </p:nvSpPr>
          <p:spPr>
            <a:xfrm>
              <a:off x="7908246" y="2812871"/>
              <a:ext cx="56350" cy="81962"/>
            </a:xfrm>
            <a:custGeom>
              <a:avLst/>
              <a:gdLst>
                <a:gd name="connsiteX0" fmla="*/ 48578 w 56350"/>
                <a:gd name="connsiteY0" fmla="*/ 81534 h 81962"/>
                <a:gd name="connsiteX1" fmla="*/ 56102 w 56350"/>
                <a:gd name="connsiteY1" fmla="*/ 79343 h 81962"/>
                <a:gd name="connsiteX2" fmla="*/ 56102 w 56350"/>
                <a:gd name="connsiteY2" fmla="*/ 75819 h 81962"/>
                <a:gd name="connsiteX3" fmla="*/ 952 w 56350"/>
                <a:gd name="connsiteY3" fmla="*/ 762 h 81962"/>
                <a:gd name="connsiteX4" fmla="*/ 0 w 56350"/>
                <a:gd name="connsiteY4" fmla="*/ 0 h 81962"/>
                <a:gd name="connsiteX5" fmla="*/ 15526 w 56350"/>
                <a:gd name="connsiteY5" fmla="*/ 32671 h 81962"/>
                <a:gd name="connsiteX6" fmla="*/ 32861 w 56350"/>
                <a:gd name="connsiteY6" fmla="*/ 67151 h 81962"/>
                <a:gd name="connsiteX7" fmla="*/ 48578 w 56350"/>
                <a:gd name="connsiteY7" fmla="*/ 81534 h 8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350" h="81962">
                  <a:moveTo>
                    <a:pt x="48578" y="81534"/>
                  </a:moveTo>
                  <a:cubicBezTo>
                    <a:pt x="51340" y="82391"/>
                    <a:pt x="55150" y="82106"/>
                    <a:pt x="56102" y="79343"/>
                  </a:cubicBezTo>
                  <a:cubicBezTo>
                    <a:pt x="56433" y="78192"/>
                    <a:pt x="56433" y="76970"/>
                    <a:pt x="56102" y="75819"/>
                  </a:cubicBezTo>
                  <a:cubicBezTo>
                    <a:pt x="49097" y="44155"/>
                    <a:pt x="29076" y="16908"/>
                    <a:pt x="952" y="762"/>
                  </a:cubicBezTo>
                  <a:lnTo>
                    <a:pt x="0" y="0"/>
                  </a:lnTo>
                  <a:cubicBezTo>
                    <a:pt x="7384" y="9696"/>
                    <a:pt x="12671" y="20822"/>
                    <a:pt x="15526" y="32671"/>
                  </a:cubicBezTo>
                  <a:cubicBezTo>
                    <a:pt x="19875" y="44829"/>
                    <a:pt x="25696" y="56409"/>
                    <a:pt x="32861" y="67151"/>
                  </a:cubicBezTo>
                  <a:cubicBezTo>
                    <a:pt x="36340" y="73571"/>
                    <a:pt x="41875" y="78637"/>
                    <a:pt x="48578" y="815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3D2F20A-CAB7-69AE-9C03-3714E0E4C4F0}"/>
                </a:ext>
              </a:extLst>
            </p:cNvPr>
            <p:cNvSpPr/>
            <p:nvPr/>
          </p:nvSpPr>
          <p:spPr>
            <a:xfrm>
              <a:off x="7940917" y="2889071"/>
              <a:ext cx="16875" cy="34600"/>
            </a:xfrm>
            <a:custGeom>
              <a:avLst/>
              <a:gdLst>
                <a:gd name="connsiteX0" fmla="*/ 1905 w 16875"/>
                <a:gd name="connsiteY0" fmla="*/ 1429 h 34600"/>
                <a:gd name="connsiteX1" fmla="*/ 0 w 16875"/>
                <a:gd name="connsiteY1" fmla="*/ 0 h 34600"/>
                <a:gd name="connsiteX2" fmla="*/ 1810 w 16875"/>
                <a:gd name="connsiteY2" fmla="*/ 22574 h 34600"/>
                <a:gd name="connsiteX3" fmla="*/ 3238 w 16875"/>
                <a:gd name="connsiteY3" fmla="*/ 29909 h 34600"/>
                <a:gd name="connsiteX4" fmla="*/ 8763 w 16875"/>
                <a:gd name="connsiteY4" fmla="*/ 34576 h 34600"/>
                <a:gd name="connsiteX5" fmla="*/ 15526 w 16875"/>
                <a:gd name="connsiteY5" fmla="*/ 30956 h 34600"/>
                <a:gd name="connsiteX6" fmla="*/ 16668 w 16875"/>
                <a:gd name="connsiteY6" fmla="*/ 23051 h 34600"/>
                <a:gd name="connsiteX7" fmla="*/ 1905 w 16875"/>
                <a:gd name="connsiteY7" fmla="*/ 1429 h 3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875" h="34600">
                  <a:moveTo>
                    <a:pt x="1905" y="1429"/>
                  </a:moveTo>
                  <a:lnTo>
                    <a:pt x="0" y="0"/>
                  </a:lnTo>
                  <a:cubicBezTo>
                    <a:pt x="571" y="7525"/>
                    <a:pt x="1238" y="15050"/>
                    <a:pt x="1810" y="22574"/>
                  </a:cubicBezTo>
                  <a:cubicBezTo>
                    <a:pt x="1944" y="25073"/>
                    <a:pt x="2425" y="27542"/>
                    <a:pt x="3238" y="29909"/>
                  </a:cubicBezTo>
                  <a:cubicBezTo>
                    <a:pt x="4205" y="32275"/>
                    <a:pt x="6269" y="34018"/>
                    <a:pt x="8763" y="34576"/>
                  </a:cubicBezTo>
                  <a:cubicBezTo>
                    <a:pt x="11534" y="34809"/>
                    <a:pt x="14183" y="33391"/>
                    <a:pt x="15526" y="30956"/>
                  </a:cubicBezTo>
                  <a:cubicBezTo>
                    <a:pt x="16763" y="28518"/>
                    <a:pt x="17164" y="25740"/>
                    <a:pt x="16668" y="23051"/>
                  </a:cubicBezTo>
                  <a:cubicBezTo>
                    <a:pt x="14353" y="14372"/>
                    <a:pt x="9145" y="6744"/>
                    <a:pt x="1905" y="14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E778A38-6646-9E5C-02E1-0DADD4F204FB}"/>
                </a:ext>
              </a:extLst>
            </p:cNvPr>
            <p:cNvSpPr/>
            <p:nvPr/>
          </p:nvSpPr>
          <p:spPr>
            <a:xfrm>
              <a:off x="7910089" y="2852209"/>
              <a:ext cx="23226" cy="80295"/>
            </a:xfrm>
            <a:custGeom>
              <a:avLst/>
              <a:gdLst>
                <a:gd name="connsiteX0" fmla="*/ 11682 w 23226"/>
                <a:gd name="connsiteY0" fmla="*/ 0 h 80295"/>
                <a:gd name="connsiteX1" fmla="*/ 1491 w 23226"/>
                <a:gd name="connsiteY1" fmla="*/ 54864 h 80295"/>
                <a:gd name="connsiteX2" fmla="*/ 443 w 23226"/>
                <a:gd name="connsiteY2" fmla="*/ 70771 h 80295"/>
                <a:gd name="connsiteX3" fmla="*/ 11492 w 23226"/>
                <a:gd name="connsiteY3" fmla="*/ 80296 h 80295"/>
                <a:gd name="connsiteX4" fmla="*/ 21017 w 23226"/>
                <a:gd name="connsiteY4" fmla="*/ 73342 h 80295"/>
                <a:gd name="connsiteX5" fmla="*/ 23208 w 23226"/>
                <a:gd name="connsiteY5" fmla="*/ 61150 h 80295"/>
                <a:gd name="connsiteX6" fmla="*/ 11683 w 23226"/>
                <a:gd name="connsiteY6" fmla="*/ 0 h 80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26" h="80295">
                  <a:moveTo>
                    <a:pt x="11682" y="0"/>
                  </a:moveTo>
                  <a:cubicBezTo>
                    <a:pt x="8158" y="18097"/>
                    <a:pt x="5491" y="36862"/>
                    <a:pt x="1491" y="54864"/>
                  </a:cubicBezTo>
                  <a:cubicBezTo>
                    <a:pt x="-39" y="60022"/>
                    <a:pt x="-397" y="65457"/>
                    <a:pt x="443" y="70771"/>
                  </a:cubicBezTo>
                  <a:cubicBezTo>
                    <a:pt x="1611" y="76042"/>
                    <a:pt x="6107" y="79917"/>
                    <a:pt x="11492" y="80296"/>
                  </a:cubicBezTo>
                  <a:cubicBezTo>
                    <a:pt x="15680" y="79842"/>
                    <a:pt x="19309" y="77193"/>
                    <a:pt x="21017" y="73342"/>
                  </a:cubicBezTo>
                  <a:cubicBezTo>
                    <a:pt x="22610" y="69482"/>
                    <a:pt x="23357" y="65324"/>
                    <a:pt x="23208" y="61150"/>
                  </a:cubicBezTo>
                  <a:cubicBezTo>
                    <a:pt x="22409" y="40309"/>
                    <a:pt x="18525" y="19702"/>
                    <a:pt x="1168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9510E58-7B91-FDB3-0486-9214E11CC0D6}"/>
                </a:ext>
              </a:extLst>
            </p:cNvPr>
            <p:cNvSpPr/>
            <p:nvPr/>
          </p:nvSpPr>
          <p:spPr>
            <a:xfrm>
              <a:off x="7879982" y="2810871"/>
              <a:ext cx="28647" cy="104015"/>
            </a:xfrm>
            <a:custGeom>
              <a:avLst/>
              <a:gdLst>
                <a:gd name="connsiteX0" fmla="*/ 16834 w 28647"/>
                <a:gd name="connsiteY0" fmla="*/ 0 h 104015"/>
                <a:gd name="connsiteX1" fmla="*/ 3880 w 28647"/>
                <a:gd name="connsiteY1" fmla="*/ 47149 h 104015"/>
                <a:gd name="connsiteX2" fmla="*/ 4356 w 28647"/>
                <a:gd name="connsiteY2" fmla="*/ 94774 h 104015"/>
                <a:gd name="connsiteX3" fmla="*/ 9881 w 28647"/>
                <a:gd name="connsiteY3" fmla="*/ 102108 h 104015"/>
                <a:gd name="connsiteX4" fmla="*/ 18644 w 28647"/>
                <a:gd name="connsiteY4" fmla="*/ 103346 h 104015"/>
                <a:gd name="connsiteX5" fmla="*/ 24073 w 28647"/>
                <a:gd name="connsiteY5" fmla="*/ 94488 h 104015"/>
                <a:gd name="connsiteX6" fmla="*/ 16834 w 28647"/>
                <a:gd name="connsiteY6" fmla="*/ 0 h 10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47" h="104015">
                  <a:moveTo>
                    <a:pt x="16834" y="0"/>
                  </a:moveTo>
                  <a:cubicBezTo>
                    <a:pt x="13601" y="15994"/>
                    <a:pt x="9272" y="31748"/>
                    <a:pt x="3880" y="47149"/>
                  </a:cubicBezTo>
                  <a:cubicBezTo>
                    <a:pt x="-1452" y="62605"/>
                    <a:pt x="-1284" y="79428"/>
                    <a:pt x="4356" y="94774"/>
                  </a:cubicBezTo>
                  <a:cubicBezTo>
                    <a:pt x="5572" y="97632"/>
                    <a:pt x="7469" y="100150"/>
                    <a:pt x="9881" y="102108"/>
                  </a:cubicBezTo>
                  <a:cubicBezTo>
                    <a:pt x="12355" y="104093"/>
                    <a:pt x="15716" y="104568"/>
                    <a:pt x="18644" y="103346"/>
                  </a:cubicBezTo>
                  <a:cubicBezTo>
                    <a:pt x="21602" y="101272"/>
                    <a:pt x="23567" y="98065"/>
                    <a:pt x="24073" y="94488"/>
                  </a:cubicBezTo>
                  <a:cubicBezTo>
                    <a:pt x="32073" y="63049"/>
                    <a:pt x="29530" y="29853"/>
                    <a:pt x="1683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25B209D0-B8D8-6553-30A2-5B8F27292040}"/>
              </a:ext>
            </a:extLst>
          </p:cNvPr>
          <p:cNvGrpSpPr/>
          <p:nvPr userDrawn="1"/>
        </p:nvGrpSpPr>
        <p:grpSpPr>
          <a:xfrm>
            <a:off x="1285272" y="5804653"/>
            <a:ext cx="738571" cy="744580"/>
            <a:chOff x="4041855" y="4691203"/>
            <a:chExt cx="738571" cy="744580"/>
          </a:xfrm>
          <a:solidFill>
            <a:schemeClr val="accent1"/>
          </a:solidFill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0F2F284-DF3F-37C8-826F-8BF0EEE9CFBC}"/>
                </a:ext>
              </a:extLst>
            </p:cNvPr>
            <p:cNvSpPr/>
            <p:nvPr/>
          </p:nvSpPr>
          <p:spPr>
            <a:xfrm>
              <a:off x="4101961" y="5102491"/>
              <a:ext cx="152971" cy="2381"/>
            </a:xfrm>
            <a:custGeom>
              <a:avLst/>
              <a:gdLst>
                <a:gd name="connsiteX0" fmla="*/ 0 w 152971"/>
                <a:gd name="connsiteY0" fmla="*/ 0 h 2381"/>
                <a:gd name="connsiteX1" fmla="*/ 152971 w 152971"/>
                <a:gd name="connsiteY1" fmla="*/ 0 h 2381"/>
                <a:gd name="connsiteX2" fmla="*/ 152971 w 152971"/>
                <a:gd name="connsiteY2" fmla="*/ 2381 h 2381"/>
                <a:gd name="connsiteX3" fmla="*/ 0 w 152971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71" h="2381">
                  <a:moveTo>
                    <a:pt x="0" y="0"/>
                  </a:moveTo>
                  <a:lnTo>
                    <a:pt x="152971" y="0"/>
                  </a:lnTo>
                  <a:lnTo>
                    <a:pt x="152971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A5B9D125-68D8-8589-5D08-00CB0C87790A}"/>
                </a:ext>
              </a:extLst>
            </p:cNvPr>
            <p:cNvSpPr/>
            <p:nvPr/>
          </p:nvSpPr>
          <p:spPr>
            <a:xfrm>
              <a:off x="4264458" y="5190978"/>
              <a:ext cx="345281" cy="2381"/>
            </a:xfrm>
            <a:custGeom>
              <a:avLst/>
              <a:gdLst>
                <a:gd name="connsiteX0" fmla="*/ 0 w 345281"/>
                <a:gd name="connsiteY0" fmla="*/ 0 h 2381"/>
                <a:gd name="connsiteX1" fmla="*/ 345281 w 345281"/>
                <a:gd name="connsiteY1" fmla="*/ 0 h 2381"/>
                <a:gd name="connsiteX2" fmla="*/ 345281 w 345281"/>
                <a:gd name="connsiteY2" fmla="*/ 2381 h 2381"/>
                <a:gd name="connsiteX3" fmla="*/ 0 w 345281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281" h="2381">
                  <a:moveTo>
                    <a:pt x="0" y="0"/>
                  </a:moveTo>
                  <a:lnTo>
                    <a:pt x="345281" y="0"/>
                  </a:lnTo>
                  <a:lnTo>
                    <a:pt x="345281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0A52FB7-27B6-2DFC-84B4-4AD29CECC2DD}"/>
                </a:ext>
              </a:extLst>
            </p:cNvPr>
            <p:cNvSpPr/>
            <p:nvPr/>
          </p:nvSpPr>
          <p:spPr>
            <a:xfrm>
              <a:off x="4438165" y="4993611"/>
              <a:ext cx="192814" cy="442172"/>
            </a:xfrm>
            <a:custGeom>
              <a:avLst/>
              <a:gdLst>
                <a:gd name="connsiteX0" fmla="*/ 192815 w 192814"/>
                <a:gd name="connsiteY0" fmla="*/ 435206 h 442172"/>
                <a:gd name="connsiteX1" fmla="*/ 11840 w 192814"/>
                <a:gd name="connsiteY1" fmla="*/ 2390 h 442172"/>
                <a:gd name="connsiteX2" fmla="*/ 1743 w 192814"/>
                <a:gd name="connsiteY2" fmla="*/ 12582 h 442172"/>
                <a:gd name="connsiteX3" fmla="*/ 178432 w 192814"/>
                <a:gd name="connsiteY3" fmla="*/ 435206 h 442172"/>
                <a:gd name="connsiteX4" fmla="*/ 192719 w 192814"/>
                <a:gd name="connsiteY4" fmla="*/ 435206 h 44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814" h="442172">
                  <a:moveTo>
                    <a:pt x="192815" y="435206"/>
                  </a:moveTo>
                  <a:cubicBezTo>
                    <a:pt x="175663" y="276456"/>
                    <a:pt x="112793" y="126100"/>
                    <a:pt x="11840" y="2390"/>
                  </a:cubicBezTo>
                  <a:cubicBezTo>
                    <a:pt x="6029" y="-4658"/>
                    <a:pt x="-4067" y="5438"/>
                    <a:pt x="1743" y="12582"/>
                  </a:cubicBezTo>
                  <a:cubicBezTo>
                    <a:pt x="100174" y="133463"/>
                    <a:pt x="161537" y="280237"/>
                    <a:pt x="178432" y="435206"/>
                  </a:cubicBezTo>
                  <a:cubicBezTo>
                    <a:pt x="179384" y="444255"/>
                    <a:pt x="193672" y="444731"/>
                    <a:pt x="192719" y="4352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E84C75C-A88C-11E6-BC23-5EB3A82BD33E}"/>
                </a:ext>
              </a:extLst>
            </p:cNvPr>
            <p:cNvSpPr/>
            <p:nvPr/>
          </p:nvSpPr>
          <p:spPr>
            <a:xfrm>
              <a:off x="4083286" y="5016956"/>
              <a:ext cx="385768" cy="110416"/>
            </a:xfrm>
            <a:custGeom>
              <a:avLst/>
              <a:gdLst>
                <a:gd name="connsiteX0" fmla="*/ 385769 w 385768"/>
                <a:gd name="connsiteY0" fmla="*/ 191 h 110416"/>
                <a:gd name="connsiteX1" fmla="*/ 206127 w 385768"/>
                <a:gd name="connsiteY1" fmla="*/ 97917 h 110416"/>
                <a:gd name="connsiteX2" fmla="*/ 9055 w 385768"/>
                <a:gd name="connsiteY2" fmla="*/ 76771 h 110416"/>
                <a:gd name="connsiteX3" fmla="*/ 387 w 385768"/>
                <a:gd name="connsiteY3" fmla="*/ 67246 h 110416"/>
                <a:gd name="connsiteX4" fmla="*/ 5435 w 385768"/>
                <a:gd name="connsiteY4" fmla="*/ 52673 h 110416"/>
                <a:gd name="connsiteX5" fmla="*/ 20009 w 385768"/>
                <a:gd name="connsiteY5" fmla="*/ 45625 h 110416"/>
                <a:gd name="connsiteX6" fmla="*/ 85350 w 385768"/>
                <a:gd name="connsiteY6" fmla="*/ 32861 h 110416"/>
                <a:gd name="connsiteX7" fmla="*/ 385483 w 385768"/>
                <a:gd name="connsiteY7" fmla="*/ 0 h 1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5768" h="110416">
                  <a:moveTo>
                    <a:pt x="385769" y="191"/>
                  </a:moveTo>
                  <a:cubicBezTo>
                    <a:pt x="329285" y="38767"/>
                    <a:pt x="271469" y="77915"/>
                    <a:pt x="206127" y="97917"/>
                  </a:cubicBezTo>
                  <a:cubicBezTo>
                    <a:pt x="140786" y="117920"/>
                    <a:pt x="65062" y="116015"/>
                    <a:pt x="9055" y="76771"/>
                  </a:cubicBezTo>
                  <a:cubicBezTo>
                    <a:pt x="5242" y="74580"/>
                    <a:pt x="2210" y="71249"/>
                    <a:pt x="387" y="67246"/>
                  </a:cubicBezTo>
                  <a:cubicBezTo>
                    <a:pt x="-897" y="61821"/>
                    <a:pt x="1070" y="56142"/>
                    <a:pt x="5435" y="52673"/>
                  </a:cubicBezTo>
                  <a:cubicBezTo>
                    <a:pt x="9714" y="49278"/>
                    <a:pt x="14691" y="46871"/>
                    <a:pt x="20009" y="45625"/>
                  </a:cubicBezTo>
                  <a:cubicBezTo>
                    <a:pt x="41421" y="39666"/>
                    <a:pt x="63269" y="35398"/>
                    <a:pt x="85350" y="32861"/>
                  </a:cubicBezTo>
                  <a:cubicBezTo>
                    <a:pt x="175647" y="20860"/>
                    <a:pt x="294900" y="3524"/>
                    <a:pt x="385483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C0ADC8D-85B1-6664-78EA-114079BE7BAA}"/>
                </a:ext>
              </a:extLst>
            </p:cNvPr>
            <p:cNvSpPr/>
            <p:nvPr/>
          </p:nvSpPr>
          <p:spPr>
            <a:xfrm>
              <a:off x="4041855" y="4859275"/>
              <a:ext cx="422627" cy="164730"/>
            </a:xfrm>
            <a:custGeom>
              <a:avLst/>
              <a:gdLst>
                <a:gd name="connsiteX0" fmla="*/ 9433 w 422627"/>
                <a:gd name="connsiteY0" fmla="*/ 23284 h 164730"/>
                <a:gd name="connsiteX1" fmla="*/ 50390 w 422627"/>
                <a:gd name="connsiteY1" fmla="*/ 995 h 164730"/>
                <a:gd name="connsiteX2" fmla="*/ 149069 w 422627"/>
                <a:gd name="connsiteY2" fmla="*/ 26903 h 164730"/>
                <a:gd name="connsiteX3" fmla="*/ 410150 w 422627"/>
                <a:gd name="connsiteY3" fmla="*/ 156158 h 164730"/>
                <a:gd name="connsiteX4" fmla="*/ 422627 w 422627"/>
                <a:gd name="connsiteY4" fmla="*/ 164730 h 164730"/>
                <a:gd name="connsiteX5" fmla="*/ 264417 w 422627"/>
                <a:gd name="connsiteY5" fmla="*/ 148919 h 164730"/>
                <a:gd name="connsiteX6" fmla="*/ 32864 w 422627"/>
                <a:gd name="connsiteY6" fmla="*/ 91006 h 164730"/>
                <a:gd name="connsiteX7" fmla="*/ 4289 w 422627"/>
                <a:gd name="connsiteY7" fmla="*/ 68242 h 164730"/>
                <a:gd name="connsiteX8" fmla="*/ 9433 w 422627"/>
                <a:gd name="connsiteY8" fmla="*/ 23284 h 16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627" h="164730">
                  <a:moveTo>
                    <a:pt x="9433" y="23284"/>
                  </a:moveTo>
                  <a:cubicBezTo>
                    <a:pt x="19755" y="10917"/>
                    <a:pt x="34400" y="2946"/>
                    <a:pt x="50390" y="995"/>
                  </a:cubicBezTo>
                  <a:cubicBezTo>
                    <a:pt x="84585" y="-4148"/>
                    <a:pt x="118018" y="11568"/>
                    <a:pt x="149069" y="26903"/>
                  </a:cubicBezTo>
                  <a:lnTo>
                    <a:pt x="410150" y="156158"/>
                  </a:lnTo>
                  <a:lnTo>
                    <a:pt x="422627" y="164730"/>
                  </a:lnTo>
                  <a:cubicBezTo>
                    <a:pt x="369636" y="162431"/>
                    <a:pt x="316816" y="157152"/>
                    <a:pt x="264417" y="148919"/>
                  </a:cubicBezTo>
                  <a:cubicBezTo>
                    <a:pt x="185169" y="138251"/>
                    <a:pt x="104111" y="127392"/>
                    <a:pt x="32864" y="91006"/>
                  </a:cubicBezTo>
                  <a:cubicBezTo>
                    <a:pt x="21339" y="86341"/>
                    <a:pt x="11413" y="78433"/>
                    <a:pt x="4289" y="68242"/>
                  </a:cubicBezTo>
                  <a:cubicBezTo>
                    <a:pt x="-2929" y="53538"/>
                    <a:pt x="-920" y="35977"/>
                    <a:pt x="9433" y="232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55CF75E-67D3-C81D-1BFF-86F3496470D3}"/>
                </a:ext>
              </a:extLst>
            </p:cNvPr>
            <p:cNvSpPr/>
            <p:nvPr/>
          </p:nvSpPr>
          <p:spPr>
            <a:xfrm>
              <a:off x="4228965" y="4701893"/>
              <a:ext cx="228564" cy="330874"/>
            </a:xfrm>
            <a:custGeom>
              <a:avLst/>
              <a:gdLst>
                <a:gd name="connsiteX0" fmla="*/ 15681 w 228564"/>
                <a:gd name="connsiteY0" fmla="*/ 7691 h 330874"/>
                <a:gd name="connsiteX1" fmla="*/ 73498 w 228564"/>
                <a:gd name="connsiteY1" fmla="*/ 7691 h 330874"/>
                <a:gd name="connsiteX2" fmla="*/ 198275 w 228564"/>
                <a:gd name="connsiteY2" fmla="*/ 143708 h 330874"/>
                <a:gd name="connsiteX3" fmla="*/ 228565 w 228564"/>
                <a:gd name="connsiteY3" fmla="*/ 329541 h 330874"/>
                <a:gd name="connsiteX4" fmla="*/ 225707 w 228564"/>
                <a:gd name="connsiteY4" fmla="*/ 330874 h 330874"/>
                <a:gd name="connsiteX5" fmla="*/ 15109 w 228564"/>
                <a:gd name="connsiteY5" fmla="*/ 88273 h 330874"/>
                <a:gd name="connsiteX6" fmla="*/ 346 w 228564"/>
                <a:gd name="connsiteY6" fmla="*/ 47220 h 330874"/>
                <a:gd name="connsiteX7" fmla="*/ 15681 w 228564"/>
                <a:gd name="connsiteY7" fmla="*/ 7691 h 33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564" h="330874">
                  <a:moveTo>
                    <a:pt x="15681" y="7691"/>
                  </a:moveTo>
                  <a:cubicBezTo>
                    <a:pt x="31778" y="-4596"/>
                    <a:pt x="54924" y="-310"/>
                    <a:pt x="73498" y="7691"/>
                  </a:cubicBezTo>
                  <a:cubicBezTo>
                    <a:pt x="131791" y="32075"/>
                    <a:pt x="174748" y="85034"/>
                    <a:pt x="198275" y="143708"/>
                  </a:cubicBezTo>
                  <a:cubicBezTo>
                    <a:pt x="221802" y="202382"/>
                    <a:pt x="227803" y="266390"/>
                    <a:pt x="228565" y="329541"/>
                  </a:cubicBezTo>
                  <a:lnTo>
                    <a:pt x="225707" y="330874"/>
                  </a:lnTo>
                  <a:cubicBezTo>
                    <a:pt x="170272" y="238768"/>
                    <a:pt x="68259" y="181713"/>
                    <a:pt x="15109" y="88273"/>
                  </a:cubicBezTo>
                  <a:cubicBezTo>
                    <a:pt x="7261" y="75825"/>
                    <a:pt x="2222" y="61815"/>
                    <a:pt x="346" y="47220"/>
                  </a:cubicBezTo>
                  <a:cubicBezTo>
                    <a:pt x="-1519" y="32303"/>
                    <a:pt x="4244" y="17448"/>
                    <a:pt x="15681" y="76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216A0AC-63FD-687F-C23E-FEDC26A08AB6}"/>
                </a:ext>
              </a:extLst>
            </p:cNvPr>
            <p:cNvSpPr/>
            <p:nvPr/>
          </p:nvSpPr>
          <p:spPr>
            <a:xfrm>
              <a:off x="4451814" y="4956503"/>
              <a:ext cx="217458" cy="109031"/>
            </a:xfrm>
            <a:custGeom>
              <a:avLst/>
              <a:gdLst>
                <a:gd name="connsiteX0" fmla="*/ 10382 w 217458"/>
                <a:gd name="connsiteY0" fmla="*/ 63882 h 109031"/>
                <a:gd name="connsiteX1" fmla="*/ 182689 w 217458"/>
                <a:gd name="connsiteY1" fmla="*/ 1494 h 109031"/>
                <a:gd name="connsiteX2" fmla="*/ 213169 w 217458"/>
                <a:gd name="connsiteY2" fmla="*/ 6447 h 109031"/>
                <a:gd name="connsiteX3" fmla="*/ 212407 w 217458"/>
                <a:gd name="connsiteY3" fmla="*/ 38260 h 109031"/>
                <a:gd name="connsiteX4" fmla="*/ 41879 w 217458"/>
                <a:gd name="connsiteY4" fmla="*/ 95768 h 109031"/>
                <a:gd name="connsiteX5" fmla="*/ 0 w 217458"/>
                <a:gd name="connsiteY5" fmla="*/ 62454 h 109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458" h="109031">
                  <a:moveTo>
                    <a:pt x="10382" y="63882"/>
                  </a:moveTo>
                  <a:cubicBezTo>
                    <a:pt x="64209" y="34219"/>
                    <a:pt x="122349" y="13167"/>
                    <a:pt x="182689" y="1494"/>
                  </a:cubicBezTo>
                  <a:cubicBezTo>
                    <a:pt x="193262" y="-602"/>
                    <a:pt x="206026" y="-1650"/>
                    <a:pt x="213169" y="6447"/>
                  </a:cubicBezTo>
                  <a:cubicBezTo>
                    <a:pt x="220313" y="14543"/>
                    <a:pt x="217456" y="28164"/>
                    <a:pt x="212407" y="38260"/>
                  </a:cubicBezTo>
                  <a:cubicBezTo>
                    <a:pt x="181198" y="101231"/>
                    <a:pt x="104849" y="126978"/>
                    <a:pt x="41879" y="95768"/>
                  </a:cubicBezTo>
                  <a:cubicBezTo>
                    <a:pt x="25716" y="87757"/>
                    <a:pt x="11441" y="76401"/>
                    <a:pt x="0" y="62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BBD10DB-C441-F359-415E-73608A905605}"/>
                </a:ext>
              </a:extLst>
            </p:cNvPr>
            <p:cNvSpPr/>
            <p:nvPr/>
          </p:nvSpPr>
          <p:spPr>
            <a:xfrm>
              <a:off x="4438003" y="4691203"/>
              <a:ext cx="173197" cy="351756"/>
            </a:xfrm>
            <a:custGeom>
              <a:avLst/>
              <a:gdLst>
                <a:gd name="connsiteX0" fmla="*/ 2476 w 173197"/>
                <a:gd name="connsiteY0" fmla="*/ 340803 h 351756"/>
                <a:gd name="connsiteX1" fmla="*/ 42958 w 173197"/>
                <a:gd name="connsiteY1" fmla="*/ 80866 h 351756"/>
                <a:gd name="connsiteX2" fmla="*/ 44005 w 173197"/>
                <a:gd name="connsiteY2" fmla="*/ 34193 h 351756"/>
                <a:gd name="connsiteX3" fmla="*/ 73438 w 173197"/>
                <a:gd name="connsiteY3" fmla="*/ 760 h 351756"/>
                <a:gd name="connsiteX4" fmla="*/ 100393 w 173197"/>
                <a:gd name="connsiteY4" fmla="*/ 3618 h 351756"/>
                <a:gd name="connsiteX5" fmla="*/ 168878 w 173197"/>
                <a:gd name="connsiteY5" fmla="*/ 81818 h 351756"/>
                <a:gd name="connsiteX6" fmla="*/ 158401 w 173197"/>
                <a:gd name="connsiteY6" fmla="*/ 187164 h 351756"/>
                <a:gd name="connsiteX7" fmla="*/ 96488 w 173197"/>
                <a:gd name="connsiteY7" fmla="*/ 275080 h 351756"/>
                <a:gd name="connsiteX8" fmla="*/ 0 w 173197"/>
                <a:gd name="connsiteY8" fmla="*/ 351756 h 35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197" h="351756">
                  <a:moveTo>
                    <a:pt x="2476" y="340803"/>
                  </a:moveTo>
                  <a:cubicBezTo>
                    <a:pt x="35273" y="258284"/>
                    <a:pt x="49108" y="169450"/>
                    <a:pt x="42958" y="80866"/>
                  </a:cubicBezTo>
                  <a:cubicBezTo>
                    <a:pt x="40872" y="65348"/>
                    <a:pt x="41226" y="49601"/>
                    <a:pt x="44005" y="34193"/>
                  </a:cubicBezTo>
                  <a:cubicBezTo>
                    <a:pt x="46997" y="18521"/>
                    <a:pt x="58272" y="5715"/>
                    <a:pt x="73438" y="760"/>
                  </a:cubicBezTo>
                  <a:cubicBezTo>
                    <a:pt x="82512" y="-864"/>
                    <a:pt x="91861" y="127"/>
                    <a:pt x="100393" y="3618"/>
                  </a:cubicBezTo>
                  <a:cubicBezTo>
                    <a:pt x="134440" y="17196"/>
                    <a:pt x="159909" y="46278"/>
                    <a:pt x="168878" y="81818"/>
                  </a:cubicBezTo>
                  <a:cubicBezTo>
                    <a:pt x="177155" y="117124"/>
                    <a:pt x="173470" y="154180"/>
                    <a:pt x="158401" y="187164"/>
                  </a:cubicBezTo>
                  <a:cubicBezTo>
                    <a:pt x="143318" y="220012"/>
                    <a:pt x="122333" y="249811"/>
                    <a:pt x="96488" y="275080"/>
                  </a:cubicBezTo>
                  <a:cubicBezTo>
                    <a:pt x="67654" y="304568"/>
                    <a:pt x="35239" y="330328"/>
                    <a:pt x="0" y="3517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377656A-76CA-62EB-32DE-EAE53D88C57B}"/>
                </a:ext>
              </a:extLst>
            </p:cNvPr>
            <p:cNvSpPr/>
            <p:nvPr/>
          </p:nvSpPr>
          <p:spPr>
            <a:xfrm>
              <a:off x="4320907" y="5010956"/>
              <a:ext cx="147881" cy="173859"/>
            </a:xfrm>
            <a:custGeom>
              <a:avLst/>
              <a:gdLst>
                <a:gd name="connsiteX0" fmla="*/ 10416 w 147881"/>
                <a:gd name="connsiteY0" fmla="*/ 112204 h 173859"/>
                <a:gd name="connsiteX1" fmla="*/ 34419 w 147881"/>
                <a:gd name="connsiteY1" fmla="*/ 91440 h 173859"/>
                <a:gd name="connsiteX2" fmla="*/ 147290 w 147881"/>
                <a:gd name="connsiteY2" fmla="*/ 0 h 173859"/>
                <a:gd name="connsiteX3" fmla="*/ 137003 w 147881"/>
                <a:gd name="connsiteY3" fmla="*/ 101632 h 173859"/>
                <a:gd name="connsiteX4" fmla="*/ 59946 w 147881"/>
                <a:gd name="connsiteY4" fmla="*/ 172593 h 173859"/>
                <a:gd name="connsiteX5" fmla="*/ 21846 w 147881"/>
                <a:gd name="connsiteY5" fmla="*/ 168592 h 173859"/>
                <a:gd name="connsiteX6" fmla="*/ 34 w 147881"/>
                <a:gd name="connsiteY6" fmla="*/ 140493 h 173859"/>
                <a:gd name="connsiteX7" fmla="*/ 10416 w 147881"/>
                <a:gd name="connsiteY7" fmla="*/ 112204 h 17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881" h="173859">
                  <a:moveTo>
                    <a:pt x="10416" y="112204"/>
                  </a:moveTo>
                  <a:cubicBezTo>
                    <a:pt x="17509" y="104298"/>
                    <a:pt x="25574" y="97321"/>
                    <a:pt x="34419" y="91440"/>
                  </a:cubicBezTo>
                  <a:cubicBezTo>
                    <a:pt x="69947" y="65532"/>
                    <a:pt x="111190" y="25336"/>
                    <a:pt x="147290" y="0"/>
                  </a:cubicBezTo>
                  <a:cubicBezTo>
                    <a:pt x="148528" y="35338"/>
                    <a:pt x="148909" y="68104"/>
                    <a:pt x="137003" y="101632"/>
                  </a:cubicBezTo>
                  <a:cubicBezTo>
                    <a:pt x="125097" y="135159"/>
                    <a:pt x="97189" y="166021"/>
                    <a:pt x="59946" y="172593"/>
                  </a:cubicBezTo>
                  <a:cubicBezTo>
                    <a:pt x="47135" y="175180"/>
                    <a:pt x="33840" y="173784"/>
                    <a:pt x="21846" y="168592"/>
                  </a:cubicBezTo>
                  <a:cubicBezTo>
                    <a:pt x="10249" y="163571"/>
                    <a:pt x="2022" y="152973"/>
                    <a:pt x="34" y="140493"/>
                  </a:cubicBezTo>
                  <a:cubicBezTo>
                    <a:pt x="-398" y="130060"/>
                    <a:pt x="3337" y="119882"/>
                    <a:pt x="10416" y="112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7E96733-F1E5-F716-5392-5E38E0291E34}"/>
                </a:ext>
              </a:extLst>
            </p:cNvPr>
            <p:cNvSpPr/>
            <p:nvPr/>
          </p:nvSpPr>
          <p:spPr>
            <a:xfrm>
              <a:off x="4432853" y="4986588"/>
              <a:ext cx="50774" cy="45801"/>
            </a:xfrm>
            <a:custGeom>
              <a:avLst/>
              <a:gdLst>
                <a:gd name="connsiteX0" fmla="*/ 49917 w 50774"/>
                <a:gd name="connsiteY0" fmla="*/ 22367 h 45801"/>
                <a:gd name="connsiteX1" fmla="*/ 33725 w 50774"/>
                <a:gd name="connsiteY1" fmla="*/ 3317 h 45801"/>
                <a:gd name="connsiteX2" fmla="*/ 9531 w 50774"/>
                <a:gd name="connsiteY2" fmla="*/ 3317 h 45801"/>
                <a:gd name="connsiteX3" fmla="*/ 6 w 50774"/>
                <a:gd name="connsiteY3" fmla="*/ 23129 h 45801"/>
                <a:gd name="connsiteX4" fmla="*/ 3150 w 50774"/>
                <a:gd name="connsiteY4" fmla="*/ 45798 h 45801"/>
                <a:gd name="connsiteX5" fmla="*/ 50775 w 50774"/>
                <a:gd name="connsiteY5" fmla="*/ 22271 h 4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74" h="45801">
                  <a:moveTo>
                    <a:pt x="49917" y="22367"/>
                  </a:moveTo>
                  <a:cubicBezTo>
                    <a:pt x="46671" y="14464"/>
                    <a:pt x="41002" y="7794"/>
                    <a:pt x="33725" y="3317"/>
                  </a:cubicBezTo>
                  <a:cubicBezTo>
                    <a:pt x="26267" y="-1106"/>
                    <a:pt x="16990" y="-1106"/>
                    <a:pt x="9531" y="3317"/>
                  </a:cubicBezTo>
                  <a:cubicBezTo>
                    <a:pt x="3573" y="8180"/>
                    <a:pt x="83" y="15438"/>
                    <a:pt x="6" y="23129"/>
                  </a:cubicBezTo>
                  <a:cubicBezTo>
                    <a:pt x="-93" y="30800"/>
                    <a:pt x="967" y="38443"/>
                    <a:pt x="3150" y="45798"/>
                  </a:cubicBezTo>
                  <a:cubicBezTo>
                    <a:pt x="21865" y="45987"/>
                    <a:pt x="39552" y="37250"/>
                    <a:pt x="50775" y="2227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E678F22-4ED8-0180-418E-AF2FA7DFA12D}"/>
                </a:ext>
              </a:extLst>
            </p:cNvPr>
            <p:cNvSpPr/>
            <p:nvPr/>
          </p:nvSpPr>
          <p:spPr>
            <a:xfrm>
              <a:off x="4558685" y="5098560"/>
              <a:ext cx="221741" cy="111947"/>
            </a:xfrm>
            <a:custGeom>
              <a:avLst/>
              <a:gdLst>
                <a:gd name="connsiteX0" fmla="*/ 91345 w 221741"/>
                <a:gd name="connsiteY0" fmla="*/ 16313 h 111947"/>
                <a:gd name="connsiteX1" fmla="*/ 221742 w 221741"/>
                <a:gd name="connsiteY1" fmla="*/ 8313 h 111947"/>
                <a:gd name="connsiteX2" fmla="*/ 0 w 221741"/>
                <a:gd name="connsiteY2" fmla="*/ 109754 h 111947"/>
                <a:gd name="connsiteX3" fmla="*/ 91345 w 221741"/>
                <a:gd name="connsiteY3" fmla="*/ 16314 h 11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741" h="111947">
                  <a:moveTo>
                    <a:pt x="91345" y="16313"/>
                  </a:moveTo>
                  <a:cubicBezTo>
                    <a:pt x="132367" y="-2221"/>
                    <a:pt x="178762" y="-5067"/>
                    <a:pt x="221742" y="8313"/>
                  </a:cubicBezTo>
                  <a:cubicBezTo>
                    <a:pt x="182594" y="84036"/>
                    <a:pt x="84391" y="121755"/>
                    <a:pt x="0" y="109754"/>
                  </a:cubicBezTo>
                  <a:cubicBezTo>
                    <a:pt x="17955" y="68457"/>
                    <a:pt x="50465" y="35200"/>
                    <a:pt x="91345" y="16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3714374-C67C-8BD4-5482-9CDE7EE16337}"/>
                </a:ext>
              </a:extLst>
            </p:cNvPr>
            <p:cNvSpPr/>
            <p:nvPr/>
          </p:nvSpPr>
          <p:spPr>
            <a:xfrm>
              <a:off x="4470483" y="5247485"/>
              <a:ext cx="127539" cy="55159"/>
            </a:xfrm>
            <a:custGeom>
              <a:avLst/>
              <a:gdLst>
                <a:gd name="connsiteX0" fmla="*/ 71533 w 127539"/>
                <a:gd name="connsiteY0" fmla="*/ 4643 h 55159"/>
                <a:gd name="connsiteX1" fmla="*/ 127540 w 127539"/>
                <a:gd name="connsiteY1" fmla="*/ 49506 h 55159"/>
                <a:gd name="connsiteX2" fmla="*/ 0 w 127539"/>
                <a:gd name="connsiteY2" fmla="*/ 8929 h 55159"/>
                <a:gd name="connsiteX3" fmla="*/ 71533 w 127539"/>
                <a:gd name="connsiteY3" fmla="*/ 4643 h 5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9" h="55159">
                  <a:moveTo>
                    <a:pt x="71533" y="4643"/>
                  </a:moveTo>
                  <a:cubicBezTo>
                    <a:pt x="95074" y="12219"/>
                    <a:pt x="115008" y="28186"/>
                    <a:pt x="127540" y="49506"/>
                  </a:cubicBezTo>
                  <a:cubicBezTo>
                    <a:pt x="83725" y="65889"/>
                    <a:pt x="29813" y="44934"/>
                    <a:pt x="0" y="8929"/>
                  </a:cubicBezTo>
                  <a:cubicBezTo>
                    <a:pt x="22503" y="-1259"/>
                    <a:pt x="47974" y="-2786"/>
                    <a:pt x="71533" y="46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2A967203-3CBE-47CB-B628-E3A340E28E5E}"/>
              </a:ext>
            </a:extLst>
          </p:cNvPr>
          <p:cNvGrpSpPr/>
          <p:nvPr userDrawn="1"/>
        </p:nvGrpSpPr>
        <p:grpSpPr>
          <a:xfrm>
            <a:off x="2011817" y="5975171"/>
            <a:ext cx="540205" cy="547352"/>
            <a:chOff x="7499433" y="4923197"/>
            <a:chExt cx="540205" cy="547352"/>
          </a:xfrm>
          <a:solidFill>
            <a:schemeClr val="accent1"/>
          </a:solidFill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CC8A768-1365-C8F9-05B3-1BC7C2D942E2}"/>
                </a:ext>
              </a:extLst>
            </p:cNvPr>
            <p:cNvSpPr/>
            <p:nvPr/>
          </p:nvSpPr>
          <p:spPr>
            <a:xfrm>
              <a:off x="7709841" y="5075440"/>
              <a:ext cx="60293" cy="2381"/>
            </a:xfrm>
            <a:custGeom>
              <a:avLst/>
              <a:gdLst>
                <a:gd name="connsiteX0" fmla="*/ 0 w 60293"/>
                <a:gd name="connsiteY0" fmla="*/ 0 h 2381"/>
                <a:gd name="connsiteX1" fmla="*/ 60293 w 60293"/>
                <a:gd name="connsiteY1" fmla="*/ 0 h 2381"/>
                <a:gd name="connsiteX2" fmla="*/ 60293 w 60293"/>
                <a:gd name="connsiteY2" fmla="*/ 2381 h 2381"/>
                <a:gd name="connsiteX3" fmla="*/ 0 w 60293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293" h="2381">
                  <a:moveTo>
                    <a:pt x="0" y="0"/>
                  </a:moveTo>
                  <a:lnTo>
                    <a:pt x="60293" y="0"/>
                  </a:lnTo>
                  <a:lnTo>
                    <a:pt x="60293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818EFB8-FB28-6065-03C7-08EA37A68400}"/>
                </a:ext>
              </a:extLst>
            </p:cNvPr>
            <p:cNvSpPr/>
            <p:nvPr/>
          </p:nvSpPr>
          <p:spPr>
            <a:xfrm>
              <a:off x="7606449" y="5142771"/>
              <a:ext cx="145197" cy="327778"/>
            </a:xfrm>
            <a:custGeom>
              <a:avLst/>
              <a:gdLst>
                <a:gd name="connsiteX0" fmla="*/ 14619 w 145197"/>
                <a:gd name="connsiteY0" fmla="*/ 320812 h 327778"/>
                <a:gd name="connsiteX1" fmla="*/ 143492 w 145197"/>
                <a:gd name="connsiteY1" fmla="*/ 12488 h 327778"/>
                <a:gd name="connsiteX2" fmla="*/ 133396 w 145197"/>
                <a:gd name="connsiteY2" fmla="*/ 2392 h 327778"/>
                <a:gd name="connsiteX3" fmla="*/ 46 w 145197"/>
                <a:gd name="connsiteY3" fmla="*/ 320812 h 327778"/>
                <a:gd name="connsiteX4" fmla="*/ 14333 w 145197"/>
                <a:gd name="connsiteY4" fmla="*/ 320812 h 32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197" h="327778">
                  <a:moveTo>
                    <a:pt x="14619" y="320812"/>
                  </a:moveTo>
                  <a:cubicBezTo>
                    <a:pt x="26996" y="207773"/>
                    <a:pt x="71745" y="100711"/>
                    <a:pt x="143492" y="12488"/>
                  </a:cubicBezTo>
                  <a:cubicBezTo>
                    <a:pt x="149207" y="5439"/>
                    <a:pt x="139206" y="-4657"/>
                    <a:pt x="133396" y="2392"/>
                  </a:cubicBezTo>
                  <a:cubicBezTo>
                    <a:pt x="59066" y="93389"/>
                    <a:pt x="12742" y="204003"/>
                    <a:pt x="46" y="320812"/>
                  </a:cubicBezTo>
                  <a:cubicBezTo>
                    <a:pt x="-907" y="330337"/>
                    <a:pt x="13381" y="329861"/>
                    <a:pt x="14333" y="3208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3A9F57C-C7F3-A1F7-BF17-1DA69E8CA71C}"/>
                </a:ext>
              </a:extLst>
            </p:cNvPr>
            <p:cNvSpPr/>
            <p:nvPr/>
          </p:nvSpPr>
          <p:spPr>
            <a:xfrm>
              <a:off x="7727366" y="5161736"/>
              <a:ext cx="282504" cy="80884"/>
            </a:xfrm>
            <a:custGeom>
              <a:avLst/>
              <a:gdLst>
                <a:gd name="connsiteX0" fmla="*/ 0 w 282504"/>
                <a:gd name="connsiteY0" fmla="*/ 286 h 80884"/>
                <a:gd name="connsiteX1" fmla="*/ 131541 w 282504"/>
                <a:gd name="connsiteY1" fmla="*/ 71819 h 80884"/>
                <a:gd name="connsiteX2" fmla="*/ 275939 w 282504"/>
                <a:gd name="connsiteY2" fmla="*/ 56388 h 80884"/>
                <a:gd name="connsiteX3" fmla="*/ 282226 w 282504"/>
                <a:gd name="connsiteY3" fmla="*/ 49244 h 80884"/>
                <a:gd name="connsiteX4" fmla="*/ 278606 w 282504"/>
                <a:gd name="connsiteY4" fmla="*/ 38576 h 80884"/>
                <a:gd name="connsiteX5" fmla="*/ 267938 w 282504"/>
                <a:gd name="connsiteY5" fmla="*/ 33528 h 80884"/>
                <a:gd name="connsiteX6" fmla="*/ 220313 w 282504"/>
                <a:gd name="connsiteY6" fmla="*/ 24003 h 80884"/>
                <a:gd name="connsiteX7" fmla="*/ 476 w 282504"/>
                <a:gd name="connsiteY7" fmla="*/ 0 h 8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2504" h="80884">
                  <a:moveTo>
                    <a:pt x="0" y="286"/>
                  </a:moveTo>
                  <a:cubicBezTo>
                    <a:pt x="41339" y="28861"/>
                    <a:pt x="83629" y="57436"/>
                    <a:pt x="131541" y="71819"/>
                  </a:cubicBezTo>
                  <a:cubicBezTo>
                    <a:pt x="179451" y="86201"/>
                    <a:pt x="234887" y="85154"/>
                    <a:pt x="275939" y="56388"/>
                  </a:cubicBezTo>
                  <a:cubicBezTo>
                    <a:pt x="278766" y="54766"/>
                    <a:pt x="280976" y="52254"/>
                    <a:pt x="282226" y="49244"/>
                  </a:cubicBezTo>
                  <a:cubicBezTo>
                    <a:pt x="283148" y="45289"/>
                    <a:pt x="281745" y="41154"/>
                    <a:pt x="278606" y="38576"/>
                  </a:cubicBezTo>
                  <a:cubicBezTo>
                    <a:pt x="275440" y="36170"/>
                    <a:pt x="271807" y="34450"/>
                    <a:pt x="267938" y="33528"/>
                  </a:cubicBezTo>
                  <a:cubicBezTo>
                    <a:pt x="252340" y="29097"/>
                    <a:pt x="236416" y="25912"/>
                    <a:pt x="220313" y="24003"/>
                  </a:cubicBezTo>
                  <a:cubicBezTo>
                    <a:pt x="154210" y="15335"/>
                    <a:pt x="67056" y="2572"/>
                    <a:pt x="476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0AFA0BA-7F29-C082-4F2A-4C840F3F382B}"/>
                </a:ext>
              </a:extLst>
            </p:cNvPr>
            <p:cNvSpPr/>
            <p:nvPr/>
          </p:nvSpPr>
          <p:spPr>
            <a:xfrm>
              <a:off x="7730129" y="5046408"/>
              <a:ext cx="309509" cy="120662"/>
            </a:xfrm>
            <a:custGeom>
              <a:avLst/>
              <a:gdLst>
                <a:gd name="connsiteX0" fmla="*/ 303086 w 309509"/>
                <a:gd name="connsiteY0" fmla="*/ 17031 h 120662"/>
                <a:gd name="connsiteX1" fmla="*/ 273082 w 309509"/>
                <a:gd name="connsiteY1" fmla="*/ 743 h 120662"/>
                <a:gd name="connsiteX2" fmla="*/ 200787 w 309509"/>
                <a:gd name="connsiteY2" fmla="*/ 19793 h 120662"/>
                <a:gd name="connsiteX3" fmla="*/ 9525 w 309509"/>
                <a:gd name="connsiteY3" fmla="*/ 114471 h 120662"/>
                <a:gd name="connsiteX4" fmla="*/ 0 w 309509"/>
                <a:gd name="connsiteY4" fmla="*/ 120663 h 120662"/>
                <a:gd name="connsiteX5" fmla="*/ 115919 w 309509"/>
                <a:gd name="connsiteY5" fmla="*/ 109137 h 120662"/>
                <a:gd name="connsiteX6" fmla="*/ 285464 w 309509"/>
                <a:gd name="connsiteY6" fmla="*/ 66751 h 120662"/>
                <a:gd name="connsiteX7" fmla="*/ 306038 w 309509"/>
                <a:gd name="connsiteY7" fmla="*/ 49987 h 120662"/>
                <a:gd name="connsiteX8" fmla="*/ 303086 w 309509"/>
                <a:gd name="connsiteY8" fmla="*/ 17031 h 12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9509" h="120662">
                  <a:moveTo>
                    <a:pt x="303086" y="17031"/>
                  </a:moveTo>
                  <a:cubicBezTo>
                    <a:pt x="295525" y="7977"/>
                    <a:pt x="284793" y="2151"/>
                    <a:pt x="273082" y="743"/>
                  </a:cubicBezTo>
                  <a:cubicBezTo>
                    <a:pt x="248031" y="-3067"/>
                    <a:pt x="223456" y="8458"/>
                    <a:pt x="200787" y="19793"/>
                  </a:cubicBezTo>
                  <a:lnTo>
                    <a:pt x="9525" y="114471"/>
                  </a:lnTo>
                  <a:lnTo>
                    <a:pt x="0" y="120663"/>
                  </a:lnTo>
                  <a:cubicBezTo>
                    <a:pt x="38827" y="119023"/>
                    <a:pt x="77529" y="115175"/>
                    <a:pt x="115919" y="109137"/>
                  </a:cubicBezTo>
                  <a:cubicBezTo>
                    <a:pt x="173927" y="101327"/>
                    <a:pt x="233267" y="93326"/>
                    <a:pt x="285464" y="66751"/>
                  </a:cubicBezTo>
                  <a:cubicBezTo>
                    <a:pt x="293809" y="63286"/>
                    <a:pt x="300959" y="57460"/>
                    <a:pt x="306038" y="49987"/>
                  </a:cubicBezTo>
                  <a:cubicBezTo>
                    <a:pt x="311572" y="39367"/>
                    <a:pt x="310419" y="26497"/>
                    <a:pt x="303086" y="17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77FC6FD-EC89-6A41-9409-8C840B3DE23A}"/>
                </a:ext>
              </a:extLst>
            </p:cNvPr>
            <p:cNvSpPr/>
            <p:nvPr/>
          </p:nvSpPr>
          <p:spPr>
            <a:xfrm>
              <a:off x="7735558" y="4931063"/>
              <a:ext cx="167479" cy="242294"/>
            </a:xfrm>
            <a:custGeom>
              <a:avLst/>
              <a:gdLst>
                <a:gd name="connsiteX0" fmla="*/ 155924 w 167479"/>
                <a:gd name="connsiteY0" fmla="*/ 5598 h 242294"/>
                <a:gd name="connsiteX1" fmla="*/ 113633 w 167479"/>
                <a:gd name="connsiteY1" fmla="*/ 5598 h 242294"/>
                <a:gd name="connsiteX2" fmla="*/ 22193 w 167479"/>
                <a:gd name="connsiteY2" fmla="*/ 105134 h 242294"/>
                <a:gd name="connsiteX3" fmla="*/ 0 w 167479"/>
                <a:gd name="connsiteY3" fmla="*/ 241342 h 242294"/>
                <a:gd name="connsiteX4" fmla="*/ 2096 w 167479"/>
                <a:gd name="connsiteY4" fmla="*/ 242294 h 242294"/>
                <a:gd name="connsiteX5" fmla="*/ 156400 w 167479"/>
                <a:gd name="connsiteY5" fmla="*/ 64558 h 242294"/>
                <a:gd name="connsiteX6" fmla="*/ 167259 w 167479"/>
                <a:gd name="connsiteY6" fmla="*/ 34458 h 242294"/>
                <a:gd name="connsiteX7" fmla="*/ 155924 w 167479"/>
                <a:gd name="connsiteY7" fmla="*/ 5598 h 24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79" h="242294">
                  <a:moveTo>
                    <a:pt x="155924" y="5598"/>
                  </a:moveTo>
                  <a:cubicBezTo>
                    <a:pt x="144113" y="-3356"/>
                    <a:pt x="127349" y="-212"/>
                    <a:pt x="113633" y="5598"/>
                  </a:cubicBezTo>
                  <a:cubicBezTo>
                    <a:pt x="70961" y="23409"/>
                    <a:pt x="39433" y="62176"/>
                    <a:pt x="22193" y="105134"/>
                  </a:cubicBezTo>
                  <a:cubicBezTo>
                    <a:pt x="4953" y="148092"/>
                    <a:pt x="571" y="195050"/>
                    <a:pt x="0" y="241342"/>
                  </a:cubicBezTo>
                  <a:lnTo>
                    <a:pt x="2096" y="242294"/>
                  </a:lnTo>
                  <a:cubicBezTo>
                    <a:pt x="42672" y="174857"/>
                    <a:pt x="117443" y="133042"/>
                    <a:pt x="156400" y="64558"/>
                  </a:cubicBezTo>
                  <a:cubicBezTo>
                    <a:pt x="162185" y="55443"/>
                    <a:pt x="165892" y="45167"/>
                    <a:pt x="167259" y="34458"/>
                  </a:cubicBezTo>
                  <a:cubicBezTo>
                    <a:pt x="168525" y="23551"/>
                    <a:pt x="164275" y="12729"/>
                    <a:pt x="155924" y="55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ABE5F31-D851-F779-FEDA-FB61B7A7A072}"/>
                </a:ext>
              </a:extLst>
            </p:cNvPr>
            <p:cNvSpPr/>
            <p:nvPr/>
          </p:nvSpPr>
          <p:spPr>
            <a:xfrm>
              <a:off x="7580457" y="5117031"/>
              <a:ext cx="159386" cy="80167"/>
            </a:xfrm>
            <a:custGeom>
              <a:avLst/>
              <a:gdLst>
                <a:gd name="connsiteX0" fmla="*/ 151671 w 159386"/>
                <a:gd name="connsiteY0" fmla="*/ 47087 h 80167"/>
                <a:gd name="connsiteX1" fmla="*/ 25561 w 159386"/>
                <a:gd name="connsiteY1" fmla="*/ 1367 h 80167"/>
                <a:gd name="connsiteX2" fmla="*/ 3177 w 159386"/>
                <a:gd name="connsiteY2" fmla="*/ 4986 h 80167"/>
                <a:gd name="connsiteX3" fmla="*/ 3748 w 159386"/>
                <a:gd name="connsiteY3" fmla="*/ 28323 h 80167"/>
                <a:gd name="connsiteX4" fmla="*/ 128717 w 159386"/>
                <a:gd name="connsiteY4" fmla="*/ 70440 h 80167"/>
                <a:gd name="connsiteX5" fmla="*/ 159387 w 159386"/>
                <a:gd name="connsiteY5" fmla="*/ 46039 h 8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386" h="80167">
                  <a:moveTo>
                    <a:pt x="151671" y="47087"/>
                  </a:moveTo>
                  <a:cubicBezTo>
                    <a:pt x="112294" y="25322"/>
                    <a:pt x="69736" y="9893"/>
                    <a:pt x="25561" y="1367"/>
                  </a:cubicBezTo>
                  <a:cubicBezTo>
                    <a:pt x="17972" y="-1339"/>
                    <a:pt x="9526" y="27"/>
                    <a:pt x="3177" y="4986"/>
                  </a:cubicBezTo>
                  <a:cubicBezTo>
                    <a:pt x="-1258" y="12195"/>
                    <a:pt x="-1034" y="21339"/>
                    <a:pt x="3748" y="28323"/>
                  </a:cubicBezTo>
                  <a:cubicBezTo>
                    <a:pt x="26627" y="74462"/>
                    <a:pt x="82577" y="93319"/>
                    <a:pt x="128717" y="70440"/>
                  </a:cubicBezTo>
                  <a:cubicBezTo>
                    <a:pt x="140553" y="64571"/>
                    <a:pt x="151008" y="56254"/>
                    <a:pt x="159387" y="46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E0875D1-DEDF-09D8-B6B2-CA54302DEA05}"/>
                </a:ext>
              </a:extLst>
            </p:cNvPr>
            <p:cNvSpPr/>
            <p:nvPr/>
          </p:nvSpPr>
          <p:spPr>
            <a:xfrm>
              <a:off x="7623119" y="4923197"/>
              <a:ext cx="126726" cy="257589"/>
            </a:xfrm>
            <a:custGeom>
              <a:avLst/>
              <a:gdLst>
                <a:gd name="connsiteX0" fmla="*/ 125107 w 126726"/>
                <a:gd name="connsiteY0" fmla="*/ 249684 h 257589"/>
                <a:gd name="connsiteX1" fmla="*/ 95484 w 126726"/>
                <a:gd name="connsiteY1" fmla="*/ 59184 h 257589"/>
                <a:gd name="connsiteX2" fmla="*/ 94818 w 126726"/>
                <a:gd name="connsiteY2" fmla="*/ 24989 h 257589"/>
                <a:gd name="connsiteX3" fmla="*/ 73196 w 126726"/>
                <a:gd name="connsiteY3" fmla="*/ 605 h 257589"/>
                <a:gd name="connsiteX4" fmla="*/ 53479 w 126726"/>
                <a:gd name="connsiteY4" fmla="*/ 2605 h 257589"/>
                <a:gd name="connsiteX5" fmla="*/ 3282 w 126726"/>
                <a:gd name="connsiteY5" fmla="*/ 59755 h 257589"/>
                <a:gd name="connsiteX6" fmla="*/ 10712 w 126726"/>
                <a:gd name="connsiteY6" fmla="*/ 137098 h 257589"/>
                <a:gd name="connsiteX7" fmla="*/ 56051 w 126726"/>
                <a:gd name="connsiteY7" fmla="*/ 201487 h 257589"/>
                <a:gd name="connsiteX8" fmla="*/ 126727 w 126726"/>
                <a:gd name="connsiteY8" fmla="*/ 257590 h 257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726" h="257589">
                  <a:moveTo>
                    <a:pt x="125107" y="249684"/>
                  </a:moveTo>
                  <a:cubicBezTo>
                    <a:pt x="101153" y="189186"/>
                    <a:pt x="91031" y="124098"/>
                    <a:pt x="95484" y="59184"/>
                  </a:cubicBezTo>
                  <a:cubicBezTo>
                    <a:pt x="96978" y="47817"/>
                    <a:pt x="96753" y="36289"/>
                    <a:pt x="94818" y="24989"/>
                  </a:cubicBezTo>
                  <a:cubicBezTo>
                    <a:pt x="92598" y="13525"/>
                    <a:pt x="84312" y="4180"/>
                    <a:pt x="73196" y="605"/>
                  </a:cubicBezTo>
                  <a:cubicBezTo>
                    <a:pt x="66568" y="-644"/>
                    <a:pt x="59721" y="50"/>
                    <a:pt x="53479" y="2605"/>
                  </a:cubicBezTo>
                  <a:cubicBezTo>
                    <a:pt x="28560" y="12516"/>
                    <a:pt x="9896" y="33765"/>
                    <a:pt x="3282" y="59755"/>
                  </a:cubicBezTo>
                  <a:cubicBezTo>
                    <a:pt x="-2908" y="85645"/>
                    <a:pt x="-294" y="112860"/>
                    <a:pt x="10712" y="137098"/>
                  </a:cubicBezTo>
                  <a:cubicBezTo>
                    <a:pt x="21745" y="161162"/>
                    <a:pt x="37114" y="182989"/>
                    <a:pt x="56051" y="201487"/>
                  </a:cubicBezTo>
                  <a:cubicBezTo>
                    <a:pt x="77197" y="223041"/>
                    <a:pt x="100937" y="241886"/>
                    <a:pt x="126727" y="2575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D46638B-923A-D43C-9A89-40AAE6DD4FCE}"/>
                </a:ext>
              </a:extLst>
            </p:cNvPr>
            <p:cNvSpPr/>
            <p:nvPr/>
          </p:nvSpPr>
          <p:spPr>
            <a:xfrm>
              <a:off x="7726979" y="5157831"/>
              <a:ext cx="108551" cy="127268"/>
            </a:xfrm>
            <a:custGeom>
              <a:avLst/>
              <a:gdLst>
                <a:gd name="connsiteX0" fmla="*/ 101067 w 108551"/>
                <a:gd name="connsiteY0" fmla="*/ 81820 h 127268"/>
                <a:gd name="connsiteX1" fmla="*/ 83445 w 108551"/>
                <a:gd name="connsiteY1" fmla="*/ 66675 h 127268"/>
                <a:gd name="connsiteX2" fmla="*/ 864 w 108551"/>
                <a:gd name="connsiteY2" fmla="*/ 0 h 127268"/>
                <a:gd name="connsiteX3" fmla="*/ 8293 w 108551"/>
                <a:gd name="connsiteY3" fmla="*/ 74390 h 127268"/>
                <a:gd name="connsiteX4" fmla="*/ 64777 w 108551"/>
                <a:gd name="connsiteY4" fmla="*/ 126302 h 127268"/>
                <a:gd name="connsiteX5" fmla="*/ 92494 w 108551"/>
                <a:gd name="connsiteY5" fmla="*/ 123444 h 127268"/>
                <a:gd name="connsiteX6" fmla="*/ 108496 w 108551"/>
                <a:gd name="connsiteY6" fmla="*/ 102870 h 127268"/>
                <a:gd name="connsiteX7" fmla="*/ 101067 w 108551"/>
                <a:gd name="connsiteY7" fmla="*/ 81820 h 12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551" h="127268">
                  <a:moveTo>
                    <a:pt x="101067" y="81820"/>
                  </a:moveTo>
                  <a:cubicBezTo>
                    <a:pt x="95871" y="76032"/>
                    <a:pt x="89948" y="70942"/>
                    <a:pt x="83445" y="66675"/>
                  </a:cubicBezTo>
                  <a:cubicBezTo>
                    <a:pt x="57442" y="47625"/>
                    <a:pt x="27248" y="18193"/>
                    <a:pt x="864" y="0"/>
                  </a:cubicBezTo>
                  <a:cubicBezTo>
                    <a:pt x="-1508" y="25044"/>
                    <a:pt x="1015" y="50310"/>
                    <a:pt x="8293" y="74390"/>
                  </a:cubicBezTo>
                  <a:cubicBezTo>
                    <a:pt x="16659" y="100438"/>
                    <a:pt x="38117" y="120160"/>
                    <a:pt x="64777" y="126302"/>
                  </a:cubicBezTo>
                  <a:cubicBezTo>
                    <a:pt x="74089" y="128244"/>
                    <a:pt x="83774" y="127245"/>
                    <a:pt x="92494" y="123444"/>
                  </a:cubicBezTo>
                  <a:cubicBezTo>
                    <a:pt x="100976" y="119749"/>
                    <a:pt x="107002" y="112001"/>
                    <a:pt x="108496" y="102870"/>
                  </a:cubicBezTo>
                  <a:cubicBezTo>
                    <a:pt x="108976" y="95136"/>
                    <a:pt x="106295" y="87539"/>
                    <a:pt x="101067" y="818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559B757-4D48-23FC-9AEE-FC65D76AEF6C}"/>
                </a:ext>
              </a:extLst>
            </p:cNvPr>
            <p:cNvSpPr/>
            <p:nvPr/>
          </p:nvSpPr>
          <p:spPr>
            <a:xfrm>
              <a:off x="7717079" y="5139554"/>
              <a:ext cx="36957" cy="33612"/>
            </a:xfrm>
            <a:custGeom>
              <a:avLst/>
              <a:gdLst>
                <a:gd name="connsiteX0" fmla="*/ 0 w 36957"/>
                <a:gd name="connsiteY0" fmla="*/ 16467 h 33612"/>
                <a:gd name="connsiteX1" fmla="*/ 11907 w 36957"/>
                <a:gd name="connsiteY1" fmla="*/ 2466 h 33612"/>
                <a:gd name="connsiteX2" fmla="*/ 29623 w 36957"/>
                <a:gd name="connsiteY2" fmla="*/ 2466 h 33612"/>
                <a:gd name="connsiteX3" fmla="*/ 36957 w 36957"/>
                <a:gd name="connsiteY3" fmla="*/ 17039 h 33612"/>
                <a:gd name="connsiteX4" fmla="*/ 34576 w 36957"/>
                <a:gd name="connsiteY4" fmla="*/ 33612 h 33612"/>
                <a:gd name="connsiteX5" fmla="*/ 0 w 36957"/>
                <a:gd name="connsiteY5" fmla="*/ 16372 h 33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57" h="33612">
                  <a:moveTo>
                    <a:pt x="0" y="16467"/>
                  </a:moveTo>
                  <a:cubicBezTo>
                    <a:pt x="2378" y="10652"/>
                    <a:pt x="6549" y="5747"/>
                    <a:pt x="11907" y="2466"/>
                  </a:cubicBezTo>
                  <a:cubicBezTo>
                    <a:pt x="17354" y="-822"/>
                    <a:pt x="24175" y="-822"/>
                    <a:pt x="29623" y="2466"/>
                  </a:cubicBezTo>
                  <a:cubicBezTo>
                    <a:pt x="34129" y="5978"/>
                    <a:pt x="36822" y="11327"/>
                    <a:pt x="36957" y="17039"/>
                  </a:cubicBezTo>
                  <a:cubicBezTo>
                    <a:pt x="36961" y="22649"/>
                    <a:pt x="36159" y="28230"/>
                    <a:pt x="34576" y="33612"/>
                  </a:cubicBezTo>
                  <a:cubicBezTo>
                    <a:pt x="20981" y="33620"/>
                    <a:pt x="8175" y="27234"/>
                    <a:pt x="0" y="1637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E584C5E-985F-C474-9712-8E65B4EA6992}"/>
                </a:ext>
              </a:extLst>
            </p:cNvPr>
            <p:cNvSpPr/>
            <p:nvPr/>
          </p:nvSpPr>
          <p:spPr>
            <a:xfrm>
              <a:off x="7499433" y="5221650"/>
              <a:ext cx="162496" cy="81987"/>
            </a:xfrm>
            <a:custGeom>
              <a:avLst/>
              <a:gdLst>
                <a:gd name="connsiteX0" fmla="*/ 95250 w 162496"/>
                <a:gd name="connsiteY0" fmla="*/ 12000 h 81987"/>
                <a:gd name="connsiteX1" fmla="*/ 0 w 162496"/>
                <a:gd name="connsiteY1" fmla="*/ 5999 h 81987"/>
                <a:gd name="connsiteX2" fmla="*/ 162496 w 162496"/>
                <a:gd name="connsiteY2" fmla="*/ 80389 h 81987"/>
                <a:gd name="connsiteX3" fmla="*/ 95250 w 162496"/>
                <a:gd name="connsiteY3" fmla="*/ 12000 h 81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496" h="81987">
                  <a:moveTo>
                    <a:pt x="95250" y="12000"/>
                  </a:moveTo>
                  <a:cubicBezTo>
                    <a:pt x="65301" y="-1577"/>
                    <a:pt x="31416" y="-3712"/>
                    <a:pt x="0" y="5999"/>
                  </a:cubicBezTo>
                  <a:cubicBezTo>
                    <a:pt x="28575" y="61530"/>
                    <a:pt x="100584" y="89152"/>
                    <a:pt x="162496" y="80389"/>
                  </a:cubicBezTo>
                  <a:cubicBezTo>
                    <a:pt x="149263" y="50093"/>
                    <a:pt x="125319" y="25742"/>
                    <a:pt x="95250" y="12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C285F47-FCC3-2232-B044-92C3D4996B4A}"/>
                </a:ext>
              </a:extLst>
            </p:cNvPr>
            <p:cNvSpPr/>
            <p:nvPr/>
          </p:nvSpPr>
          <p:spPr>
            <a:xfrm>
              <a:off x="7632688" y="5330754"/>
              <a:ext cx="93440" cy="40389"/>
            </a:xfrm>
            <a:custGeom>
              <a:avLst/>
              <a:gdLst>
                <a:gd name="connsiteX0" fmla="*/ 40957 w 93440"/>
                <a:gd name="connsiteY0" fmla="*/ 3385 h 40389"/>
                <a:gd name="connsiteX1" fmla="*/ 0 w 93440"/>
                <a:gd name="connsiteY1" fmla="*/ 36246 h 40389"/>
                <a:gd name="connsiteX2" fmla="*/ 93440 w 93440"/>
                <a:gd name="connsiteY2" fmla="*/ 6528 h 40389"/>
                <a:gd name="connsiteX3" fmla="*/ 40957 w 93440"/>
                <a:gd name="connsiteY3" fmla="*/ 3385 h 4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40389">
                  <a:moveTo>
                    <a:pt x="40957" y="3385"/>
                  </a:moveTo>
                  <a:cubicBezTo>
                    <a:pt x="23756" y="8980"/>
                    <a:pt x="9190" y="20666"/>
                    <a:pt x="0" y="36246"/>
                  </a:cubicBezTo>
                  <a:cubicBezTo>
                    <a:pt x="32099" y="48248"/>
                    <a:pt x="71533" y="32912"/>
                    <a:pt x="93440" y="6528"/>
                  </a:cubicBezTo>
                  <a:cubicBezTo>
                    <a:pt x="76922" y="-917"/>
                    <a:pt x="58246" y="-2035"/>
                    <a:pt x="40957" y="3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EA829334-340B-4323-715E-BCF6EA26215A}"/>
              </a:ext>
            </a:extLst>
          </p:cNvPr>
          <p:cNvGrpSpPr/>
          <p:nvPr userDrawn="1"/>
        </p:nvGrpSpPr>
        <p:grpSpPr>
          <a:xfrm>
            <a:off x="11182110" y="333420"/>
            <a:ext cx="470821" cy="421295"/>
            <a:chOff x="5133197" y="2103657"/>
            <a:chExt cx="470821" cy="421295"/>
          </a:xfrm>
          <a:solidFill>
            <a:schemeClr val="accent2"/>
          </a:solidFill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923412B-6E5D-AC54-6304-E9447CCBDEC3}"/>
                </a:ext>
              </a:extLst>
            </p:cNvPr>
            <p:cNvSpPr/>
            <p:nvPr/>
          </p:nvSpPr>
          <p:spPr>
            <a:xfrm>
              <a:off x="5133197" y="2138728"/>
              <a:ext cx="259306" cy="386224"/>
            </a:xfrm>
            <a:custGeom>
              <a:avLst/>
              <a:gdLst>
                <a:gd name="connsiteX0" fmla="*/ 258735 w 259306"/>
                <a:gd name="connsiteY0" fmla="*/ 231993 h 386224"/>
                <a:gd name="connsiteX1" fmla="*/ 168343 w 259306"/>
                <a:gd name="connsiteY1" fmla="*/ 41493 h 386224"/>
                <a:gd name="connsiteX2" fmla="*/ 104335 w 259306"/>
                <a:gd name="connsiteY2" fmla="*/ 4440 h 386224"/>
                <a:gd name="connsiteX3" fmla="*/ 32135 w 259306"/>
                <a:gd name="connsiteY3" fmla="*/ 11013 h 386224"/>
                <a:gd name="connsiteX4" fmla="*/ 417 w 259306"/>
                <a:gd name="connsiteY4" fmla="*/ 73497 h 386224"/>
                <a:gd name="connsiteX5" fmla="*/ 31564 w 259306"/>
                <a:gd name="connsiteY5" fmla="*/ 134076 h 386224"/>
                <a:gd name="connsiteX6" fmla="*/ 51566 w 259306"/>
                <a:gd name="connsiteY6" fmla="*/ 202560 h 386224"/>
                <a:gd name="connsiteX7" fmla="*/ 100620 w 259306"/>
                <a:gd name="connsiteY7" fmla="*/ 248566 h 386224"/>
                <a:gd name="connsiteX8" fmla="*/ 73664 w 259306"/>
                <a:gd name="connsiteY8" fmla="*/ 290476 h 386224"/>
                <a:gd name="connsiteX9" fmla="*/ 69283 w 259306"/>
                <a:gd name="connsiteY9" fmla="*/ 339339 h 386224"/>
                <a:gd name="connsiteX10" fmla="*/ 138625 w 259306"/>
                <a:gd name="connsiteY10" fmla="*/ 386202 h 386224"/>
                <a:gd name="connsiteX11" fmla="*/ 217301 w 259306"/>
                <a:gd name="connsiteY11" fmla="*/ 347436 h 386224"/>
                <a:gd name="connsiteX12" fmla="*/ 256925 w 259306"/>
                <a:gd name="connsiteY12" fmla="*/ 270188 h 38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9306" h="386224">
                  <a:moveTo>
                    <a:pt x="258735" y="231993"/>
                  </a:moveTo>
                  <a:cubicBezTo>
                    <a:pt x="264640" y="159317"/>
                    <a:pt x="224064" y="89118"/>
                    <a:pt x="168343" y="41493"/>
                  </a:cubicBezTo>
                  <a:cubicBezTo>
                    <a:pt x="149834" y="24800"/>
                    <a:pt x="128028" y="12177"/>
                    <a:pt x="104335" y="4440"/>
                  </a:cubicBezTo>
                  <a:cubicBezTo>
                    <a:pt x="80373" y="-3252"/>
                    <a:pt x="54314" y="-880"/>
                    <a:pt x="32135" y="11013"/>
                  </a:cubicBezTo>
                  <a:cubicBezTo>
                    <a:pt x="9994" y="23600"/>
                    <a:pt x="-2491" y="48194"/>
                    <a:pt x="417" y="73497"/>
                  </a:cubicBezTo>
                  <a:cubicBezTo>
                    <a:pt x="4227" y="96071"/>
                    <a:pt x="21658" y="113502"/>
                    <a:pt x="31564" y="134076"/>
                  </a:cubicBezTo>
                  <a:cubicBezTo>
                    <a:pt x="41470" y="154650"/>
                    <a:pt x="43756" y="180081"/>
                    <a:pt x="51566" y="202560"/>
                  </a:cubicBezTo>
                  <a:cubicBezTo>
                    <a:pt x="59377" y="225039"/>
                    <a:pt x="76903" y="247328"/>
                    <a:pt x="100620" y="248566"/>
                  </a:cubicBezTo>
                  <a:cubicBezTo>
                    <a:pt x="89807" y="261272"/>
                    <a:pt x="80741" y="275367"/>
                    <a:pt x="73664" y="290476"/>
                  </a:cubicBezTo>
                  <a:cubicBezTo>
                    <a:pt x="66743" y="305806"/>
                    <a:pt x="65199" y="323023"/>
                    <a:pt x="69283" y="339339"/>
                  </a:cubicBezTo>
                  <a:cubicBezTo>
                    <a:pt x="77379" y="367914"/>
                    <a:pt x="108621" y="386964"/>
                    <a:pt x="138625" y="386202"/>
                  </a:cubicBezTo>
                  <a:cubicBezTo>
                    <a:pt x="168943" y="384185"/>
                    <a:pt x="197229" y="370247"/>
                    <a:pt x="217301" y="347436"/>
                  </a:cubicBezTo>
                  <a:cubicBezTo>
                    <a:pt x="238066" y="325814"/>
                    <a:pt x="242543" y="296477"/>
                    <a:pt x="256925" y="270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59855D15-19BC-46F9-5789-7CA95C3E2590}"/>
                </a:ext>
              </a:extLst>
            </p:cNvPr>
            <p:cNvSpPr/>
            <p:nvPr/>
          </p:nvSpPr>
          <p:spPr>
            <a:xfrm>
              <a:off x="5273707" y="2205272"/>
              <a:ext cx="88411" cy="139350"/>
            </a:xfrm>
            <a:custGeom>
              <a:avLst/>
              <a:gdLst>
                <a:gd name="connsiteX0" fmla="*/ 88125 w 88411"/>
                <a:gd name="connsiteY0" fmla="*/ 137636 h 139350"/>
                <a:gd name="connsiteX1" fmla="*/ 13830 w 88411"/>
                <a:gd name="connsiteY1" fmla="*/ 2572 h 139350"/>
                <a:gd name="connsiteX2" fmla="*/ 8496 w 88411"/>
                <a:gd name="connsiteY2" fmla="*/ 0 h 139350"/>
                <a:gd name="connsiteX3" fmla="*/ 19 w 88411"/>
                <a:gd name="connsiteY3" fmla="*/ 9525 h 139350"/>
                <a:gd name="connsiteX4" fmla="*/ 10592 w 88411"/>
                <a:gd name="connsiteY4" fmla="*/ 43244 h 139350"/>
                <a:gd name="connsiteX5" fmla="*/ 50311 w 88411"/>
                <a:gd name="connsiteY5" fmla="*/ 93154 h 139350"/>
                <a:gd name="connsiteX6" fmla="*/ 88411 w 88411"/>
                <a:gd name="connsiteY6" fmla="*/ 139351 h 13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411" h="139350">
                  <a:moveTo>
                    <a:pt x="88125" y="137636"/>
                  </a:moveTo>
                  <a:cubicBezTo>
                    <a:pt x="83495" y="84158"/>
                    <a:pt x="56518" y="35115"/>
                    <a:pt x="13830" y="2572"/>
                  </a:cubicBezTo>
                  <a:cubicBezTo>
                    <a:pt x="12304" y="1268"/>
                    <a:pt x="10466" y="382"/>
                    <a:pt x="8496" y="0"/>
                  </a:cubicBezTo>
                  <a:cubicBezTo>
                    <a:pt x="3734" y="0"/>
                    <a:pt x="686" y="5048"/>
                    <a:pt x="19" y="9525"/>
                  </a:cubicBezTo>
                  <a:cubicBezTo>
                    <a:pt x="-301" y="21627"/>
                    <a:pt x="3419" y="33491"/>
                    <a:pt x="10592" y="43244"/>
                  </a:cubicBezTo>
                  <a:cubicBezTo>
                    <a:pt x="21739" y="61444"/>
                    <a:pt x="35078" y="78206"/>
                    <a:pt x="50311" y="93154"/>
                  </a:cubicBezTo>
                  <a:cubicBezTo>
                    <a:pt x="64694" y="107347"/>
                    <a:pt x="81267" y="120586"/>
                    <a:pt x="88411" y="13935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1C03387-0991-AB77-A3AE-6920A80AC007}"/>
                </a:ext>
              </a:extLst>
            </p:cNvPr>
            <p:cNvSpPr/>
            <p:nvPr/>
          </p:nvSpPr>
          <p:spPr>
            <a:xfrm>
              <a:off x="5218968" y="2191242"/>
              <a:ext cx="46090" cy="44890"/>
            </a:xfrm>
            <a:custGeom>
              <a:avLst/>
              <a:gdLst>
                <a:gd name="connsiteX0" fmla="*/ 46091 w 46090"/>
                <a:gd name="connsiteY0" fmla="*/ 44891 h 44890"/>
                <a:gd name="connsiteX1" fmla="*/ 13515 w 46090"/>
                <a:gd name="connsiteY1" fmla="*/ 26317 h 44890"/>
                <a:gd name="connsiteX2" fmla="*/ 3514 w 46090"/>
                <a:gd name="connsiteY2" fmla="*/ 19078 h 44890"/>
                <a:gd name="connsiteX3" fmla="*/ 275 w 46090"/>
                <a:gd name="connsiteY3" fmla="*/ 7648 h 44890"/>
                <a:gd name="connsiteX4" fmla="*/ 10467 w 46090"/>
                <a:gd name="connsiteY4" fmla="*/ 28 h 44890"/>
                <a:gd name="connsiteX5" fmla="*/ 23135 w 46090"/>
                <a:gd name="connsiteY5" fmla="*/ 3647 h 44890"/>
                <a:gd name="connsiteX6" fmla="*/ 45329 w 46090"/>
                <a:gd name="connsiteY6" fmla="*/ 40985 h 4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90" h="44890">
                  <a:moveTo>
                    <a:pt x="46091" y="44891"/>
                  </a:moveTo>
                  <a:lnTo>
                    <a:pt x="13515" y="26317"/>
                  </a:lnTo>
                  <a:cubicBezTo>
                    <a:pt x="9802" y="24477"/>
                    <a:pt x="6422" y="22031"/>
                    <a:pt x="3514" y="19078"/>
                  </a:cubicBezTo>
                  <a:cubicBezTo>
                    <a:pt x="619" y="16033"/>
                    <a:pt x="-592" y="11759"/>
                    <a:pt x="275" y="7648"/>
                  </a:cubicBezTo>
                  <a:cubicBezTo>
                    <a:pt x="1877" y="3323"/>
                    <a:pt x="5866" y="341"/>
                    <a:pt x="10467" y="28"/>
                  </a:cubicBezTo>
                  <a:cubicBezTo>
                    <a:pt x="14975" y="-209"/>
                    <a:pt x="19433" y="1065"/>
                    <a:pt x="23135" y="3647"/>
                  </a:cubicBezTo>
                  <a:cubicBezTo>
                    <a:pt x="35518" y="11744"/>
                    <a:pt x="40852" y="26888"/>
                    <a:pt x="45329" y="409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8EF1DEF-7611-A047-6B44-A03FE6BEC335}"/>
                </a:ext>
              </a:extLst>
            </p:cNvPr>
            <p:cNvSpPr/>
            <p:nvPr/>
          </p:nvSpPr>
          <p:spPr>
            <a:xfrm>
              <a:off x="5168260" y="2209091"/>
              <a:ext cx="141566" cy="94287"/>
            </a:xfrm>
            <a:custGeom>
              <a:avLst/>
              <a:gdLst>
                <a:gd name="connsiteX0" fmla="*/ 141471 w 141566"/>
                <a:gd name="connsiteY0" fmla="*/ 94288 h 94287"/>
                <a:gd name="connsiteX1" fmla="*/ 36696 w 141566"/>
                <a:gd name="connsiteY1" fmla="*/ 53997 h 94287"/>
                <a:gd name="connsiteX2" fmla="*/ 8121 w 141566"/>
                <a:gd name="connsiteY2" fmla="*/ 39138 h 94287"/>
                <a:gd name="connsiteX3" fmla="*/ 2691 w 141566"/>
                <a:gd name="connsiteY3" fmla="*/ 9706 h 94287"/>
                <a:gd name="connsiteX4" fmla="*/ 24694 w 141566"/>
                <a:gd name="connsiteY4" fmla="*/ 181 h 94287"/>
                <a:gd name="connsiteX5" fmla="*/ 47745 w 141566"/>
                <a:gd name="connsiteY5" fmla="*/ 9135 h 94287"/>
                <a:gd name="connsiteX6" fmla="*/ 141566 w 141566"/>
                <a:gd name="connsiteY6" fmla="*/ 93812 h 9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66" h="94287">
                  <a:moveTo>
                    <a:pt x="141471" y="94288"/>
                  </a:moveTo>
                  <a:cubicBezTo>
                    <a:pt x="106609" y="81239"/>
                    <a:pt x="71652" y="65713"/>
                    <a:pt x="36696" y="53997"/>
                  </a:cubicBezTo>
                  <a:cubicBezTo>
                    <a:pt x="26175" y="51256"/>
                    <a:pt x="16407" y="46177"/>
                    <a:pt x="8121" y="39138"/>
                  </a:cubicBezTo>
                  <a:cubicBezTo>
                    <a:pt x="-143" y="31688"/>
                    <a:pt x="-2371" y="19614"/>
                    <a:pt x="2691" y="9706"/>
                  </a:cubicBezTo>
                  <a:cubicBezTo>
                    <a:pt x="7750" y="2768"/>
                    <a:pt x="16174" y="-879"/>
                    <a:pt x="24694" y="181"/>
                  </a:cubicBezTo>
                  <a:cubicBezTo>
                    <a:pt x="32927" y="1491"/>
                    <a:pt x="40786" y="4544"/>
                    <a:pt x="47745" y="9135"/>
                  </a:cubicBezTo>
                  <a:cubicBezTo>
                    <a:pt x="84130" y="30756"/>
                    <a:pt x="113181" y="62474"/>
                    <a:pt x="141566" y="9381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ED48FCA-099A-96B7-AD12-AB185527F8A4}"/>
                </a:ext>
              </a:extLst>
            </p:cNvPr>
            <p:cNvSpPr/>
            <p:nvPr/>
          </p:nvSpPr>
          <p:spPr>
            <a:xfrm>
              <a:off x="5192232" y="2290053"/>
              <a:ext cx="168172" cy="67142"/>
            </a:xfrm>
            <a:custGeom>
              <a:avLst/>
              <a:gdLst>
                <a:gd name="connsiteX0" fmla="*/ 168173 w 168172"/>
                <a:gd name="connsiteY0" fmla="*/ 67047 h 67142"/>
                <a:gd name="connsiteX1" fmla="*/ 85495 w 168172"/>
                <a:gd name="connsiteY1" fmla="*/ 60284 h 67142"/>
                <a:gd name="connsiteX2" fmla="*/ 9295 w 168172"/>
                <a:gd name="connsiteY2" fmla="*/ 31709 h 67142"/>
                <a:gd name="connsiteX3" fmla="*/ 723 w 168172"/>
                <a:gd name="connsiteY3" fmla="*/ 18660 h 67142"/>
                <a:gd name="connsiteX4" fmla="*/ 3961 w 168172"/>
                <a:gd name="connsiteY4" fmla="*/ 4087 h 67142"/>
                <a:gd name="connsiteX5" fmla="*/ 21202 w 168172"/>
                <a:gd name="connsiteY5" fmla="*/ 467 h 67142"/>
                <a:gd name="connsiteX6" fmla="*/ 168077 w 168172"/>
                <a:gd name="connsiteY6" fmla="*/ 67142 h 6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172" h="67142">
                  <a:moveTo>
                    <a:pt x="168173" y="67047"/>
                  </a:moveTo>
                  <a:cubicBezTo>
                    <a:pt x="141122" y="60951"/>
                    <a:pt x="113023" y="62570"/>
                    <a:pt x="85495" y="60284"/>
                  </a:cubicBezTo>
                  <a:cubicBezTo>
                    <a:pt x="57968" y="57998"/>
                    <a:pt x="29012" y="50759"/>
                    <a:pt x="9295" y="31709"/>
                  </a:cubicBezTo>
                  <a:cubicBezTo>
                    <a:pt x="5380" y="28155"/>
                    <a:pt x="2430" y="23665"/>
                    <a:pt x="723" y="18660"/>
                  </a:cubicBezTo>
                  <a:cubicBezTo>
                    <a:pt x="-935" y="13575"/>
                    <a:pt x="306" y="7991"/>
                    <a:pt x="3961" y="4087"/>
                  </a:cubicBezTo>
                  <a:cubicBezTo>
                    <a:pt x="8949" y="521"/>
                    <a:pt x="15202" y="-792"/>
                    <a:pt x="21202" y="467"/>
                  </a:cubicBezTo>
                  <a:cubicBezTo>
                    <a:pt x="76137" y="6023"/>
                    <a:pt x="127733" y="29445"/>
                    <a:pt x="168077" y="6714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38ABDD7-9261-A6CB-9958-7307BBBECFEC}"/>
                </a:ext>
              </a:extLst>
            </p:cNvPr>
            <p:cNvSpPr/>
            <p:nvPr/>
          </p:nvSpPr>
          <p:spPr>
            <a:xfrm>
              <a:off x="5176703" y="2156351"/>
              <a:ext cx="36962" cy="36976"/>
            </a:xfrm>
            <a:custGeom>
              <a:avLst/>
              <a:gdLst>
                <a:gd name="connsiteX0" fmla="*/ 249 w 36962"/>
                <a:gd name="connsiteY0" fmla="*/ 15488 h 36976"/>
                <a:gd name="connsiteX1" fmla="*/ 15474 w 36962"/>
                <a:gd name="connsiteY1" fmla="*/ 36728 h 36976"/>
                <a:gd name="connsiteX2" fmla="*/ 36714 w 36962"/>
                <a:gd name="connsiteY2" fmla="*/ 21503 h 36976"/>
                <a:gd name="connsiteX3" fmla="*/ 21489 w 36962"/>
                <a:gd name="connsiteY3" fmla="*/ 263 h 36976"/>
                <a:gd name="connsiteX4" fmla="*/ 21395 w 36962"/>
                <a:gd name="connsiteY4" fmla="*/ 248 h 36976"/>
                <a:gd name="connsiteX5" fmla="*/ 264 w 36962"/>
                <a:gd name="connsiteY5" fmla="*/ 15394 h 36976"/>
                <a:gd name="connsiteX6" fmla="*/ 249 w 36962"/>
                <a:gd name="connsiteY6" fmla="*/ 15488 h 3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62" h="36976">
                  <a:moveTo>
                    <a:pt x="249" y="15488"/>
                  </a:moveTo>
                  <a:cubicBezTo>
                    <a:pt x="-1412" y="25557"/>
                    <a:pt x="5405" y="35067"/>
                    <a:pt x="15474" y="36728"/>
                  </a:cubicBezTo>
                  <a:cubicBezTo>
                    <a:pt x="25543" y="38388"/>
                    <a:pt x="35053" y="31572"/>
                    <a:pt x="36714" y="21503"/>
                  </a:cubicBezTo>
                  <a:cubicBezTo>
                    <a:pt x="38375" y="11433"/>
                    <a:pt x="31558" y="1924"/>
                    <a:pt x="21489" y="263"/>
                  </a:cubicBezTo>
                  <a:cubicBezTo>
                    <a:pt x="21457" y="258"/>
                    <a:pt x="21426" y="253"/>
                    <a:pt x="21395" y="248"/>
                  </a:cubicBezTo>
                  <a:cubicBezTo>
                    <a:pt x="11377" y="-1405"/>
                    <a:pt x="1917" y="5377"/>
                    <a:pt x="264" y="15394"/>
                  </a:cubicBezTo>
                  <a:cubicBezTo>
                    <a:pt x="259" y="15425"/>
                    <a:pt x="254" y="15457"/>
                    <a:pt x="249" y="15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5B5CDE3-0651-DBC5-684C-015310140ABD}"/>
                </a:ext>
              </a:extLst>
            </p:cNvPr>
            <p:cNvSpPr/>
            <p:nvPr/>
          </p:nvSpPr>
          <p:spPr>
            <a:xfrm>
              <a:off x="5231379" y="2370054"/>
              <a:ext cx="108450" cy="58526"/>
            </a:xfrm>
            <a:custGeom>
              <a:avLst/>
              <a:gdLst>
                <a:gd name="connsiteX0" fmla="*/ 107117 w 108450"/>
                <a:gd name="connsiteY0" fmla="*/ 0 h 58526"/>
                <a:gd name="connsiteX1" fmla="*/ 2342 w 108450"/>
                <a:gd name="connsiteY1" fmla="*/ 47625 h 58526"/>
                <a:gd name="connsiteX2" fmla="*/ 56 w 108450"/>
                <a:gd name="connsiteY2" fmla="*/ 51435 h 58526"/>
                <a:gd name="connsiteX3" fmla="*/ 6819 w 108450"/>
                <a:gd name="connsiteY3" fmla="*/ 58293 h 58526"/>
                <a:gd name="connsiteX4" fmla="*/ 32536 w 108450"/>
                <a:gd name="connsiteY4" fmla="*/ 52483 h 58526"/>
                <a:gd name="connsiteX5" fmla="*/ 71875 w 108450"/>
                <a:gd name="connsiteY5" fmla="*/ 25908 h 58526"/>
                <a:gd name="connsiteX6" fmla="*/ 108451 w 108450"/>
                <a:gd name="connsiteY6" fmla="*/ 95 h 5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450" h="58526">
                  <a:moveTo>
                    <a:pt x="107117" y="0"/>
                  </a:moveTo>
                  <a:cubicBezTo>
                    <a:pt x="67034" y="366"/>
                    <a:pt x="28974" y="17666"/>
                    <a:pt x="2342" y="47625"/>
                  </a:cubicBezTo>
                  <a:cubicBezTo>
                    <a:pt x="1251" y="48666"/>
                    <a:pt x="462" y="49982"/>
                    <a:pt x="56" y="51435"/>
                  </a:cubicBezTo>
                  <a:cubicBezTo>
                    <a:pt x="-515" y="54959"/>
                    <a:pt x="3390" y="57531"/>
                    <a:pt x="6819" y="58293"/>
                  </a:cubicBezTo>
                  <a:cubicBezTo>
                    <a:pt x="15798" y="59258"/>
                    <a:pt x="24844" y="57215"/>
                    <a:pt x="32536" y="52483"/>
                  </a:cubicBezTo>
                  <a:cubicBezTo>
                    <a:pt x="46673" y="45244"/>
                    <a:pt x="59882" y="36321"/>
                    <a:pt x="71875" y="25908"/>
                  </a:cubicBezTo>
                  <a:cubicBezTo>
                    <a:pt x="83209" y="16383"/>
                    <a:pt x="94068" y="4477"/>
                    <a:pt x="108451" y="9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CF2DF32-0958-FCC1-2E43-DDEF5E1B93F0}"/>
                </a:ext>
              </a:extLst>
            </p:cNvPr>
            <p:cNvSpPr/>
            <p:nvPr/>
          </p:nvSpPr>
          <p:spPr>
            <a:xfrm>
              <a:off x="5223339" y="2431966"/>
              <a:ext cx="35433" cy="32108"/>
            </a:xfrm>
            <a:custGeom>
              <a:avLst/>
              <a:gdLst>
                <a:gd name="connsiteX0" fmla="*/ 35433 w 35433"/>
                <a:gd name="connsiteY0" fmla="*/ 0 h 32108"/>
                <a:gd name="connsiteX1" fmla="*/ 19812 w 35433"/>
                <a:gd name="connsiteY1" fmla="*/ 23051 h 32108"/>
                <a:gd name="connsiteX2" fmla="*/ 13811 w 35433"/>
                <a:gd name="connsiteY2" fmla="*/ 30004 h 32108"/>
                <a:gd name="connsiteX3" fmla="*/ 5144 w 35433"/>
                <a:gd name="connsiteY3" fmla="*/ 31718 h 32108"/>
                <a:gd name="connsiteX4" fmla="*/ 0 w 35433"/>
                <a:gd name="connsiteY4" fmla="*/ 23813 h 32108"/>
                <a:gd name="connsiteX5" fmla="*/ 3524 w 35433"/>
                <a:gd name="connsiteY5" fmla="*/ 14288 h 32108"/>
                <a:gd name="connsiteX6" fmla="*/ 32099 w 35433"/>
                <a:gd name="connsiteY6" fmla="*/ 0 h 3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33" h="32108">
                  <a:moveTo>
                    <a:pt x="35433" y="0"/>
                  </a:moveTo>
                  <a:cubicBezTo>
                    <a:pt x="30194" y="7620"/>
                    <a:pt x="24956" y="15335"/>
                    <a:pt x="19812" y="23051"/>
                  </a:cubicBezTo>
                  <a:cubicBezTo>
                    <a:pt x="18200" y="25677"/>
                    <a:pt x="16173" y="28025"/>
                    <a:pt x="13811" y="30004"/>
                  </a:cubicBezTo>
                  <a:cubicBezTo>
                    <a:pt x="11378" y="31962"/>
                    <a:pt x="8139" y="32603"/>
                    <a:pt x="5144" y="31718"/>
                  </a:cubicBezTo>
                  <a:cubicBezTo>
                    <a:pt x="2003" y="30348"/>
                    <a:pt x="-19" y="27239"/>
                    <a:pt x="0" y="23813"/>
                  </a:cubicBezTo>
                  <a:cubicBezTo>
                    <a:pt x="51" y="20328"/>
                    <a:pt x="1295" y="16966"/>
                    <a:pt x="3524" y="14288"/>
                  </a:cubicBezTo>
                  <a:cubicBezTo>
                    <a:pt x="11201" y="6488"/>
                    <a:pt x="21253" y="1462"/>
                    <a:pt x="32099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4BE1619-AD7E-2FD5-163A-BDDF157D9094}"/>
                </a:ext>
              </a:extLst>
            </p:cNvPr>
            <p:cNvSpPr/>
            <p:nvPr/>
          </p:nvSpPr>
          <p:spPr>
            <a:xfrm>
              <a:off x="5246893" y="2403868"/>
              <a:ext cx="54646" cy="88219"/>
            </a:xfrm>
            <a:custGeom>
              <a:avLst/>
              <a:gdLst>
                <a:gd name="connsiteX0" fmla="*/ 54646 w 54646"/>
                <a:gd name="connsiteY0" fmla="*/ 0 h 88219"/>
                <a:gd name="connsiteX1" fmla="*/ 32453 w 54646"/>
                <a:gd name="connsiteY1" fmla="*/ 65056 h 88219"/>
                <a:gd name="connsiteX2" fmla="*/ 23976 w 54646"/>
                <a:gd name="connsiteY2" fmla="*/ 82867 h 88219"/>
                <a:gd name="connsiteX3" fmla="*/ 6164 w 54646"/>
                <a:gd name="connsiteY3" fmla="*/ 86773 h 88219"/>
                <a:gd name="connsiteX4" fmla="*/ 68 w 54646"/>
                <a:gd name="connsiteY4" fmla="*/ 73628 h 88219"/>
                <a:gd name="connsiteX5" fmla="*/ 5021 w 54646"/>
                <a:gd name="connsiteY5" fmla="*/ 59246 h 88219"/>
                <a:gd name="connsiteX6" fmla="*/ 54646 w 54646"/>
                <a:gd name="connsiteY6" fmla="*/ 0 h 8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646" h="88219">
                  <a:moveTo>
                    <a:pt x="54646" y="0"/>
                  </a:moveTo>
                  <a:cubicBezTo>
                    <a:pt x="47502" y="21527"/>
                    <a:pt x="39025" y="43244"/>
                    <a:pt x="32453" y="65056"/>
                  </a:cubicBezTo>
                  <a:cubicBezTo>
                    <a:pt x="31008" y="71557"/>
                    <a:pt x="28110" y="77647"/>
                    <a:pt x="23976" y="82867"/>
                  </a:cubicBezTo>
                  <a:cubicBezTo>
                    <a:pt x="19629" y="88088"/>
                    <a:pt x="12296" y="89695"/>
                    <a:pt x="6164" y="86773"/>
                  </a:cubicBezTo>
                  <a:cubicBezTo>
                    <a:pt x="1896" y="83823"/>
                    <a:pt x="-437" y="78792"/>
                    <a:pt x="68" y="73628"/>
                  </a:cubicBezTo>
                  <a:cubicBezTo>
                    <a:pt x="661" y="68533"/>
                    <a:pt x="2351" y="63626"/>
                    <a:pt x="5021" y="59246"/>
                  </a:cubicBezTo>
                  <a:cubicBezTo>
                    <a:pt x="18531" y="37144"/>
                    <a:pt x="35256" y="17176"/>
                    <a:pt x="54646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E30AACC-8D4C-FBE7-5D9B-79BF486FC016}"/>
                </a:ext>
              </a:extLst>
            </p:cNvPr>
            <p:cNvSpPr/>
            <p:nvPr/>
          </p:nvSpPr>
          <p:spPr>
            <a:xfrm>
              <a:off x="5287145" y="2374531"/>
              <a:ext cx="66115" cy="114438"/>
            </a:xfrm>
            <a:custGeom>
              <a:avLst/>
              <a:gdLst>
                <a:gd name="connsiteX0" fmla="*/ 66115 w 66115"/>
                <a:gd name="connsiteY0" fmla="*/ 0 h 114438"/>
                <a:gd name="connsiteX1" fmla="*/ 51637 w 66115"/>
                <a:gd name="connsiteY1" fmla="*/ 58483 h 114438"/>
                <a:gd name="connsiteX2" fmla="*/ 22110 w 66115"/>
                <a:gd name="connsiteY2" fmla="*/ 109728 h 114438"/>
                <a:gd name="connsiteX3" fmla="*/ 11727 w 66115"/>
                <a:gd name="connsiteY3" fmla="*/ 114300 h 114438"/>
                <a:gd name="connsiteX4" fmla="*/ 1631 w 66115"/>
                <a:gd name="connsiteY4" fmla="*/ 110299 h 114438"/>
                <a:gd name="connsiteX5" fmla="*/ 1059 w 66115"/>
                <a:gd name="connsiteY5" fmla="*/ 97536 h 114438"/>
                <a:gd name="connsiteX6" fmla="*/ 66115 w 66115"/>
                <a:gd name="connsiteY6" fmla="*/ 0 h 11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5" h="114438">
                  <a:moveTo>
                    <a:pt x="66115" y="0"/>
                  </a:moveTo>
                  <a:cubicBezTo>
                    <a:pt x="59950" y="19138"/>
                    <a:pt x="55112" y="38679"/>
                    <a:pt x="51637" y="58483"/>
                  </a:cubicBezTo>
                  <a:cubicBezTo>
                    <a:pt x="48053" y="78479"/>
                    <a:pt x="37612" y="96600"/>
                    <a:pt x="22110" y="109728"/>
                  </a:cubicBezTo>
                  <a:cubicBezTo>
                    <a:pt x="19092" y="112107"/>
                    <a:pt x="15520" y="113680"/>
                    <a:pt x="11727" y="114300"/>
                  </a:cubicBezTo>
                  <a:cubicBezTo>
                    <a:pt x="7882" y="114929"/>
                    <a:pt x="4002" y="113392"/>
                    <a:pt x="1631" y="110299"/>
                  </a:cubicBezTo>
                  <a:cubicBezTo>
                    <a:pt x="-324" y="106309"/>
                    <a:pt x="-530" y="101685"/>
                    <a:pt x="1059" y="97536"/>
                  </a:cubicBezTo>
                  <a:cubicBezTo>
                    <a:pt x="11479" y="58777"/>
                    <a:pt x="34335" y="24511"/>
                    <a:pt x="66115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BC46DA8-86EA-2BB5-7E9A-BBE7A0C1F38F}"/>
                </a:ext>
              </a:extLst>
            </p:cNvPr>
            <p:cNvSpPr/>
            <p:nvPr/>
          </p:nvSpPr>
          <p:spPr>
            <a:xfrm>
              <a:off x="5381632" y="2103657"/>
              <a:ext cx="222386" cy="394646"/>
            </a:xfrm>
            <a:custGeom>
              <a:avLst/>
              <a:gdLst>
                <a:gd name="connsiteX0" fmla="*/ 9252 w 222386"/>
                <a:gd name="connsiteY0" fmla="*/ 271445 h 394646"/>
                <a:gd name="connsiteX1" fmla="*/ 51543 w 222386"/>
                <a:gd name="connsiteY1" fmla="*/ 65038 h 394646"/>
                <a:gd name="connsiteX2" fmla="*/ 104787 w 222386"/>
                <a:gd name="connsiteY2" fmla="*/ 13794 h 394646"/>
                <a:gd name="connsiteX3" fmla="*/ 176415 w 222386"/>
                <a:gd name="connsiteY3" fmla="*/ 2935 h 394646"/>
                <a:gd name="connsiteX4" fmla="*/ 222231 w 222386"/>
                <a:gd name="connsiteY4" fmla="*/ 55989 h 394646"/>
                <a:gd name="connsiteX5" fmla="*/ 206419 w 222386"/>
                <a:gd name="connsiteY5" fmla="*/ 122664 h 394646"/>
                <a:gd name="connsiteX6" fmla="*/ 203371 w 222386"/>
                <a:gd name="connsiteY6" fmla="*/ 193912 h 394646"/>
                <a:gd name="connsiteX7" fmla="*/ 166795 w 222386"/>
                <a:gd name="connsiteY7" fmla="*/ 250299 h 394646"/>
                <a:gd name="connsiteX8" fmla="*/ 202990 w 222386"/>
                <a:gd name="connsiteY8" fmla="*/ 284589 h 394646"/>
                <a:gd name="connsiteX9" fmla="*/ 219373 w 222386"/>
                <a:gd name="connsiteY9" fmla="*/ 330786 h 394646"/>
                <a:gd name="connsiteX10" fmla="*/ 163271 w 222386"/>
                <a:gd name="connsiteY10" fmla="*/ 392984 h 394646"/>
                <a:gd name="connsiteX11" fmla="*/ 77546 w 222386"/>
                <a:gd name="connsiteY11" fmla="*/ 373934 h 394646"/>
                <a:gd name="connsiteX12" fmla="*/ 20396 w 222386"/>
                <a:gd name="connsiteY12" fmla="*/ 308307 h 39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2386" h="394646">
                  <a:moveTo>
                    <a:pt x="9252" y="271445"/>
                  </a:moveTo>
                  <a:cubicBezTo>
                    <a:pt x="-13894" y="202293"/>
                    <a:pt x="8680" y="124093"/>
                    <a:pt x="51543" y="65038"/>
                  </a:cubicBezTo>
                  <a:cubicBezTo>
                    <a:pt x="65494" y="44406"/>
                    <a:pt x="83636" y="26945"/>
                    <a:pt x="104787" y="13794"/>
                  </a:cubicBezTo>
                  <a:cubicBezTo>
                    <a:pt x="126185" y="563"/>
                    <a:pt x="152057" y="-3359"/>
                    <a:pt x="176415" y="2935"/>
                  </a:cubicBezTo>
                  <a:cubicBezTo>
                    <a:pt x="200959" y="9810"/>
                    <a:pt x="219004" y="30707"/>
                    <a:pt x="222231" y="55989"/>
                  </a:cubicBezTo>
                  <a:cubicBezTo>
                    <a:pt x="223945" y="78754"/>
                    <a:pt x="211086" y="99900"/>
                    <a:pt x="206419" y="122664"/>
                  </a:cubicBezTo>
                  <a:cubicBezTo>
                    <a:pt x="201752" y="145429"/>
                    <a:pt x="205657" y="170289"/>
                    <a:pt x="203371" y="193912"/>
                  </a:cubicBezTo>
                  <a:cubicBezTo>
                    <a:pt x="201085" y="217533"/>
                    <a:pt x="189560" y="243346"/>
                    <a:pt x="166795" y="250299"/>
                  </a:cubicBezTo>
                  <a:cubicBezTo>
                    <a:pt x="180355" y="260040"/>
                    <a:pt x="192531" y="271575"/>
                    <a:pt x="202990" y="284589"/>
                  </a:cubicBezTo>
                  <a:cubicBezTo>
                    <a:pt x="213473" y="297717"/>
                    <a:pt x="219243" y="313986"/>
                    <a:pt x="219373" y="330786"/>
                  </a:cubicBezTo>
                  <a:cubicBezTo>
                    <a:pt x="218421" y="360790"/>
                    <a:pt x="192608" y="386316"/>
                    <a:pt x="163271" y="392984"/>
                  </a:cubicBezTo>
                  <a:cubicBezTo>
                    <a:pt x="133304" y="398112"/>
                    <a:pt x="102521" y="391271"/>
                    <a:pt x="77546" y="373934"/>
                  </a:cubicBezTo>
                  <a:cubicBezTo>
                    <a:pt x="52209" y="357837"/>
                    <a:pt x="40970" y="330500"/>
                    <a:pt x="20396" y="3083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17272FB-4947-EAEB-8346-0B25CC8D4600}"/>
                </a:ext>
              </a:extLst>
            </p:cNvPr>
            <p:cNvSpPr/>
            <p:nvPr/>
          </p:nvSpPr>
          <p:spPr>
            <a:xfrm>
              <a:off x="5360488" y="2287471"/>
              <a:ext cx="35631" cy="35631"/>
            </a:xfrm>
            <a:custGeom>
              <a:avLst/>
              <a:gdLst>
                <a:gd name="connsiteX0" fmla="*/ 33825 w 35631"/>
                <a:gd name="connsiteY0" fmla="*/ 25624 h 35631"/>
                <a:gd name="connsiteX1" fmla="*/ 10008 w 35631"/>
                <a:gd name="connsiteY1" fmla="*/ 33825 h 35631"/>
                <a:gd name="connsiteX2" fmla="*/ 1807 w 35631"/>
                <a:gd name="connsiteY2" fmla="*/ 10008 h 35631"/>
                <a:gd name="connsiteX3" fmla="*/ 25624 w 35631"/>
                <a:gd name="connsiteY3" fmla="*/ 1807 h 35631"/>
                <a:gd name="connsiteX4" fmla="*/ 25633 w 35631"/>
                <a:gd name="connsiteY4" fmla="*/ 1811 h 35631"/>
                <a:gd name="connsiteX5" fmla="*/ 33825 w 35631"/>
                <a:gd name="connsiteY5" fmla="*/ 25624 h 3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31" h="35631">
                  <a:moveTo>
                    <a:pt x="33825" y="25624"/>
                  </a:moveTo>
                  <a:cubicBezTo>
                    <a:pt x="29513" y="34465"/>
                    <a:pt x="18849" y="38137"/>
                    <a:pt x="10008" y="33825"/>
                  </a:cubicBezTo>
                  <a:cubicBezTo>
                    <a:pt x="1166" y="29513"/>
                    <a:pt x="-2506" y="18849"/>
                    <a:pt x="1807" y="10008"/>
                  </a:cubicBezTo>
                  <a:cubicBezTo>
                    <a:pt x="6119" y="1166"/>
                    <a:pt x="16782" y="-2506"/>
                    <a:pt x="25624" y="1807"/>
                  </a:cubicBezTo>
                  <a:cubicBezTo>
                    <a:pt x="25627" y="1808"/>
                    <a:pt x="25630" y="1810"/>
                    <a:pt x="25633" y="1811"/>
                  </a:cubicBezTo>
                  <a:cubicBezTo>
                    <a:pt x="34469" y="6127"/>
                    <a:pt x="38135" y="16786"/>
                    <a:pt x="33825" y="256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28A0BEC-4CC4-DD43-35D0-6326C02BE16C}"/>
                </a:ext>
              </a:extLst>
            </p:cNvPr>
            <p:cNvSpPr/>
            <p:nvPr/>
          </p:nvSpPr>
          <p:spPr>
            <a:xfrm>
              <a:off x="5372895" y="2318365"/>
              <a:ext cx="32233" cy="119108"/>
            </a:xfrm>
            <a:custGeom>
              <a:avLst/>
              <a:gdLst>
                <a:gd name="connsiteX0" fmla="*/ 14274 w 32233"/>
                <a:gd name="connsiteY0" fmla="*/ 55689 h 119108"/>
                <a:gd name="connsiteX1" fmla="*/ 8845 w 32233"/>
                <a:gd name="connsiteY1" fmla="*/ 99314 h 119108"/>
                <a:gd name="connsiteX2" fmla="*/ 9988 w 32233"/>
                <a:gd name="connsiteY2" fmla="*/ 111315 h 119108"/>
                <a:gd name="connsiteX3" fmla="*/ 22633 w 32233"/>
                <a:gd name="connsiteY3" fmla="*/ 118777 h 119108"/>
                <a:gd name="connsiteX4" fmla="*/ 29800 w 32233"/>
                <a:gd name="connsiteY4" fmla="*/ 112268 h 119108"/>
                <a:gd name="connsiteX5" fmla="*/ 32181 w 32233"/>
                <a:gd name="connsiteY5" fmla="*/ 98552 h 119108"/>
                <a:gd name="connsiteX6" fmla="*/ 19227 w 32233"/>
                <a:gd name="connsiteY6" fmla="*/ 14541 h 119108"/>
                <a:gd name="connsiteX7" fmla="*/ 14750 w 32233"/>
                <a:gd name="connsiteY7" fmla="*/ 3492 h 119108"/>
                <a:gd name="connsiteX8" fmla="*/ 4178 w 32233"/>
                <a:gd name="connsiteY8" fmla="*/ 825 h 119108"/>
                <a:gd name="connsiteX9" fmla="*/ 82 w 32233"/>
                <a:gd name="connsiteY9" fmla="*/ 13208 h 119108"/>
                <a:gd name="connsiteX10" fmla="*/ 1511 w 32233"/>
                <a:gd name="connsiteY10" fmla="*/ 30924 h 119108"/>
                <a:gd name="connsiteX11" fmla="*/ 13988 w 32233"/>
                <a:gd name="connsiteY11" fmla="*/ 56165 h 119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233" h="119108">
                  <a:moveTo>
                    <a:pt x="14274" y="55689"/>
                  </a:moveTo>
                  <a:cubicBezTo>
                    <a:pt x="11610" y="70112"/>
                    <a:pt x="9797" y="84678"/>
                    <a:pt x="8845" y="99314"/>
                  </a:cubicBezTo>
                  <a:cubicBezTo>
                    <a:pt x="8410" y="103350"/>
                    <a:pt x="8799" y="107433"/>
                    <a:pt x="9988" y="111315"/>
                  </a:cubicBezTo>
                  <a:cubicBezTo>
                    <a:pt x="11419" y="116868"/>
                    <a:pt x="17081" y="120208"/>
                    <a:pt x="22633" y="118777"/>
                  </a:cubicBezTo>
                  <a:cubicBezTo>
                    <a:pt x="25950" y="117922"/>
                    <a:pt x="28631" y="115487"/>
                    <a:pt x="29800" y="112268"/>
                  </a:cubicBezTo>
                  <a:cubicBezTo>
                    <a:pt x="31641" y="107941"/>
                    <a:pt x="32456" y="103246"/>
                    <a:pt x="32181" y="98552"/>
                  </a:cubicBezTo>
                  <a:cubicBezTo>
                    <a:pt x="31145" y="70140"/>
                    <a:pt x="26797" y="41946"/>
                    <a:pt x="19227" y="14541"/>
                  </a:cubicBezTo>
                  <a:cubicBezTo>
                    <a:pt x="18642" y="10553"/>
                    <a:pt x="17107" y="6763"/>
                    <a:pt x="14750" y="3492"/>
                  </a:cubicBezTo>
                  <a:cubicBezTo>
                    <a:pt x="12319" y="188"/>
                    <a:pt x="7886" y="-931"/>
                    <a:pt x="4178" y="825"/>
                  </a:cubicBezTo>
                  <a:cubicBezTo>
                    <a:pt x="177" y="3111"/>
                    <a:pt x="-108" y="8636"/>
                    <a:pt x="82" y="13208"/>
                  </a:cubicBezTo>
                  <a:cubicBezTo>
                    <a:pt x="-208" y="19150"/>
                    <a:pt x="272" y="25105"/>
                    <a:pt x="1511" y="30924"/>
                  </a:cubicBezTo>
                  <a:cubicBezTo>
                    <a:pt x="3567" y="40223"/>
                    <a:pt x="7848" y="48885"/>
                    <a:pt x="13988" y="5616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78ADF87-C5C0-8ECD-991F-D4A3F5E96918}"/>
                </a:ext>
              </a:extLst>
            </p:cNvPr>
            <p:cNvSpPr/>
            <p:nvPr/>
          </p:nvSpPr>
          <p:spPr>
            <a:xfrm>
              <a:off x="5372573" y="2214485"/>
              <a:ext cx="21168" cy="87370"/>
            </a:xfrm>
            <a:custGeom>
              <a:avLst/>
              <a:gdLst>
                <a:gd name="connsiteX0" fmla="*/ 12692 w 21168"/>
                <a:gd name="connsiteY0" fmla="*/ 80322 h 87370"/>
                <a:gd name="connsiteX1" fmla="*/ 500 w 21168"/>
                <a:gd name="connsiteY1" fmla="*/ 23838 h 87370"/>
                <a:gd name="connsiteX2" fmla="*/ 10977 w 21168"/>
                <a:gd name="connsiteY2" fmla="*/ 1740 h 87370"/>
                <a:gd name="connsiteX3" fmla="*/ 17168 w 21168"/>
                <a:gd name="connsiteY3" fmla="*/ 26 h 87370"/>
                <a:gd name="connsiteX4" fmla="*/ 21169 w 21168"/>
                <a:gd name="connsiteY4" fmla="*/ 4503 h 87370"/>
                <a:gd name="connsiteX5" fmla="*/ 18692 w 21168"/>
                <a:gd name="connsiteY5" fmla="*/ 8884 h 87370"/>
                <a:gd name="connsiteX6" fmla="*/ 6500 w 21168"/>
                <a:gd name="connsiteY6" fmla="*/ 46984 h 87370"/>
                <a:gd name="connsiteX7" fmla="*/ 14025 w 21168"/>
                <a:gd name="connsiteY7" fmla="*/ 87370 h 87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68" h="87370">
                  <a:moveTo>
                    <a:pt x="12692" y="80322"/>
                  </a:moveTo>
                  <a:cubicBezTo>
                    <a:pt x="2725" y="63269"/>
                    <a:pt x="-1546" y="43484"/>
                    <a:pt x="500" y="23838"/>
                  </a:cubicBezTo>
                  <a:cubicBezTo>
                    <a:pt x="622" y="15301"/>
                    <a:pt x="4445" y="7238"/>
                    <a:pt x="10977" y="1740"/>
                  </a:cubicBezTo>
                  <a:cubicBezTo>
                    <a:pt x="12780" y="469"/>
                    <a:pt x="14968" y="-137"/>
                    <a:pt x="17168" y="26"/>
                  </a:cubicBezTo>
                  <a:cubicBezTo>
                    <a:pt x="19432" y="311"/>
                    <a:pt x="21139" y="2221"/>
                    <a:pt x="21169" y="4503"/>
                  </a:cubicBezTo>
                  <a:cubicBezTo>
                    <a:pt x="20843" y="6194"/>
                    <a:pt x="19973" y="7732"/>
                    <a:pt x="18692" y="8884"/>
                  </a:cubicBezTo>
                  <a:cubicBezTo>
                    <a:pt x="10085" y="19655"/>
                    <a:pt x="5745" y="33218"/>
                    <a:pt x="6500" y="46984"/>
                  </a:cubicBezTo>
                  <a:cubicBezTo>
                    <a:pt x="7345" y="60704"/>
                    <a:pt x="9873" y="74267"/>
                    <a:pt x="14025" y="8737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B7DB84E-7DD8-F229-09F3-2E536EFB6C3A}"/>
                </a:ext>
              </a:extLst>
            </p:cNvPr>
            <p:cNvSpPr/>
            <p:nvPr/>
          </p:nvSpPr>
          <p:spPr>
            <a:xfrm>
              <a:off x="5344148" y="2211720"/>
              <a:ext cx="36068" cy="89182"/>
            </a:xfrm>
            <a:custGeom>
              <a:avLst/>
              <a:gdLst>
                <a:gd name="connsiteX0" fmla="*/ 33211 w 36068"/>
                <a:gd name="connsiteY0" fmla="*/ 84706 h 89182"/>
                <a:gd name="connsiteX1" fmla="*/ 3779 w 36068"/>
                <a:gd name="connsiteY1" fmla="*/ 48892 h 89182"/>
                <a:gd name="connsiteX2" fmla="*/ 8065 w 36068"/>
                <a:gd name="connsiteY2" fmla="*/ 4125 h 89182"/>
                <a:gd name="connsiteX3" fmla="*/ 12256 w 36068"/>
                <a:gd name="connsiteY3" fmla="*/ 410 h 89182"/>
                <a:gd name="connsiteX4" fmla="*/ 17495 w 36068"/>
                <a:gd name="connsiteY4" fmla="*/ 1458 h 89182"/>
                <a:gd name="connsiteX5" fmla="*/ 15018 w 36068"/>
                <a:gd name="connsiteY5" fmla="*/ 10125 h 89182"/>
                <a:gd name="connsiteX6" fmla="*/ 11398 w 36068"/>
                <a:gd name="connsiteY6" fmla="*/ 52512 h 89182"/>
                <a:gd name="connsiteX7" fmla="*/ 36068 w 36068"/>
                <a:gd name="connsiteY7" fmla="*/ 89183 h 8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8" h="89182">
                  <a:moveTo>
                    <a:pt x="33211" y="84706"/>
                  </a:moveTo>
                  <a:cubicBezTo>
                    <a:pt x="20398" y="75589"/>
                    <a:pt x="10240" y="63229"/>
                    <a:pt x="3779" y="48892"/>
                  </a:cubicBezTo>
                  <a:cubicBezTo>
                    <a:pt x="-2496" y="34211"/>
                    <a:pt x="-881" y="17348"/>
                    <a:pt x="8065" y="4125"/>
                  </a:cubicBezTo>
                  <a:cubicBezTo>
                    <a:pt x="9123" y="2550"/>
                    <a:pt x="10565" y="1271"/>
                    <a:pt x="12256" y="410"/>
                  </a:cubicBezTo>
                  <a:cubicBezTo>
                    <a:pt x="14046" y="-404"/>
                    <a:pt x="16155" y="18"/>
                    <a:pt x="17495" y="1458"/>
                  </a:cubicBezTo>
                  <a:cubicBezTo>
                    <a:pt x="19400" y="4029"/>
                    <a:pt x="17018" y="7554"/>
                    <a:pt x="15018" y="10125"/>
                  </a:cubicBezTo>
                  <a:cubicBezTo>
                    <a:pt x="6713" y="22730"/>
                    <a:pt x="5351" y="38681"/>
                    <a:pt x="11398" y="52512"/>
                  </a:cubicBezTo>
                  <a:cubicBezTo>
                    <a:pt x="17491" y="66041"/>
                    <a:pt x="25833" y="78440"/>
                    <a:pt x="36068" y="8918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F2786C3-C1CA-B94B-074F-3DD7F2BBB88B}"/>
                </a:ext>
              </a:extLst>
            </p:cNvPr>
            <p:cNvSpPr/>
            <p:nvPr/>
          </p:nvSpPr>
          <p:spPr>
            <a:xfrm>
              <a:off x="5411218" y="2187771"/>
              <a:ext cx="59153" cy="155231"/>
            </a:xfrm>
            <a:custGeom>
              <a:avLst/>
              <a:gdLst>
                <a:gd name="connsiteX0" fmla="*/ 28339 w 59153"/>
                <a:gd name="connsiteY0" fmla="*/ 101225 h 155231"/>
                <a:gd name="connsiteX1" fmla="*/ 55009 w 59153"/>
                <a:gd name="connsiteY1" fmla="*/ 43218 h 155231"/>
                <a:gd name="connsiteX2" fmla="*/ 57200 w 59153"/>
                <a:gd name="connsiteY2" fmla="*/ 7975 h 155231"/>
                <a:gd name="connsiteX3" fmla="*/ 46627 w 59153"/>
                <a:gd name="connsiteY3" fmla="*/ 450 h 155231"/>
                <a:gd name="connsiteX4" fmla="*/ 42150 w 59153"/>
                <a:gd name="connsiteY4" fmla="*/ 4260 h 155231"/>
                <a:gd name="connsiteX5" fmla="*/ 2240 w 59153"/>
                <a:gd name="connsiteY5" fmla="*/ 153136 h 155231"/>
                <a:gd name="connsiteX6" fmla="*/ 2240 w 59153"/>
                <a:gd name="connsiteY6" fmla="*/ 155232 h 155231"/>
                <a:gd name="connsiteX7" fmla="*/ 28339 w 59153"/>
                <a:gd name="connsiteY7" fmla="*/ 101225 h 155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153" h="155231">
                  <a:moveTo>
                    <a:pt x="28339" y="101225"/>
                  </a:moveTo>
                  <a:cubicBezTo>
                    <a:pt x="39559" y="83048"/>
                    <a:pt x="48515" y="63568"/>
                    <a:pt x="55009" y="43218"/>
                  </a:cubicBezTo>
                  <a:cubicBezTo>
                    <a:pt x="59646" y="32043"/>
                    <a:pt x="60417" y="19639"/>
                    <a:pt x="57200" y="7975"/>
                  </a:cubicBezTo>
                  <a:cubicBezTo>
                    <a:pt x="55485" y="3498"/>
                    <a:pt x="51199" y="-1550"/>
                    <a:pt x="46627" y="450"/>
                  </a:cubicBezTo>
                  <a:cubicBezTo>
                    <a:pt x="44813" y="1285"/>
                    <a:pt x="43264" y="2603"/>
                    <a:pt x="42150" y="4260"/>
                  </a:cubicBezTo>
                  <a:cubicBezTo>
                    <a:pt x="8533" y="46081"/>
                    <a:pt x="-5950" y="100109"/>
                    <a:pt x="2240" y="153136"/>
                  </a:cubicBezTo>
                  <a:lnTo>
                    <a:pt x="2240" y="155232"/>
                  </a:lnTo>
                  <a:cubicBezTo>
                    <a:pt x="4812" y="135229"/>
                    <a:pt x="17766" y="118846"/>
                    <a:pt x="28339" y="1012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099D29D-AEE7-3465-5769-C15A4F95FD24}"/>
                </a:ext>
              </a:extLst>
            </p:cNvPr>
            <p:cNvSpPr/>
            <p:nvPr/>
          </p:nvSpPr>
          <p:spPr>
            <a:xfrm>
              <a:off x="5480991" y="2161775"/>
              <a:ext cx="37274" cy="52259"/>
            </a:xfrm>
            <a:custGeom>
              <a:avLst/>
              <a:gdLst>
                <a:gd name="connsiteX0" fmla="*/ 35814 w 37274"/>
                <a:gd name="connsiteY0" fmla="*/ 17113 h 52259"/>
                <a:gd name="connsiteX1" fmla="*/ 35814 w 37274"/>
                <a:gd name="connsiteY1" fmla="*/ 5206 h 52259"/>
                <a:gd name="connsiteX2" fmla="*/ 24098 w 37274"/>
                <a:gd name="connsiteY2" fmla="*/ 158 h 52259"/>
                <a:gd name="connsiteX3" fmla="*/ 12668 w 37274"/>
                <a:gd name="connsiteY3" fmla="*/ 6826 h 52259"/>
                <a:gd name="connsiteX4" fmla="*/ 0 w 37274"/>
                <a:gd name="connsiteY4" fmla="*/ 48355 h 52259"/>
                <a:gd name="connsiteX5" fmla="*/ 0 w 37274"/>
                <a:gd name="connsiteY5" fmla="*/ 52260 h 52259"/>
                <a:gd name="connsiteX6" fmla="*/ 27242 w 37274"/>
                <a:gd name="connsiteY6" fmla="*/ 26542 h 52259"/>
                <a:gd name="connsiteX7" fmla="*/ 35814 w 37274"/>
                <a:gd name="connsiteY7" fmla="*/ 17113 h 5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274" h="52259">
                  <a:moveTo>
                    <a:pt x="35814" y="17113"/>
                  </a:moveTo>
                  <a:cubicBezTo>
                    <a:pt x="37762" y="13383"/>
                    <a:pt x="37762" y="8936"/>
                    <a:pt x="35814" y="5206"/>
                  </a:cubicBezTo>
                  <a:cubicBezTo>
                    <a:pt x="33231" y="1378"/>
                    <a:pt x="28655" y="-594"/>
                    <a:pt x="24098" y="158"/>
                  </a:cubicBezTo>
                  <a:cubicBezTo>
                    <a:pt x="19653" y="1048"/>
                    <a:pt x="15631" y="3394"/>
                    <a:pt x="12668" y="6826"/>
                  </a:cubicBezTo>
                  <a:cubicBezTo>
                    <a:pt x="2572" y="17589"/>
                    <a:pt x="1048" y="33591"/>
                    <a:pt x="0" y="48355"/>
                  </a:cubicBezTo>
                  <a:lnTo>
                    <a:pt x="0" y="52260"/>
                  </a:lnTo>
                  <a:lnTo>
                    <a:pt x="27242" y="26542"/>
                  </a:lnTo>
                  <a:cubicBezTo>
                    <a:pt x="30616" y="23911"/>
                    <a:pt x="33515" y="20722"/>
                    <a:pt x="35814" y="171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5448D25-7633-C6BA-605E-A50F899B7588}"/>
                </a:ext>
              </a:extLst>
            </p:cNvPr>
            <p:cNvSpPr/>
            <p:nvPr/>
          </p:nvSpPr>
          <p:spPr>
            <a:xfrm>
              <a:off x="5454606" y="2169513"/>
              <a:ext cx="120749" cy="120721"/>
            </a:xfrm>
            <a:custGeom>
              <a:avLst/>
              <a:gdLst>
                <a:gd name="connsiteX0" fmla="*/ 114681 w 120749"/>
                <a:gd name="connsiteY0" fmla="*/ 5279 h 120721"/>
                <a:gd name="connsiteX1" fmla="*/ 91154 w 120749"/>
                <a:gd name="connsiteY1" fmla="*/ 1659 h 120721"/>
                <a:gd name="connsiteX2" fmla="*/ 70866 w 120749"/>
                <a:gd name="connsiteY2" fmla="*/ 15947 h 120721"/>
                <a:gd name="connsiteX3" fmla="*/ 0 w 120749"/>
                <a:gd name="connsiteY3" fmla="*/ 120722 h 120721"/>
                <a:gd name="connsiteX4" fmla="*/ 92297 w 120749"/>
                <a:gd name="connsiteY4" fmla="*/ 56523 h 120721"/>
                <a:gd name="connsiteX5" fmla="*/ 116396 w 120749"/>
                <a:gd name="connsiteY5" fmla="*/ 35282 h 120721"/>
                <a:gd name="connsiteX6" fmla="*/ 114681 w 120749"/>
                <a:gd name="connsiteY6" fmla="*/ 5278 h 12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749" h="120721">
                  <a:moveTo>
                    <a:pt x="114681" y="5279"/>
                  </a:moveTo>
                  <a:cubicBezTo>
                    <a:pt x="108073" y="-99"/>
                    <a:pt x="99073" y="-1483"/>
                    <a:pt x="91154" y="1659"/>
                  </a:cubicBezTo>
                  <a:cubicBezTo>
                    <a:pt x="83427" y="4878"/>
                    <a:pt x="76501" y="9756"/>
                    <a:pt x="70866" y="15947"/>
                  </a:cubicBezTo>
                  <a:cubicBezTo>
                    <a:pt x="40672" y="45569"/>
                    <a:pt x="20003" y="83384"/>
                    <a:pt x="0" y="120722"/>
                  </a:cubicBezTo>
                  <a:cubicBezTo>
                    <a:pt x="30671" y="99767"/>
                    <a:pt x="60960" y="76716"/>
                    <a:pt x="92297" y="56523"/>
                  </a:cubicBezTo>
                  <a:cubicBezTo>
                    <a:pt x="101806" y="51318"/>
                    <a:pt x="110038" y="44063"/>
                    <a:pt x="116396" y="35282"/>
                  </a:cubicBezTo>
                  <a:cubicBezTo>
                    <a:pt x="122788" y="26076"/>
                    <a:pt x="122080" y="13697"/>
                    <a:pt x="114681" y="5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0ADA6CA1-3BCC-D807-AEBD-6B699D3A8108}"/>
                </a:ext>
              </a:extLst>
            </p:cNvPr>
            <p:cNvSpPr/>
            <p:nvPr/>
          </p:nvSpPr>
          <p:spPr>
            <a:xfrm>
              <a:off x="5418697" y="2252190"/>
              <a:ext cx="150628" cy="102147"/>
            </a:xfrm>
            <a:custGeom>
              <a:avLst/>
              <a:gdLst>
                <a:gd name="connsiteX0" fmla="*/ 126683 w 150628"/>
                <a:gd name="connsiteY0" fmla="*/ 2135 h 102147"/>
                <a:gd name="connsiteX1" fmla="*/ 0 w 150628"/>
                <a:gd name="connsiteY1" fmla="*/ 102148 h 102147"/>
                <a:gd name="connsiteX2" fmla="*/ 78677 w 150628"/>
                <a:gd name="connsiteY2" fmla="*/ 75763 h 102147"/>
                <a:gd name="connsiteX3" fmla="*/ 145352 w 150628"/>
                <a:gd name="connsiteY3" fmla="*/ 29567 h 102147"/>
                <a:gd name="connsiteX4" fmla="*/ 150590 w 150628"/>
                <a:gd name="connsiteY4" fmla="*/ 14899 h 102147"/>
                <a:gd name="connsiteX5" fmla="*/ 143923 w 150628"/>
                <a:gd name="connsiteY5" fmla="*/ 1468 h 102147"/>
                <a:gd name="connsiteX6" fmla="*/ 126683 w 150628"/>
                <a:gd name="connsiteY6" fmla="*/ 2135 h 102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628" h="102147">
                  <a:moveTo>
                    <a:pt x="126683" y="2135"/>
                  </a:moveTo>
                  <a:cubicBezTo>
                    <a:pt x="74651" y="20716"/>
                    <a:pt x="30149" y="55849"/>
                    <a:pt x="0" y="102148"/>
                  </a:cubicBezTo>
                  <a:cubicBezTo>
                    <a:pt x="24860" y="89765"/>
                    <a:pt x="52483" y="84622"/>
                    <a:pt x="78677" y="75763"/>
                  </a:cubicBezTo>
                  <a:cubicBezTo>
                    <a:pt x="104870" y="66905"/>
                    <a:pt x="131254" y="53284"/>
                    <a:pt x="145352" y="29567"/>
                  </a:cubicBezTo>
                  <a:cubicBezTo>
                    <a:pt x="148331" y="25210"/>
                    <a:pt x="150135" y="20158"/>
                    <a:pt x="150590" y="14899"/>
                  </a:cubicBezTo>
                  <a:cubicBezTo>
                    <a:pt x="150976" y="9542"/>
                    <a:pt x="148422" y="4399"/>
                    <a:pt x="143923" y="1468"/>
                  </a:cubicBezTo>
                  <a:cubicBezTo>
                    <a:pt x="138331" y="-700"/>
                    <a:pt x="132091" y="-458"/>
                    <a:pt x="126683" y="2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CF15C3B-D111-2F9F-7129-E9423C4AC289}"/>
                </a:ext>
              </a:extLst>
            </p:cNvPr>
            <p:cNvSpPr/>
            <p:nvPr/>
          </p:nvSpPr>
          <p:spPr>
            <a:xfrm>
              <a:off x="5516577" y="2119359"/>
              <a:ext cx="36966" cy="36996"/>
            </a:xfrm>
            <a:custGeom>
              <a:avLst/>
              <a:gdLst>
                <a:gd name="connsiteX0" fmla="*/ 25850 w 36966"/>
                <a:gd name="connsiteY0" fmla="*/ 35430 h 36996"/>
                <a:gd name="connsiteX1" fmla="*/ 35430 w 36966"/>
                <a:gd name="connsiteY1" fmla="*/ 11117 h 36996"/>
                <a:gd name="connsiteX2" fmla="*/ 11117 w 36966"/>
                <a:gd name="connsiteY2" fmla="*/ 1536 h 36996"/>
                <a:gd name="connsiteX3" fmla="*/ 1536 w 36966"/>
                <a:gd name="connsiteY3" fmla="*/ 25849 h 36996"/>
                <a:gd name="connsiteX4" fmla="*/ 1561 w 36966"/>
                <a:gd name="connsiteY4" fmla="*/ 25905 h 36996"/>
                <a:gd name="connsiteX5" fmla="*/ 25730 w 36966"/>
                <a:gd name="connsiteY5" fmla="*/ 35482 h 36996"/>
                <a:gd name="connsiteX6" fmla="*/ 25850 w 36966"/>
                <a:gd name="connsiteY6" fmla="*/ 35430 h 36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66" h="36996">
                  <a:moveTo>
                    <a:pt x="25850" y="35430"/>
                  </a:moveTo>
                  <a:cubicBezTo>
                    <a:pt x="35209" y="31362"/>
                    <a:pt x="39498" y="20476"/>
                    <a:pt x="35430" y="11117"/>
                  </a:cubicBezTo>
                  <a:cubicBezTo>
                    <a:pt x="31362" y="1758"/>
                    <a:pt x="20476" y="-2532"/>
                    <a:pt x="11117" y="1536"/>
                  </a:cubicBezTo>
                  <a:cubicBezTo>
                    <a:pt x="1758" y="5605"/>
                    <a:pt x="-2532" y="16490"/>
                    <a:pt x="1536" y="25849"/>
                  </a:cubicBezTo>
                  <a:cubicBezTo>
                    <a:pt x="1544" y="25868"/>
                    <a:pt x="1553" y="25886"/>
                    <a:pt x="1561" y="25905"/>
                  </a:cubicBezTo>
                  <a:cubicBezTo>
                    <a:pt x="5590" y="35224"/>
                    <a:pt x="16411" y="39512"/>
                    <a:pt x="25730" y="35482"/>
                  </a:cubicBezTo>
                  <a:cubicBezTo>
                    <a:pt x="25770" y="35465"/>
                    <a:pt x="25810" y="35447"/>
                    <a:pt x="25850" y="35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28F1886-4805-D6C0-4C8F-57FABB17FD81}"/>
                </a:ext>
              </a:extLst>
            </p:cNvPr>
            <p:cNvSpPr/>
            <p:nvPr/>
          </p:nvSpPr>
          <p:spPr>
            <a:xfrm>
              <a:off x="5441081" y="2357903"/>
              <a:ext cx="117853" cy="38486"/>
            </a:xfrm>
            <a:custGeom>
              <a:avLst/>
              <a:gdLst>
                <a:gd name="connsiteX0" fmla="*/ 112585 w 117853"/>
                <a:gd name="connsiteY0" fmla="*/ 36059 h 38486"/>
                <a:gd name="connsiteX1" fmla="*/ 117538 w 117853"/>
                <a:gd name="connsiteY1" fmla="*/ 27772 h 38486"/>
                <a:gd name="connsiteX2" fmla="*/ 114395 w 117853"/>
                <a:gd name="connsiteY2" fmla="*/ 24629 h 38486"/>
                <a:gd name="connsiteX3" fmla="*/ 1524 w 117853"/>
                <a:gd name="connsiteY3" fmla="*/ 3864 h 38486"/>
                <a:gd name="connsiteX4" fmla="*/ 0 w 117853"/>
                <a:gd name="connsiteY4" fmla="*/ 3864 h 38486"/>
                <a:gd name="connsiteX5" fmla="*/ 41624 w 117853"/>
                <a:gd name="connsiteY5" fmla="*/ 20152 h 38486"/>
                <a:gd name="connsiteX6" fmla="*/ 86296 w 117853"/>
                <a:gd name="connsiteY6" fmla="*/ 36535 h 38486"/>
                <a:gd name="connsiteX7" fmla="*/ 112585 w 117853"/>
                <a:gd name="connsiteY7" fmla="*/ 36059 h 38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853" h="38486">
                  <a:moveTo>
                    <a:pt x="112585" y="36059"/>
                  </a:moveTo>
                  <a:cubicBezTo>
                    <a:pt x="115729" y="34535"/>
                    <a:pt x="118872" y="31106"/>
                    <a:pt x="117538" y="27772"/>
                  </a:cubicBezTo>
                  <a:cubicBezTo>
                    <a:pt x="116753" y="26491"/>
                    <a:pt x="115676" y="25414"/>
                    <a:pt x="114395" y="24629"/>
                  </a:cubicBezTo>
                  <a:cubicBezTo>
                    <a:pt x="81363" y="2148"/>
                    <a:pt x="40394" y="-5389"/>
                    <a:pt x="1524" y="3864"/>
                  </a:cubicBezTo>
                  <a:lnTo>
                    <a:pt x="0" y="3864"/>
                  </a:lnTo>
                  <a:cubicBezTo>
                    <a:pt x="14856" y="6340"/>
                    <a:pt x="29033" y="11888"/>
                    <a:pt x="41624" y="20152"/>
                  </a:cubicBezTo>
                  <a:cubicBezTo>
                    <a:pt x="55789" y="27419"/>
                    <a:pt x="70792" y="32921"/>
                    <a:pt x="86296" y="36535"/>
                  </a:cubicBezTo>
                  <a:cubicBezTo>
                    <a:pt x="94871" y="39291"/>
                    <a:pt x="104117" y="39124"/>
                    <a:pt x="112585" y="360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DBCE064-C98D-BD8B-FC93-421AAA64ECBE}"/>
                </a:ext>
              </a:extLst>
            </p:cNvPr>
            <p:cNvSpPr/>
            <p:nvPr/>
          </p:nvSpPr>
          <p:spPr>
            <a:xfrm>
              <a:off x="5534807" y="2402057"/>
              <a:ext cx="40367" cy="25763"/>
            </a:xfrm>
            <a:custGeom>
              <a:avLst/>
              <a:gdLst>
                <a:gd name="connsiteX0" fmla="*/ 2953 w 40367"/>
                <a:gd name="connsiteY0" fmla="*/ 287 h 25763"/>
                <a:gd name="connsiteX1" fmla="*/ 0 w 40367"/>
                <a:gd name="connsiteY1" fmla="*/ 287 h 25763"/>
                <a:gd name="connsiteX2" fmla="*/ 20765 w 40367"/>
                <a:gd name="connsiteY2" fmla="*/ 19337 h 25763"/>
                <a:gd name="connsiteX3" fmla="*/ 28194 w 40367"/>
                <a:gd name="connsiteY3" fmla="*/ 24671 h 25763"/>
                <a:gd name="connsiteX4" fmla="*/ 37052 w 40367"/>
                <a:gd name="connsiteY4" fmla="*/ 24671 h 25763"/>
                <a:gd name="connsiteX5" fmla="*/ 40100 w 40367"/>
                <a:gd name="connsiteY5" fmla="*/ 15718 h 25763"/>
                <a:gd name="connsiteX6" fmla="*/ 34481 w 40367"/>
                <a:gd name="connsiteY6" fmla="*/ 7621 h 25763"/>
                <a:gd name="connsiteX7" fmla="*/ 2953 w 40367"/>
                <a:gd name="connsiteY7" fmla="*/ 287 h 2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367" h="25763">
                  <a:moveTo>
                    <a:pt x="2953" y="287"/>
                  </a:moveTo>
                  <a:lnTo>
                    <a:pt x="0" y="287"/>
                  </a:lnTo>
                  <a:lnTo>
                    <a:pt x="20765" y="19337"/>
                  </a:lnTo>
                  <a:cubicBezTo>
                    <a:pt x="22948" y="21492"/>
                    <a:pt x="25455" y="23291"/>
                    <a:pt x="28194" y="24671"/>
                  </a:cubicBezTo>
                  <a:cubicBezTo>
                    <a:pt x="30967" y="26128"/>
                    <a:pt x="34279" y="26128"/>
                    <a:pt x="37052" y="24671"/>
                  </a:cubicBezTo>
                  <a:cubicBezTo>
                    <a:pt x="39750" y="22553"/>
                    <a:pt x="40946" y="19042"/>
                    <a:pt x="40100" y="15718"/>
                  </a:cubicBezTo>
                  <a:cubicBezTo>
                    <a:pt x="39217" y="12452"/>
                    <a:pt x="37231" y="9591"/>
                    <a:pt x="34481" y="7621"/>
                  </a:cubicBezTo>
                  <a:cubicBezTo>
                    <a:pt x="25107" y="1673"/>
                    <a:pt x="13990" y="-913"/>
                    <a:pt x="2953" y="2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864B6E79-B0D7-E036-BF1A-F9437F0300D6}"/>
                </a:ext>
              </a:extLst>
            </p:cNvPr>
            <p:cNvSpPr/>
            <p:nvPr/>
          </p:nvSpPr>
          <p:spPr>
            <a:xfrm>
              <a:off x="5486515" y="2385675"/>
              <a:ext cx="71210" cy="76489"/>
            </a:xfrm>
            <a:custGeom>
              <a:avLst/>
              <a:gdLst>
                <a:gd name="connsiteX0" fmla="*/ 0 w 71210"/>
                <a:gd name="connsiteY0" fmla="*/ 0 h 76489"/>
                <a:gd name="connsiteX1" fmla="*/ 37243 w 71210"/>
                <a:gd name="connsiteY1" fmla="*/ 57912 h 76489"/>
                <a:gd name="connsiteX2" fmla="*/ 49340 w 71210"/>
                <a:gd name="connsiteY2" fmla="*/ 73343 h 76489"/>
                <a:gd name="connsiteX3" fmla="*/ 67628 w 71210"/>
                <a:gd name="connsiteY3" fmla="*/ 73343 h 76489"/>
                <a:gd name="connsiteX4" fmla="*/ 70390 w 71210"/>
                <a:gd name="connsiteY4" fmla="*/ 59055 h 76489"/>
                <a:gd name="connsiteX5" fmla="*/ 62103 w 71210"/>
                <a:gd name="connsiteY5" fmla="*/ 46387 h 76489"/>
                <a:gd name="connsiteX6" fmla="*/ 0 w 71210"/>
                <a:gd name="connsiteY6" fmla="*/ 0 h 7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10" h="76489">
                  <a:moveTo>
                    <a:pt x="0" y="0"/>
                  </a:moveTo>
                  <a:cubicBezTo>
                    <a:pt x="12192" y="19050"/>
                    <a:pt x="25622" y="38100"/>
                    <a:pt x="37243" y="57912"/>
                  </a:cubicBezTo>
                  <a:cubicBezTo>
                    <a:pt x="40052" y="63907"/>
                    <a:pt x="44189" y="69183"/>
                    <a:pt x="49340" y="73343"/>
                  </a:cubicBezTo>
                  <a:cubicBezTo>
                    <a:pt x="54714" y="77538"/>
                    <a:pt x="62253" y="77538"/>
                    <a:pt x="67628" y="73343"/>
                  </a:cubicBezTo>
                  <a:cubicBezTo>
                    <a:pt x="71067" y="69432"/>
                    <a:pt x="72124" y="63966"/>
                    <a:pt x="70390" y="59055"/>
                  </a:cubicBezTo>
                  <a:cubicBezTo>
                    <a:pt x="68589" y="54276"/>
                    <a:pt x="65760" y="49952"/>
                    <a:pt x="62103" y="46387"/>
                  </a:cubicBezTo>
                  <a:cubicBezTo>
                    <a:pt x="43864" y="27876"/>
                    <a:pt x="22926" y="12236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DCEF961-E685-B53E-69AF-27505B6A33B1}"/>
                </a:ext>
              </a:extLst>
            </p:cNvPr>
            <p:cNvSpPr/>
            <p:nvPr/>
          </p:nvSpPr>
          <p:spPr>
            <a:xfrm>
              <a:off x="5429365" y="2369578"/>
              <a:ext cx="89344" cy="98076"/>
            </a:xfrm>
            <a:custGeom>
              <a:avLst/>
              <a:gdLst>
                <a:gd name="connsiteX0" fmla="*/ 0 w 89344"/>
                <a:gd name="connsiteY0" fmla="*/ 0 h 98076"/>
                <a:gd name="connsiteX1" fmla="*/ 28004 w 89344"/>
                <a:gd name="connsiteY1" fmla="*/ 53340 h 98076"/>
                <a:gd name="connsiteX2" fmla="*/ 68961 w 89344"/>
                <a:gd name="connsiteY2" fmla="*/ 95917 h 98076"/>
                <a:gd name="connsiteX3" fmla="*/ 80105 w 89344"/>
                <a:gd name="connsiteY3" fmla="*/ 98012 h 98076"/>
                <a:gd name="connsiteX4" fmla="*/ 88963 w 89344"/>
                <a:gd name="connsiteY4" fmla="*/ 91630 h 98076"/>
                <a:gd name="connsiteX5" fmla="*/ 86487 w 89344"/>
                <a:gd name="connsiteY5" fmla="*/ 79153 h 98076"/>
                <a:gd name="connsiteX6" fmla="*/ 0 w 89344"/>
                <a:gd name="connsiteY6" fmla="*/ 0 h 9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344" h="98076">
                  <a:moveTo>
                    <a:pt x="0" y="0"/>
                  </a:moveTo>
                  <a:cubicBezTo>
                    <a:pt x="10551" y="17115"/>
                    <a:pt x="19907" y="34937"/>
                    <a:pt x="28004" y="53340"/>
                  </a:cubicBezTo>
                  <a:cubicBezTo>
                    <a:pt x="36296" y="71859"/>
                    <a:pt x="50778" y="86913"/>
                    <a:pt x="68961" y="95917"/>
                  </a:cubicBezTo>
                  <a:cubicBezTo>
                    <a:pt x="72426" y="97585"/>
                    <a:pt x="76271" y="98308"/>
                    <a:pt x="80105" y="98012"/>
                  </a:cubicBezTo>
                  <a:cubicBezTo>
                    <a:pt x="84005" y="97672"/>
                    <a:pt x="87405" y="95222"/>
                    <a:pt x="88963" y="91630"/>
                  </a:cubicBezTo>
                  <a:cubicBezTo>
                    <a:pt x="89933" y="87308"/>
                    <a:pt x="89034" y="82777"/>
                    <a:pt x="86487" y="79153"/>
                  </a:cubicBezTo>
                  <a:cubicBezTo>
                    <a:pt x="67081" y="44028"/>
                    <a:pt x="36703" y="16226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1" name="图形 41">
            <a:extLst>
              <a:ext uri="{FF2B5EF4-FFF2-40B4-BE49-F238E27FC236}">
                <a16:creationId xmlns:a16="http://schemas.microsoft.com/office/drawing/2014/main" id="{23432633-0809-A3D9-7619-230A57F2B77A}"/>
              </a:ext>
            </a:extLst>
          </p:cNvPr>
          <p:cNvGrpSpPr/>
          <p:nvPr userDrawn="1"/>
        </p:nvGrpSpPr>
        <p:grpSpPr>
          <a:xfrm>
            <a:off x="131747" y="4343644"/>
            <a:ext cx="1531527" cy="2380033"/>
            <a:chOff x="6472876" y="2381203"/>
            <a:chExt cx="1834161" cy="2850335"/>
          </a:xfrm>
          <a:solidFill>
            <a:schemeClr val="accent1"/>
          </a:solidFill>
          <a:effectLst>
            <a:outerShdw blurRad="152400" dist="50800" dir="5400000" algn="ctr" rotWithShape="0">
              <a:schemeClr val="accent1">
                <a:alpha val="74000"/>
              </a:schemeClr>
            </a:outerShdw>
          </a:effectLst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51C4980-7532-1C9C-3893-A090F57A9875}"/>
                </a:ext>
              </a:extLst>
            </p:cNvPr>
            <p:cNvSpPr/>
            <p:nvPr/>
          </p:nvSpPr>
          <p:spPr>
            <a:xfrm>
              <a:off x="7297639" y="3944757"/>
              <a:ext cx="638022" cy="124104"/>
            </a:xfrm>
            <a:custGeom>
              <a:avLst/>
              <a:gdLst>
                <a:gd name="connsiteX0" fmla="*/ 10798 w 638022"/>
                <a:gd name="connsiteY0" fmla="*/ 123180 h 124104"/>
                <a:gd name="connsiteX1" fmla="*/ 495716 w 638022"/>
                <a:gd name="connsiteY1" fmla="*/ 15357 h 124104"/>
                <a:gd name="connsiteX2" fmla="*/ 629066 w 638022"/>
                <a:gd name="connsiteY2" fmla="*/ 28883 h 124104"/>
                <a:gd name="connsiteX3" fmla="*/ 632876 w 638022"/>
                <a:gd name="connsiteY3" fmla="*/ 15071 h 124104"/>
                <a:gd name="connsiteX4" fmla="*/ 130146 w 638022"/>
                <a:gd name="connsiteY4" fmla="*/ 57077 h 124104"/>
                <a:gd name="connsiteX5" fmla="*/ 3559 w 638022"/>
                <a:gd name="connsiteY5" fmla="*/ 110893 h 124104"/>
                <a:gd name="connsiteX6" fmla="*/ 10798 w 638022"/>
                <a:gd name="connsiteY6" fmla="*/ 123180 h 124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8022" h="124104">
                  <a:moveTo>
                    <a:pt x="10798" y="123180"/>
                  </a:moveTo>
                  <a:cubicBezTo>
                    <a:pt x="157292" y="45742"/>
                    <a:pt x="330647" y="11738"/>
                    <a:pt x="495716" y="15357"/>
                  </a:cubicBezTo>
                  <a:cubicBezTo>
                    <a:pt x="540465" y="16143"/>
                    <a:pt x="585070" y="20667"/>
                    <a:pt x="629066" y="28883"/>
                  </a:cubicBezTo>
                  <a:cubicBezTo>
                    <a:pt x="638019" y="30597"/>
                    <a:pt x="641924" y="16786"/>
                    <a:pt x="632876" y="15071"/>
                  </a:cubicBezTo>
                  <a:cubicBezTo>
                    <a:pt x="467426" y="-16552"/>
                    <a:pt x="288928" y="3546"/>
                    <a:pt x="130146" y="57077"/>
                  </a:cubicBezTo>
                  <a:cubicBezTo>
                    <a:pt x="86575" y="71591"/>
                    <a:pt x="44243" y="89588"/>
                    <a:pt x="3559" y="110893"/>
                  </a:cubicBezTo>
                  <a:cubicBezTo>
                    <a:pt x="-4538" y="115179"/>
                    <a:pt x="2606" y="127562"/>
                    <a:pt x="10798" y="123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53C86D0-5B65-E27C-8271-2E1D85ECE256}"/>
                </a:ext>
              </a:extLst>
            </p:cNvPr>
            <p:cNvSpPr/>
            <p:nvPr/>
          </p:nvSpPr>
          <p:spPr>
            <a:xfrm>
              <a:off x="7558182" y="3890168"/>
              <a:ext cx="443111" cy="109926"/>
            </a:xfrm>
            <a:custGeom>
              <a:avLst/>
              <a:gdLst>
                <a:gd name="connsiteX0" fmla="*/ 0 w 443111"/>
                <a:gd name="connsiteY0" fmla="*/ 86900 h 109926"/>
                <a:gd name="connsiteX1" fmla="*/ 198977 w 443111"/>
                <a:gd name="connsiteY1" fmla="*/ 7366 h 109926"/>
                <a:gd name="connsiteX2" fmla="*/ 407480 w 443111"/>
                <a:gd name="connsiteY2" fmla="*/ 29559 h 109926"/>
                <a:gd name="connsiteX3" fmla="*/ 443103 w 443111"/>
                <a:gd name="connsiteY3" fmla="*/ 72898 h 109926"/>
                <a:gd name="connsiteX4" fmla="*/ 417005 w 443111"/>
                <a:gd name="connsiteY4" fmla="*/ 106522 h 109926"/>
                <a:gd name="connsiteX5" fmla="*/ 374428 w 443111"/>
                <a:gd name="connsiteY5" fmla="*/ 108236 h 109926"/>
                <a:gd name="connsiteX6" fmla="*/ 25813 w 443111"/>
                <a:gd name="connsiteY6" fmla="*/ 78042 h 10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111" h="109926">
                  <a:moveTo>
                    <a:pt x="0" y="86900"/>
                  </a:moveTo>
                  <a:cubicBezTo>
                    <a:pt x="63055" y="51372"/>
                    <a:pt x="129159" y="20987"/>
                    <a:pt x="198977" y="7366"/>
                  </a:cubicBezTo>
                  <a:cubicBezTo>
                    <a:pt x="268796" y="-6254"/>
                    <a:pt x="342709" y="-2159"/>
                    <a:pt x="407480" y="29559"/>
                  </a:cubicBezTo>
                  <a:cubicBezTo>
                    <a:pt x="424720" y="37941"/>
                    <a:pt x="443579" y="52229"/>
                    <a:pt x="443103" y="72898"/>
                  </a:cubicBezTo>
                  <a:cubicBezTo>
                    <a:pt x="442058" y="88373"/>
                    <a:pt x="431737" y="101671"/>
                    <a:pt x="417005" y="106522"/>
                  </a:cubicBezTo>
                  <a:cubicBezTo>
                    <a:pt x="403136" y="110382"/>
                    <a:pt x="388561" y="110969"/>
                    <a:pt x="374428" y="108236"/>
                  </a:cubicBezTo>
                  <a:cubicBezTo>
                    <a:pt x="258223" y="93853"/>
                    <a:pt x="141827" y="61754"/>
                    <a:pt x="25813" y="7804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351140F-3188-6757-7413-322AEDE598C4}"/>
                </a:ext>
              </a:extLst>
            </p:cNvPr>
            <p:cNvSpPr/>
            <p:nvPr/>
          </p:nvSpPr>
          <p:spPr>
            <a:xfrm>
              <a:off x="7343190" y="3518837"/>
              <a:ext cx="606012" cy="360776"/>
            </a:xfrm>
            <a:custGeom>
              <a:avLst/>
              <a:gdLst>
                <a:gd name="connsiteX0" fmla="*/ 14015 w 606012"/>
                <a:gd name="connsiteY0" fmla="*/ 357838 h 360776"/>
                <a:gd name="connsiteX1" fmla="*/ 212135 w 606012"/>
                <a:gd name="connsiteY1" fmla="*/ 172958 h 360776"/>
                <a:gd name="connsiteX2" fmla="*/ 461690 w 606012"/>
                <a:gd name="connsiteY2" fmla="*/ 47799 h 360776"/>
                <a:gd name="connsiteX3" fmla="*/ 600660 w 606012"/>
                <a:gd name="connsiteY3" fmla="*/ 13890 h 360776"/>
                <a:gd name="connsiteX4" fmla="*/ 596850 w 606012"/>
                <a:gd name="connsiteY4" fmla="*/ 79 h 360776"/>
                <a:gd name="connsiteX5" fmla="*/ 340151 w 606012"/>
                <a:gd name="connsiteY5" fmla="*/ 82280 h 360776"/>
                <a:gd name="connsiteX6" fmla="*/ 104407 w 606012"/>
                <a:gd name="connsiteY6" fmla="*/ 238585 h 360776"/>
                <a:gd name="connsiteX7" fmla="*/ 1347 w 606012"/>
                <a:gd name="connsiteY7" fmla="*/ 350504 h 360776"/>
                <a:gd name="connsiteX8" fmla="*/ 13729 w 606012"/>
                <a:gd name="connsiteY8" fmla="*/ 357743 h 360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6012" h="360776">
                  <a:moveTo>
                    <a:pt x="14015" y="357838"/>
                  </a:moveTo>
                  <a:cubicBezTo>
                    <a:pt x="69297" y="285607"/>
                    <a:pt x="136259" y="223120"/>
                    <a:pt x="212135" y="172958"/>
                  </a:cubicBezTo>
                  <a:cubicBezTo>
                    <a:pt x="289275" y="120141"/>
                    <a:pt x="373226" y="78037"/>
                    <a:pt x="461690" y="47799"/>
                  </a:cubicBezTo>
                  <a:cubicBezTo>
                    <a:pt x="506870" y="32238"/>
                    <a:pt x="553391" y="20886"/>
                    <a:pt x="600660" y="13890"/>
                  </a:cubicBezTo>
                  <a:cubicBezTo>
                    <a:pt x="610185" y="12557"/>
                    <a:pt x="605803" y="-1159"/>
                    <a:pt x="596850" y="79"/>
                  </a:cubicBezTo>
                  <a:cubicBezTo>
                    <a:pt x="507560" y="14090"/>
                    <a:pt x="420971" y="41818"/>
                    <a:pt x="340151" y="82280"/>
                  </a:cubicBezTo>
                  <a:cubicBezTo>
                    <a:pt x="254702" y="123198"/>
                    <a:pt x="175360" y="175804"/>
                    <a:pt x="104407" y="238585"/>
                  </a:cubicBezTo>
                  <a:cubicBezTo>
                    <a:pt x="66326" y="272278"/>
                    <a:pt x="31792" y="309779"/>
                    <a:pt x="1347" y="350504"/>
                  </a:cubicBezTo>
                  <a:cubicBezTo>
                    <a:pt x="-4082" y="357933"/>
                    <a:pt x="8300" y="364982"/>
                    <a:pt x="13729" y="357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D148B50-CF63-7AD7-BD8D-F8C8FA95845E}"/>
                </a:ext>
              </a:extLst>
            </p:cNvPr>
            <p:cNvSpPr/>
            <p:nvPr/>
          </p:nvSpPr>
          <p:spPr>
            <a:xfrm>
              <a:off x="7569422" y="3377370"/>
              <a:ext cx="289115" cy="319187"/>
            </a:xfrm>
            <a:custGeom>
              <a:avLst/>
              <a:gdLst>
                <a:gd name="connsiteX0" fmla="*/ 0 w 289115"/>
                <a:gd name="connsiteY0" fmla="*/ 319187 h 319187"/>
                <a:gd name="connsiteX1" fmla="*/ 207740 w 289115"/>
                <a:gd name="connsiteY1" fmla="*/ 23912 h 319187"/>
                <a:gd name="connsiteX2" fmla="*/ 243269 w 289115"/>
                <a:gd name="connsiteY2" fmla="*/ 2576 h 319187"/>
                <a:gd name="connsiteX3" fmla="*/ 287179 w 289115"/>
                <a:gd name="connsiteY3" fmla="*/ 48201 h 319187"/>
                <a:gd name="connsiteX4" fmla="*/ 265938 w 289115"/>
                <a:gd name="connsiteY4" fmla="*/ 84682 h 319187"/>
                <a:gd name="connsiteX5" fmla="*/ 192214 w 289115"/>
                <a:gd name="connsiteY5" fmla="*/ 135069 h 319187"/>
                <a:gd name="connsiteX6" fmla="*/ 1714 w 289115"/>
                <a:gd name="connsiteY6" fmla="*/ 310900 h 319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115" h="319187">
                  <a:moveTo>
                    <a:pt x="0" y="319187"/>
                  </a:moveTo>
                  <a:cubicBezTo>
                    <a:pt x="37149" y="201699"/>
                    <a:pt x="109708" y="98566"/>
                    <a:pt x="207740" y="23912"/>
                  </a:cubicBezTo>
                  <a:cubicBezTo>
                    <a:pt x="218701" y="15424"/>
                    <a:pt x="230626" y="8263"/>
                    <a:pt x="243269" y="2576"/>
                  </a:cubicBezTo>
                  <a:cubicBezTo>
                    <a:pt x="269938" y="-8663"/>
                    <a:pt x="296608" y="18769"/>
                    <a:pt x="287179" y="48201"/>
                  </a:cubicBezTo>
                  <a:cubicBezTo>
                    <a:pt x="282796" y="61744"/>
                    <a:pt x="275552" y="74185"/>
                    <a:pt x="265938" y="84682"/>
                  </a:cubicBezTo>
                  <a:cubicBezTo>
                    <a:pt x="245459" y="107256"/>
                    <a:pt x="218313" y="120305"/>
                    <a:pt x="192214" y="135069"/>
                  </a:cubicBezTo>
                  <a:cubicBezTo>
                    <a:pt x="116490" y="178867"/>
                    <a:pt x="51427" y="238920"/>
                    <a:pt x="1714" y="31090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B4BE840A-8A75-0AF1-3DCE-A3131F1FDCCA}"/>
                </a:ext>
              </a:extLst>
            </p:cNvPr>
            <p:cNvSpPr/>
            <p:nvPr/>
          </p:nvSpPr>
          <p:spPr>
            <a:xfrm>
              <a:off x="7553325" y="3690736"/>
              <a:ext cx="401702" cy="126956"/>
            </a:xfrm>
            <a:custGeom>
              <a:avLst/>
              <a:gdLst>
                <a:gd name="connsiteX0" fmla="*/ 0 w 401702"/>
                <a:gd name="connsiteY0" fmla="*/ 10011 h 126956"/>
                <a:gd name="connsiteX1" fmla="*/ 332232 w 401702"/>
                <a:gd name="connsiteY1" fmla="*/ 120025 h 126956"/>
                <a:gd name="connsiteX2" fmla="*/ 372999 w 401702"/>
                <a:gd name="connsiteY2" fmla="*/ 126693 h 126956"/>
                <a:gd name="connsiteX3" fmla="*/ 401574 w 401702"/>
                <a:gd name="connsiteY3" fmla="*/ 98689 h 126956"/>
                <a:gd name="connsiteX4" fmla="*/ 378333 w 401702"/>
                <a:gd name="connsiteY4" fmla="*/ 59637 h 126956"/>
                <a:gd name="connsiteX5" fmla="*/ 287846 w 401702"/>
                <a:gd name="connsiteY5" fmla="*/ 22203 h 126956"/>
                <a:gd name="connsiteX6" fmla="*/ 5620 w 401702"/>
                <a:gd name="connsiteY6" fmla="*/ 6106 h 1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702" h="126956">
                  <a:moveTo>
                    <a:pt x="0" y="10011"/>
                  </a:moveTo>
                  <a:lnTo>
                    <a:pt x="332232" y="120025"/>
                  </a:lnTo>
                  <a:cubicBezTo>
                    <a:pt x="345087" y="125493"/>
                    <a:pt x="359072" y="127780"/>
                    <a:pt x="372999" y="126693"/>
                  </a:cubicBezTo>
                  <a:cubicBezTo>
                    <a:pt x="387631" y="124628"/>
                    <a:pt x="399214" y="113277"/>
                    <a:pt x="401574" y="98689"/>
                  </a:cubicBezTo>
                  <a:cubicBezTo>
                    <a:pt x="403098" y="82402"/>
                    <a:pt x="390811" y="68686"/>
                    <a:pt x="378333" y="59637"/>
                  </a:cubicBezTo>
                  <a:cubicBezTo>
                    <a:pt x="350933" y="41317"/>
                    <a:pt x="320180" y="28595"/>
                    <a:pt x="287846" y="22203"/>
                  </a:cubicBezTo>
                  <a:cubicBezTo>
                    <a:pt x="195535" y="-303"/>
                    <a:pt x="99890" y="-5758"/>
                    <a:pt x="5620" y="610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02A5887F-2529-B719-4979-EC6C8BD98FDF}"/>
                </a:ext>
              </a:extLst>
            </p:cNvPr>
            <p:cNvSpPr/>
            <p:nvPr/>
          </p:nvSpPr>
          <p:spPr>
            <a:xfrm>
              <a:off x="7646098" y="3454452"/>
              <a:ext cx="475659" cy="184097"/>
            </a:xfrm>
            <a:custGeom>
              <a:avLst/>
              <a:gdLst>
                <a:gd name="connsiteX0" fmla="*/ 475202 w 475659"/>
                <a:gd name="connsiteY0" fmla="*/ 37603 h 184097"/>
                <a:gd name="connsiteX1" fmla="*/ 448913 w 475659"/>
                <a:gd name="connsiteY1" fmla="*/ 6266 h 184097"/>
                <a:gd name="connsiteX2" fmla="*/ 408908 w 475659"/>
                <a:gd name="connsiteY2" fmla="*/ 170 h 184097"/>
                <a:gd name="connsiteX3" fmla="*/ 29623 w 475659"/>
                <a:gd name="connsiteY3" fmla="*/ 153617 h 184097"/>
                <a:gd name="connsiteX4" fmla="*/ 0 w 475659"/>
                <a:gd name="connsiteY4" fmla="*/ 184097 h 184097"/>
                <a:gd name="connsiteX5" fmla="*/ 426149 w 475659"/>
                <a:gd name="connsiteY5" fmla="*/ 99515 h 184097"/>
                <a:gd name="connsiteX6" fmla="*/ 461582 w 475659"/>
                <a:gd name="connsiteY6" fmla="*/ 77989 h 184097"/>
                <a:gd name="connsiteX7" fmla="*/ 475202 w 475659"/>
                <a:gd name="connsiteY7" fmla="*/ 37603 h 18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5659" h="184097">
                  <a:moveTo>
                    <a:pt x="475202" y="37603"/>
                  </a:moveTo>
                  <a:cubicBezTo>
                    <a:pt x="472047" y="23509"/>
                    <a:pt x="462244" y="11824"/>
                    <a:pt x="448913" y="6266"/>
                  </a:cubicBezTo>
                  <a:cubicBezTo>
                    <a:pt x="436156" y="1440"/>
                    <a:pt x="422524" y="-637"/>
                    <a:pt x="408908" y="170"/>
                  </a:cubicBezTo>
                  <a:cubicBezTo>
                    <a:pt x="272129" y="1313"/>
                    <a:pt x="143923" y="71607"/>
                    <a:pt x="29623" y="153617"/>
                  </a:cubicBezTo>
                  <a:lnTo>
                    <a:pt x="0" y="184097"/>
                  </a:lnTo>
                  <a:cubicBezTo>
                    <a:pt x="130397" y="114470"/>
                    <a:pt x="289846" y="154189"/>
                    <a:pt x="426149" y="99515"/>
                  </a:cubicBezTo>
                  <a:cubicBezTo>
                    <a:pt x="439370" y="94970"/>
                    <a:pt x="451455" y="87628"/>
                    <a:pt x="461582" y="77989"/>
                  </a:cubicBezTo>
                  <a:cubicBezTo>
                    <a:pt x="472228" y="67423"/>
                    <a:pt x="477276" y="52459"/>
                    <a:pt x="475202" y="376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16B8DED-AD4A-C437-63D9-4019CCC98D27}"/>
                </a:ext>
              </a:extLst>
            </p:cNvPr>
            <p:cNvSpPr/>
            <p:nvPr/>
          </p:nvSpPr>
          <p:spPr>
            <a:xfrm>
              <a:off x="7083612" y="3185545"/>
              <a:ext cx="305569" cy="580860"/>
            </a:xfrm>
            <a:custGeom>
              <a:avLst/>
              <a:gdLst>
                <a:gd name="connsiteX0" fmla="*/ 305406 w 305569"/>
                <a:gd name="connsiteY0" fmla="*/ 571876 h 580860"/>
                <a:gd name="connsiteX1" fmla="*/ 222063 w 305569"/>
                <a:gd name="connsiteY1" fmla="*/ 326512 h 580860"/>
                <a:gd name="connsiteX2" fmla="*/ 91189 w 305569"/>
                <a:gd name="connsiteY2" fmla="*/ 99055 h 580860"/>
                <a:gd name="connsiteX3" fmla="*/ 12132 w 305569"/>
                <a:gd name="connsiteY3" fmla="*/ 2186 h 580860"/>
                <a:gd name="connsiteX4" fmla="*/ 2035 w 305569"/>
                <a:gd name="connsiteY4" fmla="*/ 12282 h 580860"/>
                <a:gd name="connsiteX5" fmla="*/ 139957 w 305569"/>
                <a:gd name="connsiteY5" fmla="*/ 200592 h 580860"/>
                <a:gd name="connsiteX6" fmla="*/ 253495 w 305569"/>
                <a:gd name="connsiteY6" fmla="*/ 440526 h 580860"/>
                <a:gd name="connsiteX7" fmla="*/ 291595 w 305569"/>
                <a:gd name="connsiteY7" fmla="*/ 575686 h 580860"/>
                <a:gd name="connsiteX8" fmla="*/ 305406 w 305569"/>
                <a:gd name="connsiteY8" fmla="*/ 571876 h 580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5569" h="580860">
                  <a:moveTo>
                    <a:pt x="305406" y="571876"/>
                  </a:moveTo>
                  <a:cubicBezTo>
                    <a:pt x="287076" y="487177"/>
                    <a:pt x="259113" y="404853"/>
                    <a:pt x="222063" y="326512"/>
                  </a:cubicBezTo>
                  <a:cubicBezTo>
                    <a:pt x="185635" y="246773"/>
                    <a:pt x="141819" y="170622"/>
                    <a:pt x="91189" y="99055"/>
                  </a:cubicBezTo>
                  <a:cubicBezTo>
                    <a:pt x="67122" y="64966"/>
                    <a:pt x="40705" y="32597"/>
                    <a:pt x="12132" y="2186"/>
                  </a:cubicBezTo>
                  <a:cubicBezTo>
                    <a:pt x="5750" y="-4482"/>
                    <a:pt x="-4347" y="5615"/>
                    <a:pt x="2035" y="12282"/>
                  </a:cubicBezTo>
                  <a:cubicBezTo>
                    <a:pt x="55029" y="69596"/>
                    <a:pt x="101303" y="132775"/>
                    <a:pt x="139957" y="200592"/>
                  </a:cubicBezTo>
                  <a:cubicBezTo>
                    <a:pt x="185287" y="276810"/>
                    <a:pt x="223302" y="357146"/>
                    <a:pt x="253495" y="440526"/>
                  </a:cubicBezTo>
                  <a:cubicBezTo>
                    <a:pt x="269367" y="484625"/>
                    <a:pt x="282099" y="529791"/>
                    <a:pt x="291595" y="575686"/>
                  </a:cubicBezTo>
                  <a:cubicBezTo>
                    <a:pt x="293405" y="584735"/>
                    <a:pt x="307216" y="580925"/>
                    <a:pt x="305406" y="5718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1BBE3784-BEB3-A7B8-0C91-34642D981BFF}"/>
                </a:ext>
              </a:extLst>
            </p:cNvPr>
            <p:cNvSpPr/>
            <p:nvPr/>
          </p:nvSpPr>
          <p:spPr>
            <a:xfrm>
              <a:off x="6931085" y="2734341"/>
              <a:ext cx="678055" cy="2497197"/>
            </a:xfrm>
            <a:custGeom>
              <a:avLst/>
              <a:gdLst>
                <a:gd name="connsiteX0" fmla="*/ 14354 w 678055"/>
                <a:gd name="connsiteY0" fmla="*/ 2491835 h 2497197"/>
                <a:gd name="connsiteX1" fmla="*/ 73885 w 678055"/>
                <a:gd name="connsiteY1" fmla="*/ 2329910 h 2497197"/>
                <a:gd name="connsiteX2" fmla="*/ 146466 w 678055"/>
                <a:gd name="connsiteY2" fmla="*/ 2108930 h 2497197"/>
                <a:gd name="connsiteX3" fmla="*/ 227809 w 678055"/>
                <a:gd name="connsiteY3" fmla="*/ 1844516 h 2497197"/>
                <a:gd name="connsiteX4" fmla="*/ 313534 w 678055"/>
                <a:gd name="connsiteY4" fmla="*/ 1551432 h 2497197"/>
                <a:gd name="connsiteX5" fmla="*/ 399259 w 678055"/>
                <a:gd name="connsiteY5" fmla="*/ 1244822 h 2497197"/>
                <a:gd name="connsiteX6" fmla="*/ 480793 w 678055"/>
                <a:gd name="connsiteY6" fmla="*/ 940022 h 2497197"/>
                <a:gd name="connsiteX7" fmla="*/ 553659 w 678055"/>
                <a:gd name="connsiteY7" fmla="*/ 651224 h 2497197"/>
                <a:gd name="connsiteX8" fmla="*/ 613476 w 678055"/>
                <a:gd name="connsiteY8" fmla="*/ 394049 h 2497197"/>
                <a:gd name="connsiteX9" fmla="*/ 655863 w 678055"/>
                <a:gd name="connsiteY9" fmla="*/ 183261 h 2497197"/>
                <a:gd name="connsiteX10" fmla="*/ 676722 w 678055"/>
                <a:gd name="connsiteY10" fmla="*/ 32956 h 2497197"/>
                <a:gd name="connsiteX11" fmla="*/ 678056 w 678055"/>
                <a:gd name="connsiteY11" fmla="*/ 7144 h 2497197"/>
                <a:gd name="connsiteX12" fmla="*/ 670912 w 678055"/>
                <a:gd name="connsiteY12" fmla="*/ 0 h 2497197"/>
                <a:gd name="connsiteX13" fmla="*/ 663768 w 678055"/>
                <a:gd name="connsiteY13" fmla="*/ 7144 h 2497197"/>
                <a:gd name="connsiteX14" fmla="*/ 648909 w 678055"/>
                <a:gd name="connsiteY14" fmla="*/ 139446 h 2497197"/>
                <a:gd name="connsiteX15" fmla="*/ 611286 w 678055"/>
                <a:gd name="connsiteY15" fmla="*/ 336613 h 2497197"/>
                <a:gd name="connsiteX16" fmla="*/ 555088 w 678055"/>
                <a:gd name="connsiteY16" fmla="*/ 584263 h 2497197"/>
                <a:gd name="connsiteX17" fmla="*/ 484889 w 678055"/>
                <a:gd name="connsiteY17" fmla="*/ 867061 h 2497197"/>
                <a:gd name="connsiteX18" fmla="*/ 405355 w 678055"/>
                <a:gd name="connsiteY18" fmla="*/ 1168241 h 2497197"/>
                <a:gd name="connsiteX19" fmla="*/ 320202 w 678055"/>
                <a:gd name="connsiteY19" fmla="*/ 1475899 h 2497197"/>
                <a:gd name="connsiteX20" fmla="*/ 234000 w 678055"/>
                <a:gd name="connsiteY20" fmla="*/ 1773460 h 2497197"/>
                <a:gd name="connsiteX21" fmla="*/ 151609 w 678055"/>
                <a:gd name="connsiteY21" fmla="*/ 2044827 h 2497197"/>
                <a:gd name="connsiteX22" fmla="*/ 76457 w 678055"/>
                <a:gd name="connsiteY22" fmla="*/ 2277713 h 2497197"/>
                <a:gd name="connsiteX23" fmla="*/ 13687 w 678055"/>
                <a:gd name="connsiteY23" fmla="*/ 2454878 h 2497197"/>
                <a:gd name="connsiteX24" fmla="*/ 543 w 678055"/>
                <a:gd name="connsiteY24" fmla="*/ 2488597 h 2497197"/>
                <a:gd name="connsiteX25" fmla="*/ 14259 w 678055"/>
                <a:gd name="connsiteY25" fmla="*/ 2492407 h 249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78055" h="2497197">
                  <a:moveTo>
                    <a:pt x="14354" y="2491835"/>
                  </a:moveTo>
                  <a:cubicBezTo>
                    <a:pt x="35880" y="2438400"/>
                    <a:pt x="55121" y="2384012"/>
                    <a:pt x="73885" y="2329910"/>
                  </a:cubicBezTo>
                  <a:cubicBezTo>
                    <a:pt x="99031" y="2256568"/>
                    <a:pt x="123034" y="2182844"/>
                    <a:pt x="146466" y="2108930"/>
                  </a:cubicBezTo>
                  <a:cubicBezTo>
                    <a:pt x="174279" y="2020983"/>
                    <a:pt x="201393" y="1932845"/>
                    <a:pt x="227809" y="1844516"/>
                  </a:cubicBezTo>
                  <a:cubicBezTo>
                    <a:pt x="257083" y="1746980"/>
                    <a:pt x="285658" y="1649285"/>
                    <a:pt x="313534" y="1551432"/>
                  </a:cubicBezTo>
                  <a:cubicBezTo>
                    <a:pt x="342808" y="1449387"/>
                    <a:pt x="371383" y="1347184"/>
                    <a:pt x="399259" y="1244822"/>
                  </a:cubicBezTo>
                  <a:cubicBezTo>
                    <a:pt x="427136" y="1142460"/>
                    <a:pt x="454314" y="1040860"/>
                    <a:pt x="480793" y="940022"/>
                  </a:cubicBezTo>
                  <a:cubicBezTo>
                    <a:pt x="505749" y="843947"/>
                    <a:pt x="530037" y="747681"/>
                    <a:pt x="553659" y="651224"/>
                  </a:cubicBezTo>
                  <a:cubicBezTo>
                    <a:pt x="574424" y="565499"/>
                    <a:pt x="594617" y="479774"/>
                    <a:pt x="613476" y="394049"/>
                  </a:cubicBezTo>
                  <a:cubicBezTo>
                    <a:pt x="628812" y="324040"/>
                    <a:pt x="643385" y="253841"/>
                    <a:pt x="655863" y="183261"/>
                  </a:cubicBezTo>
                  <a:cubicBezTo>
                    <a:pt x="664626" y="133445"/>
                    <a:pt x="672912" y="83344"/>
                    <a:pt x="676722" y="32956"/>
                  </a:cubicBezTo>
                  <a:cubicBezTo>
                    <a:pt x="677389" y="24384"/>
                    <a:pt x="677865" y="15716"/>
                    <a:pt x="678056" y="7144"/>
                  </a:cubicBezTo>
                  <a:cubicBezTo>
                    <a:pt x="678056" y="3198"/>
                    <a:pt x="674857" y="0"/>
                    <a:pt x="670912" y="0"/>
                  </a:cubicBezTo>
                  <a:cubicBezTo>
                    <a:pt x="666967" y="0"/>
                    <a:pt x="663768" y="3198"/>
                    <a:pt x="663768" y="7144"/>
                  </a:cubicBezTo>
                  <a:cubicBezTo>
                    <a:pt x="661821" y="51530"/>
                    <a:pt x="656857" y="95733"/>
                    <a:pt x="648909" y="139446"/>
                  </a:cubicBezTo>
                  <a:cubicBezTo>
                    <a:pt x="638146" y="205549"/>
                    <a:pt x="625097" y="271177"/>
                    <a:pt x="611286" y="336613"/>
                  </a:cubicBezTo>
                  <a:cubicBezTo>
                    <a:pt x="593664" y="419481"/>
                    <a:pt x="574710" y="502063"/>
                    <a:pt x="555088" y="584263"/>
                  </a:cubicBezTo>
                  <a:cubicBezTo>
                    <a:pt x="532482" y="678751"/>
                    <a:pt x="509082" y="773017"/>
                    <a:pt x="484889" y="867061"/>
                  </a:cubicBezTo>
                  <a:cubicBezTo>
                    <a:pt x="459108" y="967645"/>
                    <a:pt x="432597" y="1068038"/>
                    <a:pt x="405355" y="1168241"/>
                  </a:cubicBezTo>
                  <a:cubicBezTo>
                    <a:pt x="377606" y="1270921"/>
                    <a:pt x="349221" y="1373473"/>
                    <a:pt x="320202" y="1475899"/>
                  </a:cubicBezTo>
                  <a:cubicBezTo>
                    <a:pt x="292071" y="1575276"/>
                    <a:pt x="263337" y="1674463"/>
                    <a:pt x="234000" y="1773460"/>
                  </a:cubicBezTo>
                  <a:cubicBezTo>
                    <a:pt x="207140" y="1864138"/>
                    <a:pt x="179676" y="1954594"/>
                    <a:pt x="151609" y="2044827"/>
                  </a:cubicBezTo>
                  <a:cubicBezTo>
                    <a:pt x="127320" y="2122741"/>
                    <a:pt x="102460" y="2200370"/>
                    <a:pt x="76457" y="2277713"/>
                  </a:cubicBezTo>
                  <a:cubicBezTo>
                    <a:pt x="56549" y="2337054"/>
                    <a:pt x="36071" y="2396299"/>
                    <a:pt x="13687" y="2454878"/>
                  </a:cubicBezTo>
                  <a:cubicBezTo>
                    <a:pt x="9401" y="2466118"/>
                    <a:pt x="5019" y="2477453"/>
                    <a:pt x="543" y="2488597"/>
                  </a:cubicBezTo>
                  <a:cubicBezTo>
                    <a:pt x="-2886" y="2497169"/>
                    <a:pt x="10925" y="2500884"/>
                    <a:pt x="14259" y="24924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1CC926E-E926-CE5F-9CF5-723670CD1747}"/>
                </a:ext>
              </a:extLst>
            </p:cNvPr>
            <p:cNvSpPr/>
            <p:nvPr/>
          </p:nvSpPr>
          <p:spPr>
            <a:xfrm>
              <a:off x="7455270" y="3053851"/>
              <a:ext cx="521279" cy="405309"/>
            </a:xfrm>
            <a:custGeom>
              <a:avLst/>
              <a:gdLst>
                <a:gd name="connsiteX0" fmla="*/ 10710 w 521279"/>
                <a:gd name="connsiteY0" fmla="*/ 404580 h 405309"/>
                <a:gd name="connsiteX1" fmla="*/ 421905 w 521279"/>
                <a:gd name="connsiteY1" fmla="*/ 114925 h 405309"/>
                <a:gd name="connsiteX2" fmla="*/ 519441 w 521279"/>
                <a:gd name="connsiteY2" fmla="*/ 12436 h 405309"/>
                <a:gd name="connsiteX3" fmla="*/ 509344 w 521279"/>
                <a:gd name="connsiteY3" fmla="*/ 2340 h 405309"/>
                <a:gd name="connsiteX4" fmla="*/ 122820 w 521279"/>
                <a:gd name="connsiteY4" fmla="*/ 326190 h 405309"/>
                <a:gd name="connsiteX5" fmla="*/ 3662 w 521279"/>
                <a:gd name="connsiteY5" fmla="*/ 392198 h 405309"/>
                <a:gd name="connsiteX6" fmla="*/ 10901 w 521279"/>
                <a:gd name="connsiteY6" fmla="*/ 404485 h 40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1279" h="405309">
                  <a:moveTo>
                    <a:pt x="10710" y="404580"/>
                  </a:moveTo>
                  <a:cubicBezTo>
                    <a:pt x="161488" y="329132"/>
                    <a:pt x="300095" y="231494"/>
                    <a:pt x="421905" y="114925"/>
                  </a:cubicBezTo>
                  <a:cubicBezTo>
                    <a:pt x="456176" y="82480"/>
                    <a:pt x="488732" y="48271"/>
                    <a:pt x="519441" y="12436"/>
                  </a:cubicBezTo>
                  <a:cubicBezTo>
                    <a:pt x="525442" y="5483"/>
                    <a:pt x="515345" y="-4614"/>
                    <a:pt x="509344" y="2340"/>
                  </a:cubicBezTo>
                  <a:cubicBezTo>
                    <a:pt x="398078" y="129683"/>
                    <a:pt x="267677" y="238939"/>
                    <a:pt x="122820" y="326190"/>
                  </a:cubicBezTo>
                  <a:cubicBezTo>
                    <a:pt x="84085" y="349939"/>
                    <a:pt x="44366" y="371941"/>
                    <a:pt x="3662" y="392198"/>
                  </a:cubicBezTo>
                  <a:cubicBezTo>
                    <a:pt x="-4625" y="396294"/>
                    <a:pt x="2614" y="408581"/>
                    <a:pt x="10901" y="404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6DDB4CC0-D2BF-5A1D-4382-D3D442D7B99B}"/>
                </a:ext>
              </a:extLst>
            </p:cNvPr>
            <p:cNvSpPr/>
            <p:nvPr/>
          </p:nvSpPr>
          <p:spPr>
            <a:xfrm>
              <a:off x="7792402" y="3221640"/>
              <a:ext cx="514635" cy="118390"/>
            </a:xfrm>
            <a:custGeom>
              <a:avLst/>
              <a:gdLst>
                <a:gd name="connsiteX0" fmla="*/ 514636 w 514635"/>
                <a:gd name="connsiteY0" fmla="*/ 71819 h 118390"/>
                <a:gd name="connsiteX1" fmla="*/ 487775 w 514635"/>
                <a:gd name="connsiteY1" fmla="*/ 29337 h 118390"/>
                <a:gd name="connsiteX2" fmla="*/ 438721 w 514635"/>
                <a:gd name="connsiteY2" fmla="*/ 19812 h 118390"/>
                <a:gd name="connsiteX3" fmla="*/ 0 w 514635"/>
                <a:gd name="connsiteY3" fmla="*/ 0 h 118390"/>
                <a:gd name="connsiteX4" fmla="*/ 10382 w 514635"/>
                <a:gd name="connsiteY4" fmla="*/ 2381 h 118390"/>
                <a:gd name="connsiteX5" fmla="*/ 445865 w 514635"/>
                <a:gd name="connsiteY5" fmla="*/ 117443 h 118390"/>
                <a:gd name="connsiteX6" fmla="*/ 489013 w 514635"/>
                <a:gd name="connsiteY6" fmla="*/ 107918 h 118390"/>
                <a:gd name="connsiteX7" fmla="*/ 514636 w 514635"/>
                <a:gd name="connsiteY7" fmla="*/ 71819 h 11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635" h="118390">
                  <a:moveTo>
                    <a:pt x="514636" y="71819"/>
                  </a:moveTo>
                  <a:cubicBezTo>
                    <a:pt x="514492" y="53702"/>
                    <a:pt x="504080" y="37236"/>
                    <a:pt x="487775" y="29337"/>
                  </a:cubicBezTo>
                  <a:cubicBezTo>
                    <a:pt x="472293" y="22691"/>
                    <a:pt x="455566" y="19443"/>
                    <a:pt x="438721" y="19812"/>
                  </a:cubicBezTo>
                  <a:lnTo>
                    <a:pt x="0" y="0"/>
                  </a:lnTo>
                  <a:lnTo>
                    <a:pt x="10382" y="2381"/>
                  </a:lnTo>
                  <a:cubicBezTo>
                    <a:pt x="140083" y="85003"/>
                    <a:pt x="292280" y="125216"/>
                    <a:pt x="445865" y="117443"/>
                  </a:cubicBezTo>
                  <a:cubicBezTo>
                    <a:pt x="460756" y="117326"/>
                    <a:pt x="475457" y="114081"/>
                    <a:pt x="489013" y="107918"/>
                  </a:cubicBezTo>
                  <a:cubicBezTo>
                    <a:pt x="503139" y="101027"/>
                    <a:pt x="512792" y="87427"/>
                    <a:pt x="514636" y="71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2DC2A4CB-2983-EF47-B75C-373EA4C55B46}"/>
                </a:ext>
              </a:extLst>
            </p:cNvPr>
            <p:cNvSpPr/>
            <p:nvPr/>
          </p:nvSpPr>
          <p:spPr>
            <a:xfrm>
              <a:off x="7852886" y="2754052"/>
              <a:ext cx="323675" cy="440441"/>
            </a:xfrm>
            <a:custGeom>
              <a:avLst/>
              <a:gdLst>
                <a:gd name="connsiteX0" fmla="*/ 2191 w 323675"/>
                <a:gd name="connsiteY0" fmla="*/ 440442 h 440441"/>
                <a:gd name="connsiteX1" fmla="*/ 314420 w 323675"/>
                <a:gd name="connsiteY1" fmla="*/ 81349 h 440441"/>
                <a:gd name="connsiteX2" fmla="*/ 314420 w 323675"/>
                <a:gd name="connsiteY2" fmla="*/ 9911 h 440441"/>
                <a:gd name="connsiteX3" fmla="*/ 272605 w 323675"/>
                <a:gd name="connsiteY3" fmla="*/ 5340 h 440441"/>
                <a:gd name="connsiteX4" fmla="*/ 240887 w 323675"/>
                <a:gd name="connsiteY4" fmla="*/ 39820 h 440441"/>
                <a:gd name="connsiteX5" fmla="*/ 0 w 323675"/>
                <a:gd name="connsiteY5" fmla="*/ 436822 h 440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675" h="440441">
                  <a:moveTo>
                    <a:pt x="2191" y="440442"/>
                  </a:moveTo>
                  <a:cubicBezTo>
                    <a:pt x="118967" y="355193"/>
                    <a:pt x="236696" y="249942"/>
                    <a:pt x="314420" y="81349"/>
                  </a:cubicBezTo>
                  <a:cubicBezTo>
                    <a:pt x="324421" y="59632"/>
                    <a:pt x="328898" y="27914"/>
                    <a:pt x="314420" y="9911"/>
                  </a:cubicBezTo>
                  <a:cubicBezTo>
                    <a:pt x="303324" y="-1323"/>
                    <a:pt x="285867" y="-3232"/>
                    <a:pt x="272605" y="5340"/>
                  </a:cubicBezTo>
                  <a:cubicBezTo>
                    <a:pt x="259534" y="14256"/>
                    <a:pt x="248683" y="26052"/>
                    <a:pt x="240887" y="39820"/>
                  </a:cubicBezTo>
                  <a:cubicBezTo>
                    <a:pt x="153829" y="170122"/>
                    <a:pt x="67532" y="293947"/>
                    <a:pt x="0" y="43682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68F9BAE-43AC-34C2-9480-8275AFBB3396}"/>
                </a:ext>
              </a:extLst>
            </p:cNvPr>
            <p:cNvSpPr/>
            <p:nvPr/>
          </p:nvSpPr>
          <p:spPr>
            <a:xfrm>
              <a:off x="7662100" y="2942370"/>
              <a:ext cx="167467" cy="402714"/>
            </a:xfrm>
            <a:custGeom>
              <a:avLst/>
              <a:gdLst>
                <a:gd name="connsiteX0" fmla="*/ 157924 w 167467"/>
                <a:gd name="connsiteY0" fmla="*/ 93628 h 402714"/>
                <a:gd name="connsiteX1" fmla="*/ 167449 w 167467"/>
                <a:gd name="connsiteY1" fmla="*/ 41907 h 402714"/>
                <a:gd name="connsiteX2" fmla="*/ 140875 w 167467"/>
                <a:gd name="connsiteY2" fmla="*/ 1045 h 402714"/>
                <a:gd name="connsiteX3" fmla="*/ 103822 w 167467"/>
                <a:gd name="connsiteY3" fmla="*/ 12475 h 402714"/>
                <a:gd name="connsiteX4" fmla="*/ 82010 w 167467"/>
                <a:gd name="connsiteY4" fmla="*/ 48956 h 402714"/>
                <a:gd name="connsiteX5" fmla="*/ 12287 w 167467"/>
                <a:gd name="connsiteY5" fmla="*/ 373377 h 402714"/>
                <a:gd name="connsiteX6" fmla="*/ 0 w 167467"/>
                <a:gd name="connsiteY6" fmla="*/ 402714 h 402714"/>
                <a:gd name="connsiteX7" fmla="*/ 157924 w 167467"/>
                <a:gd name="connsiteY7" fmla="*/ 93628 h 402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67" h="402714">
                  <a:moveTo>
                    <a:pt x="157924" y="93628"/>
                  </a:moveTo>
                  <a:cubicBezTo>
                    <a:pt x="164501" y="77191"/>
                    <a:pt x="167739" y="59609"/>
                    <a:pt x="167449" y="41907"/>
                  </a:cubicBezTo>
                  <a:cubicBezTo>
                    <a:pt x="166211" y="24191"/>
                    <a:pt x="156496" y="5998"/>
                    <a:pt x="140875" y="1045"/>
                  </a:cubicBezTo>
                  <a:cubicBezTo>
                    <a:pt x="127364" y="-2185"/>
                    <a:pt x="113166" y="2195"/>
                    <a:pt x="103822" y="12475"/>
                  </a:cubicBezTo>
                  <a:cubicBezTo>
                    <a:pt x="94178" y="23049"/>
                    <a:pt x="86760" y="35456"/>
                    <a:pt x="82010" y="48956"/>
                  </a:cubicBezTo>
                  <a:cubicBezTo>
                    <a:pt x="40291" y="150492"/>
                    <a:pt x="42672" y="267078"/>
                    <a:pt x="12287" y="373377"/>
                  </a:cubicBezTo>
                  <a:lnTo>
                    <a:pt x="0" y="402714"/>
                  </a:lnTo>
                  <a:cubicBezTo>
                    <a:pt x="67616" y="308050"/>
                    <a:pt x="120835" y="203890"/>
                    <a:pt x="157924" y="936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D436035-C288-6505-718F-91DF72E2D669}"/>
                </a:ext>
              </a:extLst>
            </p:cNvPr>
            <p:cNvSpPr/>
            <p:nvPr/>
          </p:nvSpPr>
          <p:spPr>
            <a:xfrm>
              <a:off x="6849242" y="3829864"/>
              <a:ext cx="374075" cy="511139"/>
            </a:xfrm>
            <a:custGeom>
              <a:avLst/>
              <a:gdLst>
                <a:gd name="connsiteX0" fmla="*/ 371755 w 374075"/>
                <a:gd name="connsiteY0" fmla="*/ 499057 h 511139"/>
                <a:gd name="connsiteX1" fmla="*/ 76480 w 374075"/>
                <a:gd name="connsiteY1" fmla="*/ 125963 h 511139"/>
                <a:gd name="connsiteX2" fmla="*/ 13044 w 374075"/>
                <a:gd name="connsiteY2" fmla="*/ 3662 h 511139"/>
                <a:gd name="connsiteX3" fmla="*/ 757 w 374075"/>
                <a:gd name="connsiteY3" fmla="*/ 10901 h 511139"/>
                <a:gd name="connsiteX4" fmla="*/ 265933 w 374075"/>
                <a:gd name="connsiteY4" fmla="*/ 412190 h 511139"/>
                <a:gd name="connsiteX5" fmla="*/ 361754 w 374075"/>
                <a:gd name="connsiteY5" fmla="*/ 509154 h 511139"/>
                <a:gd name="connsiteX6" fmla="*/ 371851 w 374075"/>
                <a:gd name="connsiteY6" fmla="*/ 499057 h 511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075" h="511139">
                  <a:moveTo>
                    <a:pt x="371755" y="499057"/>
                  </a:moveTo>
                  <a:cubicBezTo>
                    <a:pt x="255041" y="390330"/>
                    <a:pt x="155485" y="264535"/>
                    <a:pt x="76480" y="125963"/>
                  </a:cubicBezTo>
                  <a:cubicBezTo>
                    <a:pt x="53620" y="86022"/>
                    <a:pt x="32475" y="45255"/>
                    <a:pt x="13044" y="3662"/>
                  </a:cubicBezTo>
                  <a:cubicBezTo>
                    <a:pt x="9139" y="-4625"/>
                    <a:pt x="-3148" y="2614"/>
                    <a:pt x="757" y="10901"/>
                  </a:cubicBezTo>
                  <a:cubicBezTo>
                    <a:pt x="68772" y="157067"/>
                    <a:pt x="158141" y="292309"/>
                    <a:pt x="265933" y="412190"/>
                  </a:cubicBezTo>
                  <a:cubicBezTo>
                    <a:pt x="296413" y="445908"/>
                    <a:pt x="328353" y="478229"/>
                    <a:pt x="361754" y="509154"/>
                  </a:cubicBezTo>
                  <a:cubicBezTo>
                    <a:pt x="368422" y="515440"/>
                    <a:pt x="378613" y="505344"/>
                    <a:pt x="371851" y="4990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B3E85905-16D1-1BAB-1C40-B4D2E88E7CB1}"/>
                </a:ext>
              </a:extLst>
            </p:cNvPr>
            <p:cNvSpPr/>
            <p:nvPr/>
          </p:nvSpPr>
          <p:spPr>
            <a:xfrm>
              <a:off x="6472876" y="3920395"/>
              <a:ext cx="513329" cy="144089"/>
            </a:xfrm>
            <a:custGeom>
              <a:avLst/>
              <a:gdLst>
                <a:gd name="connsiteX0" fmla="*/ 504 w 513329"/>
                <a:gd name="connsiteY0" fmla="*/ 33337 h 144089"/>
                <a:gd name="connsiteX1" fmla="*/ 36984 w 513329"/>
                <a:gd name="connsiteY1" fmla="*/ 571 h 144089"/>
                <a:gd name="connsiteX2" fmla="*/ 86514 w 513329"/>
                <a:gd name="connsiteY2" fmla="*/ 6286 h 144089"/>
                <a:gd name="connsiteX3" fmla="*/ 513330 w 513329"/>
                <a:gd name="connsiteY3" fmla="*/ 119157 h 144089"/>
                <a:gd name="connsiteX4" fmla="*/ 502757 w 513329"/>
                <a:gd name="connsiteY4" fmla="*/ 118204 h 144089"/>
                <a:gd name="connsiteX5" fmla="*/ 55082 w 513329"/>
                <a:gd name="connsiteY5" fmla="*/ 98011 h 144089"/>
                <a:gd name="connsiteX6" fmla="*/ 15839 w 513329"/>
                <a:gd name="connsiteY6" fmla="*/ 76199 h 144089"/>
                <a:gd name="connsiteX7" fmla="*/ 504 w 513329"/>
                <a:gd name="connsiteY7" fmla="*/ 33337 h 14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29" h="144089">
                  <a:moveTo>
                    <a:pt x="504" y="33337"/>
                  </a:moveTo>
                  <a:cubicBezTo>
                    <a:pt x="5025" y="16107"/>
                    <a:pt x="19370" y="3222"/>
                    <a:pt x="36984" y="571"/>
                  </a:cubicBezTo>
                  <a:cubicBezTo>
                    <a:pt x="53713" y="-1082"/>
                    <a:pt x="70602" y="866"/>
                    <a:pt x="86514" y="6286"/>
                  </a:cubicBezTo>
                  <a:lnTo>
                    <a:pt x="513330" y="119157"/>
                  </a:lnTo>
                  <a:lnTo>
                    <a:pt x="502757" y="118204"/>
                  </a:lnTo>
                  <a:cubicBezTo>
                    <a:pt x="355111" y="158628"/>
                    <a:pt x="198489" y="151563"/>
                    <a:pt x="55082" y="98011"/>
                  </a:cubicBezTo>
                  <a:cubicBezTo>
                    <a:pt x="40648" y="93498"/>
                    <a:pt x="27293" y="86075"/>
                    <a:pt x="15839" y="76199"/>
                  </a:cubicBezTo>
                  <a:cubicBezTo>
                    <a:pt x="3935" y="65339"/>
                    <a:pt x="-1810" y="49283"/>
                    <a:pt x="504" y="333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FC5B288-FED2-98CE-C276-EADBCB9D60AC}"/>
                </a:ext>
              </a:extLst>
            </p:cNvPr>
            <p:cNvSpPr/>
            <p:nvPr/>
          </p:nvSpPr>
          <p:spPr>
            <a:xfrm>
              <a:off x="6721160" y="3487781"/>
              <a:ext cx="214087" cy="511766"/>
            </a:xfrm>
            <a:custGeom>
              <a:avLst/>
              <a:gdLst>
                <a:gd name="connsiteX0" fmla="*/ 211040 w 214087"/>
                <a:gd name="connsiteY0" fmla="*/ 511766 h 511766"/>
                <a:gd name="connsiteX1" fmla="*/ 1490 w 214087"/>
                <a:gd name="connsiteY1" fmla="*/ 72759 h 511766"/>
                <a:gd name="connsiteX2" fmla="*/ 19968 w 214087"/>
                <a:gd name="connsiteY2" fmla="*/ 4274 h 511766"/>
                <a:gd name="connsiteX3" fmla="*/ 61307 w 214087"/>
                <a:gd name="connsiteY3" fmla="*/ 12371 h 511766"/>
                <a:gd name="connsiteX4" fmla="*/ 83024 w 214087"/>
                <a:gd name="connsiteY4" fmla="*/ 55043 h 511766"/>
                <a:gd name="connsiteX5" fmla="*/ 214088 w 214087"/>
                <a:gd name="connsiteY5" fmla="*/ 509385 h 51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087" h="511766">
                  <a:moveTo>
                    <a:pt x="211040" y="511766"/>
                  </a:moveTo>
                  <a:cubicBezTo>
                    <a:pt x="120171" y="394799"/>
                    <a:pt x="33589" y="257925"/>
                    <a:pt x="1490" y="72759"/>
                  </a:cubicBezTo>
                  <a:cubicBezTo>
                    <a:pt x="-2701" y="48851"/>
                    <a:pt x="1490" y="17038"/>
                    <a:pt x="19968" y="4274"/>
                  </a:cubicBezTo>
                  <a:cubicBezTo>
                    <a:pt x="32732" y="-4393"/>
                    <a:pt x="50353" y="1036"/>
                    <a:pt x="61307" y="12371"/>
                  </a:cubicBezTo>
                  <a:cubicBezTo>
                    <a:pt x="71557" y="24850"/>
                    <a:pt x="78968" y="39411"/>
                    <a:pt x="83024" y="55043"/>
                  </a:cubicBezTo>
                  <a:cubicBezTo>
                    <a:pt x="133601" y="206109"/>
                    <a:pt x="185227" y="351746"/>
                    <a:pt x="214088" y="5093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1F6966CD-7632-47BC-417F-02FBDF4BF2DD}"/>
                </a:ext>
              </a:extLst>
            </p:cNvPr>
            <p:cNvSpPr/>
            <p:nvPr/>
          </p:nvSpPr>
          <p:spPr>
            <a:xfrm>
              <a:off x="7005173" y="3773709"/>
              <a:ext cx="89045" cy="428434"/>
            </a:xfrm>
            <a:custGeom>
              <a:avLst/>
              <a:gdLst>
                <a:gd name="connsiteX0" fmla="*/ 1035 w 89045"/>
                <a:gd name="connsiteY0" fmla="*/ 83915 h 428434"/>
                <a:gd name="connsiteX1" fmla="*/ 4845 w 89045"/>
                <a:gd name="connsiteY1" fmla="*/ 31242 h 428434"/>
                <a:gd name="connsiteX2" fmla="*/ 40659 w 89045"/>
                <a:gd name="connsiteY2" fmla="*/ 0 h 428434"/>
                <a:gd name="connsiteX3" fmla="*/ 73425 w 89045"/>
                <a:gd name="connsiteY3" fmla="*/ 22098 h 428434"/>
                <a:gd name="connsiteX4" fmla="*/ 85236 w 89045"/>
                <a:gd name="connsiteY4" fmla="*/ 63722 h 428434"/>
                <a:gd name="connsiteX5" fmla="*/ 70473 w 89045"/>
                <a:gd name="connsiteY5" fmla="*/ 396526 h 428434"/>
                <a:gd name="connsiteX6" fmla="*/ 74949 w 89045"/>
                <a:gd name="connsiteY6" fmla="*/ 428435 h 428434"/>
                <a:gd name="connsiteX7" fmla="*/ 1035 w 89045"/>
                <a:gd name="connsiteY7" fmla="*/ 83915 h 42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045" h="428434">
                  <a:moveTo>
                    <a:pt x="1035" y="83915"/>
                  </a:moveTo>
                  <a:cubicBezTo>
                    <a:pt x="-1156" y="66277"/>
                    <a:pt x="139" y="48381"/>
                    <a:pt x="4845" y="31242"/>
                  </a:cubicBezTo>
                  <a:cubicBezTo>
                    <a:pt x="10560" y="14669"/>
                    <a:pt x="24372" y="95"/>
                    <a:pt x="40659" y="0"/>
                  </a:cubicBezTo>
                  <a:cubicBezTo>
                    <a:pt x="54705" y="1099"/>
                    <a:pt x="67143" y="9488"/>
                    <a:pt x="73425" y="22098"/>
                  </a:cubicBezTo>
                  <a:cubicBezTo>
                    <a:pt x="80025" y="35075"/>
                    <a:pt x="84037" y="49213"/>
                    <a:pt x="85236" y="63722"/>
                  </a:cubicBezTo>
                  <a:cubicBezTo>
                    <a:pt x="99714" y="173927"/>
                    <a:pt x="68091" y="285274"/>
                    <a:pt x="70473" y="396526"/>
                  </a:cubicBezTo>
                  <a:lnTo>
                    <a:pt x="74949" y="428435"/>
                  </a:lnTo>
                  <a:cubicBezTo>
                    <a:pt x="33961" y="317721"/>
                    <a:pt x="9070" y="201699"/>
                    <a:pt x="1035" y="839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425DFBE7-C70C-CADE-032A-F9D514F45A0E}"/>
                </a:ext>
              </a:extLst>
            </p:cNvPr>
            <p:cNvSpPr/>
            <p:nvPr/>
          </p:nvSpPr>
          <p:spPr>
            <a:xfrm>
              <a:off x="7561230" y="2695255"/>
              <a:ext cx="257968" cy="365317"/>
            </a:xfrm>
            <a:custGeom>
              <a:avLst/>
              <a:gdLst>
                <a:gd name="connsiteX0" fmla="*/ 257175 w 257968"/>
                <a:gd name="connsiteY0" fmla="*/ 46039 h 365317"/>
                <a:gd name="connsiteX1" fmla="*/ 246983 w 257968"/>
                <a:gd name="connsiteY1" fmla="*/ 5463 h 365317"/>
                <a:gd name="connsiteX2" fmla="*/ 189833 w 257968"/>
                <a:gd name="connsiteY2" fmla="*/ 25275 h 365317"/>
                <a:gd name="connsiteX3" fmla="*/ 1619 w 257968"/>
                <a:gd name="connsiteY3" fmla="*/ 344267 h 365317"/>
                <a:gd name="connsiteX4" fmla="*/ 0 w 257968"/>
                <a:gd name="connsiteY4" fmla="*/ 365317 h 365317"/>
                <a:gd name="connsiteX5" fmla="*/ 217456 w 257968"/>
                <a:gd name="connsiteY5" fmla="*/ 133098 h 365317"/>
                <a:gd name="connsiteX6" fmla="*/ 257175 w 257968"/>
                <a:gd name="connsiteY6" fmla="*/ 46039 h 36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968" h="365317">
                  <a:moveTo>
                    <a:pt x="257175" y="46039"/>
                  </a:moveTo>
                  <a:cubicBezTo>
                    <a:pt x="259271" y="31466"/>
                    <a:pt x="257651" y="14416"/>
                    <a:pt x="246983" y="5463"/>
                  </a:cubicBezTo>
                  <a:cubicBezTo>
                    <a:pt x="229648" y="-9111"/>
                    <a:pt x="205264" y="8225"/>
                    <a:pt x="189833" y="25275"/>
                  </a:cubicBezTo>
                  <a:cubicBezTo>
                    <a:pt x="107040" y="118421"/>
                    <a:pt x="43119" y="226756"/>
                    <a:pt x="1619" y="344267"/>
                  </a:cubicBezTo>
                  <a:lnTo>
                    <a:pt x="0" y="365317"/>
                  </a:lnTo>
                  <a:cubicBezTo>
                    <a:pt x="83746" y="299282"/>
                    <a:pt x="157056" y="220995"/>
                    <a:pt x="217456" y="133098"/>
                  </a:cubicBezTo>
                  <a:cubicBezTo>
                    <a:pt x="235077" y="106904"/>
                    <a:pt x="252603" y="78520"/>
                    <a:pt x="257175" y="46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E15DE4CE-4873-B8D3-FC85-9C2B664DC45F}"/>
                </a:ext>
              </a:extLst>
            </p:cNvPr>
            <p:cNvSpPr/>
            <p:nvPr/>
          </p:nvSpPr>
          <p:spPr>
            <a:xfrm>
              <a:off x="7484760" y="2381203"/>
              <a:ext cx="147761" cy="461246"/>
            </a:xfrm>
            <a:custGeom>
              <a:avLst/>
              <a:gdLst>
                <a:gd name="connsiteX0" fmla="*/ 126476 w 147761"/>
                <a:gd name="connsiteY0" fmla="*/ 434196 h 461246"/>
                <a:gd name="connsiteX1" fmla="*/ 136573 w 147761"/>
                <a:gd name="connsiteY1" fmla="*/ 94344 h 461246"/>
                <a:gd name="connsiteX2" fmla="*/ 117523 w 147761"/>
                <a:gd name="connsiteY2" fmla="*/ 35003 h 461246"/>
                <a:gd name="connsiteX3" fmla="*/ 71517 w 147761"/>
                <a:gd name="connsiteY3" fmla="*/ 332 h 461246"/>
                <a:gd name="connsiteX4" fmla="*/ 7319 w 147761"/>
                <a:gd name="connsiteY4" fmla="*/ 48909 h 461246"/>
                <a:gd name="connsiteX5" fmla="*/ 3985 w 147761"/>
                <a:gd name="connsiteY5" fmla="*/ 139302 h 461246"/>
                <a:gd name="connsiteX6" fmla="*/ 123809 w 147761"/>
                <a:gd name="connsiteY6" fmla="*/ 461247 h 46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761" h="461246">
                  <a:moveTo>
                    <a:pt x="126476" y="434196"/>
                  </a:moveTo>
                  <a:cubicBezTo>
                    <a:pt x="147336" y="322372"/>
                    <a:pt x="156766" y="206262"/>
                    <a:pt x="136573" y="94344"/>
                  </a:cubicBezTo>
                  <a:cubicBezTo>
                    <a:pt x="133671" y="73618"/>
                    <a:pt x="127227" y="53545"/>
                    <a:pt x="117523" y="35003"/>
                  </a:cubicBezTo>
                  <a:cubicBezTo>
                    <a:pt x="108351" y="16973"/>
                    <a:pt x="91376" y="4181"/>
                    <a:pt x="71517" y="332"/>
                  </a:cubicBezTo>
                  <a:cubicBezTo>
                    <a:pt x="43704" y="-3097"/>
                    <a:pt x="17606" y="20525"/>
                    <a:pt x="7319" y="48909"/>
                  </a:cubicBezTo>
                  <a:cubicBezTo>
                    <a:pt x="-2968" y="77294"/>
                    <a:pt x="-778" y="109203"/>
                    <a:pt x="3985" y="139302"/>
                  </a:cubicBezTo>
                  <a:cubicBezTo>
                    <a:pt x="21892" y="253602"/>
                    <a:pt x="72660" y="359139"/>
                    <a:pt x="123809" y="46124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6956A7D-884D-21E3-DC7E-9C3BC1BFF57A}"/>
                </a:ext>
              </a:extLst>
            </p:cNvPr>
            <p:cNvSpPr/>
            <p:nvPr/>
          </p:nvSpPr>
          <p:spPr>
            <a:xfrm>
              <a:off x="7285036" y="2889842"/>
              <a:ext cx="239141" cy="298555"/>
            </a:xfrm>
            <a:custGeom>
              <a:avLst/>
              <a:gdLst>
                <a:gd name="connsiteX0" fmla="*/ 232665 w 239141"/>
                <a:gd name="connsiteY0" fmla="*/ 275886 h 298555"/>
                <a:gd name="connsiteX1" fmla="*/ 73407 w 239141"/>
                <a:gd name="connsiteY1" fmla="*/ 28903 h 298555"/>
                <a:gd name="connsiteX2" fmla="*/ 47499 w 239141"/>
                <a:gd name="connsiteY2" fmla="*/ 4995 h 298555"/>
                <a:gd name="connsiteX3" fmla="*/ 14828 w 239141"/>
                <a:gd name="connsiteY3" fmla="*/ 3947 h 298555"/>
                <a:gd name="connsiteX4" fmla="*/ 1017 w 239141"/>
                <a:gd name="connsiteY4" fmla="*/ 44048 h 298555"/>
                <a:gd name="connsiteX5" fmla="*/ 20067 w 239141"/>
                <a:gd name="connsiteY5" fmla="*/ 84338 h 298555"/>
                <a:gd name="connsiteX6" fmla="*/ 239142 w 239141"/>
                <a:gd name="connsiteY6" fmla="*/ 298556 h 298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141" h="298555">
                  <a:moveTo>
                    <a:pt x="232665" y="275886"/>
                  </a:moveTo>
                  <a:cubicBezTo>
                    <a:pt x="190134" y="187213"/>
                    <a:pt x="136629" y="104235"/>
                    <a:pt x="73407" y="28903"/>
                  </a:cubicBezTo>
                  <a:cubicBezTo>
                    <a:pt x="66290" y="19430"/>
                    <a:pt x="57511" y="11330"/>
                    <a:pt x="47499" y="4995"/>
                  </a:cubicBezTo>
                  <a:cubicBezTo>
                    <a:pt x="37609" y="-1268"/>
                    <a:pt x="25099" y="-1669"/>
                    <a:pt x="14828" y="3947"/>
                  </a:cubicBezTo>
                  <a:cubicBezTo>
                    <a:pt x="2954" y="13587"/>
                    <a:pt x="-2403" y="29141"/>
                    <a:pt x="1017" y="44048"/>
                  </a:cubicBezTo>
                  <a:cubicBezTo>
                    <a:pt x="4470" y="58666"/>
                    <a:pt x="10961" y="72393"/>
                    <a:pt x="20067" y="84338"/>
                  </a:cubicBezTo>
                  <a:cubicBezTo>
                    <a:pt x="77895" y="169790"/>
                    <a:pt x="152415" y="242658"/>
                    <a:pt x="239142" y="298556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B023624-C2E8-643E-4504-2717514D4111}"/>
                </a:ext>
              </a:extLst>
            </p:cNvPr>
            <p:cNvSpPr/>
            <p:nvPr/>
          </p:nvSpPr>
          <p:spPr>
            <a:xfrm>
              <a:off x="7243946" y="3074431"/>
              <a:ext cx="68479" cy="367999"/>
            </a:xfrm>
            <a:custGeom>
              <a:avLst/>
              <a:gdLst>
                <a:gd name="connsiteX0" fmla="*/ 34487 w 68479"/>
                <a:gd name="connsiteY0" fmla="*/ 367999 h 367999"/>
                <a:gd name="connsiteX1" fmla="*/ 64300 w 68479"/>
                <a:gd name="connsiteY1" fmla="*/ 53007 h 367999"/>
                <a:gd name="connsiteX2" fmla="*/ 54775 w 68479"/>
                <a:gd name="connsiteY2" fmla="*/ 14907 h 367999"/>
                <a:gd name="connsiteX3" fmla="*/ 23819 w 68479"/>
                <a:gd name="connsiteY3" fmla="*/ 905 h 367999"/>
                <a:gd name="connsiteX4" fmla="*/ 4293 w 68479"/>
                <a:gd name="connsiteY4" fmla="*/ 40720 h 367999"/>
                <a:gd name="connsiteX5" fmla="*/ 36106 w 68479"/>
                <a:gd name="connsiteY5" fmla="*/ 352950 h 36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479" h="367999">
                  <a:moveTo>
                    <a:pt x="34487" y="367999"/>
                  </a:moveTo>
                  <a:cubicBezTo>
                    <a:pt x="64953" y="265967"/>
                    <a:pt x="75083" y="158944"/>
                    <a:pt x="64300" y="53007"/>
                  </a:cubicBezTo>
                  <a:cubicBezTo>
                    <a:pt x="64036" y="39752"/>
                    <a:pt x="60780" y="26728"/>
                    <a:pt x="54775" y="14907"/>
                  </a:cubicBezTo>
                  <a:cubicBezTo>
                    <a:pt x="49094" y="3478"/>
                    <a:pt x="36154" y="-2375"/>
                    <a:pt x="23819" y="905"/>
                  </a:cubicBezTo>
                  <a:cubicBezTo>
                    <a:pt x="10198" y="6430"/>
                    <a:pt x="6007" y="24909"/>
                    <a:pt x="4293" y="40720"/>
                  </a:cubicBezTo>
                  <a:cubicBezTo>
                    <a:pt x="-6928" y="145876"/>
                    <a:pt x="3907" y="252217"/>
                    <a:pt x="36106" y="35295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2524AC7-F53E-CFA5-6602-2738D7CE62BD}"/>
                </a:ext>
              </a:extLst>
            </p:cNvPr>
            <p:cNvSpPr/>
            <p:nvPr/>
          </p:nvSpPr>
          <p:spPr>
            <a:xfrm>
              <a:off x="6750701" y="3034717"/>
              <a:ext cx="416289" cy="234834"/>
            </a:xfrm>
            <a:custGeom>
              <a:avLst/>
              <a:gdLst>
                <a:gd name="connsiteX0" fmla="*/ 416290 w 416289"/>
                <a:gd name="connsiteY0" fmla="*/ 225595 h 234834"/>
                <a:gd name="connsiteX1" fmla="*/ 51959 w 416289"/>
                <a:gd name="connsiteY1" fmla="*/ 615 h 234834"/>
                <a:gd name="connsiteX2" fmla="*/ 904 w 416289"/>
                <a:gd name="connsiteY2" fmla="*/ 30809 h 234834"/>
                <a:gd name="connsiteX3" fmla="*/ 32909 w 416289"/>
                <a:gd name="connsiteY3" fmla="*/ 84435 h 234834"/>
                <a:gd name="connsiteX4" fmla="*/ 390191 w 416289"/>
                <a:gd name="connsiteY4" fmla="*/ 234834 h 23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289" h="234834">
                  <a:moveTo>
                    <a:pt x="416290" y="225595"/>
                  </a:moveTo>
                  <a:cubicBezTo>
                    <a:pt x="347615" y="83196"/>
                    <a:pt x="199120" y="-8434"/>
                    <a:pt x="51959" y="615"/>
                  </a:cubicBezTo>
                  <a:cubicBezTo>
                    <a:pt x="31289" y="1853"/>
                    <a:pt x="6239" y="8901"/>
                    <a:pt x="904" y="30809"/>
                  </a:cubicBezTo>
                  <a:cubicBezTo>
                    <a:pt x="-4430" y="52716"/>
                    <a:pt x="14811" y="72814"/>
                    <a:pt x="32909" y="84435"/>
                  </a:cubicBezTo>
                  <a:cubicBezTo>
                    <a:pt x="144160" y="155110"/>
                    <a:pt x="294179" y="141585"/>
                    <a:pt x="390191" y="23483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06373571-3A6C-56AE-9B66-1EB44692B195}"/>
                </a:ext>
              </a:extLst>
            </p:cNvPr>
            <p:cNvSpPr/>
            <p:nvPr/>
          </p:nvSpPr>
          <p:spPr>
            <a:xfrm>
              <a:off x="6844285" y="3393218"/>
              <a:ext cx="432147" cy="172275"/>
            </a:xfrm>
            <a:custGeom>
              <a:avLst/>
              <a:gdLst>
                <a:gd name="connsiteX0" fmla="*/ 419384 w 432147"/>
                <a:gd name="connsiteY0" fmla="*/ 42259 h 172275"/>
                <a:gd name="connsiteX1" fmla="*/ 29526 w 432147"/>
                <a:gd name="connsiteY1" fmla="*/ 85217 h 172275"/>
                <a:gd name="connsiteX2" fmla="*/ 2951 w 432147"/>
                <a:gd name="connsiteY2" fmla="*/ 150749 h 172275"/>
                <a:gd name="connsiteX3" fmla="*/ 36289 w 432147"/>
                <a:gd name="connsiteY3" fmla="*/ 172275 h 172275"/>
                <a:gd name="connsiteX4" fmla="*/ 76103 w 432147"/>
                <a:gd name="connsiteY4" fmla="*/ 164655 h 172275"/>
                <a:gd name="connsiteX5" fmla="*/ 432148 w 432147"/>
                <a:gd name="connsiteY5" fmla="*/ 47974 h 17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2147" h="172275">
                  <a:moveTo>
                    <a:pt x="419384" y="42259"/>
                  </a:moveTo>
                  <a:cubicBezTo>
                    <a:pt x="293382" y="-27099"/>
                    <a:pt x="137404" y="-9912"/>
                    <a:pt x="29526" y="85217"/>
                  </a:cubicBezTo>
                  <a:cubicBezTo>
                    <a:pt x="11143" y="101504"/>
                    <a:pt x="-7336" y="127412"/>
                    <a:pt x="2951" y="150749"/>
                  </a:cubicBezTo>
                  <a:cubicBezTo>
                    <a:pt x="9271" y="163499"/>
                    <a:pt x="22068" y="171762"/>
                    <a:pt x="36289" y="172275"/>
                  </a:cubicBezTo>
                  <a:cubicBezTo>
                    <a:pt x="49920" y="172246"/>
                    <a:pt x="63425" y="169661"/>
                    <a:pt x="76103" y="164655"/>
                  </a:cubicBezTo>
                  <a:lnTo>
                    <a:pt x="432148" y="47974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D9F96F0-A3DF-7CCD-8259-6CA2F3FA104B}"/>
                </a:ext>
              </a:extLst>
            </p:cNvPr>
            <p:cNvSpPr/>
            <p:nvPr/>
          </p:nvSpPr>
          <p:spPr>
            <a:xfrm>
              <a:off x="7081046" y="4442200"/>
              <a:ext cx="510780" cy="352639"/>
            </a:xfrm>
            <a:custGeom>
              <a:avLst/>
              <a:gdLst>
                <a:gd name="connsiteX0" fmla="*/ 11554 w 510780"/>
                <a:gd name="connsiteY0" fmla="*/ 350208 h 352639"/>
                <a:gd name="connsiteX1" fmla="*/ 189481 w 510780"/>
                <a:gd name="connsiteY1" fmla="*/ 181997 h 352639"/>
                <a:gd name="connsiteX2" fmla="*/ 394840 w 510780"/>
                <a:gd name="connsiteY2" fmla="*/ 56267 h 352639"/>
                <a:gd name="connsiteX3" fmla="*/ 505520 w 510780"/>
                <a:gd name="connsiteY3" fmla="*/ 14071 h 352639"/>
                <a:gd name="connsiteX4" fmla="*/ 510521 w 510780"/>
                <a:gd name="connsiteY4" fmla="*/ 5260 h 352639"/>
                <a:gd name="connsiteX5" fmla="*/ 501710 w 510780"/>
                <a:gd name="connsiteY5" fmla="*/ 260 h 352639"/>
                <a:gd name="connsiteX6" fmla="*/ 299114 w 510780"/>
                <a:gd name="connsiteY6" fmla="*/ 91700 h 352639"/>
                <a:gd name="connsiteX7" fmla="*/ 96993 w 510780"/>
                <a:gd name="connsiteY7" fmla="*/ 240290 h 352639"/>
                <a:gd name="connsiteX8" fmla="*/ 1743 w 510780"/>
                <a:gd name="connsiteY8" fmla="*/ 340112 h 352639"/>
                <a:gd name="connsiteX9" fmla="*/ 11840 w 510780"/>
                <a:gd name="connsiteY9" fmla="*/ 350208 h 35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0780" h="352639">
                  <a:moveTo>
                    <a:pt x="11554" y="350208"/>
                  </a:moveTo>
                  <a:cubicBezTo>
                    <a:pt x="64085" y="287377"/>
                    <a:pt x="123801" y="230921"/>
                    <a:pt x="189481" y="181997"/>
                  </a:cubicBezTo>
                  <a:cubicBezTo>
                    <a:pt x="253454" y="133175"/>
                    <a:pt x="322267" y="91044"/>
                    <a:pt x="394840" y="56267"/>
                  </a:cubicBezTo>
                  <a:cubicBezTo>
                    <a:pt x="430504" y="39168"/>
                    <a:pt x="467525" y="25055"/>
                    <a:pt x="505520" y="14071"/>
                  </a:cubicBezTo>
                  <a:cubicBezTo>
                    <a:pt x="509334" y="13019"/>
                    <a:pt x="511573" y="9074"/>
                    <a:pt x="510521" y="5260"/>
                  </a:cubicBezTo>
                  <a:cubicBezTo>
                    <a:pt x="509469" y="1446"/>
                    <a:pt x="505524" y="-792"/>
                    <a:pt x="501710" y="260"/>
                  </a:cubicBezTo>
                  <a:cubicBezTo>
                    <a:pt x="430509" y="21852"/>
                    <a:pt x="362408" y="52588"/>
                    <a:pt x="299114" y="91700"/>
                  </a:cubicBezTo>
                  <a:cubicBezTo>
                    <a:pt x="226866" y="134233"/>
                    <a:pt x="159142" y="184020"/>
                    <a:pt x="96993" y="240290"/>
                  </a:cubicBezTo>
                  <a:cubicBezTo>
                    <a:pt x="62879" y="271224"/>
                    <a:pt x="31045" y="304585"/>
                    <a:pt x="1743" y="340112"/>
                  </a:cubicBezTo>
                  <a:cubicBezTo>
                    <a:pt x="-4067" y="347160"/>
                    <a:pt x="6029" y="357352"/>
                    <a:pt x="11840" y="3502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3EA5244F-A249-886B-4FCF-BCB10FACE56E}"/>
                </a:ext>
              </a:extLst>
            </p:cNvPr>
            <p:cNvSpPr/>
            <p:nvPr/>
          </p:nvSpPr>
          <p:spPr>
            <a:xfrm>
              <a:off x="7315200" y="4256168"/>
              <a:ext cx="179179" cy="322403"/>
            </a:xfrm>
            <a:custGeom>
              <a:avLst/>
              <a:gdLst>
                <a:gd name="connsiteX0" fmla="*/ 0 w 179179"/>
                <a:gd name="connsiteY0" fmla="*/ 322404 h 322403"/>
                <a:gd name="connsiteX1" fmla="*/ 115253 w 179179"/>
                <a:gd name="connsiteY1" fmla="*/ 31796 h 322403"/>
                <a:gd name="connsiteX2" fmla="*/ 140494 w 179179"/>
                <a:gd name="connsiteY2" fmla="*/ 4078 h 322403"/>
                <a:gd name="connsiteX3" fmla="*/ 173736 w 179179"/>
                <a:gd name="connsiteY3" fmla="*/ 8460 h 322403"/>
                <a:gd name="connsiteX4" fmla="*/ 172974 w 179179"/>
                <a:gd name="connsiteY4" fmla="*/ 53608 h 322403"/>
                <a:gd name="connsiteX5" fmla="*/ 0 w 179179"/>
                <a:gd name="connsiteY5" fmla="*/ 322404 h 32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179" h="322403">
                  <a:moveTo>
                    <a:pt x="0" y="322404"/>
                  </a:moveTo>
                  <a:cubicBezTo>
                    <a:pt x="18574" y="218795"/>
                    <a:pt x="57766" y="119972"/>
                    <a:pt x="115253" y="31796"/>
                  </a:cubicBezTo>
                  <a:cubicBezTo>
                    <a:pt x="121347" y="20684"/>
                    <a:pt x="129999" y="11183"/>
                    <a:pt x="140494" y="4078"/>
                  </a:cubicBezTo>
                  <a:cubicBezTo>
                    <a:pt x="151171" y="-2714"/>
                    <a:pt x="165183" y="-867"/>
                    <a:pt x="173736" y="8460"/>
                  </a:cubicBezTo>
                  <a:cubicBezTo>
                    <a:pt x="183261" y="20557"/>
                    <a:pt x="178498" y="38940"/>
                    <a:pt x="172974" y="53608"/>
                  </a:cubicBezTo>
                  <a:cubicBezTo>
                    <a:pt x="135731" y="151144"/>
                    <a:pt x="72676" y="252681"/>
                    <a:pt x="0" y="322404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2BC50AE-3120-33A7-DDA0-B47BE6784CE1}"/>
                </a:ext>
              </a:extLst>
            </p:cNvPr>
            <p:cNvSpPr/>
            <p:nvPr/>
          </p:nvSpPr>
          <p:spPr>
            <a:xfrm>
              <a:off x="7465218" y="4415209"/>
              <a:ext cx="459156" cy="143982"/>
            </a:xfrm>
            <a:custGeom>
              <a:avLst/>
              <a:gdLst>
                <a:gd name="connsiteX0" fmla="*/ 427006 w 459156"/>
                <a:gd name="connsiteY0" fmla="*/ 60779 h 143982"/>
                <a:gd name="connsiteX1" fmla="*/ 0 w 459156"/>
                <a:gd name="connsiteY1" fmla="*/ 70304 h 143982"/>
                <a:gd name="connsiteX2" fmla="*/ 19050 w 459156"/>
                <a:gd name="connsiteY2" fmla="*/ 79829 h 143982"/>
                <a:gd name="connsiteX3" fmla="*/ 406337 w 459156"/>
                <a:gd name="connsiteY3" fmla="*/ 143932 h 143982"/>
                <a:gd name="connsiteX4" fmla="*/ 458248 w 459156"/>
                <a:gd name="connsiteY4" fmla="*/ 114404 h 143982"/>
                <a:gd name="connsiteX5" fmla="*/ 427006 w 459156"/>
                <a:gd name="connsiteY5" fmla="*/ 60779 h 14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156" h="143982">
                  <a:moveTo>
                    <a:pt x="427006" y="60779"/>
                  </a:moveTo>
                  <a:cubicBezTo>
                    <a:pt x="302705" y="-25899"/>
                    <a:pt x="123730" y="-17326"/>
                    <a:pt x="0" y="70304"/>
                  </a:cubicBezTo>
                  <a:lnTo>
                    <a:pt x="19050" y="79829"/>
                  </a:lnTo>
                  <a:cubicBezTo>
                    <a:pt x="144685" y="49634"/>
                    <a:pt x="277654" y="146504"/>
                    <a:pt x="406337" y="143932"/>
                  </a:cubicBezTo>
                  <a:cubicBezTo>
                    <a:pt x="427291" y="143932"/>
                    <a:pt x="452914" y="136598"/>
                    <a:pt x="458248" y="114404"/>
                  </a:cubicBezTo>
                  <a:cubicBezTo>
                    <a:pt x="463582" y="92211"/>
                    <a:pt x="444437" y="72971"/>
                    <a:pt x="427006" y="607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D432FB4-EB7C-1A20-C242-36552FFD72DD}"/>
                </a:ext>
              </a:extLst>
            </p:cNvPr>
            <p:cNvSpPr/>
            <p:nvPr/>
          </p:nvSpPr>
          <p:spPr>
            <a:xfrm>
              <a:off x="7315104" y="4568285"/>
              <a:ext cx="337718" cy="323377"/>
            </a:xfrm>
            <a:custGeom>
              <a:avLst/>
              <a:gdLst>
                <a:gd name="connsiteX0" fmla="*/ 9620 w 337718"/>
                <a:gd name="connsiteY0" fmla="*/ 0 h 323377"/>
                <a:gd name="connsiteX1" fmla="*/ 330232 w 337718"/>
                <a:gd name="connsiteY1" fmla="*/ 245936 h 323377"/>
                <a:gd name="connsiteX2" fmla="*/ 324041 w 337718"/>
                <a:gd name="connsiteY2" fmla="*/ 317278 h 323377"/>
                <a:gd name="connsiteX3" fmla="*/ 285274 w 337718"/>
                <a:gd name="connsiteY3" fmla="*/ 318231 h 323377"/>
                <a:gd name="connsiteX4" fmla="*/ 254032 w 337718"/>
                <a:gd name="connsiteY4" fmla="*/ 290322 h 323377"/>
                <a:gd name="connsiteX5" fmla="*/ 0 w 337718"/>
                <a:gd name="connsiteY5" fmla="*/ 10287 h 32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718" h="323377">
                  <a:moveTo>
                    <a:pt x="9620" y="0"/>
                  </a:moveTo>
                  <a:cubicBezTo>
                    <a:pt x="147733" y="4858"/>
                    <a:pt x="279178" y="105633"/>
                    <a:pt x="330232" y="245936"/>
                  </a:cubicBezTo>
                  <a:cubicBezTo>
                    <a:pt x="338995" y="269939"/>
                    <a:pt x="343471" y="302419"/>
                    <a:pt x="324041" y="317278"/>
                  </a:cubicBezTo>
                  <a:cubicBezTo>
                    <a:pt x="312386" y="325052"/>
                    <a:pt x="297297" y="325423"/>
                    <a:pt x="285274" y="318231"/>
                  </a:cubicBezTo>
                  <a:cubicBezTo>
                    <a:pt x="273309" y="310825"/>
                    <a:pt x="262735" y="301379"/>
                    <a:pt x="254032" y="290322"/>
                  </a:cubicBezTo>
                  <a:cubicBezTo>
                    <a:pt x="168307" y="192881"/>
                    <a:pt x="86106" y="107633"/>
                    <a:pt x="0" y="1028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F6DD7C52-D9E7-37DC-A20F-F4DEA70361B1}"/>
                </a:ext>
              </a:extLst>
            </p:cNvPr>
            <p:cNvSpPr/>
            <p:nvPr/>
          </p:nvSpPr>
          <p:spPr>
            <a:xfrm>
              <a:off x="7490269" y="3995642"/>
              <a:ext cx="364606" cy="239172"/>
            </a:xfrm>
            <a:custGeom>
              <a:avLst/>
              <a:gdLst>
                <a:gd name="connsiteX0" fmla="*/ 5905 w 364606"/>
                <a:gd name="connsiteY0" fmla="*/ 9525 h 239172"/>
                <a:gd name="connsiteX1" fmla="*/ 295942 w 364606"/>
                <a:gd name="connsiteY1" fmla="*/ 218027 h 239172"/>
                <a:gd name="connsiteX2" fmla="*/ 331470 w 364606"/>
                <a:gd name="connsiteY2" fmla="*/ 239173 h 239172"/>
                <a:gd name="connsiteX3" fmla="*/ 364522 w 364606"/>
                <a:gd name="connsiteY3" fmla="*/ 194024 h 239172"/>
                <a:gd name="connsiteX4" fmla="*/ 337375 w 364606"/>
                <a:gd name="connsiteY4" fmla="*/ 138208 h 239172"/>
                <a:gd name="connsiteX5" fmla="*/ 180308 w 364606"/>
                <a:gd name="connsiteY5" fmla="*/ 38100 h 239172"/>
                <a:gd name="connsiteX6" fmla="*/ 0 w 364606"/>
                <a:gd name="connsiteY6" fmla="*/ 0 h 239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606" h="239172">
                  <a:moveTo>
                    <a:pt x="5905" y="9525"/>
                  </a:moveTo>
                  <a:cubicBezTo>
                    <a:pt x="112727" y="63704"/>
                    <a:pt x="210555" y="134031"/>
                    <a:pt x="295942" y="218027"/>
                  </a:cubicBezTo>
                  <a:cubicBezTo>
                    <a:pt x="306229" y="228124"/>
                    <a:pt x="317659" y="238982"/>
                    <a:pt x="331470" y="239173"/>
                  </a:cubicBezTo>
                  <a:cubicBezTo>
                    <a:pt x="351282" y="239173"/>
                    <a:pt x="365855" y="215646"/>
                    <a:pt x="364522" y="194024"/>
                  </a:cubicBezTo>
                  <a:cubicBezTo>
                    <a:pt x="361806" y="172955"/>
                    <a:pt x="352272" y="153353"/>
                    <a:pt x="337375" y="138208"/>
                  </a:cubicBezTo>
                  <a:cubicBezTo>
                    <a:pt x="294791" y="91539"/>
                    <a:pt x="240594" y="56995"/>
                    <a:pt x="180308" y="38100"/>
                  </a:cubicBezTo>
                  <a:cubicBezTo>
                    <a:pt x="121825" y="18193"/>
                    <a:pt x="60770" y="9525"/>
                    <a:pt x="0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>
            <a:extLst>
              <a:ext uri="{FF2B5EF4-FFF2-40B4-BE49-F238E27FC236}">
                <a16:creationId xmlns:a16="http://schemas.microsoft.com/office/drawing/2014/main" id="{EC075BA0-9980-E124-0D5D-D1AF8158AB10}"/>
              </a:ext>
            </a:extLst>
          </p:cNvPr>
          <p:cNvSpPr/>
          <p:nvPr userDrawn="1"/>
        </p:nvSpPr>
        <p:spPr>
          <a:xfrm>
            <a:off x="-456171" y="-162536"/>
            <a:ext cx="2233142" cy="1789202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0A14B35-373F-F8B7-9B0B-3E841AB3A130}"/>
              </a:ext>
            </a:extLst>
          </p:cNvPr>
          <p:cNvSpPr/>
          <p:nvPr userDrawn="1"/>
        </p:nvSpPr>
        <p:spPr>
          <a:xfrm>
            <a:off x="7649035" y="-43542"/>
            <a:ext cx="4542965" cy="834557"/>
          </a:xfrm>
          <a:custGeom>
            <a:avLst/>
            <a:gdLst>
              <a:gd name="connsiteX0" fmla="*/ 0 w 4542965"/>
              <a:gd name="connsiteY0" fmla="*/ 0 h 834557"/>
              <a:gd name="connsiteX1" fmla="*/ 4542965 w 4542965"/>
              <a:gd name="connsiteY1" fmla="*/ 0 h 834557"/>
              <a:gd name="connsiteX2" fmla="*/ 4469522 w 4542965"/>
              <a:gd name="connsiteY2" fmla="*/ 74467 h 834557"/>
              <a:gd name="connsiteX3" fmla="*/ 3730932 w 4542965"/>
              <a:gd name="connsiteY3" fmla="*/ 502466 h 834557"/>
              <a:gd name="connsiteX4" fmla="*/ 2303864 w 4542965"/>
              <a:gd name="connsiteY4" fmla="*/ 832577 h 834557"/>
              <a:gd name="connsiteX5" fmla="*/ 925221 w 4542965"/>
              <a:gd name="connsiteY5" fmla="*/ 423465 h 834557"/>
              <a:gd name="connsiteX6" fmla="*/ 39174 w 4542965"/>
              <a:gd name="connsiteY6" fmla="*/ 26573 h 834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2965" h="834557">
                <a:moveTo>
                  <a:pt x="0" y="0"/>
                </a:moveTo>
                <a:lnTo>
                  <a:pt x="4542965" y="0"/>
                </a:lnTo>
                <a:lnTo>
                  <a:pt x="4469522" y="74467"/>
                </a:lnTo>
                <a:cubicBezTo>
                  <a:pt x="4289714" y="233987"/>
                  <a:pt x="4017555" y="378146"/>
                  <a:pt x="3730932" y="502466"/>
                </a:cubicBezTo>
                <a:cubicBezTo>
                  <a:pt x="3269486" y="702790"/>
                  <a:pt x="2765311" y="853739"/>
                  <a:pt x="2303864" y="832577"/>
                </a:cubicBezTo>
                <a:cubicBezTo>
                  <a:pt x="1842417" y="812827"/>
                  <a:pt x="1420849" y="623789"/>
                  <a:pt x="925221" y="423465"/>
                </a:cubicBezTo>
                <a:cubicBezTo>
                  <a:pt x="615454" y="298263"/>
                  <a:pt x="276757" y="169754"/>
                  <a:pt x="39174" y="26573"/>
                </a:cubicBez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C785410-4515-E201-625D-51DC0A098A37}"/>
              </a:ext>
            </a:extLst>
          </p:cNvPr>
          <p:cNvSpPr/>
          <p:nvPr userDrawn="1"/>
        </p:nvSpPr>
        <p:spPr>
          <a:xfrm rot="1500958">
            <a:off x="-317944" y="5496759"/>
            <a:ext cx="3945004" cy="2028346"/>
          </a:xfrm>
          <a:custGeom>
            <a:avLst/>
            <a:gdLst>
              <a:gd name="connsiteX0" fmla="*/ 0 w 3945004"/>
              <a:gd name="connsiteY0" fmla="*/ 699885 h 2028346"/>
              <a:gd name="connsiteX1" fmla="*/ 8181 w 3945004"/>
              <a:gd name="connsiteY1" fmla="*/ 702714 h 2028346"/>
              <a:gd name="connsiteX2" fmla="*/ 806767 w 3945004"/>
              <a:gd name="connsiteY2" fmla="*/ 712947 h 2028346"/>
              <a:gd name="connsiteX3" fmla="*/ 1719438 w 3945004"/>
              <a:gd name="connsiteY3" fmla="*/ 1095050 h 2028346"/>
              <a:gd name="connsiteX4" fmla="*/ 2632108 w 3945004"/>
              <a:gd name="connsiteY4" fmla="*/ 118851 h 2028346"/>
              <a:gd name="connsiteX5" fmla="*/ 3544779 w 3945004"/>
              <a:gd name="connsiteY5" fmla="*/ 223538 h 2028346"/>
              <a:gd name="connsiteX6" fmla="*/ 3772946 w 3945004"/>
              <a:gd name="connsiteY6" fmla="*/ 365232 h 2028346"/>
              <a:gd name="connsiteX7" fmla="*/ 3945004 w 3945004"/>
              <a:gd name="connsiteY7" fmla="*/ 476707 h 2028346"/>
              <a:gd name="connsiteX8" fmla="*/ 619923 w 3945004"/>
              <a:gd name="connsiteY8" fmla="*/ 2028346 h 202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45004" h="2028346">
                <a:moveTo>
                  <a:pt x="0" y="699885"/>
                </a:moveTo>
                <a:lnTo>
                  <a:pt x="8181" y="702714"/>
                </a:lnTo>
                <a:cubicBezTo>
                  <a:pt x="274376" y="777926"/>
                  <a:pt x="540572" y="628216"/>
                  <a:pt x="806767" y="712947"/>
                </a:cubicBezTo>
                <a:cubicBezTo>
                  <a:pt x="1110991" y="807162"/>
                  <a:pt x="1415214" y="1210207"/>
                  <a:pt x="1719438" y="1095050"/>
                </a:cubicBezTo>
                <a:cubicBezTo>
                  <a:pt x="2023662" y="982513"/>
                  <a:pt x="2327885" y="354396"/>
                  <a:pt x="2632108" y="118851"/>
                </a:cubicBezTo>
                <a:cubicBezTo>
                  <a:pt x="2936332" y="-116693"/>
                  <a:pt x="3240555" y="40337"/>
                  <a:pt x="3544779" y="223538"/>
                </a:cubicBezTo>
                <a:cubicBezTo>
                  <a:pt x="3620835" y="269338"/>
                  <a:pt x="3696891" y="316774"/>
                  <a:pt x="3772946" y="365232"/>
                </a:cubicBezTo>
                <a:lnTo>
                  <a:pt x="3945004" y="476707"/>
                </a:lnTo>
                <a:lnTo>
                  <a:pt x="619923" y="2028346"/>
                </a:lnTo>
                <a:close/>
              </a:path>
            </a:pathLst>
          </a:custGeom>
          <a:solidFill>
            <a:schemeClr val="accent2"/>
          </a:solidFill>
          <a:ln w="9525" cap="rnd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B1296E6-6499-9FD3-F383-33C2250AF46C}"/>
              </a:ext>
            </a:extLst>
          </p:cNvPr>
          <p:cNvSpPr/>
          <p:nvPr userDrawn="1"/>
        </p:nvSpPr>
        <p:spPr>
          <a:xfrm rot="20505893" flipH="1">
            <a:off x="8690921" y="5923029"/>
            <a:ext cx="3653996" cy="1445107"/>
          </a:xfrm>
          <a:custGeom>
            <a:avLst/>
            <a:gdLst>
              <a:gd name="connsiteX0" fmla="*/ 0 w 3653996"/>
              <a:gd name="connsiteY0" fmla="*/ 527084 h 1445107"/>
              <a:gd name="connsiteX1" fmla="*/ 291400 w 3653996"/>
              <a:gd name="connsiteY1" fmla="*/ 1411555 h 1445107"/>
              <a:gd name="connsiteX2" fmla="*/ 312702 w 3653996"/>
              <a:gd name="connsiteY2" fmla="*/ 1445107 h 1445107"/>
              <a:gd name="connsiteX3" fmla="*/ 3653996 w 3653996"/>
              <a:gd name="connsiteY3" fmla="*/ 344276 h 1445107"/>
              <a:gd name="connsiteX4" fmla="*/ 3494751 w 3653996"/>
              <a:gd name="connsiteY4" fmla="*/ 268444 h 1445107"/>
              <a:gd name="connsiteX5" fmla="*/ 3266584 w 3653996"/>
              <a:gd name="connsiteY5" fmla="*/ 164299 h 1445107"/>
              <a:gd name="connsiteX6" fmla="*/ 2353913 w 3653996"/>
              <a:gd name="connsiteY6" fmla="*/ 87355 h 1445107"/>
              <a:gd name="connsiteX7" fmla="*/ 1441243 w 3653996"/>
              <a:gd name="connsiteY7" fmla="*/ 804857 h 1445107"/>
              <a:gd name="connsiteX8" fmla="*/ 528572 w 3653996"/>
              <a:gd name="connsiteY8" fmla="*/ 524013 h 1445107"/>
              <a:gd name="connsiteX9" fmla="*/ 129278 w 3653996"/>
              <a:gd name="connsiteY9" fmla="*/ 517628 h 1445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53996" h="1445107">
                <a:moveTo>
                  <a:pt x="0" y="527084"/>
                </a:moveTo>
                <a:lnTo>
                  <a:pt x="291400" y="1411555"/>
                </a:lnTo>
                <a:lnTo>
                  <a:pt x="312702" y="1445107"/>
                </a:lnTo>
                <a:lnTo>
                  <a:pt x="3653996" y="344276"/>
                </a:lnTo>
                <a:lnTo>
                  <a:pt x="3494751" y="268444"/>
                </a:lnTo>
                <a:cubicBezTo>
                  <a:pt x="3418696" y="232827"/>
                  <a:pt x="3342640" y="197962"/>
                  <a:pt x="3266584" y="164299"/>
                </a:cubicBezTo>
                <a:cubicBezTo>
                  <a:pt x="2962360" y="29648"/>
                  <a:pt x="2658137" y="-85769"/>
                  <a:pt x="2353913" y="87355"/>
                </a:cubicBezTo>
                <a:cubicBezTo>
                  <a:pt x="2049690" y="260479"/>
                  <a:pt x="1745467" y="722143"/>
                  <a:pt x="1441243" y="804857"/>
                </a:cubicBezTo>
                <a:cubicBezTo>
                  <a:pt x="1137019" y="889497"/>
                  <a:pt x="832796" y="593260"/>
                  <a:pt x="528572" y="524013"/>
                </a:cubicBezTo>
                <a:cubicBezTo>
                  <a:pt x="395474" y="492875"/>
                  <a:pt x="262377" y="504814"/>
                  <a:pt x="129278" y="517628"/>
                </a:cubicBezTo>
                <a:close/>
              </a:path>
            </a:pathLst>
          </a:custGeom>
          <a:solidFill>
            <a:schemeClr val="accent2"/>
          </a:solidFill>
          <a:ln w="9525" cap="rnd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4E718C8-661C-4EB3-3915-21DD1FD77BBA}"/>
              </a:ext>
            </a:extLst>
          </p:cNvPr>
          <p:cNvGrpSpPr/>
          <p:nvPr userDrawn="1"/>
        </p:nvGrpSpPr>
        <p:grpSpPr>
          <a:xfrm>
            <a:off x="254453" y="560881"/>
            <a:ext cx="540205" cy="547352"/>
            <a:chOff x="7499433" y="4923197"/>
            <a:chExt cx="540205" cy="547352"/>
          </a:xfrm>
          <a:solidFill>
            <a:schemeClr val="accent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8B8AF58-6ED1-8BEA-0AC4-75ABC10FAE29}"/>
                </a:ext>
              </a:extLst>
            </p:cNvPr>
            <p:cNvSpPr/>
            <p:nvPr/>
          </p:nvSpPr>
          <p:spPr>
            <a:xfrm>
              <a:off x="7709841" y="5075440"/>
              <a:ext cx="60293" cy="2381"/>
            </a:xfrm>
            <a:custGeom>
              <a:avLst/>
              <a:gdLst>
                <a:gd name="connsiteX0" fmla="*/ 0 w 60293"/>
                <a:gd name="connsiteY0" fmla="*/ 0 h 2381"/>
                <a:gd name="connsiteX1" fmla="*/ 60293 w 60293"/>
                <a:gd name="connsiteY1" fmla="*/ 0 h 2381"/>
                <a:gd name="connsiteX2" fmla="*/ 60293 w 60293"/>
                <a:gd name="connsiteY2" fmla="*/ 2381 h 2381"/>
                <a:gd name="connsiteX3" fmla="*/ 0 w 60293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293" h="2381">
                  <a:moveTo>
                    <a:pt x="0" y="0"/>
                  </a:moveTo>
                  <a:lnTo>
                    <a:pt x="60293" y="0"/>
                  </a:lnTo>
                  <a:lnTo>
                    <a:pt x="60293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12D9903-0DAE-49FE-C9BE-220047E39CD7}"/>
                </a:ext>
              </a:extLst>
            </p:cNvPr>
            <p:cNvSpPr/>
            <p:nvPr/>
          </p:nvSpPr>
          <p:spPr>
            <a:xfrm>
              <a:off x="7606449" y="5142771"/>
              <a:ext cx="145197" cy="327778"/>
            </a:xfrm>
            <a:custGeom>
              <a:avLst/>
              <a:gdLst>
                <a:gd name="connsiteX0" fmla="*/ 14619 w 145197"/>
                <a:gd name="connsiteY0" fmla="*/ 320812 h 327778"/>
                <a:gd name="connsiteX1" fmla="*/ 143492 w 145197"/>
                <a:gd name="connsiteY1" fmla="*/ 12488 h 327778"/>
                <a:gd name="connsiteX2" fmla="*/ 133396 w 145197"/>
                <a:gd name="connsiteY2" fmla="*/ 2392 h 327778"/>
                <a:gd name="connsiteX3" fmla="*/ 46 w 145197"/>
                <a:gd name="connsiteY3" fmla="*/ 320812 h 327778"/>
                <a:gd name="connsiteX4" fmla="*/ 14333 w 145197"/>
                <a:gd name="connsiteY4" fmla="*/ 320812 h 32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197" h="327778">
                  <a:moveTo>
                    <a:pt x="14619" y="320812"/>
                  </a:moveTo>
                  <a:cubicBezTo>
                    <a:pt x="26996" y="207773"/>
                    <a:pt x="71745" y="100711"/>
                    <a:pt x="143492" y="12488"/>
                  </a:cubicBezTo>
                  <a:cubicBezTo>
                    <a:pt x="149207" y="5439"/>
                    <a:pt x="139206" y="-4657"/>
                    <a:pt x="133396" y="2392"/>
                  </a:cubicBezTo>
                  <a:cubicBezTo>
                    <a:pt x="59066" y="93389"/>
                    <a:pt x="12742" y="204003"/>
                    <a:pt x="46" y="320812"/>
                  </a:cubicBezTo>
                  <a:cubicBezTo>
                    <a:pt x="-907" y="330337"/>
                    <a:pt x="13381" y="329861"/>
                    <a:pt x="14333" y="3208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4CBC2D8-B47C-8D7D-2A31-E9CEF02BFC36}"/>
                </a:ext>
              </a:extLst>
            </p:cNvPr>
            <p:cNvSpPr/>
            <p:nvPr/>
          </p:nvSpPr>
          <p:spPr>
            <a:xfrm>
              <a:off x="7727366" y="5161736"/>
              <a:ext cx="282504" cy="80884"/>
            </a:xfrm>
            <a:custGeom>
              <a:avLst/>
              <a:gdLst>
                <a:gd name="connsiteX0" fmla="*/ 0 w 282504"/>
                <a:gd name="connsiteY0" fmla="*/ 286 h 80884"/>
                <a:gd name="connsiteX1" fmla="*/ 131541 w 282504"/>
                <a:gd name="connsiteY1" fmla="*/ 71819 h 80884"/>
                <a:gd name="connsiteX2" fmla="*/ 275939 w 282504"/>
                <a:gd name="connsiteY2" fmla="*/ 56388 h 80884"/>
                <a:gd name="connsiteX3" fmla="*/ 282226 w 282504"/>
                <a:gd name="connsiteY3" fmla="*/ 49244 h 80884"/>
                <a:gd name="connsiteX4" fmla="*/ 278606 w 282504"/>
                <a:gd name="connsiteY4" fmla="*/ 38576 h 80884"/>
                <a:gd name="connsiteX5" fmla="*/ 267938 w 282504"/>
                <a:gd name="connsiteY5" fmla="*/ 33528 h 80884"/>
                <a:gd name="connsiteX6" fmla="*/ 220313 w 282504"/>
                <a:gd name="connsiteY6" fmla="*/ 24003 h 80884"/>
                <a:gd name="connsiteX7" fmla="*/ 476 w 282504"/>
                <a:gd name="connsiteY7" fmla="*/ 0 h 8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2504" h="80884">
                  <a:moveTo>
                    <a:pt x="0" y="286"/>
                  </a:moveTo>
                  <a:cubicBezTo>
                    <a:pt x="41339" y="28861"/>
                    <a:pt x="83629" y="57436"/>
                    <a:pt x="131541" y="71819"/>
                  </a:cubicBezTo>
                  <a:cubicBezTo>
                    <a:pt x="179451" y="86201"/>
                    <a:pt x="234887" y="85154"/>
                    <a:pt x="275939" y="56388"/>
                  </a:cubicBezTo>
                  <a:cubicBezTo>
                    <a:pt x="278766" y="54766"/>
                    <a:pt x="280976" y="52254"/>
                    <a:pt x="282226" y="49244"/>
                  </a:cubicBezTo>
                  <a:cubicBezTo>
                    <a:pt x="283148" y="45289"/>
                    <a:pt x="281745" y="41154"/>
                    <a:pt x="278606" y="38576"/>
                  </a:cubicBezTo>
                  <a:cubicBezTo>
                    <a:pt x="275440" y="36170"/>
                    <a:pt x="271807" y="34450"/>
                    <a:pt x="267938" y="33528"/>
                  </a:cubicBezTo>
                  <a:cubicBezTo>
                    <a:pt x="252340" y="29097"/>
                    <a:pt x="236416" y="25912"/>
                    <a:pt x="220313" y="24003"/>
                  </a:cubicBezTo>
                  <a:cubicBezTo>
                    <a:pt x="154210" y="15335"/>
                    <a:pt x="67056" y="2572"/>
                    <a:pt x="476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68B63AA-FE87-BE7D-858B-43BEAF89190B}"/>
                </a:ext>
              </a:extLst>
            </p:cNvPr>
            <p:cNvSpPr/>
            <p:nvPr/>
          </p:nvSpPr>
          <p:spPr>
            <a:xfrm>
              <a:off x="7730129" y="5046408"/>
              <a:ext cx="309509" cy="120662"/>
            </a:xfrm>
            <a:custGeom>
              <a:avLst/>
              <a:gdLst>
                <a:gd name="connsiteX0" fmla="*/ 303086 w 309509"/>
                <a:gd name="connsiteY0" fmla="*/ 17031 h 120662"/>
                <a:gd name="connsiteX1" fmla="*/ 273082 w 309509"/>
                <a:gd name="connsiteY1" fmla="*/ 743 h 120662"/>
                <a:gd name="connsiteX2" fmla="*/ 200787 w 309509"/>
                <a:gd name="connsiteY2" fmla="*/ 19793 h 120662"/>
                <a:gd name="connsiteX3" fmla="*/ 9525 w 309509"/>
                <a:gd name="connsiteY3" fmla="*/ 114471 h 120662"/>
                <a:gd name="connsiteX4" fmla="*/ 0 w 309509"/>
                <a:gd name="connsiteY4" fmla="*/ 120663 h 120662"/>
                <a:gd name="connsiteX5" fmla="*/ 115919 w 309509"/>
                <a:gd name="connsiteY5" fmla="*/ 109137 h 120662"/>
                <a:gd name="connsiteX6" fmla="*/ 285464 w 309509"/>
                <a:gd name="connsiteY6" fmla="*/ 66751 h 120662"/>
                <a:gd name="connsiteX7" fmla="*/ 306038 w 309509"/>
                <a:gd name="connsiteY7" fmla="*/ 49987 h 120662"/>
                <a:gd name="connsiteX8" fmla="*/ 303086 w 309509"/>
                <a:gd name="connsiteY8" fmla="*/ 17031 h 12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9509" h="120662">
                  <a:moveTo>
                    <a:pt x="303086" y="17031"/>
                  </a:moveTo>
                  <a:cubicBezTo>
                    <a:pt x="295525" y="7977"/>
                    <a:pt x="284793" y="2151"/>
                    <a:pt x="273082" y="743"/>
                  </a:cubicBezTo>
                  <a:cubicBezTo>
                    <a:pt x="248031" y="-3067"/>
                    <a:pt x="223456" y="8458"/>
                    <a:pt x="200787" y="19793"/>
                  </a:cubicBezTo>
                  <a:lnTo>
                    <a:pt x="9525" y="114471"/>
                  </a:lnTo>
                  <a:lnTo>
                    <a:pt x="0" y="120663"/>
                  </a:lnTo>
                  <a:cubicBezTo>
                    <a:pt x="38827" y="119023"/>
                    <a:pt x="77529" y="115175"/>
                    <a:pt x="115919" y="109137"/>
                  </a:cubicBezTo>
                  <a:cubicBezTo>
                    <a:pt x="173927" y="101327"/>
                    <a:pt x="233267" y="93326"/>
                    <a:pt x="285464" y="66751"/>
                  </a:cubicBezTo>
                  <a:cubicBezTo>
                    <a:pt x="293809" y="63286"/>
                    <a:pt x="300959" y="57460"/>
                    <a:pt x="306038" y="49987"/>
                  </a:cubicBezTo>
                  <a:cubicBezTo>
                    <a:pt x="311572" y="39367"/>
                    <a:pt x="310419" y="26497"/>
                    <a:pt x="303086" y="17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69A033B-8C60-927C-7660-A8D28E17459C}"/>
                </a:ext>
              </a:extLst>
            </p:cNvPr>
            <p:cNvSpPr/>
            <p:nvPr/>
          </p:nvSpPr>
          <p:spPr>
            <a:xfrm>
              <a:off x="7735558" y="4931063"/>
              <a:ext cx="167479" cy="242294"/>
            </a:xfrm>
            <a:custGeom>
              <a:avLst/>
              <a:gdLst>
                <a:gd name="connsiteX0" fmla="*/ 155924 w 167479"/>
                <a:gd name="connsiteY0" fmla="*/ 5598 h 242294"/>
                <a:gd name="connsiteX1" fmla="*/ 113633 w 167479"/>
                <a:gd name="connsiteY1" fmla="*/ 5598 h 242294"/>
                <a:gd name="connsiteX2" fmla="*/ 22193 w 167479"/>
                <a:gd name="connsiteY2" fmla="*/ 105134 h 242294"/>
                <a:gd name="connsiteX3" fmla="*/ 0 w 167479"/>
                <a:gd name="connsiteY3" fmla="*/ 241342 h 242294"/>
                <a:gd name="connsiteX4" fmla="*/ 2096 w 167479"/>
                <a:gd name="connsiteY4" fmla="*/ 242294 h 242294"/>
                <a:gd name="connsiteX5" fmla="*/ 156400 w 167479"/>
                <a:gd name="connsiteY5" fmla="*/ 64558 h 242294"/>
                <a:gd name="connsiteX6" fmla="*/ 167259 w 167479"/>
                <a:gd name="connsiteY6" fmla="*/ 34458 h 242294"/>
                <a:gd name="connsiteX7" fmla="*/ 155924 w 167479"/>
                <a:gd name="connsiteY7" fmla="*/ 5598 h 24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79" h="242294">
                  <a:moveTo>
                    <a:pt x="155924" y="5598"/>
                  </a:moveTo>
                  <a:cubicBezTo>
                    <a:pt x="144113" y="-3356"/>
                    <a:pt x="127349" y="-212"/>
                    <a:pt x="113633" y="5598"/>
                  </a:cubicBezTo>
                  <a:cubicBezTo>
                    <a:pt x="70961" y="23409"/>
                    <a:pt x="39433" y="62176"/>
                    <a:pt x="22193" y="105134"/>
                  </a:cubicBezTo>
                  <a:cubicBezTo>
                    <a:pt x="4953" y="148092"/>
                    <a:pt x="571" y="195050"/>
                    <a:pt x="0" y="241342"/>
                  </a:cubicBezTo>
                  <a:lnTo>
                    <a:pt x="2096" y="242294"/>
                  </a:lnTo>
                  <a:cubicBezTo>
                    <a:pt x="42672" y="174857"/>
                    <a:pt x="117443" y="133042"/>
                    <a:pt x="156400" y="64558"/>
                  </a:cubicBezTo>
                  <a:cubicBezTo>
                    <a:pt x="162185" y="55443"/>
                    <a:pt x="165892" y="45167"/>
                    <a:pt x="167259" y="34458"/>
                  </a:cubicBezTo>
                  <a:cubicBezTo>
                    <a:pt x="168525" y="23551"/>
                    <a:pt x="164275" y="12729"/>
                    <a:pt x="155924" y="55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D883826-914E-88EC-9D5F-752D42EDDD70}"/>
                </a:ext>
              </a:extLst>
            </p:cNvPr>
            <p:cNvSpPr/>
            <p:nvPr/>
          </p:nvSpPr>
          <p:spPr>
            <a:xfrm>
              <a:off x="7580457" y="5117031"/>
              <a:ext cx="159386" cy="80167"/>
            </a:xfrm>
            <a:custGeom>
              <a:avLst/>
              <a:gdLst>
                <a:gd name="connsiteX0" fmla="*/ 151671 w 159386"/>
                <a:gd name="connsiteY0" fmla="*/ 47087 h 80167"/>
                <a:gd name="connsiteX1" fmla="*/ 25561 w 159386"/>
                <a:gd name="connsiteY1" fmla="*/ 1367 h 80167"/>
                <a:gd name="connsiteX2" fmla="*/ 3177 w 159386"/>
                <a:gd name="connsiteY2" fmla="*/ 4986 h 80167"/>
                <a:gd name="connsiteX3" fmla="*/ 3748 w 159386"/>
                <a:gd name="connsiteY3" fmla="*/ 28323 h 80167"/>
                <a:gd name="connsiteX4" fmla="*/ 128717 w 159386"/>
                <a:gd name="connsiteY4" fmla="*/ 70440 h 80167"/>
                <a:gd name="connsiteX5" fmla="*/ 159387 w 159386"/>
                <a:gd name="connsiteY5" fmla="*/ 46039 h 8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386" h="80167">
                  <a:moveTo>
                    <a:pt x="151671" y="47087"/>
                  </a:moveTo>
                  <a:cubicBezTo>
                    <a:pt x="112294" y="25322"/>
                    <a:pt x="69736" y="9893"/>
                    <a:pt x="25561" y="1367"/>
                  </a:cubicBezTo>
                  <a:cubicBezTo>
                    <a:pt x="17972" y="-1339"/>
                    <a:pt x="9526" y="27"/>
                    <a:pt x="3177" y="4986"/>
                  </a:cubicBezTo>
                  <a:cubicBezTo>
                    <a:pt x="-1258" y="12195"/>
                    <a:pt x="-1034" y="21339"/>
                    <a:pt x="3748" y="28323"/>
                  </a:cubicBezTo>
                  <a:cubicBezTo>
                    <a:pt x="26627" y="74462"/>
                    <a:pt x="82577" y="93319"/>
                    <a:pt x="128717" y="70440"/>
                  </a:cubicBezTo>
                  <a:cubicBezTo>
                    <a:pt x="140553" y="64571"/>
                    <a:pt x="151008" y="56254"/>
                    <a:pt x="159387" y="46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1BE43A2-BBB0-C7EE-CF1D-E630281B0A95}"/>
                </a:ext>
              </a:extLst>
            </p:cNvPr>
            <p:cNvSpPr/>
            <p:nvPr/>
          </p:nvSpPr>
          <p:spPr>
            <a:xfrm>
              <a:off x="7623119" y="4923197"/>
              <a:ext cx="126726" cy="257589"/>
            </a:xfrm>
            <a:custGeom>
              <a:avLst/>
              <a:gdLst>
                <a:gd name="connsiteX0" fmla="*/ 125107 w 126726"/>
                <a:gd name="connsiteY0" fmla="*/ 249684 h 257589"/>
                <a:gd name="connsiteX1" fmla="*/ 95484 w 126726"/>
                <a:gd name="connsiteY1" fmla="*/ 59184 h 257589"/>
                <a:gd name="connsiteX2" fmla="*/ 94818 w 126726"/>
                <a:gd name="connsiteY2" fmla="*/ 24989 h 257589"/>
                <a:gd name="connsiteX3" fmla="*/ 73196 w 126726"/>
                <a:gd name="connsiteY3" fmla="*/ 605 h 257589"/>
                <a:gd name="connsiteX4" fmla="*/ 53479 w 126726"/>
                <a:gd name="connsiteY4" fmla="*/ 2605 h 257589"/>
                <a:gd name="connsiteX5" fmla="*/ 3282 w 126726"/>
                <a:gd name="connsiteY5" fmla="*/ 59755 h 257589"/>
                <a:gd name="connsiteX6" fmla="*/ 10712 w 126726"/>
                <a:gd name="connsiteY6" fmla="*/ 137098 h 257589"/>
                <a:gd name="connsiteX7" fmla="*/ 56051 w 126726"/>
                <a:gd name="connsiteY7" fmla="*/ 201487 h 257589"/>
                <a:gd name="connsiteX8" fmla="*/ 126727 w 126726"/>
                <a:gd name="connsiteY8" fmla="*/ 257590 h 257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726" h="257589">
                  <a:moveTo>
                    <a:pt x="125107" y="249684"/>
                  </a:moveTo>
                  <a:cubicBezTo>
                    <a:pt x="101153" y="189186"/>
                    <a:pt x="91031" y="124098"/>
                    <a:pt x="95484" y="59184"/>
                  </a:cubicBezTo>
                  <a:cubicBezTo>
                    <a:pt x="96978" y="47817"/>
                    <a:pt x="96753" y="36289"/>
                    <a:pt x="94818" y="24989"/>
                  </a:cubicBezTo>
                  <a:cubicBezTo>
                    <a:pt x="92598" y="13525"/>
                    <a:pt x="84312" y="4180"/>
                    <a:pt x="73196" y="605"/>
                  </a:cubicBezTo>
                  <a:cubicBezTo>
                    <a:pt x="66568" y="-644"/>
                    <a:pt x="59721" y="50"/>
                    <a:pt x="53479" y="2605"/>
                  </a:cubicBezTo>
                  <a:cubicBezTo>
                    <a:pt x="28560" y="12516"/>
                    <a:pt x="9896" y="33765"/>
                    <a:pt x="3282" y="59755"/>
                  </a:cubicBezTo>
                  <a:cubicBezTo>
                    <a:pt x="-2908" y="85645"/>
                    <a:pt x="-294" y="112860"/>
                    <a:pt x="10712" y="137098"/>
                  </a:cubicBezTo>
                  <a:cubicBezTo>
                    <a:pt x="21745" y="161162"/>
                    <a:pt x="37114" y="182989"/>
                    <a:pt x="56051" y="201487"/>
                  </a:cubicBezTo>
                  <a:cubicBezTo>
                    <a:pt x="77197" y="223041"/>
                    <a:pt x="100937" y="241886"/>
                    <a:pt x="126727" y="2575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571E2D7-6075-1256-C242-24198B9A0D23}"/>
                </a:ext>
              </a:extLst>
            </p:cNvPr>
            <p:cNvSpPr/>
            <p:nvPr/>
          </p:nvSpPr>
          <p:spPr>
            <a:xfrm>
              <a:off x="7726979" y="5157831"/>
              <a:ext cx="108551" cy="127268"/>
            </a:xfrm>
            <a:custGeom>
              <a:avLst/>
              <a:gdLst>
                <a:gd name="connsiteX0" fmla="*/ 101067 w 108551"/>
                <a:gd name="connsiteY0" fmla="*/ 81820 h 127268"/>
                <a:gd name="connsiteX1" fmla="*/ 83445 w 108551"/>
                <a:gd name="connsiteY1" fmla="*/ 66675 h 127268"/>
                <a:gd name="connsiteX2" fmla="*/ 864 w 108551"/>
                <a:gd name="connsiteY2" fmla="*/ 0 h 127268"/>
                <a:gd name="connsiteX3" fmla="*/ 8293 w 108551"/>
                <a:gd name="connsiteY3" fmla="*/ 74390 h 127268"/>
                <a:gd name="connsiteX4" fmla="*/ 64777 w 108551"/>
                <a:gd name="connsiteY4" fmla="*/ 126302 h 127268"/>
                <a:gd name="connsiteX5" fmla="*/ 92494 w 108551"/>
                <a:gd name="connsiteY5" fmla="*/ 123444 h 127268"/>
                <a:gd name="connsiteX6" fmla="*/ 108496 w 108551"/>
                <a:gd name="connsiteY6" fmla="*/ 102870 h 127268"/>
                <a:gd name="connsiteX7" fmla="*/ 101067 w 108551"/>
                <a:gd name="connsiteY7" fmla="*/ 81820 h 12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551" h="127268">
                  <a:moveTo>
                    <a:pt x="101067" y="81820"/>
                  </a:moveTo>
                  <a:cubicBezTo>
                    <a:pt x="95871" y="76032"/>
                    <a:pt x="89948" y="70942"/>
                    <a:pt x="83445" y="66675"/>
                  </a:cubicBezTo>
                  <a:cubicBezTo>
                    <a:pt x="57442" y="47625"/>
                    <a:pt x="27248" y="18193"/>
                    <a:pt x="864" y="0"/>
                  </a:cubicBezTo>
                  <a:cubicBezTo>
                    <a:pt x="-1508" y="25044"/>
                    <a:pt x="1015" y="50310"/>
                    <a:pt x="8293" y="74390"/>
                  </a:cubicBezTo>
                  <a:cubicBezTo>
                    <a:pt x="16659" y="100438"/>
                    <a:pt x="38117" y="120160"/>
                    <a:pt x="64777" y="126302"/>
                  </a:cubicBezTo>
                  <a:cubicBezTo>
                    <a:pt x="74089" y="128244"/>
                    <a:pt x="83774" y="127245"/>
                    <a:pt x="92494" y="123444"/>
                  </a:cubicBezTo>
                  <a:cubicBezTo>
                    <a:pt x="100976" y="119749"/>
                    <a:pt x="107002" y="112001"/>
                    <a:pt x="108496" y="102870"/>
                  </a:cubicBezTo>
                  <a:cubicBezTo>
                    <a:pt x="108976" y="95136"/>
                    <a:pt x="106295" y="87539"/>
                    <a:pt x="101067" y="818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A2529ED-786D-E2CA-4A6D-D8FD9E0E64C3}"/>
                </a:ext>
              </a:extLst>
            </p:cNvPr>
            <p:cNvSpPr/>
            <p:nvPr/>
          </p:nvSpPr>
          <p:spPr>
            <a:xfrm>
              <a:off x="7717079" y="5139554"/>
              <a:ext cx="36957" cy="33612"/>
            </a:xfrm>
            <a:custGeom>
              <a:avLst/>
              <a:gdLst>
                <a:gd name="connsiteX0" fmla="*/ 0 w 36957"/>
                <a:gd name="connsiteY0" fmla="*/ 16467 h 33612"/>
                <a:gd name="connsiteX1" fmla="*/ 11907 w 36957"/>
                <a:gd name="connsiteY1" fmla="*/ 2466 h 33612"/>
                <a:gd name="connsiteX2" fmla="*/ 29623 w 36957"/>
                <a:gd name="connsiteY2" fmla="*/ 2466 h 33612"/>
                <a:gd name="connsiteX3" fmla="*/ 36957 w 36957"/>
                <a:gd name="connsiteY3" fmla="*/ 17039 h 33612"/>
                <a:gd name="connsiteX4" fmla="*/ 34576 w 36957"/>
                <a:gd name="connsiteY4" fmla="*/ 33612 h 33612"/>
                <a:gd name="connsiteX5" fmla="*/ 0 w 36957"/>
                <a:gd name="connsiteY5" fmla="*/ 16372 h 33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57" h="33612">
                  <a:moveTo>
                    <a:pt x="0" y="16467"/>
                  </a:moveTo>
                  <a:cubicBezTo>
                    <a:pt x="2378" y="10652"/>
                    <a:pt x="6549" y="5747"/>
                    <a:pt x="11907" y="2466"/>
                  </a:cubicBezTo>
                  <a:cubicBezTo>
                    <a:pt x="17354" y="-822"/>
                    <a:pt x="24175" y="-822"/>
                    <a:pt x="29623" y="2466"/>
                  </a:cubicBezTo>
                  <a:cubicBezTo>
                    <a:pt x="34129" y="5978"/>
                    <a:pt x="36822" y="11327"/>
                    <a:pt x="36957" y="17039"/>
                  </a:cubicBezTo>
                  <a:cubicBezTo>
                    <a:pt x="36961" y="22649"/>
                    <a:pt x="36159" y="28230"/>
                    <a:pt x="34576" y="33612"/>
                  </a:cubicBezTo>
                  <a:cubicBezTo>
                    <a:pt x="20981" y="33620"/>
                    <a:pt x="8175" y="27234"/>
                    <a:pt x="0" y="1637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072304E-86E1-9DFD-B392-AA8F070C5FE9}"/>
                </a:ext>
              </a:extLst>
            </p:cNvPr>
            <p:cNvSpPr/>
            <p:nvPr/>
          </p:nvSpPr>
          <p:spPr>
            <a:xfrm>
              <a:off x="7499433" y="5221650"/>
              <a:ext cx="162496" cy="81987"/>
            </a:xfrm>
            <a:custGeom>
              <a:avLst/>
              <a:gdLst>
                <a:gd name="connsiteX0" fmla="*/ 95250 w 162496"/>
                <a:gd name="connsiteY0" fmla="*/ 12000 h 81987"/>
                <a:gd name="connsiteX1" fmla="*/ 0 w 162496"/>
                <a:gd name="connsiteY1" fmla="*/ 5999 h 81987"/>
                <a:gd name="connsiteX2" fmla="*/ 162496 w 162496"/>
                <a:gd name="connsiteY2" fmla="*/ 80389 h 81987"/>
                <a:gd name="connsiteX3" fmla="*/ 95250 w 162496"/>
                <a:gd name="connsiteY3" fmla="*/ 12000 h 81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496" h="81987">
                  <a:moveTo>
                    <a:pt x="95250" y="12000"/>
                  </a:moveTo>
                  <a:cubicBezTo>
                    <a:pt x="65301" y="-1577"/>
                    <a:pt x="31416" y="-3712"/>
                    <a:pt x="0" y="5999"/>
                  </a:cubicBezTo>
                  <a:cubicBezTo>
                    <a:pt x="28575" y="61530"/>
                    <a:pt x="100584" y="89152"/>
                    <a:pt x="162496" y="80389"/>
                  </a:cubicBezTo>
                  <a:cubicBezTo>
                    <a:pt x="149263" y="50093"/>
                    <a:pt x="125319" y="25742"/>
                    <a:pt x="95250" y="12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9F764F8-CEAB-6854-A9E1-DC6FF647E1D8}"/>
                </a:ext>
              </a:extLst>
            </p:cNvPr>
            <p:cNvSpPr/>
            <p:nvPr/>
          </p:nvSpPr>
          <p:spPr>
            <a:xfrm>
              <a:off x="7632688" y="5330754"/>
              <a:ext cx="93440" cy="40389"/>
            </a:xfrm>
            <a:custGeom>
              <a:avLst/>
              <a:gdLst>
                <a:gd name="connsiteX0" fmla="*/ 40957 w 93440"/>
                <a:gd name="connsiteY0" fmla="*/ 3385 h 40389"/>
                <a:gd name="connsiteX1" fmla="*/ 0 w 93440"/>
                <a:gd name="connsiteY1" fmla="*/ 36246 h 40389"/>
                <a:gd name="connsiteX2" fmla="*/ 93440 w 93440"/>
                <a:gd name="connsiteY2" fmla="*/ 6528 h 40389"/>
                <a:gd name="connsiteX3" fmla="*/ 40957 w 93440"/>
                <a:gd name="connsiteY3" fmla="*/ 3385 h 4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40389">
                  <a:moveTo>
                    <a:pt x="40957" y="3385"/>
                  </a:moveTo>
                  <a:cubicBezTo>
                    <a:pt x="23756" y="8980"/>
                    <a:pt x="9190" y="20666"/>
                    <a:pt x="0" y="36246"/>
                  </a:cubicBezTo>
                  <a:cubicBezTo>
                    <a:pt x="32099" y="48248"/>
                    <a:pt x="71533" y="32912"/>
                    <a:pt x="93440" y="6528"/>
                  </a:cubicBezTo>
                  <a:cubicBezTo>
                    <a:pt x="76922" y="-917"/>
                    <a:pt x="58246" y="-2035"/>
                    <a:pt x="40957" y="3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35429"/>
            <a:ext cx="10680700" cy="59327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35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cs typeface="OPPOSans M" panose="00020600040101010101" pitchFamily="18" charset="-122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3862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alpha val="2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686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chart" Target="../charts/chart3.xml"/><Relationship Id="rId7" Type="http://schemas.openxmlformats.org/officeDocument/2006/relationships/chart" Target="../charts/chart7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Relationship Id="rId9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3F6D2C4-7D76-BD08-3A0F-F7334FB033F4}"/>
              </a:ext>
            </a:extLst>
          </p:cNvPr>
          <p:cNvSpPr txBox="1"/>
          <p:nvPr/>
        </p:nvSpPr>
        <p:spPr>
          <a:xfrm>
            <a:off x="3320698" y="2691118"/>
            <a:ext cx="5550603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solidFill>
                  <a:schemeClr val="bg1">
                    <a:lumMod val="9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Morandi</a:t>
            </a:r>
            <a:endParaRPr lang="zh-CN" altLang="en-US" sz="8800" dirty="0">
              <a:solidFill>
                <a:schemeClr val="bg1">
                  <a:lumMod val="9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104664-0170-DF9F-0C52-C6C83671B1AD}"/>
              </a:ext>
            </a:extLst>
          </p:cNvPr>
          <p:cNvSpPr txBox="1"/>
          <p:nvPr/>
        </p:nvSpPr>
        <p:spPr>
          <a:xfrm>
            <a:off x="2042659" y="1849558"/>
            <a:ext cx="81066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莫兰迪清新风格</a:t>
            </a:r>
            <a:endParaRPr lang="en-US" altLang="zh-CN" sz="60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algn="ctr"/>
            <a:r>
              <a:rPr lang="zh-CN" altLang="en-US" sz="6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工作汇报</a:t>
            </a:r>
            <a:r>
              <a:rPr lang="en-US" altLang="zh-CN" sz="6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PPT</a:t>
            </a:r>
            <a:r>
              <a:rPr lang="zh-CN" altLang="en-US" sz="6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模板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27ACC09-47F6-4044-4AFF-C8896486FE21}"/>
              </a:ext>
            </a:extLst>
          </p:cNvPr>
          <p:cNvSpPr/>
          <p:nvPr/>
        </p:nvSpPr>
        <p:spPr>
          <a:xfrm>
            <a:off x="4695372" y="4767631"/>
            <a:ext cx="2801257" cy="652145"/>
          </a:xfrm>
          <a:prstGeom prst="roundRect">
            <a:avLst>
              <a:gd name="adj" fmla="val 50000"/>
            </a:avLst>
          </a:prstGeom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汇报人：</a:t>
            </a:r>
            <a:r>
              <a:rPr lang="en-US" altLang="zh-CN" sz="200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51PPT</a:t>
            </a:r>
            <a:endParaRPr lang="zh-CN" altLang="en-US" sz="2000" dirty="0"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8794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2FF2A42-8A0E-0FAD-330F-2E7492038AEA}"/>
              </a:ext>
            </a:extLst>
          </p:cNvPr>
          <p:cNvSpPr txBox="1"/>
          <p:nvPr/>
        </p:nvSpPr>
        <p:spPr>
          <a:xfrm>
            <a:off x="4627300" y="2935041"/>
            <a:ext cx="5078313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kumimoji="1" lang="zh-CN" altLang="en-US" sz="66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工作不足之处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1CF29F0B-77B9-F6C5-B827-569CF921F701}"/>
              </a:ext>
            </a:extLst>
          </p:cNvPr>
          <p:cNvSpPr txBox="1">
            <a:spLocks/>
          </p:cNvSpPr>
          <p:nvPr/>
        </p:nvSpPr>
        <p:spPr>
          <a:xfrm>
            <a:off x="4627300" y="4108044"/>
            <a:ext cx="2143215" cy="19749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5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Deficiencies in the work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B12A28-64DC-D967-2D52-1B532F55E69A}"/>
              </a:ext>
            </a:extLst>
          </p:cNvPr>
          <p:cNvSpPr txBox="1"/>
          <p:nvPr/>
        </p:nvSpPr>
        <p:spPr>
          <a:xfrm>
            <a:off x="4627300" y="2269869"/>
            <a:ext cx="5539978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600" b="0" i="0" u="none" strike="noStrike" kern="1200" cap="none" spc="0" normalizeH="0" noProof="0" dirty="0">
                <a:ln>
                  <a:gradFill>
                    <a:gsLst>
                      <a:gs pos="0">
                        <a:schemeClr val="accent2"/>
                      </a:gs>
                      <a:gs pos="61000">
                        <a:schemeClr val="accent2">
                          <a:alpha val="0"/>
                        </a:schemeClr>
                      </a:gs>
                      <a:gs pos="60000">
                        <a:schemeClr val="accent2"/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PART THREE</a:t>
            </a:r>
            <a:endParaRPr kumimoji="1" lang="zh-CN" altLang="en-US" sz="6600" b="0" i="0" u="none" strike="noStrike" kern="1200" cap="none" spc="0" normalizeH="0" noProof="0" dirty="0">
              <a:ln>
                <a:gradFill>
                  <a:gsLst>
                    <a:gs pos="0">
                      <a:schemeClr val="accent2"/>
                    </a:gs>
                    <a:gs pos="61000">
                      <a:schemeClr val="accent2">
                        <a:alpha val="0"/>
                      </a:schemeClr>
                    </a:gs>
                    <a:gs pos="60000">
                      <a:schemeClr val="accent2"/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4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>
            <a:extLst>
              <a:ext uri="{FF2B5EF4-FFF2-40B4-BE49-F238E27FC236}">
                <a16:creationId xmlns:a16="http://schemas.microsoft.com/office/drawing/2014/main" id="{FD4616B5-1DC4-B82F-C294-DE894254D25F}"/>
              </a:ext>
            </a:extLst>
          </p:cNvPr>
          <p:cNvSpPr/>
          <p:nvPr/>
        </p:nvSpPr>
        <p:spPr>
          <a:xfrm>
            <a:off x="2235897" y="2548271"/>
            <a:ext cx="2233142" cy="1789202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35D2468-3ACC-5B3F-352B-44AC38869D06}"/>
              </a:ext>
            </a:extLst>
          </p:cNvPr>
          <p:cNvSpPr txBox="1"/>
          <p:nvPr/>
        </p:nvSpPr>
        <p:spPr>
          <a:xfrm>
            <a:off x="2815771" y="2685367"/>
            <a:ext cx="1349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n w="12700">
                  <a:solidFill>
                    <a:schemeClr val="accent1"/>
                  </a:solidFill>
                </a:ln>
                <a:noFill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03</a:t>
            </a:r>
            <a:endParaRPr lang="zh-CN" altLang="en-US" sz="7200" dirty="0">
              <a:ln w="12700">
                <a:solidFill>
                  <a:schemeClr val="accent1"/>
                </a:solidFill>
              </a:ln>
              <a:noFill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6893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187397-3C26-9D4E-F2C9-73E4BAA70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工作不足之处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8D2C0B4-76A9-FCEF-01B2-9A840886CCCA}"/>
              </a:ext>
            </a:extLst>
          </p:cNvPr>
          <p:cNvGrpSpPr/>
          <p:nvPr/>
        </p:nvGrpSpPr>
        <p:grpSpPr>
          <a:xfrm>
            <a:off x="1476221" y="1986275"/>
            <a:ext cx="1660648" cy="1721165"/>
            <a:chOff x="6617694" y="4091126"/>
            <a:chExt cx="1660648" cy="1721165"/>
          </a:xfrm>
        </p:grpSpPr>
        <p:graphicFrame>
          <p:nvGraphicFramePr>
            <p:cNvPr id="8" name="Chart 5">
              <a:extLst>
                <a:ext uri="{FF2B5EF4-FFF2-40B4-BE49-F238E27FC236}">
                  <a16:creationId xmlns:a16="http://schemas.microsoft.com/office/drawing/2014/main" id="{B4450274-9C06-6397-C88E-CE8F589D97C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81525498"/>
                </p:ext>
              </p:extLst>
            </p:nvPr>
          </p:nvGraphicFramePr>
          <p:xfrm>
            <a:off x="6617694" y="4091126"/>
            <a:ext cx="1660648" cy="17211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9" name="Chart 10">
              <a:extLst>
                <a:ext uri="{FF2B5EF4-FFF2-40B4-BE49-F238E27FC236}">
                  <a16:creationId xmlns:a16="http://schemas.microsoft.com/office/drawing/2014/main" id="{2D8C29C0-9B75-F01B-89BA-BCBECE1BAD7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39694888"/>
                </p:ext>
              </p:extLst>
            </p:nvPr>
          </p:nvGraphicFramePr>
          <p:xfrm>
            <a:off x="6829157" y="4292688"/>
            <a:ext cx="1243450" cy="12241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8523A58-F050-3336-3E5F-BA8484921D32}"/>
              </a:ext>
            </a:extLst>
          </p:cNvPr>
          <p:cNvSpPr txBox="1"/>
          <p:nvPr/>
        </p:nvSpPr>
        <p:spPr>
          <a:xfrm>
            <a:off x="1476221" y="3824507"/>
            <a:ext cx="2092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请输入小标题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087125B-7714-EAAF-B9A2-F7E43B19D2E7}"/>
              </a:ext>
            </a:extLst>
          </p:cNvPr>
          <p:cNvGrpSpPr/>
          <p:nvPr/>
        </p:nvGrpSpPr>
        <p:grpSpPr>
          <a:xfrm>
            <a:off x="4002524" y="1986275"/>
            <a:ext cx="1660648" cy="1721165"/>
            <a:chOff x="6617694" y="1707835"/>
            <a:chExt cx="1660648" cy="1721165"/>
          </a:xfrm>
        </p:grpSpPr>
        <p:graphicFrame>
          <p:nvGraphicFramePr>
            <p:cNvPr id="12" name="Chart 5">
              <a:extLst>
                <a:ext uri="{FF2B5EF4-FFF2-40B4-BE49-F238E27FC236}">
                  <a16:creationId xmlns:a16="http://schemas.microsoft.com/office/drawing/2014/main" id="{E57FEF36-CC2D-9A0E-0FFE-355242B907B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27840010"/>
                </p:ext>
              </p:extLst>
            </p:nvPr>
          </p:nvGraphicFramePr>
          <p:xfrm>
            <a:off x="6617694" y="1707835"/>
            <a:ext cx="1660648" cy="17211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3" name="Chart 10">
              <a:extLst>
                <a:ext uri="{FF2B5EF4-FFF2-40B4-BE49-F238E27FC236}">
                  <a16:creationId xmlns:a16="http://schemas.microsoft.com/office/drawing/2014/main" id="{4415B3E0-0C5B-9461-3AA5-38C333BB99C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60032052"/>
                </p:ext>
              </p:extLst>
            </p:nvPr>
          </p:nvGraphicFramePr>
          <p:xfrm>
            <a:off x="6833718" y="1909397"/>
            <a:ext cx="1243450" cy="12241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74F26DD0-7D70-F04C-27DF-4E8B1F352ECC}"/>
              </a:ext>
            </a:extLst>
          </p:cNvPr>
          <p:cNvSpPr txBox="1"/>
          <p:nvPr/>
        </p:nvSpPr>
        <p:spPr>
          <a:xfrm>
            <a:off x="4002524" y="3824507"/>
            <a:ext cx="2092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请输入小标题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3A05B3E-7A57-CC47-1860-8127195BB782}"/>
              </a:ext>
            </a:extLst>
          </p:cNvPr>
          <p:cNvGrpSpPr/>
          <p:nvPr/>
        </p:nvGrpSpPr>
        <p:grpSpPr>
          <a:xfrm>
            <a:off x="6528827" y="1986275"/>
            <a:ext cx="1660648" cy="1721165"/>
            <a:chOff x="1284916" y="1707835"/>
            <a:chExt cx="1660648" cy="1721165"/>
          </a:xfrm>
        </p:grpSpPr>
        <p:graphicFrame>
          <p:nvGraphicFramePr>
            <p:cNvPr id="14" name="Chart 5">
              <a:extLst>
                <a:ext uri="{FF2B5EF4-FFF2-40B4-BE49-F238E27FC236}">
                  <a16:creationId xmlns:a16="http://schemas.microsoft.com/office/drawing/2014/main" id="{E4DAEB50-8208-F772-20AC-978C123D901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70500224"/>
                </p:ext>
              </p:extLst>
            </p:nvPr>
          </p:nvGraphicFramePr>
          <p:xfrm>
            <a:off x="1284916" y="1707835"/>
            <a:ext cx="1660648" cy="17211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5" name="Chart 10">
              <a:extLst>
                <a:ext uri="{FF2B5EF4-FFF2-40B4-BE49-F238E27FC236}">
                  <a16:creationId xmlns:a16="http://schemas.microsoft.com/office/drawing/2014/main" id="{C0548BDC-F60C-1A09-9B8A-01EA2AA829F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11375317"/>
                </p:ext>
              </p:extLst>
            </p:nvPr>
          </p:nvGraphicFramePr>
          <p:xfrm>
            <a:off x="1500940" y="1909397"/>
            <a:ext cx="1243450" cy="12241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283A5943-8E4E-250E-CFE4-E96678DF7D89}"/>
              </a:ext>
            </a:extLst>
          </p:cNvPr>
          <p:cNvSpPr txBox="1"/>
          <p:nvPr/>
        </p:nvSpPr>
        <p:spPr>
          <a:xfrm>
            <a:off x="6528827" y="3824507"/>
            <a:ext cx="2092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请输入小标题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F40F2F3-653D-30BF-87CF-9F663FE8471A}"/>
              </a:ext>
            </a:extLst>
          </p:cNvPr>
          <p:cNvGrpSpPr/>
          <p:nvPr/>
        </p:nvGrpSpPr>
        <p:grpSpPr>
          <a:xfrm>
            <a:off x="9055130" y="1986275"/>
            <a:ext cx="1660648" cy="1721165"/>
            <a:chOff x="1284916" y="4131776"/>
            <a:chExt cx="1660648" cy="1721165"/>
          </a:xfrm>
        </p:grpSpPr>
        <p:graphicFrame>
          <p:nvGraphicFramePr>
            <p:cNvPr id="10" name="Chart 5">
              <a:extLst>
                <a:ext uri="{FF2B5EF4-FFF2-40B4-BE49-F238E27FC236}">
                  <a16:creationId xmlns:a16="http://schemas.microsoft.com/office/drawing/2014/main" id="{A1C2DF62-14CA-A58D-CA50-CE194D8E196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91478546"/>
                </p:ext>
              </p:extLst>
            </p:nvPr>
          </p:nvGraphicFramePr>
          <p:xfrm>
            <a:off x="1284916" y="4131776"/>
            <a:ext cx="1660648" cy="17211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aphicFrame>
          <p:nvGraphicFramePr>
            <p:cNvPr id="11" name="Chart 10">
              <a:extLst>
                <a:ext uri="{FF2B5EF4-FFF2-40B4-BE49-F238E27FC236}">
                  <a16:creationId xmlns:a16="http://schemas.microsoft.com/office/drawing/2014/main" id="{3250A004-4311-8308-5A31-1E20A279036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75319254"/>
                </p:ext>
              </p:extLst>
            </p:nvPr>
          </p:nvGraphicFramePr>
          <p:xfrm>
            <a:off x="1500940" y="4333338"/>
            <a:ext cx="1243450" cy="12241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6E5EA5FD-B577-C3CB-9FB5-690CCB95CE90}"/>
              </a:ext>
            </a:extLst>
          </p:cNvPr>
          <p:cNvSpPr txBox="1"/>
          <p:nvPr/>
        </p:nvSpPr>
        <p:spPr>
          <a:xfrm>
            <a:off x="9055130" y="3824507"/>
            <a:ext cx="2092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请输入小标题</a:t>
            </a:r>
          </a:p>
        </p:txBody>
      </p:sp>
      <p:sp>
        <p:nvSpPr>
          <p:cNvPr id="3" name="-15">
            <a:extLst>
              <a:ext uri="{FF2B5EF4-FFF2-40B4-BE49-F238E27FC236}">
                <a16:creationId xmlns:a16="http://schemas.microsoft.com/office/drawing/2014/main" id="{5DD6D79F-FB99-E39D-B4F6-39AED1DC64FC}"/>
              </a:ext>
            </a:extLst>
          </p:cNvPr>
          <p:cNvSpPr txBox="1"/>
          <p:nvPr/>
        </p:nvSpPr>
        <p:spPr>
          <a:xfrm>
            <a:off x="1414371" y="4341684"/>
            <a:ext cx="1784348" cy="14630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4" name="-15">
            <a:extLst>
              <a:ext uri="{FF2B5EF4-FFF2-40B4-BE49-F238E27FC236}">
                <a16:creationId xmlns:a16="http://schemas.microsoft.com/office/drawing/2014/main" id="{3F0E255E-FA3C-EF2B-E274-FF81C8A883BF}"/>
              </a:ext>
            </a:extLst>
          </p:cNvPr>
          <p:cNvSpPr txBox="1"/>
          <p:nvPr/>
        </p:nvSpPr>
        <p:spPr>
          <a:xfrm>
            <a:off x="3966921" y="4341684"/>
            <a:ext cx="1784348" cy="14630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5" name="-15">
            <a:extLst>
              <a:ext uri="{FF2B5EF4-FFF2-40B4-BE49-F238E27FC236}">
                <a16:creationId xmlns:a16="http://schemas.microsoft.com/office/drawing/2014/main" id="{8D281BF6-8AB7-762D-D8B9-AC55E15F51C6}"/>
              </a:ext>
            </a:extLst>
          </p:cNvPr>
          <p:cNvSpPr txBox="1"/>
          <p:nvPr/>
        </p:nvSpPr>
        <p:spPr>
          <a:xfrm>
            <a:off x="6519471" y="4341684"/>
            <a:ext cx="1784348" cy="14630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6" name="-15">
            <a:extLst>
              <a:ext uri="{FF2B5EF4-FFF2-40B4-BE49-F238E27FC236}">
                <a16:creationId xmlns:a16="http://schemas.microsoft.com/office/drawing/2014/main" id="{6A212C98-2829-A3F8-8791-381D969989CE}"/>
              </a:ext>
            </a:extLst>
          </p:cNvPr>
          <p:cNvSpPr txBox="1"/>
          <p:nvPr/>
        </p:nvSpPr>
        <p:spPr>
          <a:xfrm>
            <a:off x="9072022" y="4341684"/>
            <a:ext cx="1784348" cy="14630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</p:spTree>
    <p:extLst>
      <p:ext uri="{BB962C8B-B14F-4D97-AF65-F5344CB8AC3E}">
        <p14:creationId xmlns:p14="http://schemas.microsoft.com/office/powerpoint/2010/main" val="261572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454154-D4C8-2EA9-CC7F-6A3E4D309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工作不足之处</a:t>
            </a:r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475CA273-1F5D-D3E1-D043-3E6129C0AA51}"/>
              </a:ext>
            </a:extLst>
          </p:cNvPr>
          <p:cNvSpPr/>
          <p:nvPr/>
        </p:nvSpPr>
        <p:spPr>
          <a:xfrm>
            <a:off x="4861828" y="1475782"/>
            <a:ext cx="2530907" cy="2530907"/>
          </a:xfrm>
          <a:prstGeom prst="teardrop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16666" t="-113807" r="-168407"/>
            </a:stretch>
          </a:blip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>
              <a:solidFill>
                <a:srgbClr val="404040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泪滴形 3">
            <a:extLst>
              <a:ext uri="{FF2B5EF4-FFF2-40B4-BE49-F238E27FC236}">
                <a16:creationId xmlns:a16="http://schemas.microsoft.com/office/drawing/2014/main" id="{EC96B3BC-2F34-9C05-CA57-4DFC2E4BBB88}"/>
              </a:ext>
            </a:extLst>
          </p:cNvPr>
          <p:cNvSpPr/>
          <p:nvPr/>
        </p:nvSpPr>
        <p:spPr>
          <a:xfrm>
            <a:off x="8576869" y="1475782"/>
            <a:ext cx="2530907" cy="2530907"/>
          </a:xfrm>
          <a:prstGeom prst="teardrop">
            <a:avLst/>
          </a:pr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128990" t="-84245" r="-16666"/>
            </a:stretch>
          </a:blip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>
              <a:solidFill>
                <a:srgbClr val="404040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" name="泪滴形 2">
            <a:extLst>
              <a:ext uri="{FF2B5EF4-FFF2-40B4-BE49-F238E27FC236}">
                <a16:creationId xmlns:a16="http://schemas.microsoft.com/office/drawing/2014/main" id="{4E430411-D569-4CA5-4C20-CD914E32DCC2}"/>
              </a:ext>
            </a:extLst>
          </p:cNvPr>
          <p:cNvSpPr/>
          <p:nvPr/>
        </p:nvSpPr>
        <p:spPr>
          <a:xfrm>
            <a:off x="1146786" y="1475782"/>
            <a:ext cx="2530907" cy="2530907"/>
          </a:xfrm>
          <a:prstGeom prst="teardrop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45312" t="-53387" r="-171279" b="-84058"/>
            </a:stretch>
          </a:blip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>
              <a:solidFill>
                <a:srgbClr val="404040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2" name="-15">
            <a:extLst>
              <a:ext uri="{FF2B5EF4-FFF2-40B4-BE49-F238E27FC236}">
                <a16:creationId xmlns:a16="http://schemas.microsoft.com/office/drawing/2014/main" id="{204466B0-1C3F-3C2A-71E7-44370A3B1FC8}"/>
              </a:ext>
            </a:extLst>
          </p:cNvPr>
          <p:cNvSpPr txBox="1"/>
          <p:nvPr/>
        </p:nvSpPr>
        <p:spPr>
          <a:xfrm>
            <a:off x="1146786" y="4751880"/>
            <a:ext cx="2561719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512CA8E-F7E0-AD81-9D46-5F89DB595FCC}"/>
              </a:ext>
            </a:extLst>
          </p:cNvPr>
          <p:cNvSpPr txBox="1"/>
          <p:nvPr/>
        </p:nvSpPr>
        <p:spPr>
          <a:xfrm>
            <a:off x="1444459" y="4267688"/>
            <a:ext cx="195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请输入小标题</a:t>
            </a:r>
          </a:p>
        </p:txBody>
      </p:sp>
      <p:sp>
        <p:nvSpPr>
          <p:cNvPr id="14" name="g-15">
            <a:extLst>
              <a:ext uri="{FF2B5EF4-FFF2-40B4-BE49-F238E27FC236}">
                <a16:creationId xmlns:a16="http://schemas.microsoft.com/office/drawing/2014/main" id="{7272BD33-62E1-17F2-576A-8618DE2D89A6}"/>
              </a:ext>
            </a:extLst>
          </p:cNvPr>
          <p:cNvSpPr txBox="1"/>
          <p:nvPr/>
        </p:nvSpPr>
        <p:spPr>
          <a:xfrm>
            <a:off x="4861828" y="4751880"/>
            <a:ext cx="2561719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15DE49-0AB4-95A3-F979-F49D1419BC31}"/>
              </a:ext>
            </a:extLst>
          </p:cNvPr>
          <p:cNvSpPr txBox="1"/>
          <p:nvPr/>
        </p:nvSpPr>
        <p:spPr>
          <a:xfrm>
            <a:off x="5159501" y="4267688"/>
            <a:ext cx="195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请输入小标题</a:t>
            </a:r>
          </a:p>
        </p:txBody>
      </p:sp>
      <p:sp>
        <p:nvSpPr>
          <p:cNvPr id="16" name="-15">
            <a:extLst>
              <a:ext uri="{FF2B5EF4-FFF2-40B4-BE49-F238E27FC236}">
                <a16:creationId xmlns:a16="http://schemas.microsoft.com/office/drawing/2014/main" id="{6A4B6FDD-123E-F3E2-8A68-F7AFB17CF342}"/>
              </a:ext>
            </a:extLst>
          </p:cNvPr>
          <p:cNvSpPr txBox="1"/>
          <p:nvPr/>
        </p:nvSpPr>
        <p:spPr>
          <a:xfrm>
            <a:off x="8576869" y="4751880"/>
            <a:ext cx="2561719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236DC0D-351A-FA61-9CF2-92689721128B}"/>
              </a:ext>
            </a:extLst>
          </p:cNvPr>
          <p:cNvSpPr txBox="1"/>
          <p:nvPr/>
        </p:nvSpPr>
        <p:spPr>
          <a:xfrm>
            <a:off x="8874542" y="4267688"/>
            <a:ext cx="195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623699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2FF2A42-8A0E-0FAD-330F-2E7492038AEA}"/>
              </a:ext>
            </a:extLst>
          </p:cNvPr>
          <p:cNvSpPr txBox="1"/>
          <p:nvPr/>
        </p:nvSpPr>
        <p:spPr>
          <a:xfrm>
            <a:off x="4627300" y="2935041"/>
            <a:ext cx="5078313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kumimoji="1" lang="zh-CN" altLang="en-US" sz="66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明年工作计划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1CF29F0B-77B9-F6C5-B827-569CF921F701}"/>
              </a:ext>
            </a:extLst>
          </p:cNvPr>
          <p:cNvSpPr txBox="1">
            <a:spLocks/>
          </p:cNvSpPr>
          <p:nvPr/>
        </p:nvSpPr>
        <p:spPr>
          <a:xfrm>
            <a:off x="4627300" y="4108044"/>
            <a:ext cx="2136803" cy="19749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5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Work Plan for next year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B12A28-64DC-D967-2D52-1B532F55E69A}"/>
              </a:ext>
            </a:extLst>
          </p:cNvPr>
          <p:cNvSpPr txBox="1"/>
          <p:nvPr/>
        </p:nvSpPr>
        <p:spPr>
          <a:xfrm>
            <a:off x="4627300" y="2269869"/>
            <a:ext cx="5539978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600" b="0" i="0" u="none" strike="noStrike" kern="1200" cap="none" spc="0" normalizeH="0" noProof="0" dirty="0">
                <a:ln>
                  <a:gradFill>
                    <a:gsLst>
                      <a:gs pos="0">
                        <a:schemeClr val="accent2"/>
                      </a:gs>
                      <a:gs pos="61000">
                        <a:schemeClr val="accent2">
                          <a:alpha val="0"/>
                        </a:schemeClr>
                      </a:gs>
                      <a:gs pos="60000">
                        <a:schemeClr val="accent2"/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PART FORE</a:t>
            </a:r>
            <a:endParaRPr kumimoji="1" lang="zh-CN" altLang="en-US" sz="6600" b="0" i="0" u="none" strike="noStrike" kern="1200" cap="none" spc="0" normalizeH="0" noProof="0" dirty="0">
              <a:ln>
                <a:gradFill>
                  <a:gsLst>
                    <a:gs pos="0">
                      <a:schemeClr val="accent2"/>
                    </a:gs>
                    <a:gs pos="61000">
                      <a:schemeClr val="accent2">
                        <a:alpha val="0"/>
                      </a:schemeClr>
                    </a:gs>
                    <a:gs pos="60000">
                      <a:schemeClr val="accent2"/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4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>
            <a:extLst>
              <a:ext uri="{FF2B5EF4-FFF2-40B4-BE49-F238E27FC236}">
                <a16:creationId xmlns:a16="http://schemas.microsoft.com/office/drawing/2014/main" id="{FD4616B5-1DC4-B82F-C294-DE894254D25F}"/>
              </a:ext>
            </a:extLst>
          </p:cNvPr>
          <p:cNvSpPr/>
          <p:nvPr/>
        </p:nvSpPr>
        <p:spPr>
          <a:xfrm>
            <a:off x="2235897" y="2548271"/>
            <a:ext cx="2233142" cy="1789202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35D2468-3ACC-5B3F-352B-44AC38869D06}"/>
              </a:ext>
            </a:extLst>
          </p:cNvPr>
          <p:cNvSpPr txBox="1"/>
          <p:nvPr/>
        </p:nvSpPr>
        <p:spPr>
          <a:xfrm>
            <a:off x="2815771" y="2685367"/>
            <a:ext cx="1349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n w="12700">
                  <a:solidFill>
                    <a:schemeClr val="accent1"/>
                  </a:solidFill>
                </a:ln>
                <a:noFill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04</a:t>
            </a:r>
            <a:endParaRPr lang="zh-CN" altLang="en-US" sz="7200" dirty="0">
              <a:ln w="12700">
                <a:solidFill>
                  <a:schemeClr val="accent1"/>
                </a:solidFill>
              </a:ln>
              <a:noFill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39929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187397-3C26-9D4E-F2C9-73E4BAA70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明年工作计划</a:t>
            </a:r>
          </a:p>
        </p:txBody>
      </p:sp>
      <p:sp>
        <p:nvSpPr>
          <p:cNvPr id="4" name="Arc 54">
            <a:extLst>
              <a:ext uri="{FF2B5EF4-FFF2-40B4-BE49-F238E27FC236}">
                <a16:creationId xmlns:a16="http://schemas.microsoft.com/office/drawing/2014/main" id="{684BD5E7-65B5-9B29-F844-D33BDF1D53DD}"/>
              </a:ext>
            </a:extLst>
          </p:cNvPr>
          <p:cNvSpPr/>
          <p:nvPr/>
        </p:nvSpPr>
        <p:spPr>
          <a:xfrm rot="10800000">
            <a:off x="2278055" y="-805452"/>
            <a:ext cx="7644148" cy="6436757"/>
          </a:xfrm>
          <a:prstGeom prst="arc">
            <a:avLst>
              <a:gd name="adj1" fmla="val 19445014"/>
              <a:gd name="adj2" fmla="val 0"/>
            </a:avLst>
          </a:prstGeom>
          <a:ln w="381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Arc 55">
            <a:extLst>
              <a:ext uri="{FF2B5EF4-FFF2-40B4-BE49-F238E27FC236}">
                <a16:creationId xmlns:a16="http://schemas.microsoft.com/office/drawing/2014/main" id="{135C38FA-A2FC-1D19-69CE-558A6FEBB2A6}"/>
              </a:ext>
            </a:extLst>
          </p:cNvPr>
          <p:cNvSpPr/>
          <p:nvPr/>
        </p:nvSpPr>
        <p:spPr>
          <a:xfrm rot="10800000">
            <a:off x="2286312" y="-805452"/>
            <a:ext cx="7644148" cy="6436757"/>
          </a:xfrm>
          <a:prstGeom prst="arc">
            <a:avLst>
              <a:gd name="adj1" fmla="val 16227456"/>
              <a:gd name="adj2" fmla="val 19322291"/>
            </a:avLst>
          </a:prstGeom>
          <a:ln w="381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" name="Arc 56">
            <a:extLst>
              <a:ext uri="{FF2B5EF4-FFF2-40B4-BE49-F238E27FC236}">
                <a16:creationId xmlns:a16="http://schemas.microsoft.com/office/drawing/2014/main" id="{5BAB19D5-C17D-DD8D-1519-4E1C51E468E1}"/>
              </a:ext>
            </a:extLst>
          </p:cNvPr>
          <p:cNvSpPr/>
          <p:nvPr/>
        </p:nvSpPr>
        <p:spPr>
          <a:xfrm rot="10800000">
            <a:off x="2273926" y="-805453"/>
            <a:ext cx="7644148" cy="6436757"/>
          </a:xfrm>
          <a:prstGeom prst="arc">
            <a:avLst>
              <a:gd name="adj1" fmla="val 13108932"/>
              <a:gd name="adj2" fmla="val 16162792"/>
            </a:avLst>
          </a:prstGeom>
          <a:ln w="381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5CA9181-9D69-0F9B-4F10-9FD4E64F392D}"/>
              </a:ext>
            </a:extLst>
          </p:cNvPr>
          <p:cNvGrpSpPr/>
          <p:nvPr/>
        </p:nvGrpSpPr>
        <p:grpSpPr>
          <a:xfrm>
            <a:off x="1903404" y="-801326"/>
            <a:ext cx="8385193" cy="6807281"/>
            <a:chOff x="1274622" y="-1139314"/>
            <a:chExt cx="6633541" cy="5385252"/>
          </a:xfrm>
        </p:grpSpPr>
        <p:sp>
          <p:nvSpPr>
            <p:cNvPr id="9" name="Arc 53">
              <a:extLst>
                <a:ext uri="{FF2B5EF4-FFF2-40B4-BE49-F238E27FC236}">
                  <a16:creationId xmlns:a16="http://schemas.microsoft.com/office/drawing/2014/main" id="{C1C70510-013C-5007-32F1-27E94C988CE2}"/>
                </a:ext>
              </a:extLst>
            </p:cNvPr>
            <p:cNvSpPr/>
            <p:nvPr/>
          </p:nvSpPr>
          <p:spPr>
            <a:xfrm rot="10800000">
              <a:off x="1567743" y="-1139314"/>
              <a:ext cx="6047299" cy="5092130"/>
            </a:xfrm>
            <a:prstGeom prst="arc">
              <a:avLst>
                <a:gd name="adj1" fmla="val 10784482"/>
                <a:gd name="adj2" fmla="val 13050527"/>
              </a:avLst>
            </a:prstGeom>
            <a:ln w="3810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0" name="Oval 58">
              <a:extLst>
                <a:ext uri="{FF2B5EF4-FFF2-40B4-BE49-F238E27FC236}">
                  <a16:creationId xmlns:a16="http://schemas.microsoft.com/office/drawing/2014/main" id="{1FAE94E6-0689-2EF0-6E89-33EEFB72CCBB}"/>
                </a:ext>
              </a:extLst>
            </p:cNvPr>
            <p:cNvSpPr/>
            <p:nvPr/>
          </p:nvSpPr>
          <p:spPr>
            <a:xfrm>
              <a:off x="1274622" y="1113631"/>
              <a:ext cx="586241" cy="586241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1</a:t>
              </a:r>
              <a:endParaRPr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1" name="Oval 63">
              <a:extLst>
                <a:ext uri="{FF2B5EF4-FFF2-40B4-BE49-F238E27FC236}">
                  <a16:creationId xmlns:a16="http://schemas.microsoft.com/office/drawing/2014/main" id="{9C7265D6-25EA-A3E3-652A-E489120E3A8E}"/>
                </a:ext>
              </a:extLst>
            </p:cNvPr>
            <p:cNvSpPr/>
            <p:nvPr/>
          </p:nvSpPr>
          <p:spPr>
            <a:xfrm>
              <a:off x="4298271" y="3659697"/>
              <a:ext cx="586241" cy="586241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3</a:t>
              </a:r>
              <a:endParaRPr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2" name="Oval 68">
              <a:extLst>
                <a:ext uri="{FF2B5EF4-FFF2-40B4-BE49-F238E27FC236}">
                  <a16:creationId xmlns:a16="http://schemas.microsoft.com/office/drawing/2014/main" id="{9266EB04-ABD5-C8B3-6247-E932A4F0B2E2}"/>
                </a:ext>
              </a:extLst>
            </p:cNvPr>
            <p:cNvSpPr/>
            <p:nvPr/>
          </p:nvSpPr>
          <p:spPr>
            <a:xfrm>
              <a:off x="7321922" y="1105854"/>
              <a:ext cx="586241" cy="586241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5</a:t>
              </a:r>
              <a:endParaRPr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3" name="Oval 73">
              <a:extLst>
                <a:ext uri="{FF2B5EF4-FFF2-40B4-BE49-F238E27FC236}">
                  <a16:creationId xmlns:a16="http://schemas.microsoft.com/office/drawing/2014/main" id="{18FA609B-CA76-08D6-F48A-35EDC8B3E806}"/>
                </a:ext>
              </a:extLst>
            </p:cNvPr>
            <p:cNvSpPr/>
            <p:nvPr/>
          </p:nvSpPr>
          <p:spPr>
            <a:xfrm>
              <a:off x="6552561" y="2820375"/>
              <a:ext cx="586241" cy="586241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4</a:t>
              </a:r>
              <a:endParaRPr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4" name="Oval 78">
              <a:extLst>
                <a:ext uri="{FF2B5EF4-FFF2-40B4-BE49-F238E27FC236}">
                  <a16:creationId xmlns:a16="http://schemas.microsoft.com/office/drawing/2014/main" id="{91C8C56E-927F-8872-2ABD-942D3630E88F}"/>
                </a:ext>
              </a:extLst>
            </p:cNvPr>
            <p:cNvSpPr/>
            <p:nvPr/>
          </p:nvSpPr>
          <p:spPr>
            <a:xfrm>
              <a:off x="2080448" y="2828154"/>
              <a:ext cx="586241" cy="586241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2</a:t>
              </a:r>
              <a:endParaRPr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15" name="15">
            <a:extLst>
              <a:ext uri="{FF2B5EF4-FFF2-40B4-BE49-F238E27FC236}">
                <a16:creationId xmlns:a16="http://schemas.microsoft.com/office/drawing/2014/main" id="{2BE5EA37-DCAD-9EF2-406D-22A50F04DF1C}"/>
              </a:ext>
            </a:extLst>
          </p:cNvPr>
          <p:cNvSpPr txBox="1"/>
          <p:nvPr/>
        </p:nvSpPr>
        <p:spPr>
          <a:xfrm>
            <a:off x="2789807" y="1971174"/>
            <a:ext cx="1746506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17" name="-15">
            <a:extLst>
              <a:ext uri="{FF2B5EF4-FFF2-40B4-BE49-F238E27FC236}">
                <a16:creationId xmlns:a16="http://schemas.microsoft.com/office/drawing/2014/main" id="{950347F2-FEFB-C10C-E2CB-97242780BC6B}"/>
              </a:ext>
            </a:extLst>
          </p:cNvPr>
          <p:cNvSpPr txBox="1"/>
          <p:nvPr/>
        </p:nvSpPr>
        <p:spPr>
          <a:xfrm>
            <a:off x="7670903" y="1971174"/>
            <a:ext cx="1746506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18" name="15">
            <a:extLst>
              <a:ext uri="{FF2B5EF4-FFF2-40B4-BE49-F238E27FC236}">
                <a16:creationId xmlns:a16="http://schemas.microsoft.com/office/drawing/2014/main" id="{50BB3F72-D3B8-5DD7-EAF7-C18E5699470B}"/>
              </a:ext>
            </a:extLst>
          </p:cNvPr>
          <p:cNvSpPr txBox="1"/>
          <p:nvPr/>
        </p:nvSpPr>
        <p:spPr>
          <a:xfrm>
            <a:off x="1222370" y="4836199"/>
            <a:ext cx="1746506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19" name="-15">
            <a:extLst>
              <a:ext uri="{FF2B5EF4-FFF2-40B4-BE49-F238E27FC236}">
                <a16:creationId xmlns:a16="http://schemas.microsoft.com/office/drawing/2014/main" id="{230EF6DF-1773-9A70-3203-023F220058E4}"/>
              </a:ext>
            </a:extLst>
          </p:cNvPr>
          <p:cNvSpPr txBox="1"/>
          <p:nvPr/>
        </p:nvSpPr>
        <p:spPr>
          <a:xfrm>
            <a:off x="9417409" y="4753941"/>
            <a:ext cx="1746506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20" name="-15">
            <a:extLst>
              <a:ext uri="{FF2B5EF4-FFF2-40B4-BE49-F238E27FC236}">
                <a16:creationId xmlns:a16="http://schemas.microsoft.com/office/drawing/2014/main" id="{19F1E005-1A80-6F9B-5016-DCAFC31CC38E}"/>
              </a:ext>
            </a:extLst>
          </p:cNvPr>
          <p:cNvSpPr txBox="1"/>
          <p:nvPr/>
        </p:nvSpPr>
        <p:spPr>
          <a:xfrm>
            <a:off x="5222746" y="4203958"/>
            <a:ext cx="1746506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62CE533-F740-D5C5-9AA3-8D7407F2F221}"/>
              </a:ext>
            </a:extLst>
          </p:cNvPr>
          <p:cNvGrpSpPr/>
          <p:nvPr/>
        </p:nvGrpSpPr>
        <p:grpSpPr>
          <a:xfrm>
            <a:off x="4979429" y="1929827"/>
            <a:ext cx="2233142" cy="1789202"/>
            <a:chOff x="5113098" y="1929827"/>
            <a:chExt cx="2233142" cy="1789202"/>
          </a:xfrm>
        </p:grpSpPr>
        <p:sp>
          <p:nvSpPr>
            <p:cNvPr id="21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>
              <a:extLst>
                <a:ext uri="{FF2B5EF4-FFF2-40B4-BE49-F238E27FC236}">
                  <a16:creationId xmlns:a16="http://schemas.microsoft.com/office/drawing/2014/main" id="{742F8E46-6012-92DF-2E4D-6D7E665D3A89}"/>
                </a:ext>
              </a:extLst>
            </p:cNvPr>
            <p:cNvSpPr/>
            <p:nvPr/>
          </p:nvSpPr>
          <p:spPr>
            <a:xfrm>
              <a:off x="5113098" y="1929827"/>
              <a:ext cx="2233142" cy="1789202"/>
            </a:xfrm>
            <a:custGeom>
              <a:avLst/>
              <a:gdLst>
                <a:gd name="connsiteX0" fmla="*/ 817495 w 1581150"/>
                <a:gd name="connsiteY0" fmla="*/ 91436 h 1266825"/>
                <a:gd name="connsiteX1" fmla="*/ 352675 w 1581150"/>
                <a:gd name="connsiteY1" fmla="*/ 3806 h 1266825"/>
                <a:gd name="connsiteX2" fmla="*/ 59305 w 1581150"/>
                <a:gd name="connsiteY2" fmla="*/ 620073 h 1266825"/>
                <a:gd name="connsiteX3" fmla="*/ 95500 w 1581150"/>
                <a:gd name="connsiteY3" fmla="*/ 841053 h 1266825"/>
                <a:gd name="connsiteX4" fmla="*/ 253615 w 1581150"/>
                <a:gd name="connsiteY4" fmla="*/ 1258248 h 1266825"/>
                <a:gd name="connsiteX5" fmla="*/ 486977 w 1581150"/>
                <a:gd name="connsiteY5" fmla="*/ 1192526 h 1266825"/>
                <a:gd name="connsiteX6" fmla="*/ 466022 w 1581150"/>
                <a:gd name="connsiteY6" fmla="*/ 1086798 h 1266825"/>
                <a:gd name="connsiteX7" fmla="*/ 822257 w 1581150"/>
                <a:gd name="connsiteY7" fmla="*/ 955353 h 1266825"/>
                <a:gd name="connsiteX8" fmla="*/ 817495 w 1581150"/>
                <a:gd name="connsiteY8" fmla="*/ 91436 h 126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1150" h="1266825">
                  <a:moveTo>
                    <a:pt x="817495" y="91436"/>
                  </a:moveTo>
                  <a:cubicBezTo>
                    <a:pt x="690812" y="147633"/>
                    <a:pt x="525077" y="-27627"/>
                    <a:pt x="352675" y="3806"/>
                  </a:cubicBezTo>
                  <a:cubicBezTo>
                    <a:pt x="-703" y="69528"/>
                    <a:pt x="-67378" y="430526"/>
                    <a:pt x="59305" y="620073"/>
                  </a:cubicBezTo>
                  <a:cubicBezTo>
                    <a:pt x="90737" y="667698"/>
                    <a:pt x="116455" y="787713"/>
                    <a:pt x="95500" y="841053"/>
                  </a:cubicBezTo>
                  <a:cubicBezTo>
                    <a:pt x="60257" y="928683"/>
                    <a:pt x="33587" y="1175381"/>
                    <a:pt x="253615" y="1258248"/>
                  </a:cubicBezTo>
                  <a:cubicBezTo>
                    <a:pt x="369820" y="1302063"/>
                    <a:pt x="490787" y="1248723"/>
                    <a:pt x="486977" y="1192526"/>
                  </a:cubicBezTo>
                  <a:cubicBezTo>
                    <a:pt x="484120" y="1162046"/>
                    <a:pt x="429827" y="1135376"/>
                    <a:pt x="466022" y="1086798"/>
                  </a:cubicBezTo>
                  <a:cubicBezTo>
                    <a:pt x="534602" y="994406"/>
                    <a:pt x="714625" y="913443"/>
                    <a:pt x="822257" y="955353"/>
                  </a:cubicBezTo>
                  <a:cubicBezTo>
                    <a:pt x="1760470" y="1317303"/>
                    <a:pt x="1921442" y="-395292"/>
                    <a:pt x="817495" y="9143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grpSp>
          <p:nvGrpSpPr>
            <p:cNvPr id="22" name="图形 41">
              <a:extLst>
                <a:ext uri="{FF2B5EF4-FFF2-40B4-BE49-F238E27FC236}">
                  <a16:creationId xmlns:a16="http://schemas.microsoft.com/office/drawing/2014/main" id="{7A2FD8AA-899C-121D-50E4-6D62A7AB95D1}"/>
                </a:ext>
              </a:extLst>
            </p:cNvPr>
            <p:cNvGrpSpPr/>
            <p:nvPr/>
          </p:nvGrpSpPr>
          <p:grpSpPr>
            <a:xfrm>
              <a:off x="5191073" y="2046531"/>
              <a:ext cx="729687" cy="1292138"/>
              <a:chOff x="4043920" y="1964908"/>
              <a:chExt cx="1840281" cy="3258792"/>
            </a:xfrm>
            <a:solidFill>
              <a:schemeClr val="accent1"/>
            </a:solidFill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6CCC4924-9C26-F8C4-D5DD-F36A218B8BC8}"/>
                  </a:ext>
                </a:extLst>
              </p:cNvPr>
              <p:cNvSpPr/>
              <p:nvPr/>
            </p:nvSpPr>
            <p:spPr>
              <a:xfrm>
                <a:off x="4646725" y="2536208"/>
                <a:ext cx="640618" cy="2687491"/>
              </a:xfrm>
              <a:custGeom>
                <a:avLst/>
                <a:gdLst>
                  <a:gd name="connsiteX0" fmla="*/ 46 w 640618"/>
                  <a:gd name="connsiteY0" fmla="*/ 7633 h 2687491"/>
                  <a:gd name="connsiteX1" fmla="*/ 93867 w 640618"/>
                  <a:gd name="connsiteY1" fmla="*/ 532842 h 2687491"/>
                  <a:gd name="connsiteX2" fmla="*/ 237504 w 640618"/>
                  <a:gd name="connsiteY2" fmla="*/ 1050716 h 2687491"/>
                  <a:gd name="connsiteX3" fmla="*/ 396286 w 640618"/>
                  <a:gd name="connsiteY3" fmla="*/ 1565066 h 2687491"/>
                  <a:gd name="connsiteX4" fmla="*/ 535541 w 640618"/>
                  <a:gd name="connsiteY4" fmla="*/ 2082845 h 2687491"/>
                  <a:gd name="connsiteX5" fmla="*/ 621266 w 640618"/>
                  <a:gd name="connsiteY5" fmla="*/ 2613673 h 2687491"/>
                  <a:gd name="connsiteX6" fmla="*/ 626314 w 640618"/>
                  <a:gd name="connsiteY6" fmla="*/ 2680348 h 2687491"/>
                  <a:gd name="connsiteX7" fmla="*/ 640602 w 640618"/>
                  <a:gd name="connsiteY7" fmla="*/ 2680348 h 2687491"/>
                  <a:gd name="connsiteX8" fmla="*/ 565735 w 640618"/>
                  <a:gd name="connsiteY8" fmla="*/ 2153330 h 2687491"/>
                  <a:gd name="connsiteX9" fmla="*/ 432385 w 640618"/>
                  <a:gd name="connsiteY9" fmla="*/ 1634503 h 2687491"/>
                  <a:gd name="connsiteX10" fmla="*/ 274366 w 640618"/>
                  <a:gd name="connsiteY10" fmla="*/ 1120153 h 2687491"/>
                  <a:gd name="connsiteX11" fmla="*/ 126442 w 640618"/>
                  <a:gd name="connsiteY11" fmla="*/ 603231 h 2687491"/>
                  <a:gd name="connsiteX12" fmla="*/ 22239 w 640618"/>
                  <a:gd name="connsiteY12" fmla="*/ 73641 h 2687491"/>
                  <a:gd name="connsiteX13" fmla="*/ 14333 w 640618"/>
                  <a:gd name="connsiteY13" fmla="*/ 6966 h 2687491"/>
                  <a:gd name="connsiteX14" fmla="*/ 46 w 640618"/>
                  <a:gd name="connsiteY14" fmla="*/ 6966 h 2687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0618" h="2687491">
                    <a:moveTo>
                      <a:pt x="46" y="7633"/>
                    </a:moveTo>
                    <a:cubicBezTo>
                      <a:pt x="20383" y="184481"/>
                      <a:pt x="51717" y="359890"/>
                      <a:pt x="93867" y="532842"/>
                    </a:cubicBezTo>
                    <a:cubicBezTo>
                      <a:pt x="135491" y="707149"/>
                      <a:pt x="185307" y="879266"/>
                      <a:pt x="237504" y="1050716"/>
                    </a:cubicBezTo>
                    <a:cubicBezTo>
                      <a:pt x="289701" y="1222166"/>
                      <a:pt x="344565" y="1393616"/>
                      <a:pt x="396286" y="1565066"/>
                    </a:cubicBezTo>
                    <a:cubicBezTo>
                      <a:pt x="448006" y="1736516"/>
                      <a:pt x="496108" y="1908442"/>
                      <a:pt x="535541" y="2082845"/>
                    </a:cubicBezTo>
                    <a:cubicBezTo>
                      <a:pt x="576181" y="2257627"/>
                      <a:pt x="604823" y="2434983"/>
                      <a:pt x="621266" y="2613673"/>
                    </a:cubicBezTo>
                    <a:cubicBezTo>
                      <a:pt x="623171" y="2635771"/>
                      <a:pt x="624790" y="2657964"/>
                      <a:pt x="626314" y="2680348"/>
                    </a:cubicBezTo>
                    <a:cubicBezTo>
                      <a:pt x="626886" y="2689873"/>
                      <a:pt x="641173" y="2689873"/>
                      <a:pt x="640602" y="2680348"/>
                    </a:cubicBezTo>
                    <a:cubicBezTo>
                      <a:pt x="628148" y="2503125"/>
                      <a:pt x="603129" y="2327010"/>
                      <a:pt x="565735" y="2153330"/>
                    </a:cubicBezTo>
                    <a:cubicBezTo>
                      <a:pt x="528969" y="1978451"/>
                      <a:pt x="482487" y="1805858"/>
                      <a:pt x="432385" y="1634503"/>
                    </a:cubicBezTo>
                    <a:cubicBezTo>
                      <a:pt x="382284" y="1463148"/>
                      <a:pt x="327610" y="1291603"/>
                      <a:pt x="274366" y="1120153"/>
                    </a:cubicBezTo>
                    <a:cubicBezTo>
                      <a:pt x="221121" y="948703"/>
                      <a:pt x="170257" y="777253"/>
                      <a:pt x="126442" y="603231"/>
                    </a:cubicBezTo>
                    <a:cubicBezTo>
                      <a:pt x="81200" y="428932"/>
                      <a:pt x="46403" y="252088"/>
                      <a:pt x="22239" y="73641"/>
                    </a:cubicBezTo>
                    <a:cubicBezTo>
                      <a:pt x="19381" y="51639"/>
                      <a:pt x="16810" y="29540"/>
                      <a:pt x="14333" y="6966"/>
                    </a:cubicBezTo>
                    <a:cubicBezTo>
                      <a:pt x="13381" y="-2082"/>
                      <a:pt x="-907" y="-2559"/>
                      <a:pt x="46" y="69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D9D6E52-6537-FBC9-8DFA-B3DBDC227386}"/>
                  </a:ext>
                </a:extLst>
              </p:cNvPr>
              <p:cNvSpPr/>
              <p:nvPr/>
            </p:nvSpPr>
            <p:spPr>
              <a:xfrm>
                <a:off x="4933326" y="2916089"/>
                <a:ext cx="274519" cy="836192"/>
              </a:xfrm>
              <a:custGeom>
                <a:avLst/>
                <a:gdLst>
                  <a:gd name="connsiteX0" fmla="*/ 13863 w 274519"/>
                  <a:gd name="connsiteY0" fmla="*/ 830284 h 836192"/>
                  <a:gd name="connsiteX1" fmla="*/ 198934 w 274519"/>
                  <a:gd name="connsiteY1" fmla="*/ 186965 h 836192"/>
                  <a:gd name="connsiteX2" fmla="*/ 273800 w 274519"/>
                  <a:gd name="connsiteY2" fmla="*/ 10943 h 836192"/>
                  <a:gd name="connsiteX3" fmla="*/ 261513 w 274519"/>
                  <a:gd name="connsiteY3" fmla="*/ 3704 h 836192"/>
                  <a:gd name="connsiteX4" fmla="*/ 40628 w 274519"/>
                  <a:gd name="connsiteY4" fmla="*/ 636736 h 836192"/>
                  <a:gd name="connsiteX5" fmla="*/ 147 w 274519"/>
                  <a:gd name="connsiteY5" fmla="*/ 827236 h 836192"/>
                  <a:gd name="connsiteX6" fmla="*/ 13863 w 274519"/>
                  <a:gd name="connsiteY6" fmla="*/ 831046 h 83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519" h="836192">
                    <a:moveTo>
                      <a:pt x="13863" y="830284"/>
                    </a:moveTo>
                    <a:cubicBezTo>
                      <a:pt x="54548" y="610351"/>
                      <a:pt x="116530" y="394897"/>
                      <a:pt x="198934" y="186965"/>
                    </a:cubicBezTo>
                    <a:cubicBezTo>
                      <a:pt x="222365" y="127656"/>
                      <a:pt x="247321" y="68982"/>
                      <a:pt x="273800" y="10943"/>
                    </a:cubicBezTo>
                    <a:cubicBezTo>
                      <a:pt x="277610" y="2657"/>
                      <a:pt x="265228" y="-4678"/>
                      <a:pt x="261513" y="3704"/>
                    </a:cubicBezTo>
                    <a:cubicBezTo>
                      <a:pt x="168252" y="207344"/>
                      <a:pt x="94300" y="419283"/>
                      <a:pt x="40628" y="636736"/>
                    </a:cubicBezTo>
                    <a:cubicBezTo>
                      <a:pt x="25325" y="699728"/>
                      <a:pt x="11831" y="763228"/>
                      <a:pt x="147" y="827236"/>
                    </a:cubicBezTo>
                    <a:cubicBezTo>
                      <a:pt x="-1567" y="836189"/>
                      <a:pt x="12244" y="840095"/>
                      <a:pt x="13863" y="8310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AF22DD8E-CDA3-11D6-F23A-6C6080F6C76B}"/>
                  </a:ext>
                </a:extLst>
              </p:cNvPr>
              <p:cNvSpPr/>
              <p:nvPr/>
            </p:nvSpPr>
            <p:spPr>
              <a:xfrm>
                <a:off x="4496208" y="3137940"/>
                <a:ext cx="375638" cy="386023"/>
              </a:xfrm>
              <a:custGeom>
                <a:avLst/>
                <a:gdLst>
                  <a:gd name="connsiteX0" fmla="*/ 371067 w 375638"/>
                  <a:gd name="connsiteY0" fmla="*/ 376785 h 386023"/>
                  <a:gd name="connsiteX1" fmla="*/ 142467 w 375638"/>
                  <a:gd name="connsiteY1" fmla="*/ 48363 h 386023"/>
                  <a:gd name="connsiteX2" fmla="*/ 79507 w 375638"/>
                  <a:gd name="connsiteY2" fmla="*/ 3405 h 386023"/>
                  <a:gd name="connsiteX3" fmla="*/ 9974 w 375638"/>
                  <a:gd name="connsiteY3" fmla="*/ 22455 h 386023"/>
                  <a:gd name="connsiteX4" fmla="*/ 11784 w 375638"/>
                  <a:gd name="connsiteY4" fmla="*/ 99512 h 386023"/>
                  <a:gd name="connsiteX5" fmla="*/ 67791 w 375638"/>
                  <a:gd name="connsiteY5" fmla="*/ 154757 h 386023"/>
                  <a:gd name="connsiteX6" fmla="*/ 375639 w 375638"/>
                  <a:gd name="connsiteY6" fmla="*/ 386024 h 386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5638" h="386023">
                    <a:moveTo>
                      <a:pt x="371067" y="376785"/>
                    </a:moveTo>
                    <a:cubicBezTo>
                      <a:pt x="303630" y="260580"/>
                      <a:pt x="235240" y="143041"/>
                      <a:pt x="142467" y="48363"/>
                    </a:cubicBezTo>
                    <a:cubicBezTo>
                      <a:pt x="124084" y="29313"/>
                      <a:pt x="104367" y="11215"/>
                      <a:pt x="79507" y="3405"/>
                    </a:cubicBezTo>
                    <a:cubicBezTo>
                      <a:pt x="54646" y="-4406"/>
                      <a:pt x="25214" y="928"/>
                      <a:pt x="9974" y="22455"/>
                    </a:cubicBezTo>
                    <a:cubicBezTo>
                      <a:pt x="-5266" y="43981"/>
                      <a:pt x="-1742" y="76366"/>
                      <a:pt x="11784" y="99512"/>
                    </a:cubicBezTo>
                    <a:cubicBezTo>
                      <a:pt x="25309" y="122658"/>
                      <a:pt x="46836" y="139041"/>
                      <a:pt x="67791" y="154757"/>
                    </a:cubicBezTo>
                    <a:lnTo>
                      <a:pt x="375639" y="3860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8977F5B-740A-789A-857F-4EED869E7E6D}"/>
                  </a:ext>
                </a:extLst>
              </p:cNvPr>
              <p:cNvSpPr/>
              <p:nvPr/>
            </p:nvSpPr>
            <p:spPr>
              <a:xfrm>
                <a:off x="5009864" y="3512693"/>
                <a:ext cx="236701" cy="521049"/>
              </a:xfrm>
              <a:custGeom>
                <a:avLst/>
                <a:gdLst>
                  <a:gd name="connsiteX0" fmla="*/ 211741 w 236701"/>
                  <a:gd name="connsiteY0" fmla="*/ 984 h 521049"/>
                  <a:gd name="connsiteX1" fmla="*/ 146875 w 236701"/>
                  <a:gd name="connsiteY1" fmla="*/ 18320 h 521049"/>
                  <a:gd name="connsiteX2" fmla="*/ 26860 w 236701"/>
                  <a:gd name="connsiteY2" fmla="*/ 212629 h 521049"/>
                  <a:gd name="connsiteX3" fmla="*/ 0 w 236701"/>
                  <a:gd name="connsiteY3" fmla="*/ 474186 h 521049"/>
                  <a:gd name="connsiteX4" fmla="*/ 11716 w 236701"/>
                  <a:gd name="connsiteY4" fmla="*/ 521049 h 521049"/>
                  <a:gd name="connsiteX5" fmla="*/ 148304 w 236701"/>
                  <a:gd name="connsiteY5" fmla="*/ 215011 h 521049"/>
                  <a:gd name="connsiteX6" fmla="*/ 235172 w 236701"/>
                  <a:gd name="connsiteY6" fmla="*/ 63754 h 521049"/>
                  <a:gd name="connsiteX7" fmla="*/ 211741 w 236701"/>
                  <a:gd name="connsiteY7" fmla="*/ 984 h 521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6701" h="521049">
                    <a:moveTo>
                      <a:pt x="211741" y="984"/>
                    </a:moveTo>
                    <a:cubicBezTo>
                      <a:pt x="196310" y="-3397"/>
                      <a:pt x="159353" y="7652"/>
                      <a:pt x="146875" y="18320"/>
                    </a:cubicBezTo>
                    <a:cubicBezTo>
                      <a:pt x="85154" y="71374"/>
                      <a:pt x="53150" y="132620"/>
                      <a:pt x="26860" y="212629"/>
                    </a:cubicBezTo>
                    <a:cubicBezTo>
                      <a:pt x="571" y="292640"/>
                      <a:pt x="762" y="389699"/>
                      <a:pt x="0" y="474186"/>
                    </a:cubicBezTo>
                    <a:lnTo>
                      <a:pt x="11716" y="521049"/>
                    </a:lnTo>
                    <a:cubicBezTo>
                      <a:pt x="35028" y="410505"/>
                      <a:pt x="81588" y="306183"/>
                      <a:pt x="148304" y="215011"/>
                    </a:cubicBezTo>
                    <a:cubicBezTo>
                      <a:pt x="182880" y="168053"/>
                      <a:pt x="224504" y="122333"/>
                      <a:pt x="235172" y="63754"/>
                    </a:cubicBezTo>
                    <a:cubicBezTo>
                      <a:pt x="239839" y="39370"/>
                      <a:pt x="234315" y="7270"/>
                      <a:pt x="211741" y="9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31A3553-3F5E-AEA7-8AFB-587FCC8F4241}"/>
                  </a:ext>
                </a:extLst>
              </p:cNvPr>
              <p:cNvSpPr/>
              <p:nvPr/>
            </p:nvSpPr>
            <p:spPr>
              <a:xfrm>
                <a:off x="5192744" y="4122382"/>
                <a:ext cx="236663" cy="521054"/>
              </a:xfrm>
              <a:custGeom>
                <a:avLst/>
                <a:gdLst>
                  <a:gd name="connsiteX0" fmla="*/ 211741 w 236663"/>
                  <a:gd name="connsiteY0" fmla="*/ 990 h 521054"/>
                  <a:gd name="connsiteX1" fmla="*/ 146875 w 236663"/>
                  <a:gd name="connsiteY1" fmla="*/ 18325 h 521054"/>
                  <a:gd name="connsiteX2" fmla="*/ 26861 w 236663"/>
                  <a:gd name="connsiteY2" fmla="*/ 212635 h 521054"/>
                  <a:gd name="connsiteX3" fmla="*/ 0 w 236663"/>
                  <a:gd name="connsiteY3" fmla="*/ 474192 h 521054"/>
                  <a:gd name="connsiteX4" fmla="*/ 11621 w 236663"/>
                  <a:gd name="connsiteY4" fmla="*/ 521055 h 521054"/>
                  <a:gd name="connsiteX5" fmla="*/ 148209 w 236663"/>
                  <a:gd name="connsiteY5" fmla="*/ 215017 h 521054"/>
                  <a:gd name="connsiteX6" fmla="*/ 235172 w 236663"/>
                  <a:gd name="connsiteY6" fmla="*/ 63760 h 521054"/>
                  <a:gd name="connsiteX7" fmla="*/ 211741 w 236663"/>
                  <a:gd name="connsiteY7" fmla="*/ 990 h 521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6663" h="521054">
                    <a:moveTo>
                      <a:pt x="211741" y="990"/>
                    </a:moveTo>
                    <a:cubicBezTo>
                      <a:pt x="196310" y="-3392"/>
                      <a:pt x="159258" y="7562"/>
                      <a:pt x="146875" y="18325"/>
                    </a:cubicBezTo>
                    <a:cubicBezTo>
                      <a:pt x="85154" y="71380"/>
                      <a:pt x="53150" y="132625"/>
                      <a:pt x="26861" y="212635"/>
                    </a:cubicBezTo>
                    <a:cubicBezTo>
                      <a:pt x="571" y="292645"/>
                      <a:pt x="667" y="389705"/>
                      <a:pt x="0" y="474192"/>
                    </a:cubicBezTo>
                    <a:lnTo>
                      <a:pt x="11621" y="521055"/>
                    </a:lnTo>
                    <a:cubicBezTo>
                      <a:pt x="34974" y="410524"/>
                      <a:pt x="81530" y="306211"/>
                      <a:pt x="148209" y="215017"/>
                    </a:cubicBezTo>
                    <a:cubicBezTo>
                      <a:pt x="182785" y="167963"/>
                      <a:pt x="224409" y="122243"/>
                      <a:pt x="235172" y="63760"/>
                    </a:cubicBezTo>
                    <a:cubicBezTo>
                      <a:pt x="239744" y="39281"/>
                      <a:pt x="234315" y="7276"/>
                      <a:pt x="211741" y="9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5749C6C5-5C8B-D837-2974-0BD7C890E5CE}"/>
                  </a:ext>
                </a:extLst>
              </p:cNvPr>
              <p:cNvSpPr/>
              <p:nvPr/>
            </p:nvSpPr>
            <p:spPr>
              <a:xfrm>
                <a:off x="4866137" y="4518256"/>
                <a:ext cx="380232" cy="340827"/>
              </a:xfrm>
              <a:custGeom>
                <a:avLst/>
                <a:gdLst>
                  <a:gd name="connsiteX0" fmla="*/ 8377 w 380232"/>
                  <a:gd name="connsiteY0" fmla="*/ 16691 h 340827"/>
                  <a:gd name="connsiteX1" fmla="*/ 67337 w 380232"/>
                  <a:gd name="connsiteY1" fmla="*/ 594 h 340827"/>
                  <a:gd name="connsiteX2" fmla="*/ 242692 w 380232"/>
                  <a:gd name="connsiteY2" fmla="*/ 100797 h 340827"/>
                  <a:gd name="connsiteX3" fmla="*/ 370708 w 380232"/>
                  <a:gd name="connsiteY3" fmla="*/ 297869 h 340827"/>
                  <a:gd name="connsiteX4" fmla="*/ 380233 w 380232"/>
                  <a:gd name="connsiteY4" fmla="*/ 340827 h 340827"/>
                  <a:gd name="connsiteX5" fmla="*/ 146394 w 380232"/>
                  <a:gd name="connsiteY5" fmla="*/ 158518 h 340827"/>
                  <a:gd name="connsiteX6" fmla="*/ 15140 w 380232"/>
                  <a:gd name="connsiteY6" fmla="*/ 77556 h 340827"/>
                  <a:gd name="connsiteX7" fmla="*/ 8377 w 380232"/>
                  <a:gd name="connsiteY7" fmla="*/ 16691 h 340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0232" h="340827">
                    <a:moveTo>
                      <a:pt x="8377" y="16691"/>
                    </a:moveTo>
                    <a:cubicBezTo>
                      <a:pt x="18950" y="6118"/>
                      <a:pt x="53049" y="-2359"/>
                      <a:pt x="67337" y="594"/>
                    </a:cubicBezTo>
                    <a:cubicBezTo>
                      <a:pt x="138393" y="14596"/>
                      <a:pt x="189161" y="49076"/>
                      <a:pt x="242692" y="100797"/>
                    </a:cubicBezTo>
                    <a:cubicBezTo>
                      <a:pt x="296222" y="152518"/>
                      <a:pt x="335656" y="230527"/>
                      <a:pt x="370708" y="297869"/>
                    </a:cubicBezTo>
                    <a:lnTo>
                      <a:pt x="380233" y="340827"/>
                    </a:lnTo>
                    <a:cubicBezTo>
                      <a:pt x="316990" y="263244"/>
                      <a:pt x="237060" y="200927"/>
                      <a:pt x="146394" y="158518"/>
                    </a:cubicBezTo>
                    <a:cubicBezTo>
                      <a:pt x="99531" y="136897"/>
                      <a:pt x="47906" y="119276"/>
                      <a:pt x="15140" y="77556"/>
                    </a:cubicBezTo>
                    <a:cubicBezTo>
                      <a:pt x="1138" y="60411"/>
                      <a:pt x="-7149" y="32217"/>
                      <a:pt x="8377" y="166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05FBF6B-AB33-B8FB-BD00-1C034B11B3B4}"/>
                  </a:ext>
                </a:extLst>
              </p:cNvPr>
              <p:cNvSpPr/>
              <p:nvPr/>
            </p:nvSpPr>
            <p:spPr>
              <a:xfrm>
                <a:off x="4990242" y="3172234"/>
                <a:ext cx="346510" cy="313344"/>
              </a:xfrm>
              <a:custGeom>
                <a:avLst/>
                <a:gdLst>
                  <a:gd name="connsiteX0" fmla="*/ 338709 w 346510"/>
                  <a:gd name="connsiteY0" fmla="*/ 14926 h 313344"/>
                  <a:gd name="connsiteX1" fmla="*/ 284702 w 346510"/>
                  <a:gd name="connsiteY1" fmla="*/ 543 h 313344"/>
                  <a:gd name="connsiteX2" fmla="*/ 124777 w 346510"/>
                  <a:gd name="connsiteY2" fmla="*/ 93126 h 313344"/>
                  <a:gd name="connsiteX3" fmla="*/ 8668 w 346510"/>
                  <a:gd name="connsiteY3" fmla="*/ 274101 h 313344"/>
                  <a:gd name="connsiteX4" fmla="*/ 0 w 346510"/>
                  <a:gd name="connsiteY4" fmla="*/ 313344 h 313344"/>
                  <a:gd name="connsiteX5" fmla="*/ 213170 w 346510"/>
                  <a:gd name="connsiteY5" fmla="*/ 145704 h 313344"/>
                  <a:gd name="connsiteX6" fmla="*/ 332804 w 346510"/>
                  <a:gd name="connsiteY6" fmla="*/ 71028 h 313344"/>
                  <a:gd name="connsiteX7" fmla="*/ 338709 w 346510"/>
                  <a:gd name="connsiteY7" fmla="*/ 14926 h 31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6510" h="313344">
                    <a:moveTo>
                      <a:pt x="338709" y="14926"/>
                    </a:moveTo>
                    <a:cubicBezTo>
                      <a:pt x="329184" y="5401"/>
                      <a:pt x="297751" y="-2124"/>
                      <a:pt x="284702" y="543"/>
                    </a:cubicBezTo>
                    <a:cubicBezTo>
                      <a:pt x="219742" y="13783"/>
                      <a:pt x="173546" y="45501"/>
                      <a:pt x="124777" y="93126"/>
                    </a:cubicBezTo>
                    <a:cubicBezTo>
                      <a:pt x="76009" y="140751"/>
                      <a:pt x="40386" y="212189"/>
                      <a:pt x="8668" y="274101"/>
                    </a:cubicBezTo>
                    <a:lnTo>
                      <a:pt x="0" y="313344"/>
                    </a:lnTo>
                    <a:cubicBezTo>
                      <a:pt x="57547" y="242146"/>
                      <a:pt x="130412" y="184845"/>
                      <a:pt x="213170" y="145704"/>
                    </a:cubicBezTo>
                    <a:cubicBezTo>
                      <a:pt x="255842" y="125702"/>
                      <a:pt x="302990" y="109319"/>
                      <a:pt x="332804" y="71028"/>
                    </a:cubicBezTo>
                    <a:cubicBezTo>
                      <a:pt x="345186" y="54931"/>
                      <a:pt x="353282" y="29023"/>
                      <a:pt x="338709" y="149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00475989-1529-4F74-1316-1274269EFF56}"/>
                  </a:ext>
                </a:extLst>
              </p:cNvPr>
              <p:cNvSpPr/>
              <p:nvPr/>
            </p:nvSpPr>
            <p:spPr>
              <a:xfrm>
                <a:off x="4771191" y="2794868"/>
                <a:ext cx="162120" cy="453727"/>
              </a:xfrm>
              <a:custGeom>
                <a:avLst/>
                <a:gdLst>
                  <a:gd name="connsiteX0" fmla="*/ 135898 w 162120"/>
                  <a:gd name="connsiteY0" fmla="*/ 147 h 453727"/>
                  <a:gd name="connsiteX1" fmla="*/ 84273 w 162120"/>
                  <a:gd name="connsiteY1" fmla="*/ 22340 h 453727"/>
                  <a:gd name="connsiteX2" fmla="*/ 6168 w 162120"/>
                  <a:gd name="connsiteY2" fmla="*/ 197410 h 453727"/>
                  <a:gd name="connsiteX3" fmla="*/ 12264 w 162120"/>
                  <a:gd name="connsiteY3" fmla="*/ 416485 h 453727"/>
                  <a:gd name="connsiteX4" fmla="*/ 26932 w 162120"/>
                  <a:gd name="connsiteY4" fmla="*/ 453728 h 453727"/>
                  <a:gd name="connsiteX5" fmla="*/ 106656 w 162120"/>
                  <a:gd name="connsiteY5" fmla="*/ 184551 h 453727"/>
                  <a:gd name="connsiteX6" fmla="*/ 161997 w 162120"/>
                  <a:gd name="connsiteY6" fmla="*/ 49011 h 453727"/>
                  <a:gd name="connsiteX7" fmla="*/ 135898 w 162120"/>
                  <a:gd name="connsiteY7" fmla="*/ 147 h 453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2120" h="453727">
                    <a:moveTo>
                      <a:pt x="135898" y="147"/>
                    </a:moveTo>
                    <a:cubicBezTo>
                      <a:pt x="122754" y="-1567"/>
                      <a:pt x="93417" y="12053"/>
                      <a:pt x="84273" y="22340"/>
                    </a:cubicBezTo>
                    <a:cubicBezTo>
                      <a:pt x="39124" y="73775"/>
                      <a:pt x="19312" y="128449"/>
                      <a:pt x="6168" y="197410"/>
                    </a:cubicBezTo>
                    <a:cubicBezTo>
                      <a:pt x="-6977" y="266371"/>
                      <a:pt x="3691" y="346667"/>
                      <a:pt x="12264" y="416485"/>
                    </a:cubicBezTo>
                    <a:lnTo>
                      <a:pt x="26932" y="453728"/>
                    </a:lnTo>
                    <a:cubicBezTo>
                      <a:pt x="34304" y="359398"/>
                      <a:pt x="61469" y="267681"/>
                      <a:pt x="106656" y="184551"/>
                    </a:cubicBezTo>
                    <a:cubicBezTo>
                      <a:pt x="130088" y="141498"/>
                      <a:pt x="159139" y="98826"/>
                      <a:pt x="161997" y="49011"/>
                    </a:cubicBezTo>
                    <a:cubicBezTo>
                      <a:pt x="163235" y="28341"/>
                      <a:pt x="155234" y="2528"/>
                      <a:pt x="135898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FA96FA6-A1F4-FAC5-02AA-1C49049B6E82}"/>
                  </a:ext>
                </a:extLst>
              </p:cNvPr>
              <p:cNvSpPr/>
              <p:nvPr/>
            </p:nvSpPr>
            <p:spPr>
              <a:xfrm>
                <a:off x="5132288" y="2551732"/>
                <a:ext cx="96336" cy="393016"/>
              </a:xfrm>
              <a:custGeom>
                <a:avLst/>
                <a:gdLst>
                  <a:gd name="connsiteX0" fmla="*/ 95222 w 96336"/>
                  <a:gd name="connsiteY0" fmla="*/ 65071 h 393016"/>
                  <a:gd name="connsiteX1" fmla="*/ 63599 w 96336"/>
                  <a:gd name="connsiteY1" fmla="*/ 2015 h 393016"/>
                  <a:gd name="connsiteX2" fmla="*/ 11021 w 96336"/>
                  <a:gd name="connsiteY2" fmla="*/ 32876 h 393016"/>
                  <a:gd name="connsiteX3" fmla="*/ 639 w 96336"/>
                  <a:gd name="connsiteY3" fmla="*/ 104981 h 393016"/>
                  <a:gd name="connsiteX4" fmla="*/ 52264 w 96336"/>
                  <a:gd name="connsiteY4" fmla="*/ 393017 h 393016"/>
                  <a:gd name="connsiteX5" fmla="*/ 56550 w 96336"/>
                  <a:gd name="connsiteY5" fmla="*/ 383492 h 393016"/>
                  <a:gd name="connsiteX6" fmla="*/ 95222 w 96336"/>
                  <a:gd name="connsiteY6" fmla="*/ 65071 h 39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336" h="393016">
                    <a:moveTo>
                      <a:pt x="95222" y="65071"/>
                    </a:moveTo>
                    <a:cubicBezTo>
                      <a:pt x="92174" y="39258"/>
                      <a:pt x="84554" y="10016"/>
                      <a:pt x="63599" y="2015"/>
                    </a:cubicBezTo>
                    <a:cubicBezTo>
                      <a:pt x="42644" y="-5986"/>
                      <a:pt x="21403" y="10969"/>
                      <a:pt x="11021" y="32876"/>
                    </a:cubicBezTo>
                    <a:cubicBezTo>
                      <a:pt x="1981" y="55772"/>
                      <a:pt x="-1574" y="80465"/>
                      <a:pt x="639" y="104981"/>
                    </a:cubicBezTo>
                    <a:cubicBezTo>
                      <a:pt x="3210" y="188229"/>
                      <a:pt x="639" y="339486"/>
                      <a:pt x="52264" y="393017"/>
                    </a:cubicBezTo>
                    <a:lnTo>
                      <a:pt x="56550" y="383492"/>
                    </a:lnTo>
                    <a:cubicBezTo>
                      <a:pt x="71028" y="313388"/>
                      <a:pt x="102651" y="129841"/>
                      <a:pt x="95222" y="650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BC4E08F1-9302-5B7D-A79D-40A2CB9586D9}"/>
                  </a:ext>
                </a:extLst>
              </p:cNvPr>
              <p:cNvSpPr/>
              <p:nvPr/>
            </p:nvSpPr>
            <p:spPr>
              <a:xfrm>
                <a:off x="5132288" y="2551732"/>
                <a:ext cx="96336" cy="393016"/>
              </a:xfrm>
              <a:custGeom>
                <a:avLst/>
                <a:gdLst>
                  <a:gd name="connsiteX0" fmla="*/ 95222 w 96336"/>
                  <a:gd name="connsiteY0" fmla="*/ 65071 h 393016"/>
                  <a:gd name="connsiteX1" fmla="*/ 63599 w 96336"/>
                  <a:gd name="connsiteY1" fmla="*/ 2015 h 393016"/>
                  <a:gd name="connsiteX2" fmla="*/ 11021 w 96336"/>
                  <a:gd name="connsiteY2" fmla="*/ 32876 h 393016"/>
                  <a:gd name="connsiteX3" fmla="*/ 639 w 96336"/>
                  <a:gd name="connsiteY3" fmla="*/ 104981 h 393016"/>
                  <a:gd name="connsiteX4" fmla="*/ 52264 w 96336"/>
                  <a:gd name="connsiteY4" fmla="*/ 393017 h 393016"/>
                  <a:gd name="connsiteX5" fmla="*/ 56550 w 96336"/>
                  <a:gd name="connsiteY5" fmla="*/ 383492 h 393016"/>
                  <a:gd name="connsiteX6" fmla="*/ 95222 w 96336"/>
                  <a:gd name="connsiteY6" fmla="*/ 65071 h 39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336" h="393016">
                    <a:moveTo>
                      <a:pt x="95222" y="65071"/>
                    </a:moveTo>
                    <a:cubicBezTo>
                      <a:pt x="92174" y="39258"/>
                      <a:pt x="84554" y="10016"/>
                      <a:pt x="63599" y="2015"/>
                    </a:cubicBezTo>
                    <a:cubicBezTo>
                      <a:pt x="42644" y="-5986"/>
                      <a:pt x="21403" y="10969"/>
                      <a:pt x="11021" y="32876"/>
                    </a:cubicBezTo>
                    <a:cubicBezTo>
                      <a:pt x="1981" y="55772"/>
                      <a:pt x="-1574" y="80465"/>
                      <a:pt x="639" y="104981"/>
                    </a:cubicBezTo>
                    <a:cubicBezTo>
                      <a:pt x="3210" y="188229"/>
                      <a:pt x="639" y="339486"/>
                      <a:pt x="52264" y="393017"/>
                    </a:cubicBezTo>
                    <a:lnTo>
                      <a:pt x="56550" y="383492"/>
                    </a:lnTo>
                    <a:cubicBezTo>
                      <a:pt x="71028" y="313388"/>
                      <a:pt x="102651" y="129841"/>
                      <a:pt x="95222" y="650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DBD8C7D-73DA-9205-D334-8DEA55BB5C67}"/>
                  </a:ext>
                </a:extLst>
              </p:cNvPr>
              <p:cNvSpPr/>
              <p:nvPr/>
            </p:nvSpPr>
            <p:spPr>
              <a:xfrm>
                <a:off x="5196840" y="2728726"/>
                <a:ext cx="312682" cy="236691"/>
              </a:xfrm>
              <a:custGeom>
                <a:avLst/>
                <a:gdLst>
                  <a:gd name="connsiteX0" fmla="*/ 280035 w 312682"/>
                  <a:gd name="connsiteY0" fmla="*/ 92959 h 236691"/>
                  <a:gd name="connsiteX1" fmla="*/ 311753 w 312682"/>
                  <a:gd name="connsiteY1" fmla="*/ 29999 h 236691"/>
                  <a:gd name="connsiteX2" fmla="*/ 258509 w 312682"/>
                  <a:gd name="connsiteY2" fmla="*/ 471 h 236691"/>
                  <a:gd name="connsiteX3" fmla="*/ 196405 w 312682"/>
                  <a:gd name="connsiteY3" fmla="*/ 31237 h 236691"/>
                  <a:gd name="connsiteX4" fmla="*/ 0 w 312682"/>
                  <a:gd name="connsiteY4" fmla="*/ 236691 h 236691"/>
                  <a:gd name="connsiteX5" fmla="*/ 9525 w 312682"/>
                  <a:gd name="connsiteY5" fmla="*/ 235167 h 236691"/>
                  <a:gd name="connsiteX6" fmla="*/ 280035 w 312682"/>
                  <a:gd name="connsiteY6" fmla="*/ 92959 h 236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2682" h="236691">
                    <a:moveTo>
                      <a:pt x="280035" y="92959"/>
                    </a:moveTo>
                    <a:cubicBezTo>
                      <a:pt x="298513" y="75909"/>
                      <a:pt x="317087" y="52954"/>
                      <a:pt x="311753" y="29999"/>
                    </a:cubicBezTo>
                    <a:cubicBezTo>
                      <a:pt x="306705" y="8568"/>
                      <a:pt x="281368" y="-2481"/>
                      <a:pt x="258509" y="471"/>
                    </a:cubicBezTo>
                    <a:cubicBezTo>
                      <a:pt x="235648" y="3424"/>
                      <a:pt x="214979" y="17045"/>
                      <a:pt x="196405" y="31237"/>
                    </a:cubicBezTo>
                    <a:cubicBezTo>
                      <a:pt x="132778" y="79624"/>
                      <a:pt x="13049" y="160872"/>
                      <a:pt x="0" y="236691"/>
                    </a:cubicBezTo>
                    <a:lnTo>
                      <a:pt x="9525" y="235167"/>
                    </a:lnTo>
                    <a:cubicBezTo>
                      <a:pt x="72771" y="209164"/>
                      <a:pt x="233648" y="135536"/>
                      <a:pt x="280035" y="929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5A5C00E2-8098-B674-BE31-8A4B801C842A}"/>
                  </a:ext>
                </a:extLst>
              </p:cNvPr>
              <p:cNvSpPr/>
              <p:nvPr/>
            </p:nvSpPr>
            <p:spPr>
              <a:xfrm>
                <a:off x="5196840" y="2728726"/>
                <a:ext cx="312682" cy="236691"/>
              </a:xfrm>
              <a:custGeom>
                <a:avLst/>
                <a:gdLst>
                  <a:gd name="connsiteX0" fmla="*/ 280035 w 312682"/>
                  <a:gd name="connsiteY0" fmla="*/ 92959 h 236691"/>
                  <a:gd name="connsiteX1" fmla="*/ 311753 w 312682"/>
                  <a:gd name="connsiteY1" fmla="*/ 29999 h 236691"/>
                  <a:gd name="connsiteX2" fmla="*/ 258509 w 312682"/>
                  <a:gd name="connsiteY2" fmla="*/ 471 h 236691"/>
                  <a:gd name="connsiteX3" fmla="*/ 196405 w 312682"/>
                  <a:gd name="connsiteY3" fmla="*/ 31237 h 236691"/>
                  <a:gd name="connsiteX4" fmla="*/ 0 w 312682"/>
                  <a:gd name="connsiteY4" fmla="*/ 236691 h 236691"/>
                  <a:gd name="connsiteX5" fmla="*/ 9525 w 312682"/>
                  <a:gd name="connsiteY5" fmla="*/ 235167 h 236691"/>
                  <a:gd name="connsiteX6" fmla="*/ 280035 w 312682"/>
                  <a:gd name="connsiteY6" fmla="*/ 92959 h 236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2682" h="236691">
                    <a:moveTo>
                      <a:pt x="280035" y="92959"/>
                    </a:moveTo>
                    <a:cubicBezTo>
                      <a:pt x="298513" y="75909"/>
                      <a:pt x="317087" y="52954"/>
                      <a:pt x="311753" y="29999"/>
                    </a:cubicBezTo>
                    <a:cubicBezTo>
                      <a:pt x="306705" y="8568"/>
                      <a:pt x="281368" y="-2481"/>
                      <a:pt x="258509" y="471"/>
                    </a:cubicBezTo>
                    <a:cubicBezTo>
                      <a:pt x="235648" y="3424"/>
                      <a:pt x="214979" y="17045"/>
                      <a:pt x="196405" y="31237"/>
                    </a:cubicBezTo>
                    <a:cubicBezTo>
                      <a:pt x="132778" y="79624"/>
                      <a:pt x="13049" y="160872"/>
                      <a:pt x="0" y="236691"/>
                    </a:cubicBezTo>
                    <a:lnTo>
                      <a:pt x="9525" y="235167"/>
                    </a:lnTo>
                    <a:cubicBezTo>
                      <a:pt x="72771" y="209164"/>
                      <a:pt x="233648" y="135536"/>
                      <a:pt x="280035" y="929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44242FD-2172-4B1A-4B50-7599F437E88B}"/>
                  </a:ext>
                </a:extLst>
              </p:cNvPr>
              <p:cNvSpPr/>
              <p:nvPr/>
            </p:nvSpPr>
            <p:spPr>
              <a:xfrm>
                <a:off x="5028875" y="2600437"/>
                <a:ext cx="483667" cy="397243"/>
              </a:xfrm>
              <a:custGeom>
                <a:avLst/>
                <a:gdLst>
                  <a:gd name="connsiteX0" fmla="*/ 482385 w 483667"/>
                  <a:gd name="connsiteY0" fmla="*/ 280017 h 397243"/>
                  <a:gd name="connsiteX1" fmla="*/ 427235 w 483667"/>
                  <a:gd name="connsiteY1" fmla="*/ 247347 h 397243"/>
                  <a:gd name="connsiteX2" fmla="*/ 303982 w 483667"/>
                  <a:gd name="connsiteY2" fmla="*/ 279636 h 397243"/>
                  <a:gd name="connsiteX3" fmla="*/ 202064 w 483667"/>
                  <a:gd name="connsiteY3" fmla="*/ 326404 h 397243"/>
                  <a:gd name="connsiteX4" fmla="*/ 346082 w 483667"/>
                  <a:gd name="connsiteY4" fmla="*/ 132570 h 397243"/>
                  <a:gd name="connsiteX5" fmla="*/ 365132 w 483667"/>
                  <a:gd name="connsiteY5" fmla="*/ 30843 h 397243"/>
                  <a:gd name="connsiteX6" fmla="*/ 338557 w 483667"/>
                  <a:gd name="connsiteY6" fmla="*/ 4078 h 397243"/>
                  <a:gd name="connsiteX7" fmla="*/ 301219 w 483667"/>
                  <a:gd name="connsiteY7" fmla="*/ 1316 h 397243"/>
                  <a:gd name="connsiteX8" fmla="*/ 185681 w 483667"/>
                  <a:gd name="connsiteY8" fmla="*/ 131427 h 397243"/>
                  <a:gd name="connsiteX9" fmla="*/ 144628 w 483667"/>
                  <a:gd name="connsiteY9" fmla="*/ 328309 h 397243"/>
                  <a:gd name="connsiteX10" fmla="*/ 110910 w 483667"/>
                  <a:gd name="connsiteY10" fmla="*/ 93708 h 397243"/>
                  <a:gd name="connsiteX11" fmla="*/ 60808 w 483667"/>
                  <a:gd name="connsiteY11" fmla="*/ 31986 h 397243"/>
                  <a:gd name="connsiteX12" fmla="*/ 4325 w 483667"/>
                  <a:gd name="connsiteY12" fmla="*/ 74468 h 397243"/>
                  <a:gd name="connsiteX13" fmla="*/ 6421 w 483667"/>
                  <a:gd name="connsiteY13" fmla="*/ 153621 h 397243"/>
                  <a:gd name="connsiteX14" fmla="*/ 139771 w 483667"/>
                  <a:gd name="connsiteY14" fmla="*/ 378792 h 397243"/>
                  <a:gd name="connsiteX15" fmla="*/ 292171 w 483667"/>
                  <a:gd name="connsiteY15" fmla="*/ 397080 h 397243"/>
                  <a:gd name="connsiteX16" fmla="*/ 390850 w 483667"/>
                  <a:gd name="connsiteY16" fmla="*/ 384602 h 397243"/>
                  <a:gd name="connsiteX17" fmla="*/ 471622 w 483667"/>
                  <a:gd name="connsiteY17" fmla="*/ 327452 h 397243"/>
                  <a:gd name="connsiteX18" fmla="*/ 482385 w 483667"/>
                  <a:gd name="connsiteY18" fmla="*/ 280017 h 39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3667" h="397243">
                    <a:moveTo>
                      <a:pt x="482385" y="280017"/>
                    </a:moveTo>
                    <a:cubicBezTo>
                      <a:pt x="475527" y="257253"/>
                      <a:pt x="449619" y="248394"/>
                      <a:pt x="427235" y="247347"/>
                    </a:cubicBezTo>
                    <a:cubicBezTo>
                      <a:pt x="383966" y="246593"/>
                      <a:pt x="341324" y="257764"/>
                      <a:pt x="303982" y="279636"/>
                    </a:cubicBezTo>
                    <a:cubicBezTo>
                      <a:pt x="281312" y="291924"/>
                      <a:pt x="239497" y="308973"/>
                      <a:pt x="202064" y="326404"/>
                    </a:cubicBezTo>
                    <a:cubicBezTo>
                      <a:pt x="254606" y="265290"/>
                      <a:pt x="302734" y="200515"/>
                      <a:pt x="346082" y="132570"/>
                    </a:cubicBezTo>
                    <a:cubicBezTo>
                      <a:pt x="372562" y="92184"/>
                      <a:pt x="372085" y="49989"/>
                      <a:pt x="365132" y="30843"/>
                    </a:cubicBezTo>
                    <a:cubicBezTo>
                      <a:pt x="360648" y="18443"/>
                      <a:pt x="350925" y="8651"/>
                      <a:pt x="338557" y="4078"/>
                    </a:cubicBezTo>
                    <a:cubicBezTo>
                      <a:pt x="326582" y="-164"/>
                      <a:pt x="313689" y="-1118"/>
                      <a:pt x="301219" y="1316"/>
                    </a:cubicBezTo>
                    <a:cubicBezTo>
                      <a:pt x="244546" y="10269"/>
                      <a:pt x="206636" y="74658"/>
                      <a:pt x="185681" y="131427"/>
                    </a:cubicBezTo>
                    <a:cubicBezTo>
                      <a:pt x="164724" y="195325"/>
                      <a:pt x="150954" y="261360"/>
                      <a:pt x="144628" y="328309"/>
                    </a:cubicBezTo>
                    <a:cubicBezTo>
                      <a:pt x="146461" y="248781"/>
                      <a:pt x="135066" y="169501"/>
                      <a:pt x="110910" y="93708"/>
                    </a:cubicBezTo>
                    <a:cubicBezTo>
                      <a:pt x="102242" y="66657"/>
                      <a:pt x="87288" y="36558"/>
                      <a:pt x="60808" y="31986"/>
                    </a:cubicBezTo>
                    <a:cubicBezTo>
                      <a:pt x="36043" y="27510"/>
                      <a:pt x="12231" y="49131"/>
                      <a:pt x="4325" y="74468"/>
                    </a:cubicBezTo>
                    <a:cubicBezTo>
                      <a:pt x="-3581" y="99804"/>
                      <a:pt x="706" y="127617"/>
                      <a:pt x="6421" y="153621"/>
                    </a:cubicBezTo>
                    <a:cubicBezTo>
                      <a:pt x="26233" y="242298"/>
                      <a:pt x="67190" y="330786"/>
                      <a:pt x="139771" y="378792"/>
                    </a:cubicBezTo>
                    <a:cubicBezTo>
                      <a:pt x="187396" y="396603"/>
                      <a:pt x="241593" y="397842"/>
                      <a:pt x="292171" y="397080"/>
                    </a:cubicBezTo>
                    <a:cubicBezTo>
                      <a:pt x="325497" y="397777"/>
                      <a:pt x="358745" y="393573"/>
                      <a:pt x="390850" y="384602"/>
                    </a:cubicBezTo>
                    <a:cubicBezTo>
                      <a:pt x="423400" y="375106"/>
                      <a:pt x="451834" y="354987"/>
                      <a:pt x="471622" y="327452"/>
                    </a:cubicBezTo>
                    <a:cubicBezTo>
                      <a:pt x="482009" y="313992"/>
                      <a:pt x="485946" y="296642"/>
                      <a:pt x="482385" y="2800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C542EEB-B992-35A0-E4F6-7393212EF638}"/>
                  </a:ext>
                </a:extLst>
              </p:cNvPr>
              <p:cNvSpPr/>
              <p:nvPr/>
            </p:nvSpPr>
            <p:spPr>
              <a:xfrm>
                <a:off x="5093498" y="2817779"/>
                <a:ext cx="222909" cy="183759"/>
              </a:xfrm>
              <a:custGeom>
                <a:avLst/>
                <a:gdLst>
                  <a:gd name="connsiteX0" fmla="*/ 222309 w 222909"/>
                  <a:gd name="connsiteY0" fmla="*/ 129351 h 183759"/>
                  <a:gd name="connsiteX1" fmla="*/ 196782 w 222909"/>
                  <a:gd name="connsiteY1" fmla="*/ 114206 h 183759"/>
                  <a:gd name="connsiteX2" fmla="*/ 139632 w 222909"/>
                  <a:gd name="connsiteY2" fmla="*/ 129160 h 183759"/>
                  <a:gd name="connsiteX3" fmla="*/ 92483 w 222909"/>
                  <a:gd name="connsiteY3" fmla="*/ 150782 h 183759"/>
                  <a:gd name="connsiteX4" fmla="*/ 159158 w 222909"/>
                  <a:gd name="connsiteY4" fmla="*/ 61247 h 183759"/>
                  <a:gd name="connsiteX5" fmla="*/ 168683 w 222909"/>
                  <a:gd name="connsiteY5" fmla="*/ 14289 h 183759"/>
                  <a:gd name="connsiteX6" fmla="*/ 156396 w 222909"/>
                  <a:gd name="connsiteY6" fmla="*/ 1906 h 183759"/>
                  <a:gd name="connsiteX7" fmla="*/ 139156 w 222909"/>
                  <a:gd name="connsiteY7" fmla="*/ 573 h 183759"/>
                  <a:gd name="connsiteX8" fmla="*/ 85720 w 222909"/>
                  <a:gd name="connsiteY8" fmla="*/ 60675 h 183759"/>
                  <a:gd name="connsiteX9" fmla="*/ 66670 w 222909"/>
                  <a:gd name="connsiteY9" fmla="*/ 151639 h 183759"/>
                  <a:gd name="connsiteX10" fmla="*/ 51145 w 222909"/>
                  <a:gd name="connsiteY10" fmla="*/ 43340 h 183759"/>
                  <a:gd name="connsiteX11" fmla="*/ 27999 w 222909"/>
                  <a:gd name="connsiteY11" fmla="*/ 14765 h 183759"/>
                  <a:gd name="connsiteX12" fmla="*/ 1900 w 222909"/>
                  <a:gd name="connsiteY12" fmla="*/ 34387 h 183759"/>
                  <a:gd name="connsiteX13" fmla="*/ 2853 w 222909"/>
                  <a:gd name="connsiteY13" fmla="*/ 70962 h 183759"/>
                  <a:gd name="connsiteX14" fmla="*/ 64480 w 222909"/>
                  <a:gd name="connsiteY14" fmla="*/ 174975 h 183759"/>
                  <a:gd name="connsiteX15" fmla="*/ 134965 w 222909"/>
                  <a:gd name="connsiteY15" fmla="*/ 183358 h 183759"/>
                  <a:gd name="connsiteX16" fmla="*/ 180018 w 222909"/>
                  <a:gd name="connsiteY16" fmla="*/ 177642 h 183759"/>
                  <a:gd name="connsiteX17" fmla="*/ 217356 w 222909"/>
                  <a:gd name="connsiteY17" fmla="*/ 151354 h 183759"/>
                  <a:gd name="connsiteX18" fmla="*/ 222309 w 222909"/>
                  <a:gd name="connsiteY18" fmla="*/ 129351 h 18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2909" h="183759">
                    <a:moveTo>
                      <a:pt x="222309" y="129351"/>
                    </a:moveTo>
                    <a:cubicBezTo>
                      <a:pt x="217736" y="119522"/>
                      <a:pt x="207599" y="113509"/>
                      <a:pt x="196782" y="114206"/>
                    </a:cubicBezTo>
                    <a:cubicBezTo>
                      <a:pt x="176725" y="113887"/>
                      <a:pt x="156962" y="119059"/>
                      <a:pt x="139632" y="129160"/>
                    </a:cubicBezTo>
                    <a:cubicBezTo>
                      <a:pt x="129154" y="134875"/>
                      <a:pt x="109819" y="142686"/>
                      <a:pt x="92483" y="150782"/>
                    </a:cubicBezTo>
                    <a:cubicBezTo>
                      <a:pt x="116832" y="122579"/>
                      <a:pt x="139115" y="92657"/>
                      <a:pt x="159158" y="61247"/>
                    </a:cubicBezTo>
                    <a:cubicBezTo>
                      <a:pt x="168882" y="47668"/>
                      <a:pt x="172348" y="30584"/>
                      <a:pt x="168683" y="14289"/>
                    </a:cubicBezTo>
                    <a:cubicBezTo>
                      <a:pt x="166604" y="8558"/>
                      <a:pt x="162111" y="4030"/>
                      <a:pt x="156396" y="1906"/>
                    </a:cubicBezTo>
                    <a:cubicBezTo>
                      <a:pt x="150868" y="-51"/>
                      <a:pt x="144920" y="-511"/>
                      <a:pt x="139156" y="573"/>
                    </a:cubicBezTo>
                    <a:cubicBezTo>
                      <a:pt x="112962" y="4764"/>
                      <a:pt x="95436" y="34482"/>
                      <a:pt x="85720" y="60675"/>
                    </a:cubicBezTo>
                    <a:cubicBezTo>
                      <a:pt x="76037" y="90202"/>
                      <a:pt x="69648" y="120708"/>
                      <a:pt x="66670" y="151639"/>
                    </a:cubicBezTo>
                    <a:cubicBezTo>
                      <a:pt x="67540" y="114928"/>
                      <a:pt x="62293" y="78328"/>
                      <a:pt x="51145" y="43340"/>
                    </a:cubicBezTo>
                    <a:cubicBezTo>
                      <a:pt x="47144" y="30767"/>
                      <a:pt x="40191" y="16956"/>
                      <a:pt x="27999" y="14765"/>
                    </a:cubicBezTo>
                    <a:cubicBezTo>
                      <a:pt x="15707" y="14159"/>
                      <a:pt x="4733" y="22410"/>
                      <a:pt x="1900" y="34387"/>
                    </a:cubicBezTo>
                    <a:cubicBezTo>
                      <a:pt x="-924" y="46458"/>
                      <a:pt x="-596" y="59054"/>
                      <a:pt x="2853" y="70962"/>
                    </a:cubicBezTo>
                    <a:cubicBezTo>
                      <a:pt x="12378" y="111920"/>
                      <a:pt x="30952" y="152782"/>
                      <a:pt x="64480" y="174975"/>
                    </a:cubicBezTo>
                    <a:cubicBezTo>
                      <a:pt x="87267" y="182046"/>
                      <a:pt x="111155" y="184887"/>
                      <a:pt x="134965" y="183358"/>
                    </a:cubicBezTo>
                    <a:cubicBezTo>
                      <a:pt x="150181" y="183667"/>
                      <a:pt x="165361" y="181741"/>
                      <a:pt x="180018" y="177642"/>
                    </a:cubicBezTo>
                    <a:cubicBezTo>
                      <a:pt x="195062" y="173319"/>
                      <a:pt x="208214" y="164059"/>
                      <a:pt x="217356" y="151354"/>
                    </a:cubicBezTo>
                    <a:cubicBezTo>
                      <a:pt x="222155" y="145101"/>
                      <a:pt x="223966" y="137056"/>
                      <a:pt x="222309" y="1293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DD24B6FC-B46B-D262-27C8-B756D202B817}"/>
                  </a:ext>
                </a:extLst>
              </p:cNvPr>
              <p:cNvSpPr/>
              <p:nvPr/>
            </p:nvSpPr>
            <p:spPr>
              <a:xfrm>
                <a:off x="4256584" y="2136833"/>
                <a:ext cx="381232" cy="327331"/>
              </a:xfrm>
              <a:custGeom>
                <a:avLst/>
                <a:gdLst>
                  <a:gd name="connsiteX0" fmla="*/ 104246 w 381232"/>
                  <a:gd name="connsiteY0" fmla="*/ 22579 h 327331"/>
                  <a:gd name="connsiteX1" fmla="*/ 19759 w 381232"/>
                  <a:gd name="connsiteY1" fmla="*/ 7054 h 327331"/>
                  <a:gd name="connsiteX2" fmla="*/ 7662 w 381232"/>
                  <a:gd name="connsiteY2" fmla="*/ 87826 h 327331"/>
                  <a:gd name="connsiteX3" fmla="*/ 67860 w 381232"/>
                  <a:gd name="connsiteY3" fmla="*/ 155644 h 327331"/>
                  <a:gd name="connsiteX4" fmla="*/ 381233 w 381232"/>
                  <a:gd name="connsiteY4" fmla="*/ 326236 h 327331"/>
                  <a:gd name="connsiteX5" fmla="*/ 375518 w 381232"/>
                  <a:gd name="connsiteY5" fmla="*/ 314044 h 327331"/>
                  <a:gd name="connsiteX6" fmla="*/ 104246 w 381232"/>
                  <a:gd name="connsiteY6" fmla="*/ 22579 h 327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232" h="327331">
                    <a:moveTo>
                      <a:pt x="104246" y="22579"/>
                    </a:moveTo>
                    <a:cubicBezTo>
                      <a:pt x="77385" y="5530"/>
                      <a:pt x="43762" y="-9234"/>
                      <a:pt x="19759" y="7054"/>
                    </a:cubicBezTo>
                    <a:cubicBezTo>
                      <a:pt x="-2625" y="22198"/>
                      <a:pt x="-5006" y="59441"/>
                      <a:pt x="7662" y="87826"/>
                    </a:cubicBezTo>
                    <a:cubicBezTo>
                      <a:pt x="20331" y="116210"/>
                      <a:pt x="44143" y="137261"/>
                      <a:pt x="67860" y="155644"/>
                    </a:cubicBezTo>
                    <a:cubicBezTo>
                      <a:pt x="148728" y="218128"/>
                      <a:pt x="289698" y="340143"/>
                      <a:pt x="381233" y="326236"/>
                    </a:cubicBezTo>
                    <a:lnTo>
                      <a:pt x="375518" y="314044"/>
                    </a:lnTo>
                    <a:cubicBezTo>
                      <a:pt x="320463" y="243464"/>
                      <a:pt x="171492" y="65347"/>
                      <a:pt x="104246" y="225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65C28788-398C-1B23-02FB-61D1D78F3C48}"/>
                  </a:ext>
                </a:extLst>
              </p:cNvPr>
              <p:cNvSpPr/>
              <p:nvPr/>
            </p:nvSpPr>
            <p:spPr>
              <a:xfrm>
                <a:off x="4256584" y="2136833"/>
                <a:ext cx="381232" cy="327331"/>
              </a:xfrm>
              <a:custGeom>
                <a:avLst/>
                <a:gdLst>
                  <a:gd name="connsiteX0" fmla="*/ 104246 w 381232"/>
                  <a:gd name="connsiteY0" fmla="*/ 22579 h 327331"/>
                  <a:gd name="connsiteX1" fmla="*/ 19759 w 381232"/>
                  <a:gd name="connsiteY1" fmla="*/ 7054 h 327331"/>
                  <a:gd name="connsiteX2" fmla="*/ 7662 w 381232"/>
                  <a:gd name="connsiteY2" fmla="*/ 87826 h 327331"/>
                  <a:gd name="connsiteX3" fmla="*/ 67860 w 381232"/>
                  <a:gd name="connsiteY3" fmla="*/ 155644 h 327331"/>
                  <a:gd name="connsiteX4" fmla="*/ 381233 w 381232"/>
                  <a:gd name="connsiteY4" fmla="*/ 326236 h 327331"/>
                  <a:gd name="connsiteX5" fmla="*/ 375518 w 381232"/>
                  <a:gd name="connsiteY5" fmla="*/ 314044 h 327331"/>
                  <a:gd name="connsiteX6" fmla="*/ 104246 w 381232"/>
                  <a:gd name="connsiteY6" fmla="*/ 22579 h 327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232" h="327331">
                    <a:moveTo>
                      <a:pt x="104246" y="22579"/>
                    </a:moveTo>
                    <a:cubicBezTo>
                      <a:pt x="77385" y="5530"/>
                      <a:pt x="43762" y="-9234"/>
                      <a:pt x="19759" y="7054"/>
                    </a:cubicBezTo>
                    <a:cubicBezTo>
                      <a:pt x="-2625" y="22198"/>
                      <a:pt x="-5006" y="59441"/>
                      <a:pt x="7662" y="87826"/>
                    </a:cubicBezTo>
                    <a:cubicBezTo>
                      <a:pt x="20331" y="116210"/>
                      <a:pt x="44143" y="137261"/>
                      <a:pt x="67860" y="155644"/>
                    </a:cubicBezTo>
                    <a:cubicBezTo>
                      <a:pt x="148728" y="218128"/>
                      <a:pt x="289698" y="340143"/>
                      <a:pt x="381233" y="326236"/>
                    </a:cubicBezTo>
                    <a:lnTo>
                      <a:pt x="375518" y="314044"/>
                    </a:lnTo>
                    <a:cubicBezTo>
                      <a:pt x="320463" y="243464"/>
                      <a:pt x="171492" y="65347"/>
                      <a:pt x="104246" y="225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2160ADD-5151-FD38-5A95-6A0BB5BCBFE2}"/>
                  </a:ext>
                </a:extLst>
              </p:cNvPr>
              <p:cNvSpPr/>
              <p:nvPr/>
            </p:nvSpPr>
            <p:spPr>
              <a:xfrm>
                <a:off x="4621445" y="1964908"/>
                <a:ext cx="129531" cy="501019"/>
              </a:xfrm>
              <a:custGeom>
                <a:avLst/>
                <a:gdLst>
                  <a:gd name="connsiteX0" fmla="*/ 129339 w 129531"/>
                  <a:gd name="connsiteY0" fmla="*/ 86967 h 501019"/>
                  <a:gd name="connsiteX1" fmla="*/ 94573 w 129531"/>
                  <a:gd name="connsiteY1" fmla="*/ 3433 h 501019"/>
                  <a:gd name="connsiteX2" fmla="*/ 24850 w 129531"/>
                  <a:gd name="connsiteY2" fmla="*/ 37533 h 501019"/>
                  <a:gd name="connsiteX3" fmla="*/ 5228 w 129531"/>
                  <a:gd name="connsiteY3" fmla="*/ 128496 h 501019"/>
                  <a:gd name="connsiteX4" fmla="*/ 45710 w 129531"/>
                  <a:gd name="connsiteY4" fmla="*/ 501019 h 501019"/>
                  <a:gd name="connsiteX5" fmla="*/ 52092 w 129531"/>
                  <a:gd name="connsiteY5" fmla="*/ 489113 h 501019"/>
                  <a:gd name="connsiteX6" fmla="*/ 129339 w 129531"/>
                  <a:gd name="connsiteY6" fmla="*/ 86967 h 501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31" h="501019">
                    <a:moveTo>
                      <a:pt x="129339" y="86967"/>
                    </a:moveTo>
                    <a:cubicBezTo>
                      <a:pt x="127720" y="53725"/>
                      <a:pt x="120576" y="15720"/>
                      <a:pt x="94573" y="3433"/>
                    </a:cubicBezTo>
                    <a:cubicBezTo>
                      <a:pt x="70380" y="-7997"/>
                      <a:pt x="39899" y="10577"/>
                      <a:pt x="24850" y="37533"/>
                    </a:cubicBezTo>
                    <a:cubicBezTo>
                      <a:pt x="9801" y="64488"/>
                      <a:pt x="6372" y="97254"/>
                      <a:pt x="5228" y="128496"/>
                    </a:cubicBezTo>
                    <a:cubicBezTo>
                      <a:pt x="1228" y="234891"/>
                      <a:pt x="-15917" y="427486"/>
                      <a:pt x="45710" y="501019"/>
                    </a:cubicBezTo>
                    <a:lnTo>
                      <a:pt x="52092" y="489113"/>
                    </a:lnTo>
                    <a:cubicBezTo>
                      <a:pt x="76666" y="401292"/>
                      <a:pt x="133245" y="170311"/>
                      <a:pt x="129339" y="869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499B778-D4DD-5339-6343-4A987DDC7890}"/>
                  </a:ext>
                </a:extLst>
              </p:cNvPr>
              <p:cNvSpPr/>
              <p:nvPr/>
            </p:nvSpPr>
            <p:spPr>
              <a:xfrm>
                <a:off x="4621445" y="1964908"/>
                <a:ext cx="129531" cy="501019"/>
              </a:xfrm>
              <a:custGeom>
                <a:avLst/>
                <a:gdLst>
                  <a:gd name="connsiteX0" fmla="*/ 129339 w 129531"/>
                  <a:gd name="connsiteY0" fmla="*/ 86967 h 501019"/>
                  <a:gd name="connsiteX1" fmla="*/ 94573 w 129531"/>
                  <a:gd name="connsiteY1" fmla="*/ 3433 h 501019"/>
                  <a:gd name="connsiteX2" fmla="*/ 24850 w 129531"/>
                  <a:gd name="connsiteY2" fmla="*/ 37533 h 501019"/>
                  <a:gd name="connsiteX3" fmla="*/ 5228 w 129531"/>
                  <a:gd name="connsiteY3" fmla="*/ 128496 h 501019"/>
                  <a:gd name="connsiteX4" fmla="*/ 45710 w 129531"/>
                  <a:gd name="connsiteY4" fmla="*/ 501019 h 501019"/>
                  <a:gd name="connsiteX5" fmla="*/ 52092 w 129531"/>
                  <a:gd name="connsiteY5" fmla="*/ 489113 h 501019"/>
                  <a:gd name="connsiteX6" fmla="*/ 129339 w 129531"/>
                  <a:gd name="connsiteY6" fmla="*/ 86967 h 501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531" h="501019">
                    <a:moveTo>
                      <a:pt x="129339" y="86967"/>
                    </a:moveTo>
                    <a:cubicBezTo>
                      <a:pt x="127720" y="53725"/>
                      <a:pt x="120576" y="15720"/>
                      <a:pt x="94573" y="3433"/>
                    </a:cubicBezTo>
                    <a:cubicBezTo>
                      <a:pt x="70380" y="-7997"/>
                      <a:pt x="39899" y="10577"/>
                      <a:pt x="24850" y="37533"/>
                    </a:cubicBezTo>
                    <a:cubicBezTo>
                      <a:pt x="9801" y="64488"/>
                      <a:pt x="6372" y="97254"/>
                      <a:pt x="5228" y="128496"/>
                    </a:cubicBezTo>
                    <a:cubicBezTo>
                      <a:pt x="1228" y="234891"/>
                      <a:pt x="-15917" y="427486"/>
                      <a:pt x="45710" y="501019"/>
                    </a:cubicBezTo>
                    <a:lnTo>
                      <a:pt x="52092" y="489113"/>
                    </a:lnTo>
                    <a:cubicBezTo>
                      <a:pt x="76666" y="401292"/>
                      <a:pt x="133245" y="170311"/>
                      <a:pt x="129339" y="869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8241AEB0-2404-F3BE-C908-621344BF5274}"/>
                  </a:ext>
                </a:extLst>
              </p:cNvPr>
              <p:cNvSpPr/>
              <p:nvPr/>
            </p:nvSpPr>
            <p:spPr>
              <a:xfrm>
                <a:off x="4249841" y="1988406"/>
                <a:ext cx="625172" cy="538079"/>
              </a:xfrm>
              <a:custGeom>
                <a:avLst/>
                <a:gdLst>
                  <a:gd name="connsiteX0" fmla="*/ 583524 w 625172"/>
                  <a:gd name="connsiteY0" fmla="*/ 72708 h 538079"/>
                  <a:gd name="connsiteX1" fmla="*/ 509325 w 625172"/>
                  <a:gd name="connsiteY1" fmla="*/ 106426 h 538079"/>
                  <a:gd name="connsiteX2" fmla="*/ 442650 w 625172"/>
                  <a:gd name="connsiteY2" fmla="*/ 264351 h 538079"/>
                  <a:gd name="connsiteX3" fmla="*/ 406931 w 625172"/>
                  <a:gd name="connsiteY3" fmla="*/ 410750 h 538079"/>
                  <a:gd name="connsiteX4" fmla="*/ 336351 w 625172"/>
                  <a:gd name="connsiteY4" fmla="*/ 103664 h 538079"/>
                  <a:gd name="connsiteX5" fmla="*/ 255483 w 625172"/>
                  <a:gd name="connsiteY5" fmla="*/ 2318 h 538079"/>
                  <a:gd name="connsiteX6" fmla="*/ 209192 w 625172"/>
                  <a:gd name="connsiteY6" fmla="*/ 9843 h 538079"/>
                  <a:gd name="connsiteX7" fmla="*/ 177283 w 625172"/>
                  <a:gd name="connsiteY7" fmla="*/ 47943 h 538079"/>
                  <a:gd name="connsiteX8" fmla="*/ 209859 w 625172"/>
                  <a:gd name="connsiteY8" fmla="*/ 274447 h 538079"/>
                  <a:gd name="connsiteX9" fmla="*/ 364068 w 625172"/>
                  <a:gd name="connsiteY9" fmla="*/ 473234 h 538079"/>
                  <a:gd name="connsiteX10" fmla="*/ 115466 w 625172"/>
                  <a:gd name="connsiteY10" fmla="*/ 325216 h 538079"/>
                  <a:gd name="connsiteX11" fmla="*/ 17549 w 625172"/>
                  <a:gd name="connsiteY11" fmla="*/ 330645 h 538079"/>
                  <a:gd name="connsiteX12" fmla="*/ 13548 w 625172"/>
                  <a:gd name="connsiteY12" fmla="*/ 424752 h 538079"/>
                  <a:gd name="connsiteX13" fmla="*/ 89748 w 625172"/>
                  <a:gd name="connsiteY13" fmla="*/ 484664 h 538079"/>
                  <a:gd name="connsiteX14" fmla="*/ 407788 w 625172"/>
                  <a:gd name="connsiteY14" fmla="*/ 517906 h 538079"/>
                  <a:gd name="connsiteX15" fmla="*/ 544948 w 625172"/>
                  <a:gd name="connsiteY15" fmla="*/ 368078 h 538079"/>
                  <a:gd name="connsiteX16" fmla="*/ 609718 w 625172"/>
                  <a:gd name="connsiteY16" fmla="*/ 253778 h 538079"/>
                  <a:gd name="connsiteX17" fmla="*/ 619243 w 625172"/>
                  <a:gd name="connsiteY17" fmla="*/ 122333 h 538079"/>
                  <a:gd name="connsiteX18" fmla="*/ 583524 w 625172"/>
                  <a:gd name="connsiteY18" fmla="*/ 72708 h 53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25172" h="538079">
                    <a:moveTo>
                      <a:pt x="583524" y="72708"/>
                    </a:moveTo>
                    <a:cubicBezTo>
                      <a:pt x="556569" y="62326"/>
                      <a:pt x="527898" y="83185"/>
                      <a:pt x="509325" y="106426"/>
                    </a:cubicBezTo>
                    <a:cubicBezTo>
                      <a:pt x="473701" y="150718"/>
                      <a:pt x="453413" y="207106"/>
                      <a:pt x="442650" y="264351"/>
                    </a:cubicBezTo>
                    <a:cubicBezTo>
                      <a:pt x="436554" y="298355"/>
                      <a:pt x="419790" y="356743"/>
                      <a:pt x="406931" y="410750"/>
                    </a:cubicBezTo>
                    <a:cubicBezTo>
                      <a:pt x="392643" y="307785"/>
                      <a:pt x="363021" y="195866"/>
                      <a:pt x="336351" y="103664"/>
                    </a:cubicBezTo>
                    <a:cubicBezTo>
                      <a:pt x="319396" y="43276"/>
                      <a:pt x="279010" y="10795"/>
                      <a:pt x="255483" y="2318"/>
                    </a:cubicBezTo>
                    <a:cubicBezTo>
                      <a:pt x="239722" y="-2500"/>
                      <a:pt x="222616" y="280"/>
                      <a:pt x="209192" y="9843"/>
                    </a:cubicBezTo>
                    <a:cubicBezTo>
                      <a:pt x="195596" y="19739"/>
                      <a:pt x="184639" y="32822"/>
                      <a:pt x="177283" y="47943"/>
                    </a:cubicBezTo>
                    <a:cubicBezTo>
                      <a:pt x="141279" y="115951"/>
                      <a:pt x="172521" y="207296"/>
                      <a:pt x="209859" y="274447"/>
                    </a:cubicBezTo>
                    <a:cubicBezTo>
                      <a:pt x="241958" y="332074"/>
                      <a:pt x="309681" y="418561"/>
                      <a:pt x="364068" y="473234"/>
                    </a:cubicBezTo>
                    <a:cubicBezTo>
                      <a:pt x="290885" y="409197"/>
                      <a:pt x="206640" y="359038"/>
                      <a:pt x="115466" y="325216"/>
                    </a:cubicBezTo>
                    <a:cubicBezTo>
                      <a:pt x="82890" y="313309"/>
                      <a:pt x="42885" y="306166"/>
                      <a:pt x="17549" y="330645"/>
                    </a:cubicBezTo>
                    <a:cubicBezTo>
                      <a:pt x="-6073" y="353791"/>
                      <a:pt x="-4263" y="396367"/>
                      <a:pt x="13548" y="424752"/>
                    </a:cubicBezTo>
                    <a:cubicBezTo>
                      <a:pt x="31360" y="453136"/>
                      <a:pt x="61173" y="470472"/>
                      <a:pt x="89748" y="484664"/>
                    </a:cubicBezTo>
                    <a:cubicBezTo>
                      <a:pt x="189285" y="532956"/>
                      <a:pt x="305299" y="558483"/>
                      <a:pt x="407788" y="517906"/>
                    </a:cubicBezTo>
                    <a:cubicBezTo>
                      <a:pt x="462366" y="480378"/>
                      <a:pt x="505800" y="423323"/>
                      <a:pt x="544948" y="368078"/>
                    </a:cubicBezTo>
                    <a:cubicBezTo>
                      <a:pt x="571524" y="333027"/>
                      <a:pt x="593306" y="294589"/>
                      <a:pt x="609718" y="253778"/>
                    </a:cubicBezTo>
                    <a:cubicBezTo>
                      <a:pt x="626309" y="211979"/>
                      <a:pt x="629635" y="166087"/>
                      <a:pt x="619243" y="122333"/>
                    </a:cubicBezTo>
                    <a:cubicBezTo>
                      <a:pt x="614195" y="101283"/>
                      <a:pt x="602765" y="80137"/>
                      <a:pt x="583524" y="727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7236FB37-1C2B-0E0C-ADCB-6C7DFD69E6E2}"/>
                  </a:ext>
                </a:extLst>
              </p:cNvPr>
              <p:cNvSpPr/>
              <p:nvPr/>
            </p:nvSpPr>
            <p:spPr>
              <a:xfrm>
                <a:off x="4249841" y="1988406"/>
                <a:ext cx="625172" cy="538079"/>
              </a:xfrm>
              <a:custGeom>
                <a:avLst/>
                <a:gdLst>
                  <a:gd name="connsiteX0" fmla="*/ 583524 w 625172"/>
                  <a:gd name="connsiteY0" fmla="*/ 72708 h 538079"/>
                  <a:gd name="connsiteX1" fmla="*/ 509325 w 625172"/>
                  <a:gd name="connsiteY1" fmla="*/ 106426 h 538079"/>
                  <a:gd name="connsiteX2" fmla="*/ 442650 w 625172"/>
                  <a:gd name="connsiteY2" fmla="*/ 264351 h 538079"/>
                  <a:gd name="connsiteX3" fmla="*/ 406931 w 625172"/>
                  <a:gd name="connsiteY3" fmla="*/ 410750 h 538079"/>
                  <a:gd name="connsiteX4" fmla="*/ 336351 w 625172"/>
                  <a:gd name="connsiteY4" fmla="*/ 103664 h 538079"/>
                  <a:gd name="connsiteX5" fmla="*/ 255483 w 625172"/>
                  <a:gd name="connsiteY5" fmla="*/ 2318 h 538079"/>
                  <a:gd name="connsiteX6" fmla="*/ 209192 w 625172"/>
                  <a:gd name="connsiteY6" fmla="*/ 9843 h 538079"/>
                  <a:gd name="connsiteX7" fmla="*/ 177283 w 625172"/>
                  <a:gd name="connsiteY7" fmla="*/ 47943 h 538079"/>
                  <a:gd name="connsiteX8" fmla="*/ 209859 w 625172"/>
                  <a:gd name="connsiteY8" fmla="*/ 274447 h 538079"/>
                  <a:gd name="connsiteX9" fmla="*/ 364068 w 625172"/>
                  <a:gd name="connsiteY9" fmla="*/ 473234 h 538079"/>
                  <a:gd name="connsiteX10" fmla="*/ 115466 w 625172"/>
                  <a:gd name="connsiteY10" fmla="*/ 325216 h 538079"/>
                  <a:gd name="connsiteX11" fmla="*/ 17549 w 625172"/>
                  <a:gd name="connsiteY11" fmla="*/ 330645 h 538079"/>
                  <a:gd name="connsiteX12" fmla="*/ 13548 w 625172"/>
                  <a:gd name="connsiteY12" fmla="*/ 424752 h 538079"/>
                  <a:gd name="connsiteX13" fmla="*/ 89748 w 625172"/>
                  <a:gd name="connsiteY13" fmla="*/ 484664 h 538079"/>
                  <a:gd name="connsiteX14" fmla="*/ 407788 w 625172"/>
                  <a:gd name="connsiteY14" fmla="*/ 517906 h 538079"/>
                  <a:gd name="connsiteX15" fmla="*/ 544948 w 625172"/>
                  <a:gd name="connsiteY15" fmla="*/ 368078 h 538079"/>
                  <a:gd name="connsiteX16" fmla="*/ 609718 w 625172"/>
                  <a:gd name="connsiteY16" fmla="*/ 253778 h 538079"/>
                  <a:gd name="connsiteX17" fmla="*/ 619243 w 625172"/>
                  <a:gd name="connsiteY17" fmla="*/ 122333 h 538079"/>
                  <a:gd name="connsiteX18" fmla="*/ 583524 w 625172"/>
                  <a:gd name="connsiteY18" fmla="*/ 72708 h 538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25172" h="538079">
                    <a:moveTo>
                      <a:pt x="583524" y="72708"/>
                    </a:moveTo>
                    <a:cubicBezTo>
                      <a:pt x="556569" y="62326"/>
                      <a:pt x="527898" y="83185"/>
                      <a:pt x="509325" y="106426"/>
                    </a:cubicBezTo>
                    <a:cubicBezTo>
                      <a:pt x="473701" y="150718"/>
                      <a:pt x="453413" y="207106"/>
                      <a:pt x="442650" y="264351"/>
                    </a:cubicBezTo>
                    <a:cubicBezTo>
                      <a:pt x="436554" y="298355"/>
                      <a:pt x="419790" y="356743"/>
                      <a:pt x="406931" y="410750"/>
                    </a:cubicBezTo>
                    <a:cubicBezTo>
                      <a:pt x="392643" y="307785"/>
                      <a:pt x="363021" y="195866"/>
                      <a:pt x="336351" y="103664"/>
                    </a:cubicBezTo>
                    <a:cubicBezTo>
                      <a:pt x="319396" y="43276"/>
                      <a:pt x="279010" y="10795"/>
                      <a:pt x="255483" y="2318"/>
                    </a:cubicBezTo>
                    <a:cubicBezTo>
                      <a:pt x="239722" y="-2500"/>
                      <a:pt x="222616" y="280"/>
                      <a:pt x="209192" y="9843"/>
                    </a:cubicBezTo>
                    <a:cubicBezTo>
                      <a:pt x="195596" y="19739"/>
                      <a:pt x="184639" y="32822"/>
                      <a:pt x="177283" y="47943"/>
                    </a:cubicBezTo>
                    <a:cubicBezTo>
                      <a:pt x="141279" y="115951"/>
                      <a:pt x="172521" y="207296"/>
                      <a:pt x="209859" y="274447"/>
                    </a:cubicBezTo>
                    <a:cubicBezTo>
                      <a:pt x="241958" y="332074"/>
                      <a:pt x="309681" y="418561"/>
                      <a:pt x="364068" y="473234"/>
                    </a:cubicBezTo>
                    <a:cubicBezTo>
                      <a:pt x="290885" y="409197"/>
                      <a:pt x="206640" y="359038"/>
                      <a:pt x="115466" y="325216"/>
                    </a:cubicBezTo>
                    <a:cubicBezTo>
                      <a:pt x="82890" y="313309"/>
                      <a:pt x="42885" y="306166"/>
                      <a:pt x="17549" y="330645"/>
                    </a:cubicBezTo>
                    <a:cubicBezTo>
                      <a:pt x="-6073" y="353791"/>
                      <a:pt x="-4263" y="396367"/>
                      <a:pt x="13548" y="424752"/>
                    </a:cubicBezTo>
                    <a:cubicBezTo>
                      <a:pt x="31360" y="453136"/>
                      <a:pt x="61173" y="470472"/>
                      <a:pt x="89748" y="484664"/>
                    </a:cubicBezTo>
                    <a:cubicBezTo>
                      <a:pt x="189285" y="532956"/>
                      <a:pt x="305299" y="558483"/>
                      <a:pt x="407788" y="517906"/>
                    </a:cubicBezTo>
                    <a:cubicBezTo>
                      <a:pt x="462366" y="480378"/>
                      <a:pt x="505800" y="423323"/>
                      <a:pt x="544948" y="368078"/>
                    </a:cubicBezTo>
                    <a:cubicBezTo>
                      <a:pt x="571524" y="333027"/>
                      <a:pt x="593306" y="294589"/>
                      <a:pt x="609718" y="253778"/>
                    </a:cubicBezTo>
                    <a:cubicBezTo>
                      <a:pt x="626309" y="211979"/>
                      <a:pt x="629635" y="166087"/>
                      <a:pt x="619243" y="122333"/>
                    </a:cubicBezTo>
                    <a:cubicBezTo>
                      <a:pt x="614195" y="101283"/>
                      <a:pt x="602765" y="80137"/>
                      <a:pt x="583524" y="727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BFF58D03-B416-74FA-54E5-A67B5190E5CF}"/>
                  </a:ext>
                </a:extLst>
              </p:cNvPr>
              <p:cNvSpPr/>
              <p:nvPr/>
            </p:nvSpPr>
            <p:spPr>
              <a:xfrm>
                <a:off x="4473606" y="2290285"/>
                <a:ext cx="289064" cy="248597"/>
              </a:xfrm>
              <a:custGeom>
                <a:avLst/>
                <a:gdLst>
                  <a:gd name="connsiteX0" fmla="*/ 269844 w 289064"/>
                  <a:gd name="connsiteY0" fmla="*/ 33815 h 248597"/>
                  <a:gd name="connsiteX1" fmla="*/ 235554 w 289064"/>
                  <a:gd name="connsiteY1" fmla="*/ 49341 h 248597"/>
                  <a:gd name="connsiteX2" fmla="*/ 204979 w 289064"/>
                  <a:gd name="connsiteY2" fmla="*/ 122302 h 248597"/>
                  <a:gd name="connsiteX3" fmla="*/ 188500 w 289064"/>
                  <a:gd name="connsiteY3" fmla="*/ 189930 h 248597"/>
                  <a:gd name="connsiteX4" fmla="*/ 155544 w 289064"/>
                  <a:gd name="connsiteY4" fmla="*/ 47722 h 248597"/>
                  <a:gd name="connsiteX5" fmla="*/ 118111 w 289064"/>
                  <a:gd name="connsiteY5" fmla="*/ 1049 h 248597"/>
                  <a:gd name="connsiteX6" fmla="*/ 96775 w 289064"/>
                  <a:gd name="connsiteY6" fmla="*/ 4573 h 248597"/>
                  <a:gd name="connsiteX7" fmla="*/ 82011 w 289064"/>
                  <a:gd name="connsiteY7" fmla="*/ 22099 h 248597"/>
                  <a:gd name="connsiteX8" fmla="*/ 97060 w 289064"/>
                  <a:gd name="connsiteY8" fmla="*/ 126874 h 248597"/>
                  <a:gd name="connsiteX9" fmla="*/ 168307 w 289064"/>
                  <a:gd name="connsiteY9" fmla="*/ 218600 h 248597"/>
                  <a:gd name="connsiteX10" fmla="*/ 53436 w 289064"/>
                  <a:gd name="connsiteY10" fmla="*/ 150306 h 248597"/>
                  <a:gd name="connsiteX11" fmla="*/ 8192 w 289064"/>
                  <a:gd name="connsiteY11" fmla="*/ 152782 h 248597"/>
                  <a:gd name="connsiteX12" fmla="*/ 6382 w 289064"/>
                  <a:gd name="connsiteY12" fmla="*/ 196311 h 248597"/>
                  <a:gd name="connsiteX13" fmla="*/ 41815 w 289064"/>
                  <a:gd name="connsiteY13" fmla="*/ 223934 h 248597"/>
                  <a:gd name="connsiteX14" fmla="*/ 188691 w 289064"/>
                  <a:gd name="connsiteY14" fmla="*/ 239269 h 248597"/>
                  <a:gd name="connsiteX15" fmla="*/ 252032 w 289064"/>
                  <a:gd name="connsiteY15" fmla="*/ 170118 h 248597"/>
                  <a:gd name="connsiteX16" fmla="*/ 281941 w 289064"/>
                  <a:gd name="connsiteY16" fmla="*/ 117159 h 248597"/>
                  <a:gd name="connsiteX17" fmla="*/ 286322 w 289064"/>
                  <a:gd name="connsiteY17" fmla="*/ 56389 h 248597"/>
                  <a:gd name="connsiteX18" fmla="*/ 269844 w 289064"/>
                  <a:gd name="connsiteY18" fmla="*/ 33815 h 248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9064" h="248597">
                    <a:moveTo>
                      <a:pt x="269844" y="33815"/>
                    </a:moveTo>
                    <a:cubicBezTo>
                      <a:pt x="257461" y="28957"/>
                      <a:pt x="244222" y="38673"/>
                      <a:pt x="235554" y="49341"/>
                    </a:cubicBezTo>
                    <a:cubicBezTo>
                      <a:pt x="219504" y="70769"/>
                      <a:pt x="209001" y="95833"/>
                      <a:pt x="204979" y="122302"/>
                    </a:cubicBezTo>
                    <a:cubicBezTo>
                      <a:pt x="202216" y="138018"/>
                      <a:pt x="194501" y="164974"/>
                      <a:pt x="188500" y="189930"/>
                    </a:cubicBezTo>
                    <a:cubicBezTo>
                      <a:pt x="180803" y="141824"/>
                      <a:pt x="169791" y="94309"/>
                      <a:pt x="155544" y="47722"/>
                    </a:cubicBezTo>
                    <a:cubicBezTo>
                      <a:pt x="150727" y="27323"/>
                      <a:pt x="136977" y="10179"/>
                      <a:pt x="118111" y="1049"/>
                    </a:cubicBezTo>
                    <a:cubicBezTo>
                      <a:pt x="110837" y="-1152"/>
                      <a:pt x="102954" y="151"/>
                      <a:pt x="96775" y="4573"/>
                    </a:cubicBezTo>
                    <a:cubicBezTo>
                      <a:pt x="90500" y="9127"/>
                      <a:pt x="85432" y="15143"/>
                      <a:pt x="82011" y="22099"/>
                    </a:cubicBezTo>
                    <a:cubicBezTo>
                      <a:pt x="65437" y="53532"/>
                      <a:pt x="79820" y="95727"/>
                      <a:pt x="97060" y="126874"/>
                    </a:cubicBezTo>
                    <a:cubicBezTo>
                      <a:pt x="117195" y="160093"/>
                      <a:pt x="141103" y="190873"/>
                      <a:pt x="168307" y="218600"/>
                    </a:cubicBezTo>
                    <a:cubicBezTo>
                      <a:pt x="134500" y="189023"/>
                      <a:pt x="95570" y="165878"/>
                      <a:pt x="53436" y="150306"/>
                    </a:cubicBezTo>
                    <a:cubicBezTo>
                      <a:pt x="38482" y="144781"/>
                      <a:pt x="19908" y="141352"/>
                      <a:pt x="8192" y="152782"/>
                    </a:cubicBezTo>
                    <a:cubicBezTo>
                      <a:pt x="-3524" y="164212"/>
                      <a:pt x="-1333" y="183167"/>
                      <a:pt x="6382" y="196311"/>
                    </a:cubicBezTo>
                    <a:cubicBezTo>
                      <a:pt x="15403" y="208627"/>
                      <a:pt x="27671" y="218191"/>
                      <a:pt x="41815" y="223934"/>
                    </a:cubicBezTo>
                    <a:cubicBezTo>
                      <a:pt x="87726" y="246222"/>
                      <a:pt x="141352" y="258033"/>
                      <a:pt x="188691" y="239269"/>
                    </a:cubicBezTo>
                    <a:cubicBezTo>
                      <a:pt x="213606" y="220013"/>
                      <a:pt x="235031" y="196623"/>
                      <a:pt x="252032" y="170118"/>
                    </a:cubicBezTo>
                    <a:cubicBezTo>
                      <a:pt x="264316" y="153876"/>
                      <a:pt x="274375" y="136065"/>
                      <a:pt x="281941" y="117159"/>
                    </a:cubicBezTo>
                    <a:cubicBezTo>
                      <a:pt x="289594" y="97830"/>
                      <a:pt x="291123" y="76616"/>
                      <a:pt x="286322" y="56389"/>
                    </a:cubicBezTo>
                    <a:cubicBezTo>
                      <a:pt x="284526" y="46760"/>
                      <a:pt x="278468" y="38460"/>
                      <a:pt x="269844" y="33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2809BAA-2372-DD28-449F-58A77E14A969}"/>
                  </a:ext>
                </a:extLst>
              </p:cNvPr>
              <p:cNvSpPr/>
              <p:nvPr/>
            </p:nvSpPr>
            <p:spPr>
              <a:xfrm>
                <a:off x="4043920" y="3877711"/>
                <a:ext cx="471500" cy="130795"/>
              </a:xfrm>
              <a:custGeom>
                <a:avLst/>
                <a:gdLst>
                  <a:gd name="connsiteX0" fmla="*/ 78690 w 471500"/>
                  <a:gd name="connsiteY0" fmla="*/ 1154 h 130795"/>
                  <a:gd name="connsiteX1" fmla="*/ 2490 w 471500"/>
                  <a:gd name="connsiteY1" fmla="*/ 42969 h 130795"/>
                  <a:gd name="connsiteX2" fmla="*/ 38494 w 471500"/>
                  <a:gd name="connsiteY2" fmla="*/ 115264 h 130795"/>
                  <a:gd name="connsiteX3" fmla="*/ 124886 w 471500"/>
                  <a:gd name="connsiteY3" fmla="*/ 130694 h 130795"/>
                  <a:gd name="connsiteX4" fmla="*/ 471501 w 471500"/>
                  <a:gd name="connsiteY4" fmla="*/ 65543 h 130795"/>
                  <a:gd name="connsiteX5" fmla="*/ 459975 w 471500"/>
                  <a:gd name="connsiteY5" fmla="*/ 59542 h 130795"/>
                  <a:gd name="connsiteX6" fmla="*/ 78690 w 471500"/>
                  <a:gd name="connsiteY6" fmla="*/ 1154 h 130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1500" h="130795">
                    <a:moveTo>
                      <a:pt x="78690" y="1154"/>
                    </a:moveTo>
                    <a:cubicBezTo>
                      <a:pt x="47638" y="4773"/>
                      <a:pt x="12015" y="14584"/>
                      <a:pt x="2490" y="42969"/>
                    </a:cubicBezTo>
                    <a:cubicBezTo>
                      <a:pt x="-7035" y="69448"/>
                      <a:pt x="12015" y="100690"/>
                      <a:pt x="38494" y="115264"/>
                    </a:cubicBezTo>
                    <a:cubicBezTo>
                      <a:pt x="64974" y="129837"/>
                      <a:pt x="95644" y="131266"/>
                      <a:pt x="124886" y="130694"/>
                    </a:cubicBezTo>
                    <a:cubicBezTo>
                      <a:pt x="224803" y="128694"/>
                      <a:pt x="406254" y="135552"/>
                      <a:pt x="471501" y="65543"/>
                    </a:cubicBezTo>
                    <a:lnTo>
                      <a:pt x="459975" y="59542"/>
                    </a:lnTo>
                    <a:cubicBezTo>
                      <a:pt x="376251" y="38587"/>
                      <a:pt x="156604" y="-7895"/>
                      <a:pt x="78690" y="11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6AEA66E-CBF8-B122-206D-67213C9F5EA3}"/>
                  </a:ext>
                </a:extLst>
              </p:cNvPr>
              <p:cNvSpPr/>
              <p:nvPr/>
            </p:nvSpPr>
            <p:spPr>
              <a:xfrm>
                <a:off x="4043920" y="3877711"/>
                <a:ext cx="471500" cy="130795"/>
              </a:xfrm>
              <a:custGeom>
                <a:avLst/>
                <a:gdLst>
                  <a:gd name="connsiteX0" fmla="*/ 78690 w 471500"/>
                  <a:gd name="connsiteY0" fmla="*/ 1154 h 130795"/>
                  <a:gd name="connsiteX1" fmla="*/ 2490 w 471500"/>
                  <a:gd name="connsiteY1" fmla="*/ 42969 h 130795"/>
                  <a:gd name="connsiteX2" fmla="*/ 38494 w 471500"/>
                  <a:gd name="connsiteY2" fmla="*/ 115264 h 130795"/>
                  <a:gd name="connsiteX3" fmla="*/ 124886 w 471500"/>
                  <a:gd name="connsiteY3" fmla="*/ 130694 h 130795"/>
                  <a:gd name="connsiteX4" fmla="*/ 471501 w 471500"/>
                  <a:gd name="connsiteY4" fmla="*/ 65543 h 130795"/>
                  <a:gd name="connsiteX5" fmla="*/ 459975 w 471500"/>
                  <a:gd name="connsiteY5" fmla="*/ 59542 h 130795"/>
                  <a:gd name="connsiteX6" fmla="*/ 78690 w 471500"/>
                  <a:gd name="connsiteY6" fmla="*/ 1154 h 130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1500" h="130795">
                    <a:moveTo>
                      <a:pt x="78690" y="1154"/>
                    </a:moveTo>
                    <a:cubicBezTo>
                      <a:pt x="47638" y="4773"/>
                      <a:pt x="12015" y="14584"/>
                      <a:pt x="2490" y="42969"/>
                    </a:cubicBezTo>
                    <a:cubicBezTo>
                      <a:pt x="-7035" y="69448"/>
                      <a:pt x="12015" y="100690"/>
                      <a:pt x="38494" y="115264"/>
                    </a:cubicBezTo>
                    <a:cubicBezTo>
                      <a:pt x="64974" y="129837"/>
                      <a:pt x="95644" y="131266"/>
                      <a:pt x="124886" y="130694"/>
                    </a:cubicBezTo>
                    <a:cubicBezTo>
                      <a:pt x="224803" y="128694"/>
                      <a:pt x="406254" y="135552"/>
                      <a:pt x="471501" y="65543"/>
                    </a:cubicBezTo>
                    <a:lnTo>
                      <a:pt x="459975" y="59542"/>
                    </a:lnTo>
                    <a:cubicBezTo>
                      <a:pt x="376251" y="38587"/>
                      <a:pt x="156604" y="-7895"/>
                      <a:pt x="78690" y="11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097171B-9CBB-8CED-9646-A895F5A01837}"/>
                  </a:ext>
                </a:extLst>
              </p:cNvPr>
              <p:cNvSpPr/>
              <p:nvPr/>
            </p:nvSpPr>
            <p:spPr>
              <a:xfrm>
                <a:off x="4261136" y="3497192"/>
                <a:ext cx="279335" cy="429584"/>
              </a:xfrm>
              <a:custGeom>
                <a:avLst/>
                <a:gdLst>
                  <a:gd name="connsiteX0" fmla="*/ 111791 w 279335"/>
                  <a:gd name="connsiteY0" fmla="*/ 45441 h 429584"/>
                  <a:gd name="connsiteX1" fmla="*/ 36924 w 279335"/>
                  <a:gd name="connsiteY1" fmla="*/ 1150 h 429584"/>
                  <a:gd name="connsiteX2" fmla="*/ 443 w 279335"/>
                  <a:gd name="connsiteY2" fmla="*/ 73159 h 429584"/>
                  <a:gd name="connsiteX3" fmla="*/ 36353 w 279335"/>
                  <a:gd name="connsiteY3" fmla="*/ 158312 h 429584"/>
                  <a:gd name="connsiteX4" fmla="*/ 279335 w 279335"/>
                  <a:gd name="connsiteY4" fmla="*/ 429584 h 429584"/>
                  <a:gd name="connsiteX5" fmla="*/ 277621 w 279335"/>
                  <a:gd name="connsiteY5" fmla="*/ 416059 h 429584"/>
                  <a:gd name="connsiteX6" fmla="*/ 111791 w 279335"/>
                  <a:gd name="connsiteY6" fmla="*/ 45441 h 42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335" h="429584">
                    <a:moveTo>
                      <a:pt x="111791" y="45441"/>
                    </a:moveTo>
                    <a:cubicBezTo>
                      <a:pt x="91788" y="20009"/>
                      <a:pt x="64166" y="-5803"/>
                      <a:pt x="36924" y="1150"/>
                    </a:cubicBezTo>
                    <a:cubicBezTo>
                      <a:pt x="11016" y="7532"/>
                      <a:pt x="-2700" y="41917"/>
                      <a:pt x="443" y="73159"/>
                    </a:cubicBezTo>
                    <a:cubicBezTo>
                      <a:pt x="3587" y="104401"/>
                      <a:pt x="19493" y="132595"/>
                      <a:pt x="36353" y="158312"/>
                    </a:cubicBezTo>
                    <a:cubicBezTo>
                      <a:pt x="93503" y="245752"/>
                      <a:pt x="188753" y="410534"/>
                      <a:pt x="279335" y="429584"/>
                    </a:cubicBezTo>
                    <a:lnTo>
                      <a:pt x="277621" y="416059"/>
                    </a:lnTo>
                    <a:cubicBezTo>
                      <a:pt x="247617" y="330143"/>
                      <a:pt x="162083" y="109544"/>
                      <a:pt x="111791" y="454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3E07078-D7DD-0463-18D5-2F15D2E76ECB}"/>
                  </a:ext>
                </a:extLst>
              </p:cNvPr>
              <p:cNvSpPr/>
              <p:nvPr/>
            </p:nvSpPr>
            <p:spPr>
              <a:xfrm>
                <a:off x="4261136" y="3497192"/>
                <a:ext cx="279335" cy="429584"/>
              </a:xfrm>
              <a:custGeom>
                <a:avLst/>
                <a:gdLst>
                  <a:gd name="connsiteX0" fmla="*/ 111791 w 279335"/>
                  <a:gd name="connsiteY0" fmla="*/ 45441 h 429584"/>
                  <a:gd name="connsiteX1" fmla="*/ 36924 w 279335"/>
                  <a:gd name="connsiteY1" fmla="*/ 1150 h 429584"/>
                  <a:gd name="connsiteX2" fmla="*/ 443 w 279335"/>
                  <a:gd name="connsiteY2" fmla="*/ 73159 h 429584"/>
                  <a:gd name="connsiteX3" fmla="*/ 36353 w 279335"/>
                  <a:gd name="connsiteY3" fmla="*/ 158312 h 429584"/>
                  <a:gd name="connsiteX4" fmla="*/ 279335 w 279335"/>
                  <a:gd name="connsiteY4" fmla="*/ 429584 h 429584"/>
                  <a:gd name="connsiteX5" fmla="*/ 277621 w 279335"/>
                  <a:gd name="connsiteY5" fmla="*/ 416059 h 429584"/>
                  <a:gd name="connsiteX6" fmla="*/ 111791 w 279335"/>
                  <a:gd name="connsiteY6" fmla="*/ 45441 h 42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335" h="429584">
                    <a:moveTo>
                      <a:pt x="111791" y="45441"/>
                    </a:moveTo>
                    <a:cubicBezTo>
                      <a:pt x="91788" y="20009"/>
                      <a:pt x="64166" y="-5803"/>
                      <a:pt x="36924" y="1150"/>
                    </a:cubicBezTo>
                    <a:cubicBezTo>
                      <a:pt x="11016" y="7532"/>
                      <a:pt x="-2700" y="41917"/>
                      <a:pt x="443" y="73159"/>
                    </a:cubicBezTo>
                    <a:cubicBezTo>
                      <a:pt x="3587" y="104401"/>
                      <a:pt x="19493" y="132595"/>
                      <a:pt x="36353" y="158312"/>
                    </a:cubicBezTo>
                    <a:cubicBezTo>
                      <a:pt x="93503" y="245752"/>
                      <a:pt x="188753" y="410534"/>
                      <a:pt x="279335" y="429584"/>
                    </a:cubicBezTo>
                    <a:lnTo>
                      <a:pt x="277621" y="416059"/>
                    </a:lnTo>
                    <a:cubicBezTo>
                      <a:pt x="247617" y="330143"/>
                      <a:pt x="162083" y="109544"/>
                      <a:pt x="111791" y="454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4E1A2AB-BAF5-E000-EA4F-7EC94C05CC5C}"/>
                  </a:ext>
                </a:extLst>
              </p:cNvPr>
              <p:cNvSpPr/>
              <p:nvPr/>
            </p:nvSpPr>
            <p:spPr>
              <a:xfrm>
                <a:off x="4105069" y="3494874"/>
                <a:ext cx="476694" cy="655165"/>
              </a:xfrm>
              <a:custGeom>
                <a:avLst/>
                <a:gdLst>
                  <a:gd name="connsiteX0" fmla="*/ 339105 w 476694"/>
                  <a:gd name="connsiteY0" fmla="*/ 2039 h 655165"/>
                  <a:gd name="connsiteX1" fmla="*/ 298815 w 476694"/>
                  <a:gd name="connsiteY1" fmla="*/ 76620 h 655165"/>
                  <a:gd name="connsiteX2" fmla="*/ 335391 w 476694"/>
                  <a:gd name="connsiteY2" fmla="*/ 245213 h 655165"/>
                  <a:gd name="connsiteX3" fmla="*/ 389778 w 476694"/>
                  <a:gd name="connsiteY3" fmla="*/ 384944 h 655165"/>
                  <a:gd name="connsiteX4" fmla="*/ 159654 w 476694"/>
                  <a:gd name="connsiteY4" fmla="*/ 184919 h 655165"/>
                  <a:gd name="connsiteX5" fmla="*/ 37925 w 476694"/>
                  <a:gd name="connsiteY5" fmla="*/ 156344 h 655165"/>
                  <a:gd name="connsiteX6" fmla="*/ 5349 w 476694"/>
                  <a:gd name="connsiteY6" fmla="*/ 192158 h 655165"/>
                  <a:gd name="connsiteX7" fmla="*/ 1349 w 476694"/>
                  <a:gd name="connsiteY7" fmla="*/ 242926 h 655165"/>
                  <a:gd name="connsiteX8" fmla="*/ 155463 w 476694"/>
                  <a:gd name="connsiteY8" fmla="*/ 402756 h 655165"/>
                  <a:gd name="connsiteX9" fmla="*/ 390921 w 476694"/>
                  <a:gd name="connsiteY9" fmla="*/ 462287 h 655165"/>
                  <a:gd name="connsiteX10" fmla="*/ 108791 w 476694"/>
                  <a:gd name="connsiteY10" fmla="*/ 503912 h 655165"/>
                  <a:gd name="connsiteX11" fmla="*/ 33734 w 476694"/>
                  <a:gd name="connsiteY11" fmla="*/ 571158 h 655165"/>
                  <a:gd name="connsiteX12" fmla="*/ 83835 w 476694"/>
                  <a:gd name="connsiteY12" fmla="*/ 648787 h 655165"/>
                  <a:gd name="connsiteX13" fmla="*/ 179085 w 476694"/>
                  <a:gd name="connsiteY13" fmla="*/ 647358 h 655165"/>
                  <a:gd name="connsiteX14" fmla="*/ 451691 w 476694"/>
                  <a:gd name="connsiteY14" fmla="*/ 469717 h 655165"/>
                  <a:gd name="connsiteX15" fmla="*/ 476456 w 476694"/>
                  <a:gd name="connsiteY15" fmla="*/ 262072 h 655165"/>
                  <a:gd name="connsiteX16" fmla="*/ 463216 w 476694"/>
                  <a:gd name="connsiteY16" fmla="*/ 128722 h 655165"/>
                  <a:gd name="connsiteX17" fmla="*/ 396541 w 476694"/>
                  <a:gd name="connsiteY17" fmla="*/ 17755 h 655165"/>
                  <a:gd name="connsiteX18" fmla="*/ 339105 w 476694"/>
                  <a:gd name="connsiteY18" fmla="*/ 2039 h 65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76694" h="655165">
                    <a:moveTo>
                      <a:pt x="339105" y="2039"/>
                    </a:moveTo>
                    <a:cubicBezTo>
                      <a:pt x="311673" y="11088"/>
                      <a:pt x="301005" y="46140"/>
                      <a:pt x="298815" y="76620"/>
                    </a:cubicBezTo>
                    <a:cubicBezTo>
                      <a:pt x="297068" y="134960"/>
                      <a:pt x="309625" y="192841"/>
                      <a:pt x="335391" y="245213"/>
                    </a:cubicBezTo>
                    <a:cubicBezTo>
                      <a:pt x="349773" y="276264"/>
                      <a:pt x="369395" y="333605"/>
                      <a:pt x="389778" y="384944"/>
                    </a:cubicBezTo>
                    <a:cubicBezTo>
                      <a:pt x="320151" y="311983"/>
                      <a:pt x="233187" y="242069"/>
                      <a:pt x="159654" y="184919"/>
                    </a:cubicBezTo>
                    <a:cubicBezTo>
                      <a:pt x="112029" y="147962"/>
                      <a:pt x="61071" y="147962"/>
                      <a:pt x="37925" y="156344"/>
                    </a:cubicBezTo>
                    <a:cubicBezTo>
                      <a:pt x="22350" y="162942"/>
                      <a:pt x="10446" y="176030"/>
                      <a:pt x="5349" y="192158"/>
                    </a:cubicBezTo>
                    <a:cubicBezTo>
                      <a:pt x="17" y="208526"/>
                      <a:pt x="-1354" y="225926"/>
                      <a:pt x="1349" y="242926"/>
                    </a:cubicBezTo>
                    <a:cubicBezTo>
                      <a:pt x="10874" y="320270"/>
                      <a:pt x="87645" y="373133"/>
                      <a:pt x="155463" y="402756"/>
                    </a:cubicBezTo>
                    <a:cubicBezTo>
                      <a:pt x="213566" y="428188"/>
                      <a:pt x="316626" y="453620"/>
                      <a:pt x="390921" y="462287"/>
                    </a:cubicBezTo>
                    <a:cubicBezTo>
                      <a:pt x="295103" y="458420"/>
                      <a:pt x="199409" y="472538"/>
                      <a:pt x="108791" y="503912"/>
                    </a:cubicBezTo>
                    <a:cubicBezTo>
                      <a:pt x="76120" y="515246"/>
                      <a:pt x="39925" y="535058"/>
                      <a:pt x="33734" y="571158"/>
                    </a:cubicBezTo>
                    <a:cubicBezTo>
                      <a:pt x="28019" y="604781"/>
                      <a:pt x="53451" y="637833"/>
                      <a:pt x="83835" y="648787"/>
                    </a:cubicBezTo>
                    <a:cubicBezTo>
                      <a:pt x="114220" y="659740"/>
                      <a:pt x="147462" y="654788"/>
                      <a:pt x="179085" y="647358"/>
                    </a:cubicBezTo>
                    <a:cubicBezTo>
                      <a:pt x="285765" y="622022"/>
                      <a:pt x="392826" y="567824"/>
                      <a:pt x="451691" y="469717"/>
                    </a:cubicBezTo>
                    <a:cubicBezTo>
                      <a:pt x="473979" y="404661"/>
                      <a:pt x="476456" y="331319"/>
                      <a:pt x="476456" y="262072"/>
                    </a:cubicBezTo>
                    <a:cubicBezTo>
                      <a:pt x="477816" y="217237"/>
                      <a:pt x="473366" y="172414"/>
                      <a:pt x="463216" y="128722"/>
                    </a:cubicBezTo>
                    <a:cubicBezTo>
                      <a:pt x="451881" y="85669"/>
                      <a:pt x="430069" y="44425"/>
                      <a:pt x="396541" y="17755"/>
                    </a:cubicBezTo>
                    <a:cubicBezTo>
                      <a:pt x="379682" y="5182"/>
                      <a:pt x="358632" y="-4343"/>
                      <a:pt x="339105" y="20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6D5154B-0DBC-5B34-A7C0-F6F348EE72B8}"/>
                  </a:ext>
                </a:extLst>
              </p:cNvPr>
              <p:cNvSpPr/>
              <p:nvPr/>
            </p:nvSpPr>
            <p:spPr>
              <a:xfrm>
                <a:off x="4105069" y="3494874"/>
                <a:ext cx="476694" cy="655165"/>
              </a:xfrm>
              <a:custGeom>
                <a:avLst/>
                <a:gdLst>
                  <a:gd name="connsiteX0" fmla="*/ 339105 w 476694"/>
                  <a:gd name="connsiteY0" fmla="*/ 2039 h 655165"/>
                  <a:gd name="connsiteX1" fmla="*/ 298815 w 476694"/>
                  <a:gd name="connsiteY1" fmla="*/ 76620 h 655165"/>
                  <a:gd name="connsiteX2" fmla="*/ 335391 w 476694"/>
                  <a:gd name="connsiteY2" fmla="*/ 245213 h 655165"/>
                  <a:gd name="connsiteX3" fmla="*/ 389778 w 476694"/>
                  <a:gd name="connsiteY3" fmla="*/ 384944 h 655165"/>
                  <a:gd name="connsiteX4" fmla="*/ 159654 w 476694"/>
                  <a:gd name="connsiteY4" fmla="*/ 184919 h 655165"/>
                  <a:gd name="connsiteX5" fmla="*/ 37925 w 476694"/>
                  <a:gd name="connsiteY5" fmla="*/ 156344 h 655165"/>
                  <a:gd name="connsiteX6" fmla="*/ 5349 w 476694"/>
                  <a:gd name="connsiteY6" fmla="*/ 192158 h 655165"/>
                  <a:gd name="connsiteX7" fmla="*/ 1349 w 476694"/>
                  <a:gd name="connsiteY7" fmla="*/ 242926 h 655165"/>
                  <a:gd name="connsiteX8" fmla="*/ 155463 w 476694"/>
                  <a:gd name="connsiteY8" fmla="*/ 402756 h 655165"/>
                  <a:gd name="connsiteX9" fmla="*/ 390921 w 476694"/>
                  <a:gd name="connsiteY9" fmla="*/ 462287 h 655165"/>
                  <a:gd name="connsiteX10" fmla="*/ 108791 w 476694"/>
                  <a:gd name="connsiteY10" fmla="*/ 503912 h 655165"/>
                  <a:gd name="connsiteX11" fmla="*/ 33734 w 476694"/>
                  <a:gd name="connsiteY11" fmla="*/ 571158 h 655165"/>
                  <a:gd name="connsiteX12" fmla="*/ 83835 w 476694"/>
                  <a:gd name="connsiteY12" fmla="*/ 648787 h 655165"/>
                  <a:gd name="connsiteX13" fmla="*/ 179085 w 476694"/>
                  <a:gd name="connsiteY13" fmla="*/ 647358 h 655165"/>
                  <a:gd name="connsiteX14" fmla="*/ 451691 w 476694"/>
                  <a:gd name="connsiteY14" fmla="*/ 469717 h 655165"/>
                  <a:gd name="connsiteX15" fmla="*/ 476456 w 476694"/>
                  <a:gd name="connsiteY15" fmla="*/ 262072 h 655165"/>
                  <a:gd name="connsiteX16" fmla="*/ 463216 w 476694"/>
                  <a:gd name="connsiteY16" fmla="*/ 128722 h 655165"/>
                  <a:gd name="connsiteX17" fmla="*/ 396541 w 476694"/>
                  <a:gd name="connsiteY17" fmla="*/ 17755 h 655165"/>
                  <a:gd name="connsiteX18" fmla="*/ 339105 w 476694"/>
                  <a:gd name="connsiteY18" fmla="*/ 2039 h 65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76694" h="655165">
                    <a:moveTo>
                      <a:pt x="339105" y="2039"/>
                    </a:moveTo>
                    <a:cubicBezTo>
                      <a:pt x="311673" y="11088"/>
                      <a:pt x="301005" y="46140"/>
                      <a:pt x="298815" y="76620"/>
                    </a:cubicBezTo>
                    <a:cubicBezTo>
                      <a:pt x="297068" y="134960"/>
                      <a:pt x="309625" y="192841"/>
                      <a:pt x="335391" y="245213"/>
                    </a:cubicBezTo>
                    <a:cubicBezTo>
                      <a:pt x="349773" y="276264"/>
                      <a:pt x="369395" y="333605"/>
                      <a:pt x="389778" y="384944"/>
                    </a:cubicBezTo>
                    <a:cubicBezTo>
                      <a:pt x="320151" y="311983"/>
                      <a:pt x="233187" y="242069"/>
                      <a:pt x="159654" y="184919"/>
                    </a:cubicBezTo>
                    <a:cubicBezTo>
                      <a:pt x="112029" y="147962"/>
                      <a:pt x="61071" y="147962"/>
                      <a:pt x="37925" y="156344"/>
                    </a:cubicBezTo>
                    <a:cubicBezTo>
                      <a:pt x="22350" y="162942"/>
                      <a:pt x="10446" y="176030"/>
                      <a:pt x="5349" y="192158"/>
                    </a:cubicBezTo>
                    <a:cubicBezTo>
                      <a:pt x="17" y="208526"/>
                      <a:pt x="-1354" y="225926"/>
                      <a:pt x="1349" y="242926"/>
                    </a:cubicBezTo>
                    <a:cubicBezTo>
                      <a:pt x="10874" y="320270"/>
                      <a:pt x="87645" y="373133"/>
                      <a:pt x="155463" y="402756"/>
                    </a:cubicBezTo>
                    <a:cubicBezTo>
                      <a:pt x="213566" y="428188"/>
                      <a:pt x="316626" y="453620"/>
                      <a:pt x="390921" y="462287"/>
                    </a:cubicBezTo>
                    <a:cubicBezTo>
                      <a:pt x="295103" y="458420"/>
                      <a:pt x="199409" y="472538"/>
                      <a:pt x="108791" y="503912"/>
                    </a:cubicBezTo>
                    <a:cubicBezTo>
                      <a:pt x="76120" y="515246"/>
                      <a:pt x="39925" y="535058"/>
                      <a:pt x="33734" y="571158"/>
                    </a:cubicBezTo>
                    <a:cubicBezTo>
                      <a:pt x="28019" y="604781"/>
                      <a:pt x="53451" y="637833"/>
                      <a:pt x="83835" y="648787"/>
                    </a:cubicBezTo>
                    <a:cubicBezTo>
                      <a:pt x="114220" y="659740"/>
                      <a:pt x="147462" y="654788"/>
                      <a:pt x="179085" y="647358"/>
                    </a:cubicBezTo>
                    <a:cubicBezTo>
                      <a:pt x="285765" y="622022"/>
                      <a:pt x="392826" y="567824"/>
                      <a:pt x="451691" y="469717"/>
                    </a:cubicBezTo>
                    <a:cubicBezTo>
                      <a:pt x="473979" y="404661"/>
                      <a:pt x="476456" y="331319"/>
                      <a:pt x="476456" y="262072"/>
                    </a:cubicBezTo>
                    <a:cubicBezTo>
                      <a:pt x="477816" y="217237"/>
                      <a:pt x="473366" y="172414"/>
                      <a:pt x="463216" y="128722"/>
                    </a:cubicBezTo>
                    <a:cubicBezTo>
                      <a:pt x="451881" y="85669"/>
                      <a:pt x="430069" y="44425"/>
                      <a:pt x="396541" y="17755"/>
                    </a:cubicBezTo>
                    <a:cubicBezTo>
                      <a:pt x="379682" y="5182"/>
                      <a:pt x="358632" y="-4343"/>
                      <a:pt x="339105" y="20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3BD3C9F-2BFC-0897-115D-0AB1A887E8B6}"/>
                  </a:ext>
                </a:extLst>
              </p:cNvPr>
              <p:cNvSpPr/>
              <p:nvPr/>
            </p:nvSpPr>
            <p:spPr>
              <a:xfrm>
                <a:off x="4363998" y="3763824"/>
                <a:ext cx="220189" cy="302243"/>
              </a:xfrm>
              <a:custGeom>
                <a:avLst/>
                <a:gdLst>
                  <a:gd name="connsiteX0" fmla="*/ 156567 w 220189"/>
                  <a:gd name="connsiteY0" fmla="*/ 646 h 302243"/>
                  <a:gd name="connsiteX1" fmla="*/ 137993 w 220189"/>
                  <a:gd name="connsiteY1" fmla="*/ 35127 h 302243"/>
                  <a:gd name="connsiteX2" fmla="*/ 154948 w 220189"/>
                  <a:gd name="connsiteY2" fmla="*/ 112851 h 302243"/>
                  <a:gd name="connsiteX3" fmla="*/ 179998 w 220189"/>
                  <a:gd name="connsiteY3" fmla="*/ 177430 h 302243"/>
                  <a:gd name="connsiteX4" fmla="*/ 73795 w 220189"/>
                  <a:gd name="connsiteY4" fmla="*/ 85133 h 302243"/>
                  <a:gd name="connsiteX5" fmla="*/ 17502 w 220189"/>
                  <a:gd name="connsiteY5" fmla="*/ 72084 h 302243"/>
                  <a:gd name="connsiteX6" fmla="*/ 2452 w 220189"/>
                  <a:gd name="connsiteY6" fmla="*/ 88562 h 302243"/>
                  <a:gd name="connsiteX7" fmla="*/ 643 w 220189"/>
                  <a:gd name="connsiteY7" fmla="*/ 112089 h 302243"/>
                  <a:gd name="connsiteX8" fmla="*/ 71794 w 220189"/>
                  <a:gd name="connsiteY8" fmla="*/ 185908 h 302243"/>
                  <a:gd name="connsiteX9" fmla="*/ 180570 w 220189"/>
                  <a:gd name="connsiteY9" fmla="*/ 213340 h 302243"/>
                  <a:gd name="connsiteX10" fmla="*/ 50268 w 220189"/>
                  <a:gd name="connsiteY10" fmla="*/ 232390 h 302243"/>
                  <a:gd name="connsiteX11" fmla="*/ 15597 w 220189"/>
                  <a:gd name="connsiteY11" fmla="*/ 263441 h 302243"/>
                  <a:gd name="connsiteX12" fmla="*/ 38743 w 220189"/>
                  <a:gd name="connsiteY12" fmla="*/ 299350 h 302243"/>
                  <a:gd name="connsiteX13" fmla="*/ 82558 w 220189"/>
                  <a:gd name="connsiteY13" fmla="*/ 298683 h 302243"/>
                  <a:gd name="connsiteX14" fmla="*/ 208478 w 220189"/>
                  <a:gd name="connsiteY14" fmla="*/ 216578 h 302243"/>
                  <a:gd name="connsiteX15" fmla="*/ 219908 w 220189"/>
                  <a:gd name="connsiteY15" fmla="*/ 120661 h 302243"/>
                  <a:gd name="connsiteX16" fmla="*/ 213812 w 220189"/>
                  <a:gd name="connsiteY16" fmla="*/ 59225 h 302243"/>
                  <a:gd name="connsiteX17" fmla="*/ 182951 w 220189"/>
                  <a:gd name="connsiteY17" fmla="*/ 8076 h 302243"/>
                  <a:gd name="connsiteX18" fmla="*/ 156567 w 220189"/>
                  <a:gd name="connsiteY18" fmla="*/ 646 h 302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0189" h="302243">
                    <a:moveTo>
                      <a:pt x="156567" y="646"/>
                    </a:moveTo>
                    <a:cubicBezTo>
                      <a:pt x="143994" y="4837"/>
                      <a:pt x="138850" y="21030"/>
                      <a:pt x="137993" y="35127"/>
                    </a:cubicBezTo>
                    <a:cubicBezTo>
                      <a:pt x="137205" y="62031"/>
                      <a:pt x="143026" y="88719"/>
                      <a:pt x="154948" y="112851"/>
                    </a:cubicBezTo>
                    <a:cubicBezTo>
                      <a:pt x="161520" y="127234"/>
                      <a:pt x="170664" y="153713"/>
                      <a:pt x="179998" y="177430"/>
                    </a:cubicBezTo>
                    <a:cubicBezTo>
                      <a:pt x="146921" y="144088"/>
                      <a:pt x="111423" y="113238"/>
                      <a:pt x="73795" y="85133"/>
                    </a:cubicBezTo>
                    <a:cubicBezTo>
                      <a:pt x="58209" y="72008"/>
                      <a:pt x="37273" y="67155"/>
                      <a:pt x="17502" y="72084"/>
                    </a:cubicBezTo>
                    <a:cubicBezTo>
                      <a:pt x="10318" y="75113"/>
                      <a:pt x="4819" y="81134"/>
                      <a:pt x="2452" y="88562"/>
                    </a:cubicBezTo>
                    <a:cubicBezTo>
                      <a:pt x="-8" y="96150"/>
                      <a:pt x="-628" y="104214"/>
                      <a:pt x="643" y="112089"/>
                    </a:cubicBezTo>
                    <a:cubicBezTo>
                      <a:pt x="5119" y="147808"/>
                      <a:pt x="40457" y="172192"/>
                      <a:pt x="71794" y="185908"/>
                    </a:cubicBezTo>
                    <a:cubicBezTo>
                      <a:pt x="106774" y="199530"/>
                      <a:pt x="143314" y="208745"/>
                      <a:pt x="180570" y="213340"/>
                    </a:cubicBezTo>
                    <a:cubicBezTo>
                      <a:pt x="136327" y="211485"/>
                      <a:pt x="92128" y="217947"/>
                      <a:pt x="50268" y="232390"/>
                    </a:cubicBezTo>
                    <a:cubicBezTo>
                      <a:pt x="35123" y="237628"/>
                      <a:pt x="18454" y="246772"/>
                      <a:pt x="15597" y="263441"/>
                    </a:cubicBezTo>
                    <a:cubicBezTo>
                      <a:pt x="14180" y="279299"/>
                      <a:pt x="23715" y="294092"/>
                      <a:pt x="38743" y="299350"/>
                    </a:cubicBezTo>
                    <a:cubicBezTo>
                      <a:pt x="53098" y="303423"/>
                      <a:pt x="68333" y="303191"/>
                      <a:pt x="82558" y="298683"/>
                    </a:cubicBezTo>
                    <a:cubicBezTo>
                      <a:pt x="131897" y="286968"/>
                      <a:pt x="181332" y="261917"/>
                      <a:pt x="208478" y="216578"/>
                    </a:cubicBezTo>
                    <a:cubicBezTo>
                      <a:pt x="217452" y="185435"/>
                      <a:pt x="221312" y="153041"/>
                      <a:pt x="219908" y="120661"/>
                    </a:cubicBezTo>
                    <a:cubicBezTo>
                      <a:pt x="220516" y="100006"/>
                      <a:pt x="218467" y="79358"/>
                      <a:pt x="213812" y="59225"/>
                    </a:cubicBezTo>
                    <a:cubicBezTo>
                      <a:pt x="209226" y="39327"/>
                      <a:pt x="198416" y="21410"/>
                      <a:pt x="182951" y="8076"/>
                    </a:cubicBezTo>
                    <a:cubicBezTo>
                      <a:pt x="175917" y="1405"/>
                      <a:pt x="166049" y="-1374"/>
                      <a:pt x="156567" y="6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0C26AF35-77B4-97C9-F7BF-46ACC8F55380}"/>
                  </a:ext>
                </a:extLst>
              </p:cNvPr>
              <p:cNvSpPr/>
              <p:nvPr/>
            </p:nvSpPr>
            <p:spPr>
              <a:xfrm>
                <a:off x="4542185" y="3644947"/>
                <a:ext cx="1020172" cy="688219"/>
              </a:xfrm>
              <a:custGeom>
                <a:avLst/>
                <a:gdLst>
                  <a:gd name="connsiteX0" fmla="*/ 4478 w 1020172"/>
                  <a:gd name="connsiteY0" fmla="*/ 333360 h 688219"/>
                  <a:gd name="connsiteX1" fmla="*/ 480728 w 1020172"/>
                  <a:gd name="connsiteY1" fmla="*/ 602917 h 688219"/>
                  <a:gd name="connsiteX2" fmla="*/ 566453 w 1020172"/>
                  <a:gd name="connsiteY2" fmla="*/ 686165 h 688219"/>
                  <a:gd name="connsiteX3" fmla="*/ 576690 w 1020172"/>
                  <a:gd name="connsiteY3" fmla="*/ 686032 h 688219"/>
                  <a:gd name="connsiteX4" fmla="*/ 577692 w 1020172"/>
                  <a:gd name="connsiteY4" fmla="*/ 684737 h 688219"/>
                  <a:gd name="connsiteX5" fmla="*/ 727807 w 1020172"/>
                  <a:gd name="connsiteY5" fmla="*/ 455375 h 688219"/>
                  <a:gd name="connsiteX6" fmla="*/ 964979 w 1020172"/>
                  <a:gd name="connsiteY6" fmla="*/ 92948 h 688219"/>
                  <a:gd name="connsiteX7" fmla="*/ 1018986 w 1020172"/>
                  <a:gd name="connsiteY7" fmla="*/ 10462 h 688219"/>
                  <a:gd name="connsiteX8" fmla="*/ 1006699 w 1020172"/>
                  <a:gd name="connsiteY8" fmla="*/ 3318 h 688219"/>
                  <a:gd name="connsiteX9" fmla="*/ 856585 w 1020172"/>
                  <a:gd name="connsiteY9" fmla="*/ 232585 h 688219"/>
                  <a:gd name="connsiteX10" fmla="*/ 619317 w 1020172"/>
                  <a:gd name="connsiteY10" fmla="*/ 595011 h 688219"/>
                  <a:gd name="connsiteX11" fmla="*/ 565310 w 1020172"/>
                  <a:gd name="connsiteY11" fmla="*/ 677498 h 688219"/>
                  <a:gd name="connsiteX12" fmla="*/ 576550 w 1020172"/>
                  <a:gd name="connsiteY12" fmla="*/ 676069 h 688219"/>
                  <a:gd name="connsiteX13" fmla="*/ 411767 w 1020172"/>
                  <a:gd name="connsiteY13" fmla="*/ 528431 h 688219"/>
                  <a:gd name="connsiteX14" fmla="*/ 182214 w 1020172"/>
                  <a:gd name="connsiteY14" fmla="*/ 392795 h 688219"/>
                  <a:gd name="connsiteX15" fmla="*/ 8669 w 1020172"/>
                  <a:gd name="connsiteY15" fmla="*/ 319548 h 688219"/>
                  <a:gd name="connsiteX16" fmla="*/ 4859 w 1020172"/>
                  <a:gd name="connsiteY16" fmla="*/ 333360 h 688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20172" h="688219">
                    <a:moveTo>
                      <a:pt x="4478" y="333360"/>
                    </a:moveTo>
                    <a:cubicBezTo>
                      <a:pt x="175928" y="398034"/>
                      <a:pt x="342520" y="480616"/>
                      <a:pt x="480728" y="602917"/>
                    </a:cubicBezTo>
                    <a:cubicBezTo>
                      <a:pt x="510541" y="629301"/>
                      <a:pt x="538831" y="657210"/>
                      <a:pt x="566453" y="686165"/>
                    </a:cubicBezTo>
                    <a:cubicBezTo>
                      <a:pt x="569317" y="688955"/>
                      <a:pt x="573900" y="688895"/>
                      <a:pt x="576690" y="686032"/>
                    </a:cubicBezTo>
                    <a:cubicBezTo>
                      <a:pt x="577072" y="685639"/>
                      <a:pt x="577408" y="685205"/>
                      <a:pt x="577692" y="684737"/>
                    </a:cubicBezTo>
                    <a:lnTo>
                      <a:pt x="727807" y="455375"/>
                    </a:lnTo>
                    <a:lnTo>
                      <a:pt x="964979" y="92948"/>
                    </a:lnTo>
                    <a:lnTo>
                      <a:pt x="1018986" y="10462"/>
                    </a:lnTo>
                    <a:cubicBezTo>
                      <a:pt x="1024034" y="2747"/>
                      <a:pt x="1011652" y="-4397"/>
                      <a:pt x="1006699" y="3318"/>
                    </a:cubicBezTo>
                    <a:lnTo>
                      <a:pt x="856585" y="232585"/>
                    </a:lnTo>
                    <a:lnTo>
                      <a:pt x="619317" y="595011"/>
                    </a:lnTo>
                    <a:lnTo>
                      <a:pt x="565310" y="677498"/>
                    </a:lnTo>
                    <a:lnTo>
                      <a:pt x="576550" y="676069"/>
                    </a:lnTo>
                    <a:cubicBezTo>
                      <a:pt x="526145" y="622030"/>
                      <a:pt x="470997" y="572620"/>
                      <a:pt x="411767" y="528431"/>
                    </a:cubicBezTo>
                    <a:cubicBezTo>
                      <a:pt x="339778" y="475960"/>
                      <a:pt x="262906" y="430538"/>
                      <a:pt x="182214" y="392795"/>
                    </a:cubicBezTo>
                    <a:cubicBezTo>
                      <a:pt x="125065" y="365745"/>
                      <a:pt x="67915" y="341741"/>
                      <a:pt x="8669" y="319548"/>
                    </a:cubicBezTo>
                    <a:cubicBezTo>
                      <a:pt x="1" y="316310"/>
                      <a:pt x="-3713" y="330121"/>
                      <a:pt x="4859" y="3333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783403E-9156-67D8-AE24-D4ADAE3C64E2}"/>
                  </a:ext>
                </a:extLst>
              </p:cNvPr>
              <p:cNvSpPr/>
              <p:nvPr/>
            </p:nvSpPr>
            <p:spPr>
              <a:xfrm>
                <a:off x="5504045" y="3221054"/>
                <a:ext cx="96271" cy="393016"/>
              </a:xfrm>
              <a:custGeom>
                <a:avLst/>
                <a:gdLst>
                  <a:gd name="connsiteX0" fmla="*/ 95130 w 96271"/>
                  <a:gd name="connsiteY0" fmla="*/ 65071 h 393016"/>
                  <a:gd name="connsiteX1" fmla="*/ 63603 w 96271"/>
                  <a:gd name="connsiteY1" fmla="*/ 2015 h 393016"/>
                  <a:gd name="connsiteX2" fmla="*/ 11025 w 96271"/>
                  <a:gd name="connsiteY2" fmla="*/ 32876 h 393016"/>
                  <a:gd name="connsiteX3" fmla="*/ 642 w 96271"/>
                  <a:gd name="connsiteY3" fmla="*/ 105076 h 393016"/>
                  <a:gd name="connsiteX4" fmla="*/ 52268 w 96271"/>
                  <a:gd name="connsiteY4" fmla="*/ 393017 h 393016"/>
                  <a:gd name="connsiteX5" fmla="*/ 56554 w 96271"/>
                  <a:gd name="connsiteY5" fmla="*/ 383492 h 393016"/>
                  <a:gd name="connsiteX6" fmla="*/ 95130 w 96271"/>
                  <a:gd name="connsiteY6" fmla="*/ 65071 h 39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271" h="393016">
                    <a:moveTo>
                      <a:pt x="95130" y="65071"/>
                    </a:moveTo>
                    <a:cubicBezTo>
                      <a:pt x="92178" y="39258"/>
                      <a:pt x="84558" y="10016"/>
                      <a:pt x="63603" y="2015"/>
                    </a:cubicBezTo>
                    <a:cubicBezTo>
                      <a:pt x="42648" y="-5986"/>
                      <a:pt x="21312" y="10969"/>
                      <a:pt x="11025" y="32876"/>
                    </a:cubicBezTo>
                    <a:cubicBezTo>
                      <a:pt x="1977" y="55803"/>
                      <a:pt x="-1578" y="80529"/>
                      <a:pt x="642" y="105076"/>
                    </a:cubicBezTo>
                    <a:cubicBezTo>
                      <a:pt x="3214" y="188229"/>
                      <a:pt x="642" y="339486"/>
                      <a:pt x="52268" y="393017"/>
                    </a:cubicBezTo>
                    <a:lnTo>
                      <a:pt x="56554" y="383492"/>
                    </a:lnTo>
                    <a:cubicBezTo>
                      <a:pt x="71032" y="312721"/>
                      <a:pt x="102655" y="129555"/>
                      <a:pt x="95130" y="650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AA221F30-51B9-B48C-DCA5-727A050884F4}"/>
                  </a:ext>
                </a:extLst>
              </p:cNvPr>
              <p:cNvSpPr/>
              <p:nvPr/>
            </p:nvSpPr>
            <p:spPr>
              <a:xfrm>
                <a:off x="5504045" y="3221054"/>
                <a:ext cx="96271" cy="393016"/>
              </a:xfrm>
              <a:custGeom>
                <a:avLst/>
                <a:gdLst>
                  <a:gd name="connsiteX0" fmla="*/ 95130 w 96271"/>
                  <a:gd name="connsiteY0" fmla="*/ 65071 h 393016"/>
                  <a:gd name="connsiteX1" fmla="*/ 63603 w 96271"/>
                  <a:gd name="connsiteY1" fmla="*/ 2015 h 393016"/>
                  <a:gd name="connsiteX2" fmla="*/ 11025 w 96271"/>
                  <a:gd name="connsiteY2" fmla="*/ 32876 h 393016"/>
                  <a:gd name="connsiteX3" fmla="*/ 642 w 96271"/>
                  <a:gd name="connsiteY3" fmla="*/ 105076 h 393016"/>
                  <a:gd name="connsiteX4" fmla="*/ 52268 w 96271"/>
                  <a:gd name="connsiteY4" fmla="*/ 393017 h 393016"/>
                  <a:gd name="connsiteX5" fmla="*/ 56554 w 96271"/>
                  <a:gd name="connsiteY5" fmla="*/ 383492 h 393016"/>
                  <a:gd name="connsiteX6" fmla="*/ 95130 w 96271"/>
                  <a:gd name="connsiteY6" fmla="*/ 65071 h 39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271" h="393016">
                    <a:moveTo>
                      <a:pt x="95130" y="65071"/>
                    </a:moveTo>
                    <a:cubicBezTo>
                      <a:pt x="92178" y="39258"/>
                      <a:pt x="84558" y="10016"/>
                      <a:pt x="63603" y="2015"/>
                    </a:cubicBezTo>
                    <a:cubicBezTo>
                      <a:pt x="42648" y="-5986"/>
                      <a:pt x="21312" y="10969"/>
                      <a:pt x="11025" y="32876"/>
                    </a:cubicBezTo>
                    <a:cubicBezTo>
                      <a:pt x="1977" y="55803"/>
                      <a:pt x="-1578" y="80529"/>
                      <a:pt x="642" y="105076"/>
                    </a:cubicBezTo>
                    <a:cubicBezTo>
                      <a:pt x="3214" y="188229"/>
                      <a:pt x="642" y="339486"/>
                      <a:pt x="52268" y="393017"/>
                    </a:cubicBezTo>
                    <a:lnTo>
                      <a:pt x="56554" y="383492"/>
                    </a:lnTo>
                    <a:cubicBezTo>
                      <a:pt x="71032" y="312721"/>
                      <a:pt x="102655" y="129555"/>
                      <a:pt x="95130" y="650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2299754-6539-3421-B5D5-DD3E0BF13C3D}"/>
                  </a:ext>
                </a:extLst>
              </p:cNvPr>
              <p:cNvSpPr/>
              <p:nvPr/>
            </p:nvSpPr>
            <p:spPr>
              <a:xfrm>
                <a:off x="5568410" y="3397762"/>
                <a:ext cx="312617" cy="236691"/>
              </a:xfrm>
              <a:custGeom>
                <a:avLst/>
                <a:gdLst>
                  <a:gd name="connsiteX0" fmla="*/ 279940 w 312617"/>
                  <a:gd name="connsiteY0" fmla="*/ 92959 h 236691"/>
                  <a:gd name="connsiteX1" fmla="*/ 311658 w 312617"/>
                  <a:gd name="connsiteY1" fmla="*/ 29999 h 236691"/>
                  <a:gd name="connsiteX2" fmla="*/ 258413 w 312617"/>
                  <a:gd name="connsiteY2" fmla="*/ 471 h 236691"/>
                  <a:gd name="connsiteX3" fmla="*/ 196310 w 312617"/>
                  <a:gd name="connsiteY3" fmla="*/ 31237 h 236691"/>
                  <a:gd name="connsiteX4" fmla="*/ 0 w 312617"/>
                  <a:gd name="connsiteY4" fmla="*/ 236691 h 236691"/>
                  <a:gd name="connsiteX5" fmla="*/ 9525 w 312617"/>
                  <a:gd name="connsiteY5" fmla="*/ 235167 h 236691"/>
                  <a:gd name="connsiteX6" fmla="*/ 279940 w 312617"/>
                  <a:gd name="connsiteY6" fmla="*/ 92959 h 236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2617" h="236691">
                    <a:moveTo>
                      <a:pt x="279940" y="92959"/>
                    </a:moveTo>
                    <a:cubicBezTo>
                      <a:pt x="298513" y="76005"/>
                      <a:pt x="317087" y="53049"/>
                      <a:pt x="311658" y="29999"/>
                    </a:cubicBezTo>
                    <a:cubicBezTo>
                      <a:pt x="306705" y="8568"/>
                      <a:pt x="281273" y="-2481"/>
                      <a:pt x="258413" y="471"/>
                    </a:cubicBezTo>
                    <a:cubicBezTo>
                      <a:pt x="235553" y="3424"/>
                      <a:pt x="214979" y="17045"/>
                      <a:pt x="196310" y="31237"/>
                    </a:cubicBezTo>
                    <a:cubicBezTo>
                      <a:pt x="132779" y="79719"/>
                      <a:pt x="12954" y="160872"/>
                      <a:pt x="0" y="236691"/>
                    </a:cubicBezTo>
                    <a:lnTo>
                      <a:pt x="9525" y="235167"/>
                    </a:lnTo>
                    <a:cubicBezTo>
                      <a:pt x="72962" y="209164"/>
                      <a:pt x="233839" y="136012"/>
                      <a:pt x="279940" y="929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7BD8D7C-870C-060C-FCCD-E5AD64E86A03}"/>
                  </a:ext>
                </a:extLst>
              </p:cNvPr>
              <p:cNvSpPr/>
              <p:nvPr/>
            </p:nvSpPr>
            <p:spPr>
              <a:xfrm>
                <a:off x="5568410" y="3397762"/>
                <a:ext cx="312617" cy="236691"/>
              </a:xfrm>
              <a:custGeom>
                <a:avLst/>
                <a:gdLst>
                  <a:gd name="connsiteX0" fmla="*/ 279940 w 312617"/>
                  <a:gd name="connsiteY0" fmla="*/ 92959 h 236691"/>
                  <a:gd name="connsiteX1" fmla="*/ 311658 w 312617"/>
                  <a:gd name="connsiteY1" fmla="*/ 29999 h 236691"/>
                  <a:gd name="connsiteX2" fmla="*/ 258413 w 312617"/>
                  <a:gd name="connsiteY2" fmla="*/ 471 h 236691"/>
                  <a:gd name="connsiteX3" fmla="*/ 196310 w 312617"/>
                  <a:gd name="connsiteY3" fmla="*/ 31237 h 236691"/>
                  <a:gd name="connsiteX4" fmla="*/ 0 w 312617"/>
                  <a:gd name="connsiteY4" fmla="*/ 236691 h 236691"/>
                  <a:gd name="connsiteX5" fmla="*/ 9525 w 312617"/>
                  <a:gd name="connsiteY5" fmla="*/ 235167 h 236691"/>
                  <a:gd name="connsiteX6" fmla="*/ 279940 w 312617"/>
                  <a:gd name="connsiteY6" fmla="*/ 92959 h 236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2617" h="236691">
                    <a:moveTo>
                      <a:pt x="279940" y="92959"/>
                    </a:moveTo>
                    <a:cubicBezTo>
                      <a:pt x="298513" y="76005"/>
                      <a:pt x="317087" y="53049"/>
                      <a:pt x="311658" y="29999"/>
                    </a:cubicBezTo>
                    <a:cubicBezTo>
                      <a:pt x="306705" y="8568"/>
                      <a:pt x="281273" y="-2481"/>
                      <a:pt x="258413" y="471"/>
                    </a:cubicBezTo>
                    <a:cubicBezTo>
                      <a:pt x="235553" y="3424"/>
                      <a:pt x="214979" y="17045"/>
                      <a:pt x="196310" y="31237"/>
                    </a:cubicBezTo>
                    <a:cubicBezTo>
                      <a:pt x="132779" y="79719"/>
                      <a:pt x="12954" y="160872"/>
                      <a:pt x="0" y="236691"/>
                    </a:cubicBezTo>
                    <a:lnTo>
                      <a:pt x="9525" y="235167"/>
                    </a:lnTo>
                    <a:cubicBezTo>
                      <a:pt x="72962" y="209164"/>
                      <a:pt x="233839" y="136012"/>
                      <a:pt x="279940" y="929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371F3B4D-0C94-229B-CBA8-175D0A2473ED}"/>
                  </a:ext>
                </a:extLst>
              </p:cNvPr>
              <p:cNvSpPr/>
              <p:nvPr/>
            </p:nvSpPr>
            <p:spPr>
              <a:xfrm>
                <a:off x="5401085" y="3269508"/>
                <a:ext cx="483116" cy="397208"/>
              </a:xfrm>
              <a:custGeom>
                <a:avLst/>
                <a:gdLst>
                  <a:gd name="connsiteX0" fmla="*/ 481935 w 483116"/>
                  <a:gd name="connsiteY0" fmla="*/ 279982 h 397208"/>
                  <a:gd name="connsiteX1" fmla="*/ 426786 w 483116"/>
                  <a:gd name="connsiteY1" fmla="*/ 247312 h 397208"/>
                  <a:gd name="connsiteX2" fmla="*/ 303532 w 483116"/>
                  <a:gd name="connsiteY2" fmla="*/ 279602 h 397208"/>
                  <a:gd name="connsiteX3" fmla="*/ 201519 w 483116"/>
                  <a:gd name="connsiteY3" fmla="*/ 326465 h 397208"/>
                  <a:gd name="connsiteX4" fmla="*/ 345537 w 483116"/>
                  <a:gd name="connsiteY4" fmla="*/ 132536 h 397208"/>
                  <a:gd name="connsiteX5" fmla="*/ 365159 w 483116"/>
                  <a:gd name="connsiteY5" fmla="*/ 30809 h 397208"/>
                  <a:gd name="connsiteX6" fmla="*/ 338584 w 483116"/>
                  <a:gd name="connsiteY6" fmla="*/ 4043 h 397208"/>
                  <a:gd name="connsiteX7" fmla="*/ 301246 w 483116"/>
                  <a:gd name="connsiteY7" fmla="*/ 1281 h 397208"/>
                  <a:gd name="connsiteX8" fmla="*/ 185708 w 483116"/>
                  <a:gd name="connsiteY8" fmla="*/ 131488 h 397208"/>
                  <a:gd name="connsiteX9" fmla="*/ 144560 w 483116"/>
                  <a:gd name="connsiteY9" fmla="*/ 328274 h 397208"/>
                  <a:gd name="connsiteX10" fmla="*/ 110937 w 483116"/>
                  <a:gd name="connsiteY10" fmla="*/ 93769 h 397208"/>
                  <a:gd name="connsiteX11" fmla="*/ 60740 w 483116"/>
                  <a:gd name="connsiteY11" fmla="*/ 31952 h 397208"/>
                  <a:gd name="connsiteX12" fmla="*/ 4352 w 483116"/>
                  <a:gd name="connsiteY12" fmla="*/ 74528 h 397208"/>
                  <a:gd name="connsiteX13" fmla="*/ 6447 w 483116"/>
                  <a:gd name="connsiteY13" fmla="*/ 153586 h 397208"/>
                  <a:gd name="connsiteX14" fmla="*/ 139797 w 483116"/>
                  <a:gd name="connsiteY14" fmla="*/ 378757 h 397208"/>
                  <a:gd name="connsiteX15" fmla="*/ 292197 w 483116"/>
                  <a:gd name="connsiteY15" fmla="*/ 397045 h 397208"/>
                  <a:gd name="connsiteX16" fmla="*/ 390114 w 483116"/>
                  <a:gd name="connsiteY16" fmla="*/ 384567 h 397208"/>
                  <a:gd name="connsiteX17" fmla="*/ 470791 w 483116"/>
                  <a:gd name="connsiteY17" fmla="*/ 327417 h 397208"/>
                  <a:gd name="connsiteX18" fmla="*/ 481935 w 483116"/>
                  <a:gd name="connsiteY18" fmla="*/ 279982 h 397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3116" h="397208">
                    <a:moveTo>
                      <a:pt x="481935" y="279982"/>
                    </a:moveTo>
                    <a:cubicBezTo>
                      <a:pt x="474982" y="257218"/>
                      <a:pt x="449169" y="248455"/>
                      <a:pt x="426786" y="247312"/>
                    </a:cubicBezTo>
                    <a:cubicBezTo>
                      <a:pt x="383521" y="246602"/>
                      <a:pt x="340891" y="257770"/>
                      <a:pt x="303532" y="279602"/>
                    </a:cubicBezTo>
                    <a:cubicBezTo>
                      <a:pt x="280863" y="291984"/>
                      <a:pt x="238953" y="308939"/>
                      <a:pt x="201519" y="326465"/>
                    </a:cubicBezTo>
                    <a:cubicBezTo>
                      <a:pt x="254101" y="265348"/>
                      <a:pt x="302230" y="200539"/>
                      <a:pt x="345537" y="132536"/>
                    </a:cubicBezTo>
                    <a:cubicBezTo>
                      <a:pt x="372112" y="92149"/>
                      <a:pt x="371541" y="49954"/>
                      <a:pt x="365159" y="30809"/>
                    </a:cubicBezTo>
                    <a:cubicBezTo>
                      <a:pt x="360675" y="18408"/>
                      <a:pt x="350952" y="8616"/>
                      <a:pt x="338584" y="4043"/>
                    </a:cubicBezTo>
                    <a:cubicBezTo>
                      <a:pt x="326599" y="-149"/>
                      <a:pt x="313718" y="-1102"/>
                      <a:pt x="301246" y="1281"/>
                    </a:cubicBezTo>
                    <a:cubicBezTo>
                      <a:pt x="244572" y="10235"/>
                      <a:pt x="206663" y="74623"/>
                      <a:pt x="185708" y="131488"/>
                    </a:cubicBezTo>
                    <a:cubicBezTo>
                      <a:pt x="164755" y="195359"/>
                      <a:pt x="150955" y="261359"/>
                      <a:pt x="144560" y="328274"/>
                    </a:cubicBezTo>
                    <a:cubicBezTo>
                      <a:pt x="146430" y="248782"/>
                      <a:pt x="135067" y="169533"/>
                      <a:pt x="110937" y="93769"/>
                    </a:cubicBezTo>
                    <a:cubicBezTo>
                      <a:pt x="102174" y="66623"/>
                      <a:pt x="87315" y="36619"/>
                      <a:pt x="60740" y="31952"/>
                    </a:cubicBezTo>
                    <a:cubicBezTo>
                      <a:pt x="35975" y="27475"/>
                      <a:pt x="12258" y="49097"/>
                      <a:pt x="4352" y="74528"/>
                    </a:cubicBezTo>
                    <a:cubicBezTo>
                      <a:pt x="-3554" y="99960"/>
                      <a:pt x="637" y="127582"/>
                      <a:pt x="6447" y="153586"/>
                    </a:cubicBezTo>
                    <a:cubicBezTo>
                      <a:pt x="26164" y="242264"/>
                      <a:pt x="67122" y="330751"/>
                      <a:pt x="139797" y="378757"/>
                    </a:cubicBezTo>
                    <a:cubicBezTo>
                      <a:pt x="187422" y="396569"/>
                      <a:pt x="241620" y="397807"/>
                      <a:pt x="292197" y="397045"/>
                    </a:cubicBezTo>
                    <a:cubicBezTo>
                      <a:pt x="325272" y="397715"/>
                      <a:pt x="358265" y="393511"/>
                      <a:pt x="390114" y="384567"/>
                    </a:cubicBezTo>
                    <a:cubicBezTo>
                      <a:pt x="422672" y="375139"/>
                      <a:pt x="451097" y="355004"/>
                      <a:pt x="470791" y="327417"/>
                    </a:cubicBezTo>
                    <a:cubicBezTo>
                      <a:pt x="481277" y="314002"/>
                      <a:pt x="485350" y="296663"/>
                      <a:pt x="481935" y="2799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C84B870-FB21-BA80-2AE0-25879A524B09}"/>
                  </a:ext>
                </a:extLst>
              </p:cNvPr>
              <p:cNvSpPr/>
              <p:nvPr/>
            </p:nvSpPr>
            <p:spPr>
              <a:xfrm>
                <a:off x="5465255" y="3486845"/>
                <a:ext cx="222913" cy="183789"/>
              </a:xfrm>
              <a:custGeom>
                <a:avLst/>
                <a:gdLst>
                  <a:gd name="connsiteX0" fmla="*/ 222312 w 222913"/>
                  <a:gd name="connsiteY0" fmla="*/ 129320 h 183789"/>
                  <a:gd name="connsiteX1" fmla="*/ 196785 w 222913"/>
                  <a:gd name="connsiteY1" fmla="*/ 114176 h 183789"/>
                  <a:gd name="connsiteX2" fmla="*/ 139635 w 222913"/>
                  <a:gd name="connsiteY2" fmla="*/ 129130 h 183789"/>
                  <a:gd name="connsiteX3" fmla="*/ 92486 w 222913"/>
                  <a:gd name="connsiteY3" fmla="*/ 150752 h 183789"/>
                  <a:gd name="connsiteX4" fmla="*/ 159161 w 222913"/>
                  <a:gd name="connsiteY4" fmla="*/ 61217 h 183789"/>
                  <a:gd name="connsiteX5" fmla="*/ 168686 w 222913"/>
                  <a:gd name="connsiteY5" fmla="*/ 14258 h 183789"/>
                  <a:gd name="connsiteX6" fmla="*/ 156399 w 222913"/>
                  <a:gd name="connsiteY6" fmla="*/ 1876 h 183789"/>
                  <a:gd name="connsiteX7" fmla="*/ 139064 w 222913"/>
                  <a:gd name="connsiteY7" fmla="*/ 542 h 183789"/>
                  <a:gd name="connsiteX8" fmla="*/ 85724 w 222913"/>
                  <a:gd name="connsiteY8" fmla="*/ 60741 h 183789"/>
                  <a:gd name="connsiteX9" fmla="*/ 66674 w 222913"/>
                  <a:gd name="connsiteY9" fmla="*/ 151609 h 183789"/>
                  <a:gd name="connsiteX10" fmla="*/ 51148 w 222913"/>
                  <a:gd name="connsiteY10" fmla="*/ 43310 h 183789"/>
                  <a:gd name="connsiteX11" fmla="*/ 27907 w 222913"/>
                  <a:gd name="connsiteY11" fmla="*/ 14735 h 183789"/>
                  <a:gd name="connsiteX12" fmla="*/ 1904 w 222913"/>
                  <a:gd name="connsiteY12" fmla="*/ 34356 h 183789"/>
                  <a:gd name="connsiteX13" fmla="*/ 2856 w 222913"/>
                  <a:gd name="connsiteY13" fmla="*/ 70932 h 183789"/>
                  <a:gd name="connsiteX14" fmla="*/ 64483 w 222913"/>
                  <a:gd name="connsiteY14" fmla="*/ 174945 h 183789"/>
                  <a:gd name="connsiteX15" fmla="*/ 134968 w 222913"/>
                  <a:gd name="connsiteY15" fmla="*/ 183423 h 183789"/>
                  <a:gd name="connsiteX16" fmla="*/ 180021 w 222913"/>
                  <a:gd name="connsiteY16" fmla="*/ 177612 h 183789"/>
                  <a:gd name="connsiteX17" fmla="*/ 217264 w 222913"/>
                  <a:gd name="connsiteY17" fmla="*/ 151323 h 183789"/>
                  <a:gd name="connsiteX18" fmla="*/ 222312 w 222913"/>
                  <a:gd name="connsiteY18" fmla="*/ 129321 h 18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2913" h="183789">
                    <a:moveTo>
                      <a:pt x="222312" y="129320"/>
                    </a:moveTo>
                    <a:cubicBezTo>
                      <a:pt x="217719" y="119511"/>
                      <a:pt x="207596" y="113505"/>
                      <a:pt x="196785" y="114176"/>
                    </a:cubicBezTo>
                    <a:cubicBezTo>
                      <a:pt x="176727" y="113847"/>
                      <a:pt x="156962" y="119019"/>
                      <a:pt x="139635" y="129130"/>
                    </a:cubicBezTo>
                    <a:cubicBezTo>
                      <a:pt x="129157" y="134845"/>
                      <a:pt x="109822" y="142655"/>
                      <a:pt x="92486" y="150752"/>
                    </a:cubicBezTo>
                    <a:cubicBezTo>
                      <a:pt x="116806" y="122525"/>
                      <a:pt x="139087" y="92604"/>
                      <a:pt x="159161" y="61217"/>
                    </a:cubicBezTo>
                    <a:cubicBezTo>
                      <a:pt x="168840" y="47618"/>
                      <a:pt x="172301" y="30554"/>
                      <a:pt x="168686" y="14258"/>
                    </a:cubicBezTo>
                    <a:cubicBezTo>
                      <a:pt x="166607" y="8527"/>
                      <a:pt x="162114" y="3999"/>
                      <a:pt x="156399" y="1876"/>
                    </a:cubicBezTo>
                    <a:cubicBezTo>
                      <a:pt x="150829" y="-38"/>
                      <a:pt x="144861" y="-497"/>
                      <a:pt x="139064" y="542"/>
                    </a:cubicBezTo>
                    <a:cubicBezTo>
                      <a:pt x="112965" y="4733"/>
                      <a:pt x="95439" y="34451"/>
                      <a:pt x="85724" y="60741"/>
                    </a:cubicBezTo>
                    <a:cubicBezTo>
                      <a:pt x="76028" y="90231"/>
                      <a:pt x="69638" y="120707"/>
                      <a:pt x="66674" y="151609"/>
                    </a:cubicBezTo>
                    <a:cubicBezTo>
                      <a:pt x="67498" y="114901"/>
                      <a:pt x="62252" y="78308"/>
                      <a:pt x="51148" y="43310"/>
                    </a:cubicBezTo>
                    <a:cubicBezTo>
                      <a:pt x="47052" y="30737"/>
                      <a:pt x="40194" y="16925"/>
                      <a:pt x="27907" y="14735"/>
                    </a:cubicBezTo>
                    <a:cubicBezTo>
                      <a:pt x="15650" y="14176"/>
                      <a:pt x="4729" y="22416"/>
                      <a:pt x="1904" y="34356"/>
                    </a:cubicBezTo>
                    <a:cubicBezTo>
                      <a:pt x="-925" y="46428"/>
                      <a:pt x="-597" y="59024"/>
                      <a:pt x="2856" y="70932"/>
                    </a:cubicBezTo>
                    <a:cubicBezTo>
                      <a:pt x="12381" y="111890"/>
                      <a:pt x="30860" y="152752"/>
                      <a:pt x="64483" y="174945"/>
                    </a:cubicBezTo>
                    <a:cubicBezTo>
                      <a:pt x="87273" y="182004"/>
                      <a:pt x="111154" y="184876"/>
                      <a:pt x="134968" y="183423"/>
                    </a:cubicBezTo>
                    <a:cubicBezTo>
                      <a:pt x="150185" y="183639"/>
                      <a:pt x="165356" y="181683"/>
                      <a:pt x="180021" y="177612"/>
                    </a:cubicBezTo>
                    <a:cubicBezTo>
                      <a:pt x="195050" y="173311"/>
                      <a:pt x="208178" y="164044"/>
                      <a:pt x="217264" y="151323"/>
                    </a:cubicBezTo>
                    <a:cubicBezTo>
                      <a:pt x="222133" y="145104"/>
                      <a:pt x="223983" y="137041"/>
                      <a:pt x="222312" y="1293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D9A9A9C-6D2E-13EB-582E-FF913781C810}"/>
                  </a:ext>
                </a:extLst>
              </p:cNvPr>
              <p:cNvSpPr/>
              <p:nvPr/>
            </p:nvSpPr>
            <p:spPr>
              <a:xfrm>
                <a:off x="5261016" y="4545552"/>
                <a:ext cx="243630" cy="540229"/>
              </a:xfrm>
              <a:custGeom>
                <a:avLst/>
                <a:gdLst>
                  <a:gd name="connsiteX0" fmla="*/ 13738 w 243630"/>
                  <a:gd name="connsiteY0" fmla="*/ 534416 h 540229"/>
                  <a:gd name="connsiteX1" fmla="*/ 173663 w 243630"/>
                  <a:gd name="connsiteY1" fmla="*/ 112363 h 540229"/>
                  <a:gd name="connsiteX2" fmla="*/ 242243 w 243630"/>
                  <a:gd name="connsiteY2" fmla="*/ 10255 h 540229"/>
                  <a:gd name="connsiteX3" fmla="*/ 229860 w 243630"/>
                  <a:gd name="connsiteY3" fmla="*/ 3016 h 540229"/>
                  <a:gd name="connsiteX4" fmla="*/ 28692 w 243630"/>
                  <a:gd name="connsiteY4" fmla="*/ 407447 h 540229"/>
                  <a:gd name="connsiteX5" fmla="*/ 117 w 243630"/>
                  <a:gd name="connsiteY5" fmla="*/ 531272 h 540229"/>
                  <a:gd name="connsiteX6" fmla="*/ 13833 w 243630"/>
                  <a:gd name="connsiteY6" fmla="*/ 535082 h 54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630" h="540229">
                    <a:moveTo>
                      <a:pt x="13738" y="534416"/>
                    </a:moveTo>
                    <a:cubicBezTo>
                      <a:pt x="38312" y="385730"/>
                      <a:pt x="96796" y="241427"/>
                      <a:pt x="173663" y="112363"/>
                    </a:cubicBezTo>
                    <a:cubicBezTo>
                      <a:pt x="194630" y="77093"/>
                      <a:pt x="217525" y="43006"/>
                      <a:pt x="242243" y="10255"/>
                    </a:cubicBezTo>
                    <a:cubicBezTo>
                      <a:pt x="247767" y="2921"/>
                      <a:pt x="235385" y="-4223"/>
                      <a:pt x="229860" y="3016"/>
                    </a:cubicBezTo>
                    <a:cubicBezTo>
                      <a:pt x="139200" y="124738"/>
                      <a:pt x="71069" y="261709"/>
                      <a:pt x="28692" y="407447"/>
                    </a:cubicBezTo>
                    <a:cubicBezTo>
                      <a:pt x="16589" y="448085"/>
                      <a:pt x="7045" y="489441"/>
                      <a:pt x="117" y="531272"/>
                    </a:cubicBezTo>
                    <a:cubicBezTo>
                      <a:pt x="-1407" y="540226"/>
                      <a:pt x="12404" y="544131"/>
                      <a:pt x="13833" y="5350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1D34D92E-5EAC-754A-948F-CCAC1EE6C8A2}"/>
                  </a:ext>
                </a:extLst>
              </p:cNvPr>
              <p:cNvSpPr/>
              <p:nvPr/>
            </p:nvSpPr>
            <p:spPr>
              <a:xfrm>
                <a:off x="5498739" y="4339274"/>
                <a:ext cx="72949" cy="204436"/>
              </a:xfrm>
              <a:custGeom>
                <a:avLst/>
                <a:gdLst>
                  <a:gd name="connsiteX0" fmla="*/ 72147 w 72949"/>
                  <a:gd name="connsiteY0" fmla="*/ 40416 h 204436"/>
                  <a:gd name="connsiteX1" fmla="*/ 63670 w 72949"/>
                  <a:gd name="connsiteY1" fmla="*/ 3173 h 204436"/>
                  <a:gd name="connsiteX2" fmla="*/ 32523 w 72949"/>
                  <a:gd name="connsiteY2" fmla="*/ 11745 h 204436"/>
                  <a:gd name="connsiteX3" fmla="*/ 18140 w 72949"/>
                  <a:gd name="connsiteY3" fmla="*/ 47655 h 204436"/>
                  <a:gd name="connsiteX4" fmla="*/ 8615 w 72949"/>
                  <a:gd name="connsiteY4" fmla="*/ 204436 h 204436"/>
                  <a:gd name="connsiteX5" fmla="*/ 12044 w 72949"/>
                  <a:gd name="connsiteY5" fmla="*/ 200055 h 204436"/>
                  <a:gd name="connsiteX6" fmla="*/ 72147 w 72949"/>
                  <a:gd name="connsiteY6" fmla="*/ 40416 h 20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949" h="204436">
                    <a:moveTo>
                      <a:pt x="72147" y="40416"/>
                    </a:moveTo>
                    <a:cubicBezTo>
                      <a:pt x="73861" y="26604"/>
                      <a:pt x="73576" y="10317"/>
                      <a:pt x="63670" y="3173"/>
                    </a:cubicBezTo>
                    <a:cubicBezTo>
                      <a:pt x="53764" y="-3971"/>
                      <a:pt x="40619" y="1840"/>
                      <a:pt x="32523" y="11745"/>
                    </a:cubicBezTo>
                    <a:cubicBezTo>
                      <a:pt x="24963" y="22413"/>
                      <a:pt x="20034" y="34718"/>
                      <a:pt x="18140" y="47655"/>
                    </a:cubicBezTo>
                    <a:cubicBezTo>
                      <a:pt x="8615" y="91184"/>
                      <a:pt x="-11483" y="169289"/>
                      <a:pt x="8615" y="204436"/>
                    </a:cubicBezTo>
                    <a:lnTo>
                      <a:pt x="12044" y="200055"/>
                    </a:lnTo>
                    <a:cubicBezTo>
                      <a:pt x="28522" y="166051"/>
                      <a:pt x="67956" y="75087"/>
                      <a:pt x="72147" y="404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CBCC72A-AECF-4757-BDD9-14FDCF6091AB}"/>
                  </a:ext>
                </a:extLst>
              </p:cNvPr>
              <p:cNvSpPr/>
              <p:nvPr/>
            </p:nvSpPr>
            <p:spPr>
              <a:xfrm>
                <a:off x="5498739" y="4339274"/>
                <a:ext cx="72949" cy="204436"/>
              </a:xfrm>
              <a:custGeom>
                <a:avLst/>
                <a:gdLst>
                  <a:gd name="connsiteX0" fmla="*/ 72147 w 72949"/>
                  <a:gd name="connsiteY0" fmla="*/ 40416 h 204436"/>
                  <a:gd name="connsiteX1" fmla="*/ 63670 w 72949"/>
                  <a:gd name="connsiteY1" fmla="*/ 3173 h 204436"/>
                  <a:gd name="connsiteX2" fmla="*/ 32523 w 72949"/>
                  <a:gd name="connsiteY2" fmla="*/ 11745 h 204436"/>
                  <a:gd name="connsiteX3" fmla="*/ 18140 w 72949"/>
                  <a:gd name="connsiteY3" fmla="*/ 47655 h 204436"/>
                  <a:gd name="connsiteX4" fmla="*/ 8615 w 72949"/>
                  <a:gd name="connsiteY4" fmla="*/ 204436 h 204436"/>
                  <a:gd name="connsiteX5" fmla="*/ 12044 w 72949"/>
                  <a:gd name="connsiteY5" fmla="*/ 200055 h 204436"/>
                  <a:gd name="connsiteX6" fmla="*/ 72147 w 72949"/>
                  <a:gd name="connsiteY6" fmla="*/ 40416 h 20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949" h="204436">
                    <a:moveTo>
                      <a:pt x="72147" y="40416"/>
                    </a:moveTo>
                    <a:cubicBezTo>
                      <a:pt x="73861" y="26604"/>
                      <a:pt x="73576" y="10317"/>
                      <a:pt x="63670" y="3173"/>
                    </a:cubicBezTo>
                    <a:cubicBezTo>
                      <a:pt x="53764" y="-3971"/>
                      <a:pt x="40619" y="1840"/>
                      <a:pt x="32523" y="11745"/>
                    </a:cubicBezTo>
                    <a:cubicBezTo>
                      <a:pt x="24963" y="22413"/>
                      <a:pt x="20034" y="34718"/>
                      <a:pt x="18140" y="47655"/>
                    </a:cubicBezTo>
                    <a:cubicBezTo>
                      <a:pt x="8615" y="91184"/>
                      <a:pt x="-11483" y="169289"/>
                      <a:pt x="8615" y="204436"/>
                    </a:cubicBezTo>
                    <a:lnTo>
                      <a:pt x="12044" y="200055"/>
                    </a:lnTo>
                    <a:cubicBezTo>
                      <a:pt x="28522" y="166051"/>
                      <a:pt x="67956" y="75087"/>
                      <a:pt x="72147" y="404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42697ACE-C584-CD86-2EF2-C7FEE19D62D4}"/>
                  </a:ext>
                </a:extLst>
              </p:cNvPr>
              <p:cNvSpPr/>
              <p:nvPr/>
            </p:nvSpPr>
            <p:spPr>
              <a:xfrm>
                <a:off x="5511450" y="4470222"/>
                <a:ext cx="187547" cy="86632"/>
              </a:xfrm>
              <a:custGeom>
                <a:avLst/>
                <a:gdLst>
                  <a:gd name="connsiteX0" fmla="*/ 163259 w 187547"/>
                  <a:gd name="connsiteY0" fmla="*/ 51200 h 86632"/>
                  <a:gd name="connsiteX1" fmla="*/ 187547 w 187547"/>
                  <a:gd name="connsiteY1" fmla="*/ 23101 h 86632"/>
                  <a:gd name="connsiteX2" fmla="*/ 163640 w 187547"/>
                  <a:gd name="connsiteY2" fmla="*/ 146 h 86632"/>
                  <a:gd name="connsiteX3" fmla="*/ 127540 w 187547"/>
                  <a:gd name="connsiteY3" fmla="*/ 7290 h 86632"/>
                  <a:gd name="connsiteX4" fmla="*/ 0 w 187547"/>
                  <a:gd name="connsiteY4" fmla="*/ 86061 h 86632"/>
                  <a:gd name="connsiteX5" fmla="*/ 5334 w 187547"/>
                  <a:gd name="connsiteY5" fmla="*/ 86633 h 86632"/>
                  <a:gd name="connsiteX6" fmla="*/ 163259 w 187547"/>
                  <a:gd name="connsiteY6" fmla="*/ 51200 h 8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547" h="86632">
                    <a:moveTo>
                      <a:pt x="163259" y="51200"/>
                    </a:moveTo>
                    <a:cubicBezTo>
                      <a:pt x="174974" y="45009"/>
                      <a:pt x="187547" y="35769"/>
                      <a:pt x="187547" y="23101"/>
                    </a:cubicBezTo>
                    <a:cubicBezTo>
                      <a:pt x="186155" y="10686"/>
                      <a:pt x="176101" y="1033"/>
                      <a:pt x="163640" y="146"/>
                    </a:cubicBezTo>
                    <a:cubicBezTo>
                      <a:pt x="151190" y="-649"/>
                      <a:pt x="138748" y="1813"/>
                      <a:pt x="127540" y="7290"/>
                    </a:cubicBezTo>
                    <a:cubicBezTo>
                      <a:pt x="88582" y="23387"/>
                      <a:pt x="16192" y="48533"/>
                      <a:pt x="0" y="86061"/>
                    </a:cubicBezTo>
                    <a:lnTo>
                      <a:pt x="5334" y="86633"/>
                    </a:lnTo>
                    <a:cubicBezTo>
                      <a:pt x="41624" y="82061"/>
                      <a:pt x="133826" y="66726"/>
                      <a:pt x="163259" y="51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3C132FF3-8AF4-2D2D-CD5A-A86FD3C097C0}"/>
                  </a:ext>
                </a:extLst>
              </p:cNvPr>
              <p:cNvSpPr/>
              <p:nvPr/>
            </p:nvSpPr>
            <p:spPr>
              <a:xfrm>
                <a:off x="5511450" y="4470222"/>
                <a:ext cx="187547" cy="86632"/>
              </a:xfrm>
              <a:custGeom>
                <a:avLst/>
                <a:gdLst>
                  <a:gd name="connsiteX0" fmla="*/ 163259 w 187547"/>
                  <a:gd name="connsiteY0" fmla="*/ 51200 h 86632"/>
                  <a:gd name="connsiteX1" fmla="*/ 187547 w 187547"/>
                  <a:gd name="connsiteY1" fmla="*/ 23101 h 86632"/>
                  <a:gd name="connsiteX2" fmla="*/ 163640 w 187547"/>
                  <a:gd name="connsiteY2" fmla="*/ 146 h 86632"/>
                  <a:gd name="connsiteX3" fmla="*/ 127540 w 187547"/>
                  <a:gd name="connsiteY3" fmla="*/ 7290 h 86632"/>
                  <a:gd name="connsiteX4" fmla="*/ 0 w 187547"/>
                  <a:gd name="connsiteY4" fmla="*/ 86061 h 86632"/>
                  <a:gd name="connsiteX5" fmla="*/ 5334 w 187547"/>
                  <a:gd name="connsiteY5" fmla="*/ 86633 h 86632"/>
                  <a:gd name="connsiteX6" fmla="*/ 163259 w 187547"/>
                  <a:gd name="connsiteY6" fmla="*/ 51200 h 8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547" h="86632">
                    <a:moveTo>
                      <a:pt x="163259" y="51200"/>
                    </a:moveTo>
                    <a:cubicBezTo>
                      <a:pt x="174974" y="45009"/>
                      <a:pt x="187547" y="35769"/>
                      <a:pt x="187547" y="23101"/>
                    </a:cubicBezTo>
                    <a:cubicBezTo>
                      <a:pt x="186155" y="10686"/>
                      <a:pt x="176101" y="1033"/>
                      <a:pt x="163640" y="146"/>
                    </a:cubicBezTo>
                    <a:cubicBezTo>
                      <a:pt x="151190" y="-649"/>
                      <a:pt x="138748" y="1813"/>
                      <a:pt x="127540" y="7290"/>
                    </a:cubicBezTo>
                    <a:cubicBezTo>
                      <a:pt x="88582" y="23387"/>
                      <a:pt x="16192" y="48533"/>
                      <a:pt x="0" y="86061"/>
                    </a:cubicBezTo>
                    <a:lnTo>
                      <a:pt x="5334" y="86633"/>
                    </a:lnTo>
                    <a:cubicBezTo>
                      <a:pt x="41624" y="82061"/>
                      <a:pt x="133826" y="66726"/>
                      <a:pt x="163259" y="51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E4F9DBB-7DF2-079A-13BA-B1169A7CC068}"/>
                  </a:ext>
                </a:extLst>
              </p:cNvPr>
              <p:cNvSpPr/>
              <p:nvPr/>
            </p:nvSpPr>
            <p:spPr>
              <a:xfrm>
                <a:off x="5454192" y="4366140"/>
                <a:ext cx="230993" cy="232340"/>
              </a:xfrm>
              <a:custGeom>
                <a:avLst/>
                <a:gdLst>
                  <a:gd name="connsiteX0" fmla="*/ 230994 w 230993"/>
                  <a:gd name="connsiteY0" fmla="*/ 190619 h 232340"/>
                  <a:gd name="connsiteX1" fmla="*/ 206419 w 230993"/>
                  <a:gd name="connsiteY1" fmla="*/ 165854 h 232340"/>
                  <a:gd name="connsiteX2" fmla="*/ 138411 w 230993"/>
                  <a:gd name="connsiteY2" fmla="*/ 165092 h 232340"/>
                  <a:gd name="connsiteX3" fmla="*/ 79642 w 230993"/>
                  <a:gd name="connsiteY3" fmla="*/ 174617 h 232340"/>
                  <a:gd name="connsiteX4" fmla="*/ 178702 w 230993"/>
                  <a:gd name="connsiteY4" fmla="*/ 94512 h 232340"/>
                  <a:gd name="connsiteX5" fmla="*/ 201562 w 230993"/>
                  <a:gd name="connsiteY5" fmla="*/ 44506 h 232340"/>
                  <a:gd name="connsiteX6" fmla="*/ 191084 w 230993"/>
                  <a:gd name="connsiteY6" fmla="*/ 26789 h 232340"/>
                  <a:gd name="connsiteX7" fmla="*/ 172034 w 230993"/>
                  <a:gd name="connsiteY7" fmla="*/ 20122 h 232340"/>
                  <a:gd name="connsiteX8" fmla="*/ 95834 w 230993"/>
                  <a:gd name="connsiteY8" fmla="*/ 71175 h 232340"/>
                  <a:gd name="connsiteX9" fmla="*/ 49924 w 230993"/>
                  <a:gd name="connsiteY9" fmla="*/ 167759 h 232340"/>
                  <a:gd name="connsiteX10" fmla="*/ 61830 w 230993"/>
                  <a:gd name="connsiteY10" fmla="*/ 41267 h 232340"/>
                  <a:gd name="connsiteX11" fmla="*/ 43447 w 230993"/>
                  <a:gd name="connsiteY11" fmla="*/ 2119 h 232340"/>
                  <a:gd name="connsiteX12" fmla="*/ 8871 w 230993"/>
                  <a:gd name="connsiteY12" fmla="*/ 16121 h 232340"/>
                  <a:gd name="connsiteX13" fmla="*/ 108 w 230993"/>
                  <a:gd name="connsiteY13" fmla="*/ 57555 h 232340"/>
                  <a:gd name="connsiteX14" fmla="*/ 41065 w 230993"/>
                  <a:gd name="connsiteY14" fmla="*/ 193286 h 232340"/>
                  <a:gd name="connsiteX15" fmla="*/ 117932 w 230993"/>
                  <a:gd name="connsiteY15" fmla="*/ 224909 h 232340"/>
                  <a:gd name="connsiteX16" fmla="*/ 170034 w 230993"/>
                  <a:gd name="connsiteY16" fmla="*/ 232339 h 232340"/>
                  <a:gd name="connsiteX17" fmla="*/ 219088 w 230993"/>
                  <a:gd name="connsiteY17" fmla="*/ 214336 h 232340"/>
                  <a:gd name="connsiteX18" fmla="*/ 230994 w 230993"/>
                  <a:gd name="connsiteY18" fmla="*/ 190619 h 23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0993" h="232340">
                    <a:moveTo>
                      <a:pt x="230994" y="190619"/>
                    </a:moveTo>
                    <a:cubicBezTo>
                      <a:pt x="230232" y="177856"/>
                      <a:pt x="217945" y="169664"/>
                      <a:pt x="206419" y="165854"/>
                    </a:cubicBezTo>
                    <a:cubicBezTo>
                      <a:pt x="184250" y="159362"/>
                      <a:pt x="160721" y="159098"/>
                      <a:pt x="138411" y="165092"/>
                    </a:cubicBezTo>
                    <a:cubicBezTo>
                      <a:pt x="125171" y="168331"/>
                      <a:pt x="101264" y="171188"/>
                      <a:pt x="79642" y="174617"/>
                    </a:cubicBezTo>
                    <a:cubicBezTo>
                      <a:pt x="114577" y="150374"/>
                      <a:pt x="147686" y="123601"/>
                      <a:pt x="178702" y="94512"/>
                    </a:cubicBezTo>
                    <a:cubicBezTo>
                      <a:pt x="193160" y="81907"/>
                      <a:pt x="201489" y="63687"/>
                      <a:pt x="201562" y="44506"/>
                    </a:cubicBezTo>
                    <a:cubicBezTo>
                      <a:pt x="200769" y="37372"/>
                      <a:pt x="196953" y="30921"/>
                      <a:pt x="191084" y="26789"/>
                    </a:cubicBezTo>
                    <a:cubicBezTo>
                      <a:pt x="185432" y="22928"/>
                      <a:pt x="178860" y="20628"/>
                      <a:pt x="172034" y="20122"/>
                    </a:cubicBezTo>
                    <a:cubicBezTo>
                      <a:pt x="141459" y="16693"/>
                      <a:pt x="113741" y="44696"/>
                      <a:pt x="95834" y="71175"/>
                    </a:cubicBezTo>
                    <a:cubicBezTo>
                      <a:pt x="76911" y="101521"/>
                      <a:pt x="61508" y="133925"/>
                      <a:pt x="49924" y="167759"/>
                    </a:cubicBezTo>
                    <a:cubicBezTo>
                      <a:pt x="60839" y="126540"/>
                      <a:pt x="64862" y="83799"/>
                      <a:pt x="61830" y="41267"/>
                    </a:cubicBezTo>
                    <a:cubicBezTo>
                      <a:pt x="60687" y="26027"/>
                      <a:pt x="56687" y="8311"/>
                      <a:pt x="43447" y="2119"/>
                    </a:cubicBezTo>
                    <a:cubicBezTo>
                      <a:pt x="30207" y="-4072"/>
                      <a:pt x="16205" y="4120"/>
                      <a:pt x="8871" y="16121"/>
                    </a:cubicBezTo>
                    <a:cubicBezTo>
                      <a:pt x="2394" y="28934"/>
                      <a:pt x="-627" y="43216"/>
                      <a:pt x="108" y="57555"/>
                    </a:cubicBezTo>
                    <a:cubicBezTo>
                      <a:pt x="-749" y="106323"/>
                      <a:pt x="9633" y="158044"/>
                      <a:pt x="41065" y="193286"/>
                    </a:cubicBezTo>
                    <a:cubicBezTo>
                      <a:pt x="64553" y="208411"/>
                      <a:pt x="90601" y="219127"/>
                      <a:pt x="117932" y="224909"/>
                    </a:cubicBezTo>
                    <a:cubicBezTo>
                      <a:pt x="134842" y="229926"/>
                      <a:pt x="152396" y="232429"/>
                      <a:pt x="170034" y="232339"/>
                    </a:cubicBezTo>
                    <a:cubicBezTo>
                      <a:pt x="187964" y="232132"/>
                      <a:pt x="205280" y="225777"/>
                      <a:pt x="219088" y="214336"/>
                    </a:cubicBezTo>
                    <a:cubicBezTo>
                      <a:pt x="226448" y="208645"/>
                      <a:pt x="230828" y="199921"/>
                      <a:pt x="230994" y="1906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DF31114-266A-EAE6-36CD-7A13620C4593}"/>
                  </a:ext>
                </a:extLst>
              </p:cNvPr>
              <p:cNvSpPr/>
              <p:nvPr/>
            </p:nvSpPr>
            <p:spPr>
              <a:xfrm>
                <a:off x="5454192" y="4366140"/>
                <a:ext cx="230993" cy="232340"/>
              </a:xfrm>
              <a:custGeom>
                <a:avLst/>
                <a:gdLst>
                  <a:gd name="connsiteX0" fmla="*/ 230994 w 230993"/>
                  <a:gd name="connsiteY0" fmla="*/ 190619 h 232340"/>
                  <a:gd name="connsiteX1" fmla="*/ 206419 w 230993"/>
                  <a:gd name="connsiteY1" fmla="*/ 165854 h 232340"/>
                  <a:gd name="connsiteX2" fmla="*/ 138411 w 230993"/>
                  <a:gd name="connsiteY2" fmla="*/ 165092 h 232340"/>
                  <a:gd name="connsiteX3" fmla="*/ 79642 w 230993"/>
                  <a:gd name="connsiteY3" fmla="*/ 174617 h 232340"/>
                  <a:gd name="connsiteX4" fmla="*/ 178702 w 230993"/>
                  <a:gd name="connsiteY4" fmla="*/ 94512 h 232340"/>
                  <a:gd name="connsiteX5" fmla="*/ 201562 w 230993"/>
                  <a:gd name="connsiteY5" fmla="*/ 44506 h 232340"/>
                  <a:gd name="connsiteX6" fmla="*/ 191084 w 230993"/>
                  <a:gd name="connsiteY6" fmla="*/ 26789 h 232340"/>
                  <a:gd name="connsiteX7" fmla="*/ 172034 w 230993"/>
                  <a:gd name="connsiteY7" fmla="*/ 20122 h 232340"/>
                  <a:gd name="connsiteX8" fmla="*/ 95834 w 230993"/>
                  <a:gd name="connsiteY8" fmla="*/ 71175 h 232340"/>
                  <a:gd name="connsiteX9" fmla="*/ 49924 w 230993"/>
                  <a:gd name="connsiteY9" fmla="*/ 167759 h 232340"/>
                  <a:gd name="connsiteX10" fmla="*/ 61830 w 230993"/>
                  <a:gd name="connsiteY10" fmla="*/ 41267 h 232340"/>
                  <a:gd name="connsiteX11" fmla="*/ 43447 w 230993"/>
                  <a:gd name="connsiteY11" fmla="*/ 2119 h 232340"/>
                  <a:gd name="connsiteX12" fmla="*/ 8871 w 230993"/>
                  <a:gd name="connsiteY12" fmla="*/ 16121 h 232340"/>
                  <a:gd name="connsiteX13" fmla="*/ 108 w 230993"/>
                  <a:gd name="connsiteY13" fmla="*/ 57555 h 232340"/>
                  <a:gd name="connsiteX14" fmla="*/ 41065 w 230993"/>
                  <a:gd name="connsiteY14" fmla="*/ 193286 h 232340"/>
                  <a:gd name="connsiteX15" fmla="*/ 117932 w 230993"/>
                  <a:gd name="connsiteY15" fmla="*/ 224909 h 232340"/>
                  <a:gd name="connsiteX16" fmla="*/ 170034 w 230993"/>
                  <a:gd name="connsiteY16" fmla="*/ 232339 h 232340"/>
                  <a:gd name="connsiteX17" fmla="*/ 219088 w 230993"/>
                  <a:gd name="connsiteY17" fmla="*/ 214336 h 232340"/>
                  <a:gd name="connsiteX18" fmla="*/ 230994 w 230993"/>
                  <a:gd name="connsiteY18" fmla="*/ 190619 h 23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30993" h="232340">
                    <a:moveTo>
                      <a:pt x="230994" y="190619"/>
                    </a:moveTo>
                    <a:cubicBezTo>
                      <a:pt x="230232" y="177856"/>
                      <a:pt x="217945" y="169664"/>
                      <a:pt x="206419" y="165854"/>
                    </a:cubicBezTo>
                    <a:cubicBezTo>
                      <a:pt x="184250" y="159362"/>
                      <a:pt x="160721" y="159098"/>
                      <a:pt x="138411" y="165092"/>
                    </a:cubicBezTo>
                    <a:cubicBezTo>
                      <a:pt x="125171" y="168331"/>
                      <a:pt x="101264" y="171188"/>
                      <a:pt x="79642" y="174617"/>
                    </a:cubicBezTo>
                    <a:cubicBezTo>
                      <a:pt x="114577" y="150374"/>
                      <a:pt x="147686" y="123601"/>
                      <a:pt x="178702" y="94512"/>
                    </a:cubicBezTo>
                    <a:cubicBezTo>
                      <a:pt x="193160" y="81907"/>
                      <a:pt x="201489" y="63687"/>
                      <a:pt x="201562" y="44506"/>
                    </a:cubicBezTo>
                    <a:cubicBezTo>
                      <a:pt x="200769" y="37372"/>
                      <a:pt x="196953" y="30921"/>
                      <a:pt x="191084" y="26789"/>
                    </a:cubicBezTo>
                    <a:cubicBezTo>
                      <a:pt x="185432" y="22928"/>
                      <a:pt x="178860" y="20628"/>
                      <a:pt x="172034" y="20122"/>
                    </a:cubicBezTo>
                    <a:cubicBezTo>
                      <a:pt x="141459" y="16693"/>
                      <a:pt x="113741" y="44696"/>
                      <a:pt x="95834" y="71175"/>
                    </a:cubicBezTo>
                    <a:cubicBezTo>
                      <a:pt x="76911" y="101521"/>
                      <a:pt x="61508" y="133925"/>
                      <a:pt x="49924" y="167759"/>
                    </a:cubicBezTo>
                    <a:cubicBezTo>
                      <a:pt x="60839" y="126540"/>
                      <a:pt x="64862" y="83799"/>
                      <a:pt x="61830" y="41267"/>
                    </a:cubicBezTo>
                    <a:cubicBezTo>
                      <a:pt x="60687" y="26027"/>
                      <a:pt x="56687" y="8311"/>
                      <a:pt x="43447" y="2119"/>
                    </a:cubicBezTo>
                    <a:cubicBezTo>
                      <a:pt x="30207" y="-4072"/>
                      <a:pt x="16205" y="4120"/>
                      <a:pt x="8871" y="16121"/>
                    </a:cubicBezTo>
                    <a:cubicBezTo>
                      <a:pt x="2394" y="28934"/>
                      <a:pt x="-627" y="43216"/>
                      <a:pt x="108" y="57555"/>
                    </a:cubicBezTo>
                    <a:cubicBezTo>
                      <a:pt x="-749" y="106323"/>
                      <a:pt x="9633" y="158044"/>
                      <a:pt x="41065" y="193286"/>
                    </a:cubicBezTo>
                    <a:cubicBezTo>
                      <a:pt x="64553" y="208411"/>
                      <a:pt x="90601" y="219127"/>
                      <a:pt x="117932" y="224909"/>
                    </a:cubicBezTo>
                    <a:cubicBezTo>
                      <a:pt x="134842" y="229926"/>
                      <a:pt x="152396" y="232429"/>
                      <a:pt x="170034" y="232339"/>
                    </a:cubicBezTo>
                    <a:cubicBezTo>
                      <a:pt x="187964" y="232132"/>
                      <a:pt x="205280" y="225777"/>
                      <a:pt x="219088" y="214336"/>
                    </a:cubicBezTo>
                    <a:cubicBezTo>
                      <a:pt x="226448" y="208645"/>
                      <a:pt x="230828" y="199921"/>
                      <a:pt x="230994" y="1906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7372FC0-9FDA-14D4-B18A-2466752019D8}"/>
                  </a:ext>
                </a:extLst>
              </p:cNvPr>
              <p:cNvSpPr/>
              <p:nvPr/>
            </p:nvSpPr>
            <p:spPr>
              <a:xfrm>
                <a:off x="5468538" y="4476221"/>
                <a:ext cx="106826" cy="106827"/>
              </a:xfrm>
              <a:custGeom>
                <a:avLst/>
                <a:gdLst>
                  <a:gd name="connsiteX0" fmla="*/ 106825 w 106826"/>
                  <a:gd name="connsiteY0" fmla="*/ 87396 h 106827"/>
                  <a:gd name="connsiteX1" fmla="*/ 95491 w 106826"/>
                  <a:gd name="connsiteY1" fmla="*/ 75967 h 106827"/>
                  <a:gd name="connsiteX2" fmla="*/ 64153 w 106826"/>
                  <a:gd name="connsiteY2" fmla="*/ 75967 h 106827"/>
                  <a:gd name="connsiteX3" fmla="*/ 37007 w 106826"/>
                  <a:gd name="connsiteY3" fmla="*/ 80538 h 106827"/>
                  <a:gd name="connsiteX4" fmla="*/ 82727 w 106826"/>
                  <a:gd name="connsiteY4" fmla="*/ 43486 h 106827"/>
                  <a:gd name="connsiteX5" fmla="*/ 93300 w 106826"/>
                  <a:gd name="connsiteY5" fmla="*/ 20435 h 106827"/>
                  <a:gd name="connsiteX6" fmla="*/ 88442 w 106826"/>
                  <a:gd name="connsiteY6" fmla="*/ 12244 h 106827"/>
                  <a:gd name="connsiteX7" fmla="*/ 79679 w 106826"/>
                  <a:gd name="connsiteY7" fmla="*/ 9101 h 106827"/>
                  <a:gd name="connsiteX8" fmla="*/ 44437 w 106826"/>
                  <a:gd name="connsiteY8" fmla="*/ 32723 h 106827"/>
                  <a:gd name="connsiteX9" fmla="*/ 23196 w 106826"/>
                  <a:gd name="connsiteY9" fmla="*/ 77205 h 106827"/>
                  <a:gd name="connsiteX10" fmla="*/ 28720 w 106826"/>
                  <a:gd name="connsiteY10" fmla="*/ 18817 h 106827"/>
                  <a:gd name="connsiteX11" fmla="*/ 20243 w 106826"/>
                  <a:gd name="connsiteY11" fmla="*/ 719 h 106827"/>
                  <a:gd name="connsiteX12" fmla="*/ 4241 w 106826"/>
                  <a:gd name="connsiteY12" fmla="*/ 7196 h 106827"/>
                  <a:gd name="connsiteX13" fmla="*/ 241 w 106826"/>
                  <a:gd name="connsiteY13" fmla="*/ 26246 h 106827"/>
                  <a:gd name="connsiteX14" fmla="*/ 19291 w 106826"/>
                  <a:gd name="connsiteY14" fmla="*/ 89016 h 106827"/>
                  <a:gd name="connsiteX15" fmla="*/ 54724 w 106826"/>
                  <a:gd name="connsiteY15" fmla="*/ 103398 h 106827"/>
                  <a:gd name="connsiteX16" fmla="*/ 78822 w 106826"/>
                  <a:gd name="connsiteY16" fmla="*/ 106827 h 106827"/>
                  <a:gd name="connsiteX17" fmla="*/ 101492 w 106826"/>
                  <a:gd name="connsiteY17" fmla="*/ 98445 h 106827"/>
                  <a:gd name="connsiteX18" fmla="*/ 106826 w 106826"/>
                  <a:gd name="connsiteY18" fmla="*/ 87396 h 10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6826" h="106827">
                    <a:moveTo>
                      <a:pt x="106825" y="87396"/>
                    </a:moveTo>
                    <a:cubicBezTo>
                      <a:pt x="106825" y="81491"/>
                      <a:pt x="100825" y="77871"/>
                      <a:pt x="95491" y="75967"/>
                    </a:cubicBezTo>
                    <a:cubicBezTo>
                      <a:pt x="85249" y="73047"/>
                      <a:pt x="74395" y="73047"/>
                      <a:pt x="64153" y="75967"/>
                    </a:cubicBezTo>
                    <a:cubicBezTo>
                      <a:pt x="57962" y="77395"/>
                      <a:pt x="46913" y="78729"/>
                      <a:pt x="37007" y="80538"/>
                    </a:cubicBezTo>
                    <a:cubicBezTo>
                      <a:pt x="53128" y="69316"/>
                      <a:pt x="68409" y="56933"/>
                      <a:pt x="82727" y="43486"/>
                    </a:cubicBezTo>
                    <a:cubicBezTo>
                      <a:pt x="89381" y="37665"/>
                      <a:pt x="93229" y="29276"/>
                      <a:pt x="93300" y="20435"/>
                    </a:cubicBezTo>
                    <a:cubicBezTo>
                      <a:pt x="92914" y="17140"/>
                      <a:pt x="91148" y="14163"/>
                      <a:pt x="88442" y="12244"/>
                    </a:cubicBezTo>
                    <a:cubicBezTo>
                      <a:pt x="85839" y="10462"/>
                      <a:pt x="82822" y="9379"/>
                      <a:pt x="79679" y="9101"/>
                    </a:cubicBezTo>
                    <a:cubicBezTo>
                      <a:pt x="65582" y="7577"/>
                      <a:pt x="52724" y="20531"/>
                      <a:pt x="44437" y="32723"/>
                    </a:cubicBezTo>
                    <a:cubicBezTo>
                      <a:pt x="35705" y="46704"/>
                      <a:pt x="28580" y="61626"/>
                      <a:pt x="23196" y="77205"/>
                    </a:cubicBezTo>
                    <a:cubicBezTo>
                      <a:pt x="28251" y="58181"/>
                      <a:pt x="30118" y="38451"/>
                      <a:pt x="28720" y="18817"/>
                    </a:cubicBezTo>
                    <a:cubicBezTo>
                      <a:pt x="28149" y="11673"/>
                      <a:pt x="26339" y="3577"/>
                      <a:pt x="20243" y="719"/>
                    </a:cubicBezTo>
                    <a:cubicBezTo>
                      <a:pt x="14040" y="-1418"/>
                      <a:pt x="7211" y="1346"/>
                      <a:pt x="4241" y="7196"/>
                    </a:cubicBezTo>
                    <a:cubicBezTo>
                      <a:pt x="1281" y="13092"/>
                      <a:pt x="-98" y="19657"/>
                      <a:pt x="241" y="26246"/>
                    </a:cubicBezTo>
                    <a:cubicBezTo>
                      <a:pt x="-1400" y="48806"/>
                      <a:pt x="5388" y="71173"/>
                      <a:pt x="19291" y="89016"/>
                    </a:cubicBezTo>
                    <a:cubicBezTo>
                      <a:pt x="30128" y="95926"/>
                      <a:pt x="42136" y="100800"/>
                      <a:pt x="54724" y="103398"/>
                    </a:cubicBezTo>
                    <a:cubicBezTo>
                      <a:pt x="62555" y="105669"/>
                      <a:pt x="70668" y="106824"/>
                      <a:pt x="78822" y="106827"/>
                    </a:cubicBezTo>
                    <a:cubicBezTo>
                      <a:pt x="87110" y="106683"/>
                      <a:pt x="95103" y="103727"/>
                      <a:pt x="101492" y="98445"/>
                    </a:cubicBezTo>
                    <a:cubicBezTo>
                      <a:pt x="104910" y="95807"/>
                      <a:pt x="106886" y="91713"/>
                      <a:pt x="106826" y="873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E43AF29-0392-6204-FAA6-02AF6FE7B87D}"/>
                </a:ext>
              </a:extLst>
            </p:cNvPr>
            <p:cNvSpPr txBox="1"/>
            <p:nvPr/>
          </p:nvSpPr>
          <p:spPr>
            <a:xfrm>
              <a:off x="5932735" y="2347993"/>
              <a:ext cx="12469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在此输入小标题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143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454154-D4C8-2EA9-CC7F-6A3E4D309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明年工作计划</a:t>
            </a:r>
          </a:p>
        </p:txBody>
      </p:sp>
      <p:sp>
        <p:nvSpPr>
          <p:cNvPr id="5" name="文本框 150">
            <a:extLst>
              <a:ext uri="{FF2B5EF4-FFF2-40B4-BE49-F238E27FC236}">
                <a16:creationId xmlns:a16="http://schemas.microsoft.com/office/drawing/2014/main" id="{ACC98660-46A9-D121-BB05-F91D4A950A4A}"/>
              </a:ext>
            </a:extLst>
          </p:cNvPr>
          <p:cNvSpPr txBox="1"/>
          <p:nvPr/>
        </p:nvSpPr>
        <p:spPr bwMode="auto">
          <a:xfrm>
            <a:off x="1694376" y="2541111"/>
            <a:ext cx="2090429" cy="646331"/>
          </a:xfrm>
          <a:prstGeom prst="rect">
            <a:avLst/>
          </a:prstGeom>
          <a:noFill/>
        </p:spPr>
        <p:txBody>
          <a:bodyPr wrap="square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60%</a:t>
            </a:r>
          </a:p>
        </p:txBody>
      </p:sp>
      <p:sp>
        <p:nvSpPr>
          <p:cNvPr id="18" name="-15">
            <a:extLst>
              <a:ext uri="{FF2B5EF4-FFF2-40B4-BE49-F238E27FC236}">
                <a16:creationId xmlns:a16="http://schemas.microsoft.com/office/drawing/2014/main" id="{E3AB7368-319C-3CDA-67E5-B31FF2F1F8EA}"/>
              </a:ext>
            </a:extLst>
          </p:cNvPr>
          <p:cNvSpPr txBox="1"/>
          <p:nvPr/>
        </p:nvSpPr>
        <p:spPr>
          <a:xfrm>
            <a:off x="1462204" y="4699852"/>
            <a:ext cx="2561719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4898A0D-92A1-BD76-8B73-B9E59E87894D}"/>
              </a:ext>
            </a:extLst>
          </p:cNvPr>
          <p:cNvSpPr txBox="1"/>
          <p:nvPr/>
        </p:nvSpPr>
        <p:spPr>
          <a:xfrm>
            <a:off x="1759877" y="4215660"/>
            <a:ext cx="195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请输入小标题</a:t>
            </a:r>
          </a:p>
        </p:txBody>
      </p:sp>
      <p:sp>
        <p:nvSpPr>
          <p:cNvPr id="27" name="-15">
            <a:extLst>
              <a:ext uri="{FF2B5EF4-FFF2-40B4-BE49-F238E27FC236}">
                <a16:creationId xmlns:a16="http://schemas.microsoft.com/office/drawing/2014/main" id="{71377BB4-0351-1F67-ADEB-F3C2E5EDE61D}"/>
              </a:ext>
            </a:extLst>
          </p:cNvPr>
          <p:cNvSpPr txBox="1"/>
          <p:nvPr/>
        </p:nvSpPr>
        <p:spPr>
          <a:xfrm>
            <a:off x="4850658" y="4699852"/>
            <a:ext cx="2561719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91B8970-E7B4-7070-BF52-190F95B1B077}"/>
              </a:ext>
            </a:extLst>
          </p:cNvPr>
          <p:cNvSpPr txBox="1"/>
          <p:nvPr/>
        </p:nvSpPr>
        <p:spPr>
          <a:xfrm>
            <a:off x="5148331" y="4215660"/>
            <a:ext cx="195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请输入小标题</a:t>
            </a:r>
          </a:p>
        </p:txBody>
      </p:sp>
      <p:pic>
        <p:nvPicPr>
          <p:cNvPr id="30" name="图片 29" descr="计算器在桌子上&#10;&#10;描述已自动生成">
            <a:extLst>
              <a:ext uri="{FF2B5EF4-FFF2-40B4-BE49-F238E27FC236}">
                <a16:creationId xmlns:a16="http://schemas.microsoft.com/office/drawing/2014/main" id="{95E407A0-6013-5730-A297-01944F8A92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9" r="21849"/>
          <a:stretch/>
        </p:blipFill>
        <p:spPr>
          <a:xfrm>
            <a:off x="7934494" y="1698171"/>
            <a:ext cx="3381829" cy="388829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圆: 空心 6">
            <a:extLst>
              <a:ext uri="{FF2B5EF4-FFF2-40B4-BE49-F238E27FC236}">
                <a16:creationId xmlns:a16="http://schemas.microsoft.com/office/drawing/2014/main" id="{D7F0DB27-EE70-C901-7F14-5BC930136A3F}"/>
              </a:ext>
            </a:extLst>
          </p:cNvPr>
          <p:cNvSpPr/>
          <p:nvPr/>
        </p:nvSpPr>
        <p:spPr>
          <a:xfrm>
            <a:off x="1467653" y="1597991"/>
            <a:ext cx="2471593" cy="2471593"/>
          </a:xfrm>
          <a:prstGeom prst="donut">
            <a:avLst>
              <a:gd name="adj" fmla="val 104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空心弧 8">
            <a:extLst>
              <a:ext uri="{FF2B5EF4-FFF2-40B4-BE49-F238E27FC236}">
                <a16:creationId xmlns:a16="http://schemas.microsoft.com/office/drawing/2014/main" id="{33CB313D-D447-EDE1-0EB4-C35E5D42CAC1}"/>
              </a:ext>
            </a:extLst>
          </p:cNvPr>
          <p:cNvSpPr/>
          <p:nvPr/>
        </p:nvSpPr>
        <p:spPr>
          <a:xfrm>
            <a:off x="1462204" y="1597991"/>
            <a:ext cx="2471593" cy="2471593"/>
          </a:xfrm>
          <a:prstGeom prst="blockArc">
            <a:avLst>
              <a:gd name="adj1" fmla="val 5450508"/>
              <a:gd name="adj2" fmla="val 18334184"/>
              <a:gd name="adj3" fmla="val 1020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150">
            <a:extLst>
              <a:ext uri="{FF2B5EF4-FFF2-40B4-BE49-F238E27FC236}">
                <a16:creationId xmlns:a16="http://schemas.microsoft.com/office/drawing/2014/main" id="{E798D95B-3D97-E105-444E-980B2CA58F8B}"/>
              </a:ext>
            </a:extLst>
          </p:cNvPr>
          <p:cNvSpPr txBox="1"/>
          <p:nvPr/>
        </p:nvSpPr>
        <p:spPr bwMode="auto">
          <a:xfrm>
            <a:off x="5152833" y="2541111"/>
            <a:ext cx="2090429" cy="646331"/>
          </a:xfrm>
          <a:prstGeom prst="rect">
            <a:avLst/>
          </a:prstGeom>
          <a:noFill/>
        </p:spPr>
        <p:txBody>
          <a:bodyPr wrap="square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50%</a:t>
            </a: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id="{31008F0C-9F09-358D-7CC4-036A7C0FB7E6}"/>
              </a:ext>
            </a:extLst>
          </p:cNvPr>
          <p:cNvSpPr/>
          <p:nvPr/>
        </p:nvSpPr>
        <p:spPr>
          <a:xfrm>
            <a:off x="4926110" y="1597991"/>
            <a:ext cx="2471593" cy="2471593"/>
          </a:xfrm>
          <a:prstGeom prst="donut">
            <a:avLst>
              <a:gd name="adj" fmla="val 1049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空心弧 15">
            <a:extLst>
              <a:ext uri="{FF2B5EF4-FFF2-40B4-BE49-F238E27FC236}">
                <a16:creationId xmlns:a16="http://schemas.microsoft.com/office/drawing/2014/main" id="{A55AE1F5-1FD3-D972-4B21-2831FA039D50}"/>
              </a:ext>
            </a:extLst>
          </p:cNvPr>
          <p:cNvSpPr/>
          <p:nvPr/>
        </p:nvSpPr>
        <p:spPr>
          <a:xfrm>
            <a:off x="4920661" y="1597991"/>
            <a:ext cx="2471593" cy="2471593"/>
          </a:xfrm>
          <a:prstGeom prst="blockArc">
            <a:avLst>
              <a:gd name="adj1" fmla="val 5450508"/>
              <a:gd name="adj2" fmla="val 16161962"/>
              <a:gd name="adj3" fmla="val 1068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383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3F6D2C4-7D76-BD08-3A0F-F7334FB033F4}"/>
              </a:ext>
            </a:extLst>
          </p:cNvPr>
          <p:cNvSpPr txBox="1"/>
          <p:nvPr/>
        </p:nvSpPr>
        <p:spPr>
          <a:xfrm>
            <a:off x="3320698" y="2691118"/>
            <a:ext cx="5550603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solidFill>
                  <a:schemeClr val="bg1">
                    <a:lumMod val="9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Morandi</a:t>
            </a:r>
            <a:endParaRPr lang="zh-CN" altLang="en-US" sz="8800" dirty="0">
              <a:solidFill>
                <a:schemeClr val="bg1">
                  <a:lumMod val="9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104664-0170-DF9F-0C52-C6C83671B1AD}"/>
              </a:ext>
            </a:extLst>
          </p:cNvPr>
          <p:cNvSpPr txBox="1"/>
          <p:nvPr/>
        </p:nvSpPr>
        <p:spPr>
          <a:xfrm>
            <a:off x="2042659" y="1849558"/>
            <a:ext cx="81066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莫兰迪清新风格</a:t>
            </a:r>
            <a:endParaRPr lang="en-US" altLang="zh-CN" sz="60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algn="ctr"/>
            <a:r>
              <a:rPr lang="zh-CN" altLang="en-US" sz="6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感谢您的聆听！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27ACC09-47F6-4044-4AFF-C8896486FE21}"/>
              </a:ext>
            </a:extLst>
          </p:cNvPr>
          <p:cNvSpPr/>
          <p:nvPr/>
        </p:nvSpPr>
        <p:spPr>
          <a:xfrm>
            <a:off x="4695372" y="4767631"/>
            <a:ext cx="2801257" cy="652145"/>
          </a:xfrm>
          <a:prstGeom prst="roundRect">
            <a:avLst>
              <a:gd name="adj" fmla="val 50000"/>
            </a:avLst>
          </a:prstGeom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汇报人：</a:t>
            </a:r>
            <a:r>
              <a:rPr lang="en-US" altLang="zh-CN" sz="2000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51PPT</a:t>
            </a:r>
            <a:endParaRPr lang="zh-CN" altLang="en-US" sz="2000" b="1" dirty="0"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1560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18298" y="709369"/>
            <a:ext cx="1786341" cy="178634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M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M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莫测君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4568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莫测其深，莫究其广，莫测君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ea typeface="+mj-ea"/>
              </a:rPr>
              <a:t>mocejun1</a:t>
            </a:r>
            <a:endParaRPr lang="zh-CN" altLang="en-US" sz="1400" spc="100" dirty="0">
              <a:solidFill>
                <a:srgbClr val="00FFFF"/>
              </a:solidFill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莫测君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图片 95" descr="春季招聘024455">
            <a:extLst>
              <a:ext uri="{FF2B5EF4-FFF2-40B4-BE49-F238E27FC236}">
                <a16:creationId xmlns:a16="http://schemas.microsoft.com/office/drawing/2014/main" id="{5B087623-C9CF-C561-6613-CE08B216B5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1458" r="79866" b="43996"/>
          <a:stretch>
            <a:fillRect/>
          </a:stretch>
        </p:blipFill>
        <p:spPr>
          <a:xfrm rot="10800000">
            <a:off x="8472442" y="5504180"/>
            <a:ext cx="1350010" cy="1463040"/>
          </a:xfrm>
          <a:prstGeom prst="rect">
            <a:avLst/>
          </a:prstGeom>
        </p:spPr>
      </p:pic>
      <p:sp>
        <p:nvSpPr>
          <p:cNvPr id="97" name="文本框 96">
            <a:extLst>
              <a:ext uri="{FF2B5EF4-FFF2-40B4-BE49-F238E27FC236}">
                <a16:creationId xmlns:a16="http://schemas.microsoft.com/office/drawing/2014/main" id="{53BC77DC-A028-D98C-A50B-3569DE6D6925}"/>
              </a:ext>
            </a:extLst>
          </p:cNvPr>
          <p:cNvSpPr txBox="1"/>
          <p:nvPr/>
        </p:nvSpPr>
        <p:spPr>
          <a:xfrm>
            <a:off x="2028190" y="2127286"/>
            <a:ext cx="1913463" cy="1046408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spAutoFit/>
          </a:bodyPr>
          <a:lstStyle>
            <a:defPPr>
              <a:defRPr lang="zh-CN"/>
            </a:defPPr>
            <a:lvl1pPr algn="ctr">
              <a:defRPr sz="11500" b="1">
                <a:gradFill>
                  <a:gsLst>
                    <a:gs pos="0">
                      <a:srgbClr val="00B0F0"/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2400000" scaled="0"/>
                </a:gradFill>
                <a:effectLst>
                  <a:outerShdw blurRad="317500" dist="165100" dir="2700000" algn="tl" rotWithShape="0">
                    <a:prstClr val="black">
                      <a:alpha val="60000"/>
                    </a:prstClr>
                  </a:outerShdw>
                </a:effectLst>
                <a:latin typeface="Yuanti SC" charset="-122"/>
                <a:ea typeface="Yuanti SC" charset="-122"/>
                <a:cs typeface="Yuanti SC" charset="-122"/>
              </a:defRPr>
            </a:lvl1pPr>
          </a:lstStyle>
          <a:p>
            <a:pPr algn="dist"/>
            <a:r>
              <a:rPr lang="zh-CN" altLang="en-US" sz="6000" dirty="0">
                <a:solidFill>
                  <a:schemeClr val="accent1"/>
                </a:solidFill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目录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38BABA3F-13A4-18B0-096E-9D7949B5CA9B}"/>
              </a:ext>
            </a:extLst>
          </p:cNvPr>
          <p:cNvSpPr txBox="1"/>
          <p:nvPr/>
        </p:nvSpPr>
        <p:spPr>
          <a:xfrm>
            <a:off x="1680624" y="3165050"/>
            <a:ext cx="260954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content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673C74E7-1753-EAA0-2D2E-123B55641482}"/>
              </a:ext>
            </a:extLst>
          </p:cNvPr>
          <p:cNvGrpSpPr/>
          <p:nvPr/>
        </p:nvGrpSpPr>
        <p:grpSpPr>
          <a:xfrm>
            <a:off x="4702130" y="1099296"/>
            <a:ext cx="911785" cy="1009244"/>
            <a:chOff x="4702130" y="1747120"/>
            <a:chExt cx="911785" cy="1009244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779FAE86-A387-9547-42FD-08D67BB062C2}"/>
                </a:ext>
              </a:extLst>
            </p:cNvPr>
            <p:cNvGrpSpPr/>
            <p:nvPr/>
          </p:nvGrpSpPr>
          <p:grpSpPr>
            <a:xfrm>
              <a:off x="4702130" y="1747120"/>
              <a:ext cx="911785" cy="903370"/>
              <a:chOff x="7697057" y="2533224"/>
              <a:chExt cx="429603" cy="425638"/>
            </a:xfrm>
            <a:solidFill>
              <a:schemeClr val="accent2"/>
            </a:solidFill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5501C344-BDBC-2777-847C-44D99D8ED08B}"/>
                  </a:ext>
                </a:extLst>
              </p:cNvPr>
              <p:cNvSpPr/>
              <p:nvPr/>
            </p:nvSpPr>
            <p:spPr>
              <a:xfrm>
                <a:off x="7697057" y="2533224"/>
                <a:ext cx="230828" cy="303476"/>
              </a:xfrm>
              <a:custGeom>
                <a:avLst/>
                <a:gdLst>
                  <a:gd name="connsiteX0" fmla="*/ 176995 w 230828"/>
                  <a:gd name="connsiteY0" fmla="*/ 257549 h 303476"/>
                  <a:gd name="connsiteX1" fmla="*/ 229287 w 230828"/>
                  <a:gd name="connsiteY1" fmla="*/ 94767 h 303476"/>
                  <a:gd name="connsiteX2" fmla="*/ 211951 w 230828"/>
                  <a:gd name="connsiteY2" fmla="*/ 37617 h 303476"/>
                  <a:gd name="connsiteX3" fmla="*/ 165660 w 230828"/>
                  <a:gd name="connsiteY3" fmla="*/ 1517 h 303476"/>
                  <a:gd name="connsiteX4" fmla="*/ 112130 w 230828"/>
                  <a:gd name="connsiteY4" fmla="*/ 20567 h 303476"/>
                  <a:gd name="connsiteX5" fmla="*/ 96890 w 230828"/>
                  <a:gd name="connsiteY5" fmla="*/ 73811 h 303476"/>
                  <a:gd name="connsiteX6" fmla="*/ 70791 w 230828"/>
                  <a:gd name="connsiteY6" fmla="*/ 125342 h 303476"/>
                  <a:gd name="connsiteX7" fmla="*/ 74125 w 230828"/>
                  <a:gd name="connsiteY7" fmla="*/ 179825 h 303476"/>
                  <a:gd name="connsiteX8" fmla="*/ 34977 w 230828"/>
                  <a:gd name="connsiteY8" fmla="*/ 189350 h 303476"/>
                  <a:gd name="connsiteX9" fmla="*/ 4973 w 230828"/>
                  <a:gd name="connsiteY9" fmla="*/ 215544 h 303476"/>
                  <a:gd name="connsiteX10" fmla="*/ 19928 w 230828"/>
                  <a:gd name="connsiteY10" fmla="*/ 282219 h 303476"/>
                  <a:gd name="connsiteX11" fmla="*/ 88031 w 230828"/>
                  <a:gd name="connsiteY11" fmla="*/ 303078 h 303476"/>
                  <a:gd name="connsiteX12" fmla="*/ 154706 w 230828"/>
                  <a:gd name="connsiteY12" fmla="*/ 279266 h 303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828" h="303476">
                    <a:moveTo>
                      <a:pt x="176995" y="257549"/>
                    </a:moveTo>
                    <a:cubicBezTo>
                      <a:pt x="220905" y="217830"/>
                      <a:pt x="236050" y="153536"/>
                      <a:pt x="229287" y="94767"/>
                    </a:cubicBezTo>
                    <a:cubicBezTo>
                      <a:pt x="227557" y="74716"/>
                      <a:pt x="221652" y="55249"/>
                      <a:pt x="211951" y="37617"/>
                    </a:cubicBezTo>
                    <a:cubicBezTo>
                      <a:pt x="202087" y="19776"/>
                      <a:pt x="185366" y="6736"/>
                      <a:pt x="165660" y="1517"/>
                    </a:cubicBezTo>
                    <a:cubicBezTo>
                      <a:pt x="145610" y="-3459"/>
                      <a:pt x="124528" y="4043"/>
                      <a:pt x="112130" y="20567"/>
                    </a:cubicBezTo>
                    <a:cubicBezTo>
                      <a:pt x="101842" y="35997"/>
                      <a:pt x="102605" y="56095"/>
                      <a:pt x="96890" y="73811"/>
                    </a:cubicBezTo>
                    <a:cubicBezTo>
                      <a:pt x="91174" y="91528"/>
                      <a:pt x="78601" y="107721"/>
                      <a:pt x="70791" y="125342"/>
                    </a:cubicBezTo>
                    <a:cubicBezTo>
                      <a:pt x="62981" y="142963"/>
                      <a:pt x="60790" y="165918"/>
                      <a:pt x="74125" y="179825"/>
                    </a:cubicBezTo>
                    <a:cubicBezTo>
                      <a:pt x="60711" y="181253"/>
                      <a:pt x="47547" y="184456"/>
                      <a:pt x="34977" y="189350"/>
                    </a:cubicBezTo>
                    <a:cubicBezTo>
                      <a:pt x="22333" y="194488"/>
                      <a:pt x="11771" y="203709"/>
                      <a:pt x="4973" y="215544"/>
                    </a:cubicBezTo>
                    <a:cubicBezTo>
                      <a:pt x="-5340" y="238629"/>
                      <a:pt x="742" y="265749"/>
                      <a:pt x="19928" y="282219"/>
                    </a:cubicBezTo>
                    <a:cubicBezTo>
                      <a:pt x="39004" y="297854"/>
                      <a:pt x="63471" y="305347"/>
                      <a:pt x="88031" y="303078"/>
                    </a:cubicBezTo>
                    <a:cubicBezTo>
                      <a:pt x="112320" y="301745"/>
                      <a:pt x="131180" y="286886"/>
                      <a:pt x="154706" y="2792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4E65D122-63F2-8501-BCE4-38F501719B4C}"/>
                  </a:ext>
                </a:extLst>
              </p:cNvPr>
              <p:cNvSpPr/>
              <p:nvPr/>
            </p:nvSpPr>
            <p:spPr>
              <a:xfrm>
                <a:off x="7871004" y="2630349"/>
                <a:ext cx="33873" cy="128706"/>
              </a:xfrm>
              <a:custGeom>
                <a:avLst/>
                <a:gdLst>
                  <a:gd name="connsiteX0" fmla="*/ 667 w 33873"/>
                  <a:gd name="connsiteY0" fmla="*/ 127278 h 128706"/>
                  <a:gd name="connsiteX1" fmla="*/ 31813 w 33873"/>
                  <a:gd name="connsiteY1" fmla="*/ 6120 h 128706"/>
                  <a:gd name="connsiteX2" fmla="*/ 30099 w 33873"/>
                  <a:gd name="connsiteY2" fmla="*/ 1548 h 128706"/>
                  <a:gd name="connsiteX3" fmla="*/ 19621 w 33873"/>
                  <a:gd name="connsiteY3" fmla="*/ 2691 h 128706"/>
                  <a:gd name="connsiteX4" fmla="*/ 7144 w 33873"/>
                  <a:gd name="connsiteY4" fmla="*/ 28504 h 128706"/>
                  <a:gd name="connsiteX5" fmla="*/ 2857 w 33873"/>
                  <a:gd name="connsiteY5" fmla="*/ 80129 h 128706"/>
                  <a:gd name="connsiteX6" fmla="*/ 0 w 33873"/>
                  <a:gd name="connsiteY6" fmla="*/ 128706 h 1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73" h="128706">
                    <a:moveTo>
                      <a:pt x="667" y="127278"/>
                    </a:moveTo>
                    <a:cubicBezTo>
                      <a:pt x="27580" y="93046"/>
                      <a:pt x="38881" y="49087"/>
                      <a:pt x="31813" y="6120"/>
                    </a:cubicBezTo>
                    <a:cubicBezTo>
                      <a:pt x="31649" y="4473"/>
                      <a:pt x="31058" y="2897"/>
                      <a:pt x="30099" y="1548"/>
                    </a:cubicBezTo>
                    <a:cubicBezTo>
                      <a:pt x="27527" y="-1310"/>
                      <a:pt x="22670" y="214"/>
                      <a:pt x="19621" y="2691"/>
                    </a:cubicBezTo>
                    <a:cubicBezTo>
                      <a:pt x="12685" y="9652"/>
                      <a:pt x="8290" y="18743"/>
                      <a:pt x="7144" y="28504"/>
                    </a:cubicBezTo>
                    <a:cubicBezTo>
                      <a:pt x="3623" y="45474"/>
                      <a:pt x="2184" y="62810"/>
                      <a:pt x="2857" y="80129"/>
                    </a:cubicBezTo>
                    <a:cubicBezTo>
                      <a:pt x="3524" y="96512"/>
                      <a:pt x="6001" y="113562"/>
                      <a:pt x="0" y="12870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FCFA6A15-CC6D-C868-1D71-EB56234A4665}"/>
                  </a:ext>
                </a:extLst>
              </p:cNvPr>
              <p:cNvSpPr/>
              <p:nvPr/>
            </p:nvSpPr>
            <p:spPr>
              <a:xfrm>
                <a:off x="7862907" y="2592944"/>
                <a:ext cx="20572" cy="47715"/>
              </a:xfrm>
              <a:custGeom>
                <a:avLst/>
                <a:gdLst>
                  <a:gd name="connsiteX0" fmla="*/ 10859 w 20572"/>
                  <a:gd name="connsiteY0" fmla="*/ 47715 h 47715"/>
                  <a:gd name="connsiteX1" fmla="*/ 1905 w 20572"/>
                  <a:gd name="connsiteY1" fmla="*/ 19140 h 47715"/>
                  <a:gd name="connsiteX2" fmla="*/ 0 w 20572"/>
                  <a:gd name="connsiteY2" fmla="*/ 9615 h 47715"/>
                  <a:gd name="connsiteX3" fmla="*/ 4477 w 20572"/>
                  <a:gd name="connsiteY3" fmla="*/ 1043 h 47715"/>
                  <a:gd name="connsiteX4" fmla="*/ 14764 w 20572"/>
                  <a:gd name="connsiteY4" fmla="*/ 2090 h 47715"/>
                  <a:gd name="connsiteX5" fmla="*/ 20193 w 20572"/>
                  <a:gd name="connsiteY5" fmla="*/ 11615 h 47715"/>
                  <a:gd name="connsiteX6" fmla="*/ 12573 w 20572"/>
                  <a:gd name="connsiteY6" fmla="*/ 46096 h 4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572" h="47715">
                    <a:moveTo>
                      <a:pt x="10859" y="47715"/>
                    </a:moveTo>
                    <a:cubicBezTo>
                      <a:pt x="7906" y="38190"/>
                      <a:pt x="4953" y="28665"/>
                      <a:pt x="1905" y="19140"/>
                    </a:cubicBezTo>
                    <a:cubicBezTo>
                      <a:pt x="780" y="16083"/>
                      <a:pt x="138" y="12870"/>
                      <a:pt x="0" y="9615"/>
                    </a:cubicBezTo>
                    <a:cubicBezTo>
                      <a:pt x="21" y="6203"/>
                      <a:pt x="1689" y="3010"/>
                      <a:pt x="4477" y="1043"/>
                    </a:cubicBezTo>
                    <a:cubicBezTo>
                      <a:pt x="7813" y="-662"/>
                      <a:pt x="11839" y="-252"/>
                      <a:pt x="14764" y="2090"/>
                    </a:cubicBezTo>
                    <a:cubicBezTo>
                      <a:pt x="17590" y="4567"/>
                      <a:pt x="19502" y="7922"/>
                      <a:pt x="20193" y="11615"/>
                    </a:cubicBezTo>
                    <a:cubicBezTo>
                      <a:pt x="21634" y="23640"/>
                      <a:pt x="18947" y="35798"/>
                      <a:pt x="12573" y="460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EDB4D319-E0BF-F8F9-829E-53F832213690}"/>
                  </a:ext>
                </a:extLst>
              </p:cNvPr>
              <p:cNvSpPr/>
              <p:nvPr/>
            </p:nvSpPr>
            <p:spPr>
              <a:xfrm>
                <a:off x="7814445" y="2577817"/>
                <a:ext cx="48721" cy="127516"/>
              </a:xfrm>
              <a:custGeom>
                <a:avLst/>
                <a:gdLst>
                  <a:gd name="connsiteX0" fmla="*/ 48463 w 48721"/>
                  <a:gd name="connsiteY0" fmla="*/ 127517 h 127516"/>
                  <a:gd name="connsiteX1" fmla="*/ 8744 w 48721"/>
                  <a:gd name="connsiteY1" fmla="*/ 45316 h 127516"/>
                  <a:gd name="connsiteX2" fmla="*/ 76 w 48721"/>
                  <a:gd name="connsiteY2" fmla="*/ 20741 h 127516"/>
                  <a:gd name="connsiteX3" fmla="*/ 13220 w 48721"/>
                  <a:gd name="connsiteY3" fmla="*/ 263 h 127516"/>
                  <a:gd name="connsiteX4" fmla="*/ 31223 w 48721"/>
                  <a:gd name="connsiteY4" fmla="*/ 7121 h 127516"/>
                  <a:gd name="connsiteX5" fmla="*/ 39986 w 48721"/>
                  <a:gd name="connsiteY5" fmla="*/ 25313 h 127516"/>
                  <a:gd name="connsiteX6" fmla="*/ 48463 w 48721"/>
                  <a:gd name="connsiteY6" fmla="*/ 127517 h 127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721" h="127516">
                    <a:moveTo>
                      <a:pt x="48463" y="127517"/>
                    </a:moveTo>
                    <a:cubicBezTo>
                      <a:pt x="35032" y="100370"/>
                      <a:pt x="22840" y="71986"/>
                      <a:pt x="8744" y="45316"/>
                    </a:cubicBezTo>
                    <a:cubicBezTo>
                      <a:pt x="4034" y="37885"/>
                      <a:pt x="1070" y="29483"/>
                      <a:pt x="76" y="20741"/>
                    </a:cubicBezTo>
                    <a:cubicBezTo>
                      <a:pt x="-711" y="11720"/>
                      <a:pt x="4691" y="3305"/>
                      <a:pt x="13220" y="263"/>
                    </a:cubicBezTo>
                    <a:cubicBezTo>
                      <a:pt x="20020" y="-877"/>
                      <a:pt x="26905" y="1745"/>
                      <a:pt x="31223" y="7121"/>
                    </a:cubicBezTo>
                    <a:cubicBezTo>
                      <a:pt x="35449" y="12465"/>
                      <a:pt x="38442" y="18677"/>
                      <a:pt x="39986" y="25313"/>
                    </a:cubicBezTo>
                    <a:cubicBezTo>
                      <a:pt x="49511" y="58270"/>
                      <a:pt x="49034" y="93131"/>
                      <a:pt x="48463" y="12751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13040EB-9A37-D997-893D-D3C2A64A20F9}"/>
                  </a:ext>
                </a:extLst>
              </p:cNvPr>
              <p:cNvSpPr/>
              <p:nvPr/>
            </p:nvSpPr>
            <p:spPr>
              <a:xfrm>
                <a:off x="7789187" y="2636563"/>
                <a:ext cx="74196" cy="128682"/>
              </a:xfrm>
              <a:custGeom>
                <a:avLst/>
                <a:gdLst>
                  <a:gd name="connsiteX0" fmla="*/ 73816 w 74196"/>
                  <a:gd name="connsiteY0" fmla="*/ 128683 h 128682"/>
                  <a:gd name="connsiteX1" fmla="*/ 28667 w 74196"/>
                  <a:gd name="connsiteY1" fmla="*/ 78676 h 128682"/>
                  <a:gd name="connsiteX2" fmla="*/ 92 w 74196"/>
                  <a:gd name="connsiteY2" fmla="*/ 19336 h 128682"/>
                  <a:gd name="connsiteX3" fmla="*/ 2187 w 74196"/>
                  <a:gd name="connsiteY3" fmla="*/ 6858 h 128682"/>
                  <a:gd name="connsiteX4" fmla="*/ 12284 w 74196"/>
                  <a:gd name="connsiteY4" fmla="*/ 0 h 128682"/>
                  <a:gd name="connsiteX5" fmla="*/ 24381 w 74196"/>
                  <a:gd name="connsiteY5" fmla="*/ 7429 h 128682"/>
                  <a:gd name="connsiteX6" fmla="*/ 74196 w 74196"/>
                  <a:gd name="connsiteY6" fmla="*/ 128683 h 128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196" h="128682">
                    <a:moveTo>
                      <a:pt x="73816" y="128683"/>
                    </a:moveTo>
                    <a:cubicBezTo>
                      <a:pt x="59938" y="110993"/>
                      <a:pt x="44852" y="94284"/>
                      <a:pt x="28667" y="78676"/>
                    </a:cubicBezTo>
                    <a:cubicBezTo>
                      <a:pt x="13618" y="62008"/>
                      <a:pt x="92" y="41815"/>
                      <a:pt x="92" y="19336"/>
                    </a:cubicBezTo>
                    <a:cubicBezTo>
                      <a:pt x="-272" y="15066"/>
                      <a:pt x="449" y="10774"/>
                      <a:pt x="2187" y="6858"/>
                    </a:cubicBezTo>
                    <a:cubicBezTo>
                      <a:pt x="4084" y="2931"/>
                      <a:pt x="7934" y="316"/>
                      <a:pt x="12284" y="0"/>
                    </a:cubicBezTo>
                    <a:cubicBezTo>
                      <a:pt x="17171" y="693"/>
                      <a:pt x="21552" y="3384"/>
                      <a:pt x="24381" y="7429"/>
                    </a:cubicBezTo>
                    <a:cubicBezTo>
                      <a:pt x="53798" y="41312"/>
                      <a:pt x="71297" y="83905"/>
                      <a:pt x="74196" y="128683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87AFBF6-65CA-50E8-6FE0-F8D19C66D8C9}"/>
                  </a:ext>
                </a:extLst>
              </p:cNvPr>
              <p:cNvSpPr/>
              <p:nvPr/>
            </p:nvSpPr>
            <p:spPr>
              <a:xfrm>
                <a:off x="7851523" y="2550573"/>
                <a:ext cx="29910" cy="29948"/>
              </a:xfrm>
              <a:custGeom>
                <a:avLst/>
                <a:gdLst>
                  <a:gd name="connsiteX0" fmla="*/ 5860 w 29910"/>
                  <a:gd name="connsiteY0" fmla="*/ 3123 h 29948"/>
                  <a:gd name="connsiteX1" fmla="*/ 3084 w 29910"/>
                  <a:gd name="connsiteY1" fmla="*/ 24088 h 29948"/>
                  <a:gd name="connsiteX2" fmla="*/ 24050 w 29910"/>
                  <a:gd name="connsiteY2" fmla="*/ 26864 h 29948"/>
                  <a:gd name="connsiteX3" fmla="*/ 26826 w 29910"/>
                  <a:gd name="connsiteY3" fmla="*/ 5899 h 29948"/>
                  <a:gd name="connsiteX4" fmla="*/ 26815 w 29910"/>
                  <a:gd name="connsiteY4" fmla="*/ 5885 h 29948"/>
                  <a:gd name="connsiteX5" fmla="*/ 5998 w 29910"/>
                  <a:gd name="connsiteY5" fmla="*/ 3017 h 29948"/>
                  <a:gd name="connsiteX6" fmla="*/ 5861 w 29910"/>
                  <a:gd name="connsiteY6" fmla="*/ 3123 h 29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10" h="29948">
                    <a:moveTo>
                      <a:pt x="5860" y="3123"/>
                    </a:moveTo>
                    <a:cubicBezTo>
                      <a:pt x="-696" y="8146"/>
                      <a:pt x="-1939" y="17532"/>
                      <a:pt x="3084" y="24088"/>
                    </a:cubicBezTo>
                    <a:cubicBezTo>
                      <a:pt x="8107" y="30644"/>
                      <a:pt x="17494" y="31887"/>
                      <a:pt x="24050" y="26864"/>
                    </a:cubicBezTo>
                    <a:cubicBezTo>
                      <a:pt x="30606" y="21842"/>
                      <a:pt x="31849" y="12455"/>
                      <a:pt x="26826" y="5899"/>
                    </a:cubicBezTo>
                    <a:cubicBezTo>
                      <a:pt x="26822" y="5894"/>
                      <a:pt x="26819" y="5890"/>
                      <a:pt x="26815" y="5885"/>
                    </a:cubicBezTo>
                    <a:cubicBezTo>
                      <a:pt x="21859" y="-655"/>
                      <a:pt x="12539" y="-1939"/>
                      <a:pt x="5998" y="3017"/>
                    </a:cubicBezTo>
                    <a:cubicBezTo>
                      <a:pt x="5952" y="3052"/>
                      <a:pt x="5906" y="3087"/>
                      <a:pt x="5861" y="31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177CE37B-F2EF-03A9-359E-B116D092A3BC}"/>
                  </a:ext>
                </a:extLst>
              </p:cNvPr>
              <p:cNvSpPr/>
              <p:nvPr/>
            </p:nvSpPr>
            <p:spPr>
              <a:xfrm>
                <a:off x="7749863" y="2730141"/>
                <a:ext cx="93803" cy="31199"/>
              </a:xfrm>
              <a:custGeom>
                <a:avLst/>
                <a:gdLst>
                  <a:gd name="connsiteX0" fmla="*/ 92946 w 93803"/>
                  <a:gd name="connsiteY0" fmla="*/ 30628 h 31199"/>
                  <a:gd name="connsiteX1" fmla="*/ 4840 w 93803"/>
                  <a:gd name="connsiteY1" fmla="*/ 434 h 31199"/>
                  <a:gd name="connsiteX2" fmla="*/ 1411 w 93803"/>
                  <a:gd name="connsiteY2" fmla="*/ 1387 h 31199"/>
                  <a:gd name="connsiteX3" fmla="*/ 1411 w 93803"/>
                  <a:gd name="connsiteY3" fmla="*/ 9197 h 31199"/>
                  <a:gd name="connsiteX4" fmla="*/ 19794 w 93803"/>
                  <a:gd name="connsiteY4" fmla="*/ 20056 h 31199"/>
                  <a:gd name="connsiteX5" fmla="*/ 57894 w 93803"/>
                  <a:gd name="connsiteY5" fmla="*/ 26247 h 31199"/>
                  <a:gd name="connsiteX6" fmla="*/ 93803 w 93803"/>
                  <a:gd name="connsiteY6" fmla="*/ 31200 h 3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803" h="31199">
                    <a:moveTo>
                      <a:pt x="92946" y="30628"/>
                    </a:moveTo>
                    <a:cubicBezTo>
                      <a:pt x="69152" y="8585"/>
                      <a:pt x="37153" y="-2381"/>
                      <a:pt x="4840" y="434"/>
                    </a:cubicBezTo>
                    <a:cubicBezTo>
                      <a:pt x="3633" y="444"/>
                      <a:pt x="2450" y="773"/>
                      <a:pt x="1411" y="1387"/>
                    </a:cubicBezTo>
                    <a:cubicBezTo>
                      <a:pt x="-875" y="3196"/>
                      <a:pt x="-18" y="6911"/>
                      <a:pt x="1411" y="9197"/>
                    </a:cubicBezTo>
                    <a:cubicBezTo>
                      <a:pt x="6155" y="14768"/>
                      <a:pt x="12626" y="18590"/>
                      <a:pt x="19794" y="20056"/>
                    </a:cubicBezTo>
                    <a:cubicBezTo>
                      <a:pt x="32202" y="23631"/>
                      <a:pt x="44993" y="25710"/>
                      <a:pt x="57894" y="26247"/>
                    </a:cubicBezTo>
                    <a:cubicBezTo>
                      <a:pt x="70079" y="25366"/>
                      <a:pt x="82312" y="27053"/>
                      <a:pt x="93803" y="3120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6FFB30D4-366B-2A4F-0B2A-709F396B84EF}"/>
                  </a:ext>
                </a:extLst>
              </p:cNvPr>
              <p:cNvSpPr/>
              <p:nvPr/>
            </p:nvSpPr>
            <p:spPr>
              <a:xfrm>
                <a:off x="7725181" y="2743880"/>
                <a:ext cx="36094" cy="14921"/>
              </a:xfrm>
              <a:custGeom>
                <a:avLst/>
                <a:gdLst>
                  <a:gd name="connsiteX0" fmla="*/ 36095 w 36094"/>
                  <a:gd name="connsiteY0" fmla="*/ 9174 h 14921"/>
                  <a:gd name="connsiteX1" fmla="*/ 13997 w 36094"/>
                  <a:gd name="connsiteY1" fmla="*/ 14127 h 14921"/>
                  <a:gd name="connsiteX2" fmla="*/ 6663 w 36094"/>
                  <a:gd name="connsiteY2" fmla="*/ 14889 h 14921"/>
                  <a:gd name="connsiteX3" fmla="*/ 567 w 36094"/>
                  <a:gd name="connsiteY3" fmla="*/ 11079 h 14921"/>
                  <a:gd name="connsiteX4" fmla="*/ 1900 w 36094"/>
                  <a:gd name="connsiteY4" fmla="*/ 3555 h 14921"/>
                  <a:gd name="connsiteX5" fmla="*/ 9139 w 36094"/>
                  <a:gd name="connsiteY5" fmla="*/ 30 h 14921"/>
                  <a:gd name="connsiteX6" fmla="*/ 34190 w 36094"/>
                  <a:gd name="connsiteY6" fmla="*/ 7746 h 14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094" h="14921">
                    <a:moveTo>
                      <a:pt x="36095" y="9174"/>
                    </a:moveTo>
                    <a:lnTo>
                      <a:pt x="13997" y="14127"/>
                    </a:lnTo>
                    <a:cubicBezTo>
                      <a:pt x="11607" y="14762"/>
                      <a:pt x="9132" y="15019"/>
                      <a:pt x="6663" y="14889"/>
                    </a:cubicBezTo>
                    <a:cubicBezTo>
                      <a:pt x="4116" y="14735"/>
                      <a:pt x="1821" y="13300"/>
                      <a:pt x="567" y="11079"/>
                    </a:cubicBezTo>
                    <a:cubicBezTo>
                      <a:pt x="-531" y="8530"/>
                      <a:pt x="-6" y="5572"/>
                      <a:pt x="1900" y="3555"/>
                    </a:cubicBezTo>
                    <a:cubicBezTo>
                      <a:pt x="3866" y="1624"/>
                      <a:pt x="6407" y="387"/>
                      <a:pt x="9139" y="30"/>
                    </a:cubicBezTo>
                    <a:cubicBezTo>
                      <a:pt x="18124" y="-322"/>
                      <a:pt x="26960" y="2400"/>
                      <a:pt x="34190" y="774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F2CFCE7-58DE-308D-ED6D-4F2747576814}"/>
                  </a:ext>
                </a:extLst>
              </p:cNvPr>
              <p:cNvSpPr/>
              <p:nvPr/>
            </p:nvSpPr>
            <p:spPr>
              <a:xfrm>
                <a:off x="7725015" y="2760107"/>
                <a:ext cx="77217" cy="32179"/>
              </a:xfrm>
              <a:custGeom>
                <a:avLst/>
                <a:gdLst>
                  <a:gd name="connsiteX0" fmla="*/ 77218 w 77217"/>
                  <a:gd name="connsiteY0" fmla="*/ 91 h 32179"/>
                  <a:gd name="connsiteX1" fmla="*/ 27878 w 77217"/>
                  <a:gd name="connsiteY1" fmla="*/ 26190 h 32179"/>
                  <a:gd name="connsiteX2" fmla="*/ 13019 w 77217"/>
                  <a:gd name="connsiteY2" fmla="*/ 32095 h 32179"/>
                  <a:gd name="connsiteX3" fmla="*/ 256 w 77217"/>
                  <a:gd name="connsiteY3" fmla="*/ 24475 h 32179"/>
                  <a:gd name="connsiteX4" fmla="*/ 4066 w 77217"/>
                  <a:gd name="connsiteY4" fmla="*/ 13331 h 32179"/>
                  <a:gd name="connsiteX5" fmla="*/ 14924 w 77217"/>
                  <a:gd name="connsiteY5" fmla="*/ 7616 h 32179"/>
                  <a:gd name="connsiteX6" fmla="*/ 77218 w 77217"/>
                  <a:gd name="connsiteY6" fmla="*/ 91 h 3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217" h="32179">
                    <a:moveTo>
                      <a:pt x="77218" y="91"/>
                    </a:moveTo>
                    <a:cubicBezTo>
                      <a:pt x="60930" y="8854"/>
                      <a:pt x="43880" y="17046"/>
                      <a:pt x="27878" y="26190"/>
                    </a:cubicBezTo>
                    <a:cubicBezTo>
                      <a:pt x="23445" y="29274"/>
                      <a:pt x="18360" y="31295"/>
                      <a:pt x="13019" y="32095"/>
                    </a:cubicBezTo>
                    <a:cubicBezTo>
                      <a:pt x="7529" y="32743"/>
                      <a:pt x="2291" y="29615"/>
                      <a:pt x="256" y="24475"/>
                    </a:cubicBezTo>
                    <a:cubicBezTo>
                      <a:pt x="-633" y="20342"/>
                      <a:pt x="832" y="16055"/>
                      <a:pt x="4066" y="13331"/>
                    </a:cubicBezTo>
                    <a:cubicBezTo>
                      <a:pt x="7200" y="10619"/>
                      <a:pt x="10915" y="8664"/>
                      <a:pt x="14924" y="7616"/>
                    </a:cubicBezTo>
                    <a:cubicBezTo>
                      <a:pt x="35196" y="2008"/>
                      <a:pt x="56194" y="-528"/>
                      <a:pt x="77218" y="9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A2F5B38C-34FF-0EC2-AC50-CFAFCC22A1B2}"/>
                  </a:ext>
                </a:extLst>
              </p:cNvPr>
              <p:cNvSpPr/>
              <p:nvPr/>
            </p:nvSpPr>
            <p:spPr>
              <a:xfrm>
                <a:off x="7749612" y="2770845"/>
                <a:ext cx="99483" cy="41266"/>
              </a:xfrm>
              <a:custGeom>
                <a:avLst/>
                <a:gdLst>
                  <a:gd name="connsiteX0" fmla="*/ 99484 w 99483"/>
                  <a:gd name="connsiteY0" fmla="*/ 688 h 41266"/>
                  <a:gd name="connsiteX1" fmla="*/ 58431 w 99483"/>
                  <a:gd name="connsiteY1" fmla="*/ 27262 h 41266"/>
                  <a:gd name="connsiteX2" fmla="*/ 12521 w 99483"/>
                  <a:gd name="connsiteY2" fmla="*/ 41169 h 41266"/>
                  <a:gd name="connsiteX3" fmla="*/ 3758 w 99483"/>
                  <a:gd name="connsiteY3" fmla="*/ 38121 h 41266"/>
                  <a:gd name="connsiteX4" fmla="*/ 43 w 99483"/>
                  <a:gd name="connsiteY4" fmla="*/ 30120 h 41266"/>
                  <a:gd name="connsiteX5" fmla="*/ 6805 w 99483"/>
                  <a:gd name="connsiteY5" fmla="*/ 22309 h 41266"/>
                  <a:gd name="connsiteX6" fmla="*/ 99484 w 99483"/>
                  <a:gd name="connsiteY6" fmla="*/ 687 h 41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483" h="41266">
                    <a:moveTo>
                      <a:pt x="99484" y="688"/>
                    </a:moveTo>
                    <a:cubicBezTo>
                      <a:pt x="85212" y="8604"/>
                      <a:pt x="71496" y="17483"/>
                      <a:pt x="58431" y="27262"/>
                    </a:cubicBezTo>
                    <a:cubicBezTo>
                      <a:pt x="45221" y="37116"/>
                      <a:pt x="28978" y="42036"/>
                      <a:pt x="12521" y="41169"/>
                    </a:cubicBezTo>
                    <a:cubicBezTo>
                      <a:pt x="9383" y="40940"/>
                      <a:pt x="6360" y="39889"/>
                      <a:pt x="3758" y="38121"/>
                    </a:cubicBezTo>
                    <a:cubicBezTo>
                      <a:pt x="1153" y="36331"/>
                      <a:pt x="-270" y="33265"/>
                      <a:pt x="43" y="30120"/>
                    </a:cubicBezTo>
                    <a:cubicBezTo>
                      <a:pt x="1085" y="26674"/>
                      <a:pt x="3544" y="23834"/>
                      <a:pt x="6805" y="22309"/>
                    </a:cubicBezTo>
                    <a:cubicBezTo>
                      <a:pt x="34500" y="5156"/>
                      <a:pt x="67057" y="-2439"/>
                      <a:pt x="99484" y="68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A82B7488-3796-4043-FF0E-95FC44AD73A8}"/>
                  </a:ext>
                </a:extLst>
              </p:cNvPr>
              <p:cNvSpPr/>
              <p:nvPr/>
            </p:nvSpPr>
            <p:spPr>
              <a:xfrm>
                <a:off x="7852437" y="2690654"/>
                <a:ext cx="274223" cy="268208"/>
              </a:xfrm>
              <a:custGeom>
                <a:avLst/>
                <a:gdLst>
                  <a:gd name="connsiteX0" fmla="*/ 18567 w 274223"/>
                  <a:gd name="connsiteY0" fmla="*/ 102215 h 268208"/>
                  <a:gd name="connsiteX1" fmla="*/ 158298 w 274223"/>
                  <a:gd name="connsiteY1" fmla="*/ 3536 h 268208"/>
                  <a:gd name="connsiteX2" fmla="*/ 218306 w 274223"/>
                  <a:gd name="connsiteY2" fmla="*/ 2774 h 268208"/>
                  <a:gd name="connsiteX3" fmla="*/ 266693 w 274223"/>
                  <a:gd name="connsiteY3" fmla="*/ 36111 h 268208"/>
                  <a:gd name="connsiteX4" fmla="*/ 264311 w 274223"/>
                  <a:gd name="connsiteY4" fmla="*/ 93261 h 268208"/>
                  <a:gd name="connsiteX5" fmla="*/ 218115 w 274223"/>
                  <a:gd name="connsiteY5" fmla="*/ 123741 h 268208"/>
                  <a:gd name="connsiteX6" fmla="*/ 176777 w 274223"/>
                  <a:gd name="connsiteY6" fmla="*/ 164128 h 268208"/>
                  <a:gd name="connsiteX7" fmla="*/ 123723 w 274223"/>
                  <a:gd name="connsiteY7" fmla="*/ 177272 h 268208"/>
                  <a:gd name="connsiteX8" fmla="*/ 126104 w 274223"/>
                  <a:gd name="connsiteY8" fmla="*/ 217563 h 268208"/>
                  <a:gd name="connsiteX9" fmla="*/ 110197 w 274223"/>
                  <a:gd name="connsiteY9" fmla="*/ 254043 h 268208"/>
                  <a:gd name="connsiteX10" fmla="*/ 42475 w 274223"/>
                  <a:gd name="connsiteY10" fmla="*/ 259663 h 268208"/>
                  <a:gd name="connsiteX11" fmla="*/ 2184 w 274223"/>
                  <a:gd name="connsiteY11" fmla="*/ 200894 h 268208"/>
                  <a:gd name="connsiteX12" fmla="*/ 4946 w 274223"/>
                  <a:gd name="connsiteY12" fmla="*/ 130504 h 268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4223" h="268208">
                    <a:moveTo>
                      <a:pt x="18567" y="102215"/>
                    </a:moveTo>
                    <a:cubicBezTo>
                      <a:pt x="43332" y="48399"/>
                      <a:pt x="100101" y="14680"/>
                      <a:pt x="158298" y="3536"/>
                    </a:cubicBezTo>
                    <a:cubicBezTo>
                      <a:pt x="178028" y="-906"/>
                      <a:pt x="198470" y="-1166"/>
                      <a:pt x="218306" y="2774"/>
                    </a:cubicBezTo>
                    <a:cubicBezTo>
                      <a:pt x="238282" y="6880"/>
                      <a:pt x="255740" y="18908"/>
                      <a:pt x="266693" y="36111"/>
                    </a:cubicBezTo>
                    <a:cubicBezTo>
                      <a:pt x="277541" y="53887"/>
                      <a:pt x="276601" y="76450"/>
                      <a:pt x="264311" y="93261"/>
                    </a:cubicBezTo>
                    <a:cubicBezTo>
                      <a:pt x="252691" y="107740"/>
                      <a:pt x="233355" y="113074"/>
                      <a:pt x="218115" y="123741"/>
                    </a:cubicBezTo>
                    <a:cubicBezTo>
                      <a:pt x="202875" y="134409"/>
                      <a:pt x="191255" y="151364"/>
                      <a:pt x="176777" y="164128"/>
                    </a:cubicBezTo>
                    <a:cubicBezTo>
                      <a:pt x="162299" y="176891"/>
                      <a:pt x="141058" y="185749"/>
                      <a:pt x="123723" y="177272"/>
                    </a:cubicBezTo>
                    <a:cubicBezTo>
                      <a:pt x="126367" y="190529"/>
                      <a:pt x="127168" y="204087"/>
                      <a:pt x="126104" y="217563"/>
                    </a:cubicBezTo>
                    <a:cubicBezTo>
                      <a:pt x="125091" y="231175"/>
                      <a:pt x="119482" y="244038"/>
                      <a:pt x="110197" y="254043"/>
                    </a:cubicBezTo>
                    <a:cubicBezTo>
                      <a:pt x="91309" y="270592"/>
                      <a:pt x="63832" y="272872"/>
                      <a:pt x="42475" y="259663"/>
                    </a:cubicBezTo>
                    <a:cubicBezTo>
                      <a:pt x="21809" y="246164"/>
                      <a:pt x="7324" y="225036"/>
                      <a:pt x="2184" y="200894"/>
                    </a:cubicBezTo>
                    <a:cubicBezTo>
                      <a:pt x="-3912" y="177272"/>
                      <a:pt x="4660" y="154888"/>
                      <a:pt x="4946" y="130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3E4EF9B-97AD-2A67-90A3-D4562CF5DF4C}"/>
                  </a:ext>
                </a:extLst>
              </p:cNvPr>
              <p:cNvSpPr/>
              <p:nvPr/>
            </p:nvSpPr>
            <p:spPr>
              <a:xfrm>
                <a:off x="7888075" y="2729947"/>
                <a:ext cx="28963" cy="28963"/>
              </a:xfrm>
              <a:custGeom>
                <a:avLst/>
                <a:gdLst>
                  <a:gd name="connsiteX0" fmla="*/ 19505 w 28963"/>
                  <a:gd name="connsiteY0" fmla="*/ 28060 h 28963"/>
                  <a:gd name="connsiteX1" fmla="*/ 903 w 28963"/>
                  <a:gd name="connsiteY1" fmla="*/ 19504 h 28963"/>
                  <a:gd name="connsiteX2" fmla="*/ 9460 w 28963"/>
                  <a:gd name="connsiteY2" fmla="*/ 903 h 28963"/>
                  <a:gd name="connsiteX3" fmla="*/ 27887 w 28963"/>
                  <a:gd name="connsiteY3" fmla="*/ 9010 h 28963"/>
                  <a:gd name="connsiteX4" fmla="*/ 19953 w 28963"/>
                  <a:gd name="connsiteY4" fmla="*/ 27886 h 28963"/>
                  <a:gd name="connsiteX5" fmla="*/ 19505 w 28963"/>
                  <a:gd name="connsiteY5" fmla="*/ 28060 h 28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963" h="28963">
                    <a:moveTo>
                      <a:pt x="19505" y="28060"/>
                    </a:moveTo>
                    <a:cubicBezTo>
                      <a:pt x="12005" y="30834"/>
                      <a:pt x="3677" y="27003"/>
                      <a:pt x="903" y="19504"/>
                    </a:cubicBezTo>
                    <a:cubicBezTo>
                      <a:pt x="-1871" y="12004"/>
                      <a:pt x="1960" y="3676"/>
                      <a:pt x="9460" y="903"/>
                    </a:cubicBezTo>
                    <a:cubicBezTo>
                      <a:pt x="16783" y="-1806"/>
                      <a:pt x="24936" y="1781"/>
                      <a:pt x="27887" y="9010"/>
                    </a:cubicBezTo>
                    <a:cubicBezTo>
                      <a:pt x="30908" y="16413"/>
                      <a:pt x="27356" y="24864"/>
                      <a:pt x="19953" y="27886"/>
                    </a:cubicBezTo>
                    <a:cubicBezTo>
                      <a:pt x="19805" y="27946"/>
                      <a:pt x="19655" y="28005"/>
                      <a:pt x="19505" y="280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552EC94E-FD6F-9A2D-80C8-26C5DF8BCB3D}"/>
                  </a:ext>
                </a:extLst>
              </p:cNvPr>
              <p:cNvSpPr/>
              <p:nvPr/>
            </p:nvSpPr>
            <p:spPr>
              <a:xfrm>
                <a:off x="7834957" y="2751697"/>
                <a:ext cx="63909" cy="81496"/>
              </a:xfrm>
              <a:custGeom>
                <a:avLst/>
                <a:gdLst>
                  <a:gd name="connsiteX0" fmla="*/ 34522 w 63909"/>
                  <a:gd name="connsiteY0" fmla="*/ 38409 h 81496"/>
                  <a:gd name="connsiteX1" fmla="*/ 7090 w 63909"/>
                  <a:gd name="connsiteY1" fmla="*/ 61174 h 81496"/>
                  <a:gd name="connsiteX2" fmla="*/ 1090 w 63909"/>
                  <a:gd name="connsiteY2" fmla="*/ 68984 h 81496"/>
                  <a:gd name="connsiteX3" fmla="*/ 4254 w 63909"/>
                  <a:gd name="connsiteY3" fmla="*/ 80408 h 81496"/>
                  <a:gd name="connsiteX4" fmla="*/ 12329 w 63909"/>
                  <a:gd name="connsiteY4" fmla="*/ 80510 h 81496"/>
                  <a:gd name="connsiteX5" fmla="*/ 21283 w 63909"/>
                  <a:gd name="connsiteY5" fmla="*/ 73747 h 81496"/>
                  <a:gd name="connsiteX6" fmla="*/ 60430 w 63909"/>
                  <a:gd name="connsiteY6" fmla="*/ 16597 h 81496"/>
                  <a:gd name="connsiteX7" fmla="*/ 63859 w 63909"/>
                  <a:gd name="connsiteY7" fmla="*/ 7643 h 81496"/>
                  <a:gd name="connsiteX8" fmla="*/ 59097 w 63909"/>
                  <a:gd name="connsiteY8" fmla="*/ 119 h 81496"/>
                  <a:gd name="connsiteX9" fmla="*/ 49572 w 63909"/>
                  <a:gd name="connsiteY9" fmla="*/ 5262 h 81496"/>
                  <a:gd name="connsiteX10" fmla="*/ 40618 w 63909"/>
                  <a:gd name="connsiteY10" fmla="*/ 16502 h 81496"/>
                  <a:gd name="connsiteX11" fmla="*/ 33951 w 63909"/>
                  <a:gd name="connsiteY11" fmla="*/ 38314 h 81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909" h="81496">
                    <a:moveTo>
                      <a:pt x="34522" y="38409"/>
                    </a:moveTo>
                    <a:cubicBezTo>
                      <a:pt x="24954" y="45471"/>
                      <a:pt x="15795" y="53071"/>
                      <a:pt x="7090" y="61174"/>
                    </a:cubicBezTo>
                    <a:cubicBezTo>
                      <a:pt x="4597" y="63358"/>
                      <a:pt x="2558" y="66012"/>
                      <a:pt x="1090" y="68984"/>
                    </a:cubicBezTo>
                    <a:cubicBezTo>
                      <a:pt x="-1191" y="73013"/>
                      <a:pt x="225" y="78127"/>
                      <a:pt x="4254" y="80408"/>
                    </a:cubicBezTo>
                    <a:cubicBezTo>
                      <a:pt x="6751" y="81822"/>
                      <a:pt x="9797" y="81860"/>
                      <a:pt x="12329" y="80510"/>
                    </a:cubicBezTo>
                    <a:cubicBezTo>
                      <a:pt x="15792" y="78970"/>
                      <a:pt x="18855" y="76657"/>
                      <a:pt x="21283" y="73747"/>
                    </a:cubicBezTo>
                    <a:cubicBezTo>
                      <a:pt x="36511" y="56285"/>
                      <a:pt x="49649" y="37105"/>
                      <a:pt x="60430" y="16597"/>
                    </a:cubicBezTo>
                    <a:cubicBezTo>
                      <a:pt x="62259" y="13922"/>
                      <a:pt x="63434" y="10855"/>
                      <a:pt x="63859" y="7643"/>
                    </a:cubicBezTo>
                    <a:cubicBezTo>
                      <a:pt x="64258" y="4323"/>
                      <a:pt x="62268" y="1179"/>
                      <a:pt x="59097" y="119"/>
                    </a:cubicBezTo>
                    <a:cubicBezTo>
                      <a:pt x="55382" y="-643"/>
                      <a:pt x="52239" y="2405"/>
                      <a:pt x="49572" y="5262"/>
                    </a:cubicBezTo>
                    <a:cubicBezTo>
                      <a:pt x="46095" y="8588"/>
                      <a:pt x="43083" y="12369"/>
                      <a:pt x="40618" y="16502"/>
                    </a:cubicBezTo>
                    <a:cubicBezTo>
                      <a:pt x="36637" y="23114"/>
                      <a:pt x="34347" y="30606"/>
                      <a:pt x="33951" y="3831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575EA942-F21A-3E3C-72CB-A226EB156AC4}"/>
                  </a:ext>
                </a:extLst>
              </p:cNvPr>
              <p:cNvSpPr/>
              <p:nvPr/>
            </p:nvSpPr>
            <p:spPr>
              <a:xfrm>
                <a:off x="7909580" y="2694690"/>
                <a:ext cx="51386" cy="52553"/>
              </a:xfrm>
              <a:custGeom>
                <a:avLst/>
                <a:gdLst>
                  <a:gd name="connsiteX0" fmla="*/ 2667 w 51386"/>
                  <a:gd name="connsiteY0" fmla="*/ 47506 h 52553"/>
                  <a:gd name="connsiteX1" fmla="*/ 26861 w 51386"/>
                  <a:gd name="connsiteY1" fmla="*/ 7310 h 52553"/>
                  <a:gd name="connsiteX2" fmla="*/ 45911 w 51386"/>
                  <a:gd name="connsiteY2" fmla="*/ 71 h 52553"/>
                  <a:gd name="connsiteX3" fmla="*/ 50483 w 51386"/>
                  <a:gd name="connsiteY3" fmla="*/ 2548 h 52553"/>
                  <a:gd name="connsiteX4" fmla="*/ 50483 w 51386"/>
                  <a:gd name="connsiteY4" fmla="*/ 7405 h 52553"/>
                  <a:gd name="connsiteX5" fmla="*/ 46577 w 51386"/>
                  <a:gd name="connsiteY5" fmla="*/ 8548 h 52553"/>
                  <a:gd name="connsiteX6" fmla="*/ 18002 w 51386"/>
                  <a:gd name="connsiteY6" fmla="*/ 24455 h 52553"/>
                  <a:gd name="connsiteX7" fmla="*/ 0 w 51386"/>
                  <a:gd name="connsiteY7" fmla="*/ 52554 h 52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386" h="52553">
                    <a:moveTo>
                      <a:pt x="2667" y="47506"/>
                    </a:moveTo>
                    <a:cubicBezTo>
                      <a:pt x="6304" y="31896"/>
                      <a:pt x="14769" y="17831"/>
                      <a:pt x="26861" y="7310"/>
                    </a:cubicBezTo>
                    <a:cubicBezTo>
                      <a:pt x="31813" y="2176"/>
                      <a:pt x="38799" y="-479"/>
                      <a:pt x="45911" y="71"/>
                    </a:cubicBezTo>
                    <a:cubicBezTo>
                      <a:pt x="47694" y="284"/>
                      <a:pt x="49330" y="1170"/>
                      <a:pt x="50483" y="2548"/>
                    </a:cubicBezTo>
                    <a:cubicBezTo>
                      <a:pt x="51688" y="3943"/>
                      <a:pt x="51688" y="6011"/>
                      <a:pt x="50483" y="7405"/>
                    </a:cubicBezTo>
                    <a:cubicBezTo>
                      <a:pt x="49324" y="8167"/>
                      <a:pt x="47964" y="8565"/>
                      <a:pt x="46577" y="8548"/>
                    </a:cubicBezTo>
                    <a:cubicBezTo>
                      <a:pt x="35405" y="10111"/>
                      <a:pt x="25217" y="15782"/>
                      <a:pt x="18002" y="24455"/>
                    </a:cubicBezTo>
                    <a:cubicBezTo>
                      <a:pt x="10901" y="33068"/>
                      <a:pt x="4857" y="42502"/>
                      <a:pt x="0" y="5255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09F8DA44-7A3D-55D6-7B6F-59DF2B700609}"/>
                  </a:ext>
                </a:extLst>
              </p:cNvPr>
              <p:cNvSpPr/>
              <p:nvPr/>
            </p:nvSpPr>
            <p:spPr>
              <a:xfrm>
                <a:off x="7905300" y="2676818"/>
                <a:ext cx="38379" cy="66044"/>
              </a:xfrm>
              <a:custGeom>
                <a:avLst/>
                <a:gdLst>
                  <a:gd name="connsiteX0" fmla="*/ 1422 w 38379"/>
                  <a:gd name="connsiteY0" fmla="*/ 61948 h 66044"/>
                  <a:gd name="connsiteX1" fmla="*/ 3994 w 38379"/>
                  <a:gd name="connsiteY1" fmla="*/ 24420 h 66044"/>
                  <a:gd name="connsiteX2" fmla="*/ 31331 w 38379"/>
                  <a:gd name="connsiteY2" fmla="*/ 322 h 66044"/>
                  <a:gd name="connsiteX3" fmla="*/ 35903 w 38379"/>
                  <a:gd name="connsiteY3" fmla="*/ 322 h 66044"/>
                  <a:gd name="connsiteX4" fmla="*/ 38379 w 38379"/>
                  <a:gd name="connsiteY4" fmla="*/ 3846 h 66044"/>
                  <a:gd name="connsiteX5" fmla="*/ 32093 w 38379"/>
                  <a:gd name="connsiteY5" fmla="*/ 7656 h 66044"/>
                  <a:gd name="connsiteX6" fmla="*/ 6375 w 38379"/>
                  <a:gd name="connsiteY6" fmla="*/ 30706 h 66044"/>
                  <a:gd name="connsiteX7" fmla="*/ 660 w 38379"/>
                  <a:gd name="connsiteY7" fmla="*/ 66044 h 6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79" h="66044">
                    <a:moveTo>
                      <a:pt x="1422" y="61948"/>
                    </a:moveTo>
                    <a:cubicBezTo>
                      <a:pt x="-1126" y="49436"/>
                      <a:pt x="-238" y="36467"/>
                      <a:pt x="3994" y="24420"/>
                    </a:cubicBezTo>
                    <a:cubicBezTo>
                      <a:pt x="8425" y="12267"/>
                      <a:pt x="18719" y="3193"/>
                      <a:pt x="31331" y="322"/>
                    </a:cubicBezTo>
                    <a:cubicBezTo>
                      <a:pt x="32824" y="-107"/>
                      <a:pt x="34409" y="-107"/>
                      <a:pt x="35903" y="322"/>
                    </a:cubicBezTo>
                    <a:cubicBezTo>
                      <a:pt x="37377" y="872"/>
                      <a:pt x="38361" y="2272"/>
                      <a:pt x="38379" y="3846"/>
                    </a:cubicBezTo>
                    <a:cubicBezTo>
                      <a:pt x="38379" y="6513"/>
                      <a:pt x="34664" y="7180"/>
                      <a:pt x="32093" y="7656"/>
                    </a:cubicBezTo>
                    <a:cubicBezTo>
                      <a:pt x="20154" y="10458"/>
                      <a:pt x="10463" y="19145"/>
                      <a:pt x="6375" y="30706"/>
                    </a:cubicBezTo>
                    <a:cubicBezTo>
                      <a:pt x="2506" y="42083"/>
                      <a:pt x="574" y="54028"/>
                      <a:pt x="660" y="6604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F9C69C72-B4B6-4A46-DDBF-2F9CD51DF441}"/>
                  </a:ext>
                </a:extLst>
              </p:cNvPr>
              <p:cNvSpPr/>
              <p:nvPr/>
            </p:nvSpPr>
            <p:spPr>
              <a:xfrm>
                <a:off x="7901864" y="2719592"/>
                <a:ext cx="115228" cy="67466"/>
              </a:xfrm>
              <a:custGeom>
                <a:avLst/>
                <a:gdLst>
                  <a:gd name="connsiteX0" fmla="*/ 45815 w 115228"/>
                  <a:gd name="connsiteY0" fmla="*/ 49369 h 67466"/>
                  <a:gd name="connsiteX1" fmla="*/ 93440 w 115228"/>
                  <a:gd name="connsiteY1" fmla="*/ 30319 h 67466"/>
                  <a:gd name="connsiteX2" fmla="*/ 114300 w 115228"/>
                  <a:gd name="connsiteY2" fmla="*/ 10602 h 67466"/>
                  <a:gd name="connsiteX3" fmla="*/ 112300 w 115228"/>
                  <a:gd name="connsiteY3" fmla="*/ 315 h 67466"/>
                  <a:gd name="connsiteX4" fmla="*/ 107442 w 115228"/>
                  <a:gd name="connsiteY4" fmla="*/ 315 h 67466"/>
                  <a:gd name="connsiteX5" fmla="*/ 1143 w 115228"/>
                  <a:gd name="connsiteY5" fmla="*/ 66323 h 67466"/>
                  <a:gd name="connsiteX6" fmla="*/ 0 w 115228"/>
                  <a:gd name="connsiteY6" fmla="*/ 67466 h 67466"/>
                  <a:gd name="connsiteX7" fmla="*/ 45815 w 115228"/>
                  <a:gd name="connsiteY7" fmla="*/ 49369 h 6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228" h="67466">
                    <a:moveTo>
                      <a:pt x="45815" y="49369"/>
                    </a:moveTo>
                    <a:cubicBezTo>
                      <a:pt x="62387" y="44923"/>
                      <a:pt x="78374" y="38528"/>
                      <a:pt x="93440" y="30319"/>
                    </a:cubicBezTo>
                    <a:cubicBezTo>
                      <a:pt x="102393" y="26250"/>
                      <a:pt x="109734" y="19312"/>
                      <a:pt x="114300" y="10602"/>
                    </a:cubicBezTo>
                    <a:cubicBezTo>
                      <a:pt x="115729" y="6982"/>
                      <a:pt x="115824" y="1934"/>
                      <a:pt x="112300" y="315"/>
                    </a:cubicBezTo>
                    <a:cubicBezTo>
                      <a:pt x="110708" y="-105"/>
                      <a:pt x="109034" y="-105"/>
                      <a:pt x="107442" y="315"/>
                    </a:cubicBezTo>
                    <a:cubicBezTo>
                      <a:pt x="64302" y="6388"/>
                      <a:pt x="25715" y="30349"/>
                      <a:pt x="1143" y="66323"/>
                    </a:cubicBezTo>
                    <a:lnTo>
                      <a:pt x="0" y="67466"/>
                    </a:lnTo>
                    <a:cubicBezTo>
                      <a:pt x="13049" y="56322"/>
                      <a:pt x="30004" y="53750"/>
                      <a:pt x="45815" y="49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2D11F727-4B02-2DCA-AA94-0EA3ADD85FE7}"/>
                  </a:ext>
                </a:extLst>
              </p:cNvPr>
              <p:cNvSpPr/>
              <p:nvPr/>
            </p:nvSpPr>
            <p:spPr>
              <a:xfrm>
                <a:off x="8014355" y="2728002"/>
                <a:ext cx="47285" cy="20124"/>
              </a:xfrm>
              <a:custGeom>
                <a:avLst/>
                <a:gdLst>
                  <a:gd name="connsiteX0" fmla="*/ 40291 w 47285"/>
                  <a:gd name="connsiteY0" fmla="*/ 18766 h 20124"/>
                  <a:gd name="connsiteX1" fmla="*/ 47149 w 47285"/>
                  <a:gd name="connsiteY1" fmla="*/ 12003 h 20124"/>
                  <a:gd name="connsiteX2" fmla="*/ 43053 w 47285"/>
                  <a:gd name="connsiteY2" fmla="*/ 2478 h 20124"/>
                  <a:gd name="connsiteX3" fmla="*/ 32576 w 47285"/>
                  <a:gd name="connsiteY3" fmla="*/ 97 h 20124"/>
                  <a:gd name="connsiteX4" fmla="*/ 2096 w 47285"/>
                  <a:gd name="connsiteY4" fmla="*/ 17623 h 20124"/>
                  <a:gd name="connsiteX5" fmla="*/ 0 w 47285"/>
                  <a:gd name="connsiteY5" fmla="*/ 20100 h 20124"/>
                  <a:gd name="connsiteX6" fmla="*/ 30385 w 47285"/>
                  <a:gd name="connsiteY6" fmla="*/ 20100 h 20124"/>
                  <a:gd name="connsiteX7" fmla="*/ 40291 w 47285"/>
                  <a:gd name="connsiteY7" fmla="*/ 18766 h 20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285" h="20124">
                    <a:moveTo>
                      <a:pt x="40291" y="18766"/>
                    </a:moveTo>
                    <a:cubicBezTo>
                      <a:pt x="43565" y="17802"/>
                      <a:pt x="46139" y="15264"/>
                      <a:pt x="47149" y="12003"/>
                    </a:cubicBezTo>
                    <a:cubicBezTo>
                      <a:pt x="47783" y="8298"/>
                      <a:pt x="46178" y="4567"/>
                      <a:pt x="43053" y="2478"/>
                    </a:cubicBezTo>
                    <a:cubicBezTo>
                      <a:pt x="39925" y="536"/>
                      <a:pt x="36236" y="-302"/>
                      <a:pt x="32576" y="97"/>
                    </a:cubicBezTo>
                    <a:cubicBezTo>
                      <a:pt x="20716" y="2298"/>
                      <a:pt x="9963" y="8481"/>
                      <a:pt x="2096" y="17623"/>
                    </a:cubicBezTo>
                    <a:lnTo>
                      <a:pt x="0" y="20100"/>
                    </a:lnTo>
                    <a:lnTo>
                      <a:pt x="30385" y="20100"/>
                    </a:lnTo>
                    <a:cubicBezTo>
                      <a:pt x="33740" y="20241"/>
                      <a:pt x="37093" y="19789"/>
                      <a:pt x="40291" y="187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9A75390A-85CD-1D91-146F-16E07009E4B3}"/>
                  </a:ext>
                </a:extLst>
              </p:cNvPr>
              <p:cNvSpPr/>
              <p:nvPr/>
            </p:nvSpPr>
            <p:spPr>
              <a:xfrm>
                <a:off x="7955966" y="2755193"/>
                <a:ext cx="131921" cy="37881"/>
              </a:xfrm>
              <a:custGeom>
                <a:avLst/>
                <a:gdLst>
                  <a:gd name="connsiteX0" fmla="*/ 131921 w 131921"/>
                  <a:gd name="connsiteY0" fmla="*/ 18150 h 37881"/>
                  <a:gd name="connsiteX1" fmla="*/ 119920 w 131921"/>
                  <a:gd name="connsiteY1" fmla="*/ 3005 h 37881"/>
                  <a:gd name="connsiteX2" fmla="*/ 100013 w 131921"/>
                  <a:gd name="connsiteY2" fmla="*/ 147 h 37881"/>
                  <a:gd name="connsiteX3" fmla="*/ 0 w 131921"/>
                  <a:gd name="connsiteY3" fmla="*/ 22722 h 37881"/>
                  <a:gd name="connsiteX4" fmla="*/ 90297 w 131921"/>
                  <a:gd name="connsiteY4" fmla="*/ 35961 h 37881"/>
                  <a:gd name="connsiteX5" fmla="*/ 116300 w 131921"/>
                  <a:gd name="connsiteY5" fmla="*/ 36819 h 37881"/>
                  <a:gd name="connsiteX6" fmla="*/ 131922 w 131921"/>
                  <a:gd name="connsiteY6" fmla="*/ 18150 h 37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921" h="37881">
                    <a:moveTo>
                      <a:pt x="131921" y="18150"/>
                    </a:moveTo>
                    <a:cubicBezTo>
                      <a:pt x="130968" y="11297"/>
                      <a:pt x="126374" y="5499"/>
                      <a:pt x="119920" y="3005"/>
                    </a:cubicBezTo>
                    <a:cubicBezTo>
                      <a:pt x="113581" y="577"/>
                      <a:pt x="106778" y="-399"/>
                      <a:pt x="100013" y="147"/>
                    </a:cubicBezTo>
                    <a:cubicBezTo>
                      <a:pt x="65723" y="1005"/>
                      <a:pt x="32576" y="11863"/>
                      <a:pt x="0" y="22722"/>
                    </a:cubicBezTo>
                    <a:cubicBezTo>
                      <a:pt x="29813" y="27389"/>
                      <a:pt x="60579" y="30532"/>
                      <a:pt x="90297" y="35961"/>
                    </a:cubicBezTo>
                    <a:cubicBezTo>
                      <a:pt x="98791" y="38190"/>
                      <a:pt x="107678" y="38483"/>
                      <a:pt x="116300" y="36819"/>
                    </a:cubicBezTo>
                    <a:cubicBezTo>
                      <a:pt x="125130" y="34845"/>
                      <a:pt x="131536" y="27189"/>
                      <a:pt x="131922" y="181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25D1BC6-F324-3E35-9778-003C0B530249}"/>
                  </a:ext>
                </a:extLst>
              </p:cNvPr>
              <p:cNvSpPr/>
              <p:nvPr/>
            </p:nvSpPr>
            <p:spPr>
              <a:xfrm>
                <a:off x="7898721" y="2789842"/>
                <a:ext cx="141610" cy="46553"/>
              </a:xfrm>
              <a:custGeom>
                <a:avLst/>
                <a:gdLst>
                  <a:gd name="connsiteX0" fmla="*/ 130588 w 141610"/>
                  <a:gd name="connsiteY0" fmla="*/ 17028 h 46553"/>
                  <a:gd name="connsiteX1" fmla="*/ 0 w 141610"/>
                  <a:gd name="connsiteY1" fmla="*/ 5884 h 46553"/>
                  <a:gd name="connsiteX2" fmla="*/ 61246 w 141610"/>
                  <a:gd name="connsiteY2" fmla="*/ 34459 h 46553"/>
                  <a:gd name="connsiteX3" fmla="*/ 126492 w 141610"/>
                  <a:gd name="connsiteY3" fmla="*/ 43984 h 46553"/>
                  <a:gd name="connsiteX4" fmla="*/ 137731 w 141610"/>
                  <a:gd name="connsiteY4" fmla="*/ 38174 h 46553"/>
                  <a:gd name="connsiteX5" fmla="*/ 141256 w 141610"/>
                  <a:gd name="connsiteY5" fmla="*/ 26553 h 46553"/>
                  <a:gd name="connsiteX6" fmla="*/ 130588 w 141610"/>
                  <a:gd name="connsiteY6" fmla="*/ 17028 h 46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610" h="46553">
                    <a:moveTo>
                      <a:pt x="130588" y="17028"/>
                    </a:moveTo>
                    <a:cubicBezTo>
                      <a:pt x="89449" y="-871"/>
                      <a:pt x="43576" y="-4786"/>
                      <a:pt x="0" y="5884"/>
                    </a:cubicBezTo>
                    <a:cubicBezTo>
                      <a:pt x="21037" y="14015"/>
                      <a:pt x="41499" y="23562"/>
                      <a:pt x="61246" y="34459"/>
                    </a:cubicBezTo>
                    <a:cubicBezTo>
                      <a:pt x="81629" y="43984"/>
                      <a:pt x="104870" y="50366"/>
                      <a:pt x="126492" y="43984"/>
                    </a:cubicBezTo>
                    <a:cubicBezTo>
                      <a:pt x="130661" y="43006"/>
                      <a:pt x="134523" y="41010"/>
                      <a:pt x="137731" y="38174"/>
                    </a:cubicBezTo>
                    <a:cubicBezTo>
                      <a:pt x="140960" y="35247"/>
                      <a:pt x="142315" y="30780"/>
                      <a:pt x="141256" y="26553"/>
                    </a:cubicBezTo>
                    <a:cubicBezTo>
                      <a:pt x="139216" y="22006"/>
                      <a:pt x="135336" y="18542"/>
                      <a:pt x="130588" y="170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5C305EEA-3936-C271-A50F-200215C5F8D4}"/>
                  </a:ext>
                </a:extLst>
              </p:cNvPr>
              <p:cNvSpPr/>
              <p:nvPr/>
            </p:nvSpPr>
            <p:spPr>
              <a:xfrm>
                <a:off x="8073294" y="2717606"/>
                <a:ext cx="29916" cy="29916"/>
              </a:xfrm>
              <a:custGeom>
                <a:avLst/>
                <a:gdLst>
                  <a:gd name="connsiteX0" fmla="*/ 9736 w 29916"/>
                  <a:gd name="connsiteY0" fmla="*/ 28971 h 29916"/>
                  <a:gd name="connsiteX1" fmla="*/ 28971 w 29916"/>
                  <a:gd name="connsiteY1" fmla="*/ 20180 h 29916"/>
                  <a:gd name="connsiteX2" fmla="*/ 20180 w 29916"/>
                  <a:gd name="connsiteY2" fmla="*/ 945 h 29916"/>
                  <a:gd name="connsiteX3" fmla="*/ 945 w 29916"/>
                  <a:gd name="connsiteY3" fmla="*/ 9736 h 29916"/>
                  <a:gd name="connsiteX4" fmla="*/ 878 w 29916"/>
                  <a:gd name="connsiteY4" fmla="*/ 9921 h 29916"/>
                  <a:gd name="connsiteX5" fmla="*/ 9736 w 29916"/>
                  <a:gd name="connsiteY5" fmla="*/ 28971 h 29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16" h="29916">
                    <a:moveTo>
                      <a:pt x="9736" y="28971"/>
                    </a:moveTo>
                    <a:cubicBezTo>
                      <a:pt x="17475" y="31855"/>
                      <a:pt x="26087" y="27919"/>
                      <a:pt x="28971" y="20180"/>
                    </a:cubicBezTo>
                    <a:cubicBezTo>
                      <a:pt x="31855" y="12441"/>
                      <a:pt x="27919" y="3829"/>
                      <a:pt x="20180" y="945"/>
                    </a:cubicBezTo>
                    <a:cubicBezTo>
                      <a:pt x="12441" y="-1939"/>
                      <a:pt x="3829" y="1997"/>
                      <a:pt x="945" y="9736"/>
                    </a:cubicBezTo>
                    <a:cubicBezTo>
                      <a:pt x="922" y="9798"/>
                      <a:pt x="900" y="9859"/>
                      <a:pt x="878" y="9921"/>
                    </a:cubicBezTo>
                    <a:cubicBezTo>
                      <a:pt x="-1878" y="17625"/>
                      <a:pt x="2069" y="26114"/>
                      <a:pt x="9736" y="289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23EE51A0-4643-B4AA-CDC3-EC89C58156F8}"/>
                  </a:ext>
                </a:extLst>
              </p:cNvPr>
              <p:cNvSpPr/>
              <p:nvPr/>
            </p:nvSpPr>
            <p:spPr>
              <a:xfrm>
                <a:off x="7908246" y="2812871"/>
                <a:ext cx="56350" cy="81962"/>
              </a:xfrm>
              <a:custGeom>
                <a:avLst/>
                <a:gdLst>
                  <a:gd name="connsiteX0" fmla="*/ 48578 w 56350"/>
                  <a:gd name="connsiteY0" fmla="*/ 81534 h 81962"/>
                  <a:gd name="connsiteX1" fmla="*/ 56102 w 56350"/>
                  <a:gd name="connsiteY1" fmla="*/ 79343 h 81962"/>
                  <a:gd name="connsiteX2" fmla="*/ 56102 w 56350"/>
                  <a:gd name="connsiteY2" fmla="*/ 75819 h 81962"/>
                  <a:gd name="connsiteX3" fmla="*/ 952 w 56350"/>
                  <a:gd name="connsiteY3" fmla="*/ 762 h 81962"/>
                  <a:gd name="connsiteX4" fmla="*/ 0 w 56350"/>
                  <a:gd name="connsiteY4" fmla="*/ 0 h 81962"/>
                  <a:gd name="connsiteX5" fmla="*/ 15526 w 56350"/>
                  <a:gd name="connsiteY5" fmla="*/ 32671 h 81962"/>
                  <a:gd name="connsiteX6" fmla="*/ 32861 w 56350"/>
                  <a:gd name="connsiteY6" fmla="*/ 67151 h 81962"/>
                  <a:gd name="connsiteX7" fmla="*/ 48578 w 56350"/>
                  <a:gd name="connsiteY7" fmla="*/ 81534 h 81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350" h="81962">
                    <a:moveTo>
                      <a:pt x="48578" y="81534"/>
                    </a:moveTo>
                    <a:cubicBezTo>
                      <a:pt x="51340" y="82391"/>
                      <a:pt x="55150" y="82106"/>
                      <a:pt x="56102" y="79343"/>
                    </a:cubicBezTo>
                    <a:cubicBezTo>
                      <a:pt x="56433" y="78192"/>
                      <a:pt x="56433" y="76970"/>
                      <a:pt x="56102" y="75819"/>
                    </a:cubicBezTo>
                    <a:cubicBezTo>
                      <a:pt x="49097" y="44155"/>
                      <a:pt x="29076" y="16908"/>
                      <a:pt x="952" y="762"/>
                    </a:cubicBezTo>
                    <a:lnTo>
                      <a:pt x="0" y="0"/>
                    </a:lnTo>
                    <a:cubicBezTo>
                      <a:pt x="7384" y="9696"/>
                      <a:pt x="12671" y="20822"/>
                      <a:pt x="15526" y="32671"/>
                    </a:cubicBezTo>
                    <a:cubicBezTo>
                      <a:pt x="19875" y="44829"/>
                      <a:pt x="25696" y="56409"/>
                      <a:pt x="32861" y="67151"/>
                    </a:cubicBezTo>
                    <a:cubicBezTo>
                      <a:pt x="36340" y="73571"/>
                      <a:pt x="41875" y="78637"/>
                      <a:pt x="48578" y="815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0C675423-7FD7-A963-1EF0-0FCBEA890D66}"/>
                  </a:ext>
                </a:extLst>
              </p:cNvPr>
              <p:cNvSpPr/>
              <p:nvPr/>
            </p:nvSpPr>
            <p:spPr>
              <a:xfrm>
                <a:off x="7940917" y="2889071"/>
                <a:ext cx="16875" cy="34600"/>
              </a:xfrm>
              <a:custGeom>
                <a:avLst/>
                <a:gdLst>
                  <a:gd name="connsiteX0" fmla="*/ 1905 w 16875"/>
                  <a:gd name="connsiteY0" fmla="*/ 1429 h 34600"/>
                  <a:gd name="connsiteX1" fmla="*/ 0 w 16875"/>
                  <a:gd name="connsiteY1" fmla="*/ 0 h 34600"/>
                  <a:gd name="connsiteX2" fmla="*/ 1810 w 16875"/>
                  <a:gd name="connsiteY2" fmla="*/ 22574 h 34600"/>
                  <a:gd name="connsiteX3" fmla="*/ 3238 w 16875"/>
                  <a:gd name="connsiteY3" fmla="*/ 29909 h 34600"/>
                  <a:gd name="connsiteX4" fmla="*/ 8763 w 16875"/>
                  <a:gd name="connsiteY4" fmla="*/ 34576 h 34600"/>
                  <a:gd name="connsiteX5" fmla="*/ 15526 w 16875"/>
                  <a:gd name="connsiteY5" fmla="*/ 30956 h 34600"/>
                  <a:gd name="connsiteX6" fmla="*/ 16668 w 16875"/>
                  <a:gd name="connsiteY6" fmla="*/ 23051 h 34600"/>
                  <a:gd name="connsiteX7" fmla="*/ 1905 w 16875"/>
                  <a:gd name="connsiteY7" fmla="*/ 1429 h 3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75" h="34600">
                    <a:moveTo>
                      <a:pt x="1905" y="1429"/>
                    </a:moveTo>
                    <a:lnTo>
                      <a:pt x="0" y="0"/>
                    </a:lnTo>
                    <a:cubicBezTo>
                      <a:pt x="571" y="7525"/>
                      <a:pt x="1238" y="15050"/>
                      <a:pt x="1810" y="22574"/>
                    </a:cubicBezTo>
                    <a:cubicBezTo>
                      <a:pt x="1944" y="25073"/>
                      <a:pt x="2425" y="27542"/>
                      <a:pt x="3238" y="29909"/>
                    </a:cubicBezTo>
                    <a:cubicBezTo>
                      <a:pt x="4205" y="32275"/>
                      <a:pt x="6269" y="34018"/>
                      <a:pt x="8763" y="34576"/>
                    </a:cubicBezTo>
                    <a:cubicBezTo>
                      <a:pt x="11534" y="34809"/>
                      <a:pt x="14183" y="33391"/>
                      <a:pt x="15526" y="30956"/>
                    </a:cubicBezTo>
                    <a:cubicBezTo>
                      <a:pt x="16763" y="28518"/>
                      <a:pt x="17164" y="25740"/>
                      <a:pt x="16668" y="23051"/>
                    </a:cubicBezTo>
                    <a:cubicBezTo>
                      <a:pt x="14353" y="14372"/>
                      <a:pt x="9145" y="6744"/>
                      <a:pt x="1905" y="1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8F00964D-F394-2D36-1A47-47DA6ECC8A74}"/>
                  </a:ext>
                </a:extLst>
              </p:cNvPr>
              <p:cNvSpPr/>
              <p:nvPr/>
            </p:nvSpPr>
            <p:spPr>
              <a:xfrm>
                <a:off x="7910089" y="2852209"/>
                <a:ext cx="23226" cy="80295"/>
              </a:xfrm>
              <a:custGeom>
                <a:avLst/>
                <a:gdLst>
                  <a:gd name="connsiteX0" fmla="*/ 11682 w 23226"/>
                  <a:gd name="connsiteY0" fmla="*/ 0 h 80295"/>
                  <a:gd name="connsiteX1" fmla="*/ 1491 w 23226"/>
                  <a:gd name="connsiteY1" fmla="*/ 54864 h 80295"/>
                  <a:gd name="connsiteX2" fmla="*/ 443 w 23226"/>
                  <a:gd name="connsiteY2" fmla="*/ 70771 h 80295"/>
                  <a:gd name="connsiteX3" fmla="*/ 11492 w 23226"/>
                  <a:gd name="connsiteY3" fmla="*/ 80296 h 80295"/>
                  <a:gd name="connsiteX4" fmla="*/ 21017 w 23226"/>
                  <a:gd name="connsiteY4" fmla="*/ 73342 h 80295"/>
                  <a:gd name="connsiteX5" fmla="*/ 23208 w 23226"/>
                  <a:gd name="connsiteY5" fmla="*/ 61150 h 80295"/>
                  <a:gd name="connsiteX6" fmla="*/ 11683 w 23226"/>
                  <a:gd name="connsiteY6" fmla="*/ 0 h 8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26" h="80295">
                    <a:moveTo>
                      <a:pt x="11682" y="0"/>
                    </a:moveTo>
                    <a:cubicBezTo>
                      <a:pt x="8158" y="18097"/>
                      <a:pt x="5491" y="36862"/>
                      <a:pt x="1491" y="54864"/>
                    </a:cubicBezTo>
                    <a:cubicBezTo>
                      <a:pt x="-39" y="60022"/>
                      <a:pt x="-397" y="65457"/>
                      <a:pt x="443" y="70771"/>
                    </a:cubicBezTo>
                    <a:cubicBezTo>
                      <a:pt x="1611" y="76042"/>
                      <a:pt x="6107" y="79917"/>
                      <a:pt x="11492" y="80296"/>
                    </a:cubicBezTo>
                    <a:cubicBezTo>
                      <a:pt x="15680" y="79842"/>
                      <a:pt x="19309" y="77193"/>
                      <a:pt x="21017" y="73342"/>
                    </a:cubicBezTo>
                    <a:cubicBezTo>
                      <a:pt x="22610" y="69482"/>
                      <a:pt x="23357" y="65324"/>
                      <a:pt x="23208" y="61150"/>
                    </a:cubicBezTo>
                    <a:cubicBezTo>
                      <a:pt x="22409" y="40309"/>
                      <a:pt x="18525" y="19702"/>
                      <a:pt x="1168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F7FAF0A-C9C1-E6B3-0CDF-8B70E17B2C62}"/>
                  </a:ext>
                </a:extLst>
              </p:cNvPr>
              <p:cNvSpPr/>
              <p:nvPr/>
            </p:nvSpPr>
            <p:spPr>
              <a:xfrm>
                <a:off x="7879982" y="2810871"/>
                <a:ext cx="28647" cy="104015"/>
              </a:xfrm>
              <a:custGeom>
                <a:avLst/>
                <a:gdLst>
                  <a:gd name="connsiteX0" fmla="*/ 16834 w 28647"/>
                  <a:gd name="connsiteY0" fmla="*/ 0 h 104015"/>
                  <a:gd name="connsiteX1" fmla="*/ 3880 w 28647"/>
                  <a:gd name="connsiteY1" fmla="*/ 47149 h 104015"/>
                  <a:gd name="connsiteX2" fmla="*/ 4356 w 28647"/>
                  <a:gd name="connsiteY2" fmla="*/ 94774 h 104015"/>
                  <a:gd name="connsiteX3" fmla="*/ 9881 w 28647"/>
                  <a:gd name="connsiteY3" fmla="*/ 102108 h 104015"/>
                  <a:gd name="connsiteX4" fmla="*/ 18644 w 28647"/>
                  <a:gd name="connsiteY4" fmla="*/ 103346 h 104015"/>
                  <a:gd name="connsiteX5" fmla="*/ 24073 w 28647"/>
                  <a:gd name="connsiteY5" fmla="*/ 94488 h 104015"/>
                  <a:gd name="connsiteX6" fmla="*/ 16834 w 28647"/>
                  <a:gd name="connsiteY6" fmla="*/ 0 h 104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47" h="104015">
                    <a:moveTo>
                      <a:pt x="16834" y="0"/>
                    </a:moveTo>
                    <a:cubicBezTo>
                      <a:pt x="13601" y="15994"/>
                      <a:pt x="9272" y="31748"/>
                      <a:pt x="3880" y="47149"/>
                    </a:cubicBezTo>
                    <a:cubicBezTo>
                      <a:pt x="-1452" y="62605"/>
                      <a:pt x="-1284" y="79428"/>
                      <a:pt x="4356" y="94774"/>
                    </a:cubicBezTo>
                    <a:cubicBezTo>
                      <a:pt x="5572" y="97632"/>
                      <a:pt x="7469" y="100150"/>
                      <a:pt x="9881" y="102108"/>
                    </a:cubicBezTo>
                    <a:cubicBezTo>
                      <a:pt x="12355" y="104093"/>
                      <a:pt x="15716" y="104568"/>
                      <a:pt x="18644" y="103346"/>
                    </a:cubicBezTo>
                    <a:cubicBezTo>
                      <a:pt x="21602" y="101272"/>
                      <a:pt x="23567" y="98065"/>
                      <a:pt x="24073" y="94488"/>
                    </a:cubicBezTo>
                    <a:cubicBezTo>
                      <a:pt x="32073" y="63049"/>
                      <a:pt x="29530" y="29853"/>
                      <a:pt x="1683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86C3A82E-958B-01B2-5BB6-EFAEA48408E7}"/>
                </a:ext>
              </a:extLst>
            </p:cNvPr>
            <p:cNvSpPr/>
            <p:nvPr/>
          </p:nvSpPr>
          <p:spPr>
            <a:xfrm>
              <a:off x="4990976" y="2234773"/>
              <a:ext cx="521591" cy="521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1</a:t>
              </a: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9038DCB5-8EAF-C721-1CE3-8ED60710EB2C}"/>
              </a:ext>
            </a:extLst>
          </p:cNvPr>
          <p:cNvGrpSpPr/>
          <p:nvPr/>
        </p:nvGrpSpPr>
        <p:grpSpPr>
          <a:xfrm>
            <a:off x="4702130" y="2184909"/>
            <a:ext cx="911785" cy="1009244"/>
            <a:chOff x="4702130" y="1747120"/>
            <a:chExt cx="911785" cy="1009244"/>
          </a:xfrm>
        </p:grpSpPr>
        <p:grpSp>
          <p:nvGrpSpPr>
            <p:cNvPr id="179" name="组合 178">
              <a:extLst>
                <a:ext uri="{FF2B5EF4-FFF2-40B4-BE49-F238E27FC236}">
                  <a16:creationId xmlns:a16="http://schemas.microsoft.com/office/drawing/2014/main" id="{85FA01A4-12DE-0417-69F3-D095E1A0BB38}"/>
                </a:ext>
              </a:extLst>
            </p:cNvPr>
            <p:cNvGrpSpPr/>
            <p:nvPr/>
          </p:nvGrpSpPr>
          <p:grpSpPr>
            <a:xfrm>
              <a:off x="4702130" y="1747120"/>
              <a:ext cx="911785" cy="903370"/>
              <a:chOff x="7697057" y="2533224"/>
              <a:chExt cx="429603" cy="425638"/>
            </a:xfrm>
            <a:solidFill>
              <a:schemeClr val="accent2"/>
            </a:solidFill>
          </p:grpSpPr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F20B3464-EE75-320F-2085-C96F1FA805AE}"/>
                  </a:ext>
                </a:extLst>
              </p:cNvPr>
              <p:cNvSpPr/>
              <p:nvPr/>
            </p:nvSpPr>
            <p:spPr>
              <a:xfrm>
                <a:off x="7697057" y="2533224"/>
                <a:ext cx="230828" cy="303476"/>
              </a:xfrm>
              <a:custGeom>
                <a:avLst/>
                <a:gdLst>
                  <a:gd name="connsiteX0" fmla="*/ 176995 w 230828"/>
                  <a:gd name="connsiteY0" fmla="*/ 257549 h 303476"/>
                  <a:gd name="connsiteX1" fmla="*/ 229287 w 230828"/>
                  <a:gd name="connsiteY1" fmla="*/ 94767 h 303476"/>
                  <a:gd name="connsiteX2" fmla="*/ 211951 w 230828"/>
                  <a:gd name="connsiteY2" fmla="*/ 37617 h 303476"/>
                  <a:gd name="connsiteX3" fmla="*/ 165660 w 230828"/>
                  <a:gd name="connsiteY3" fmla="*/ 1517 h 303476"/>
                  <a:gd name="connsiteX4" fmla="*/ 112130 w 230828"/>
                  <a:gd name="connsiteY4" fmla="*/ 20567 h 303476"/>
                  <a:gd name="connsiteX5" fmla="*/ 96890 w 230828"/>
                  <a:gd name="connsiteY5" fmla="*/ 73811 h 303476"/>
                  <a:gd name="connsiteX6" fmla="*/ 70791 w 230828"/>
                  <a:gd name="connsiteY6" fmla="*/ 125342 h 303476"/>
                  <a:gd name="connsiteX7" fmla="*/ 74125 w 230828"/>
                  <a:gd name="connsiteY7" fmla="*/ 179825 h 303476"/>
                  <a:gd name="connsiteX8" fmla="*/ 34977 w 230828"/>
                  <a:gd name="connsiteY8" fmla="*/ 189350 h 303476"/>
                  <a:gd name="connsiteX9" fmla="*/ 4973 w 230828"/>
                  <a:gd name="connsiteY9" fmla="*/ 215544 h 303476"/>
                  <a:gd name="connsiteX10" fmla="*/ 19928 w 230828"/>
                  <a:gd name="connsiteY10" fmla="*/ 282219 h 303476"/>
                  <a:gd name="connsiteX11" fmla="*/ 88031 w 230828"/>
                  <a:gd name="connsiteY11" fmla="*/ 303078 h 303476"/>
                  <a:gd name="connsiteX12" fmla="*/ 154706 w 230828"/>
                  <a:gd name="connsiteY12" fmla="*/ 279266 h 303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828" h="303476">
                    <a:moveTo>
                      <a:pt x="176995" y="257549"/>
                    </a:moveTo>
                    <a:cubicBezTo>
                      <a:pt x="220905" y="217830"/>
                      <a:pt x="236050" y="153536"/>
                      <a:pt x="229287" y="94767"/>
                    </a:cubicBezTo>
                    <a:cubicBezTo>
                      <a:pt x="227557" y="74716"/>
                      <a:pt x="221652" y="55249"/>
                      <a:pt x="211951" y="37617"/>
                    </a:cubicBezTo>
                    <a:cubicBezTo>
                      <a:pt x="202087" y="19776"/>
                      <a:pt x="185366" y="6736"/>
                      <a:pt x="165660" y="1517"/>
                    </a:cubicBezTo>
                    <a:cubicBezTo>
                      <a:pt x="145610" y="-3459"/>
                      <a:pt x="124528" y="4043"/>
                      <a:pt x="112130" y="20567"/>
                    </a:cubicBezTo>
                    <a:cubicBezTo>
                      <a:pt x="101842" y="35997"/>
                      <a:pt x="102605" y="56095"/>
                      <a:pt x="96890" y="73811"/>
                    </a:cubicBezTo>
                    <a:cubicBezTo>
                      <a:pt x="91174" y="91528"/>
                      <a:pt x="78601" y="107721"/>
                      <a:pt x="70791" y="125342"/>
                    </a:cubicBezTo>
                    <a:cubicBezTo>
                      <a:pt x="62981" y="142963"/>
                      <a:pt x="60790" y="165918"/>
                      <a:pt x="74125" y="179825"/>
                    </a:cubicBezTo>
                    <a:cubicBezTo>
                      <a:pt x="60711" y="181253"/>
                      <a:pt x="47547" y="184456"/>
                      <a:pt x="34977" y="189350"/>
                    </a:cubicBezTo>
                    <a:cubicBezTo>
                      <a:pt x="22333" y="194488"/>
                      <a:pt x="11771" y="203709"/>
                      <a:pt x="4973" y="215544"/>
                    </a:cubicBezTo>
                    <a:cubicBezTo>
                      <a:pt x="-5340" y="238629"/>
                      <a:pt x="742" y="265749"/>
                      <a:pt x="19928" y="282219"/>
                    </a:cubicBezTo>
                    <a:cubicBezTo>
                      <a:pt x="39004" y="297854"/>
                      <a:pt x="63471" y="305347"/>
                      <a:pt x="88031" y="303078"/>
                    </a:cubicBezTo>
                    <a:cubicBezTo>
                      <a:pt x="112320" y="301745"/>
                      <a:pt x="131180" y="286886"/>
                      <a:pt x="154706" y="2792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BE76800B-7EFE-7BC0-E672-EEE43CC7442E}"/>
                  </a:ext>
                </a:extLst>
              </p:cNvPr>
              <p:cNvSpPr/>
              <p:nvPr/>
            </p:nvSpPr>
            <p:spPr>
              <a:xfrm>
                <a:off x="7871004" y="2630349"/>
                <a:ext cx="33873" cy="128706"/>
              </a:xfrm>
              <a:custGeom>
                <a:avLst/>
                <a:gdLst>
                  <a:gd name="connsiteX0" fmla="*/ 667 w 33873"/>
                  <a:gd name="connsiteY0" fmla="*/ 127278 h 128706"/>
                  <a:gd name="connsiteX1" fmla="*/ 31813 w 33873"/>
                  <a:gd name="connsiteY1" fmla="*/ 6120 h 128706"/>
                  <a:gd name="connsiteX2" fmla="*/ 30099 w 33873"/>
                  <a:gd name="connsiteY2" fmla="*/ 1548 h 128706"/>
                  <a:gd name="connsiteX3" fmla="*/ 19621 w 33873"/>
                  <a:gd name="connsiteY3" fmla="*/ 2691 h 128706"/>
                  <a:gd name="connsiteX4" fmla="*/ 7144 w 33873"/>
                  <a:gd name="connsiteY4" fmla="*/ 28504 h 128706"/>
                  <a:gd name="connsiteX5" fmla="*/ 2857 w 33873"/>
                  <a:gd name="connsiteY5" fmla="*/ 80129 h 128706"/>
                  <a:gd name="connsiteX6" fmla="*/ 0 w 33873"/>
                  <a:gd name="connsiteY6" fmla="*/ 128706 h 1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73" h="128706">
                    <a:moveTo>
                      <a:pt x="667" y="127278"/>
                    </a:moveTo>
                    <a:cubicBezTo>
                      <a:pt x="27580" y="93046"/>
                      <a:pt x="38881" y="49087"/>
                      <a:pt x="31813" y="6120"/>
                    </a:cubicBezTo>
                    <a:cubicBezTo>
                      <a:pt x="31649" y="4473"/>
                      <a:pt x="31058" y="2897"/>
                      <a:pt x="30099" y="1548"/>
                    </a:cubicBezTo>
                    <a:cubicBezTo>
                      <a:pt x="27527" y="-1310"/>
                      <a:pt x="22670" y="214"/>
                      <a:pt x="19621" y="2691"/>
                    </a:cubicBezTo>
                    <a:cubicBezTo>
                      <a:pt x="12685" y="9652"/>
                      <a:pt x="8290" y="18743"/>
                      <a:pt x="7144" y="28504"/>
                    </a:cubicBezTo>
                    <a:cubicBezTo>
                      <a:pt x="3623" y="45474"/>
                      <a:pt x="2184" y="62810"/>
                      <a:pt x="2857" y="80129"/>
                    </a:cubicBezTo>
                    <a:cubicBezTo>
                      <a:pt x="3524" y="96512"/>
                      <a:pt x="6001" y="113562"/>
                      <a:pt x="0" y="12870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7843ED5C-BF78-6B41-C62B-BAEFEA05BC13}"/>
                  </a:ext>
                </a:extLst>
              </p:cNvPr>
              <p:cNvSpPr/>
              <p:nvPr/>
            </p:nvSpPr>
            <p:spPr>
              <a:xfrm>
                <a:off x="7862907" y="2592944"/>
                <a:ext cx="20572" cy="47715"/>
              </a:xfrm>
              <a:custGeom>
                <a:avLst/>
                <a:gdLst>
                  <a:gd name="connsiteX0" fmla="*/ 10859 w 20572"/>
                  <a:gd name="connsiteY0" fmla="*/ 47715 h 47715"/>
                  <a:gd name="connsiteX1" fmla="*/ 1905 w 20572"/>
                  <a:gd name="connsiteY1" fmla="*/ 19140 h 47715"/>
                  <a:gd name="connsiteX2" fmla="*/ 0 w 20572"/>
                  <a:gd name="connsiteY2" fmla="*/ 9615 h 47715"/>
                  <a:gd name="connsiteX3" fmla="*/ 4477 w 20572"/>
                  <a:gd name="connsiteY3" fmla="*/ 1043 h 47715"/>
                  <a:gd name="connsiteX4" fmla="*/ 14764 w 20572"/>
                  <a:gd name="connsiteY4" fmla="*/ 2090 h 47715"/>
                  <a:gd name="connsiteX5" fmla="*/ 20193 w 20572"/>
                  <a:gd name="connsiteY5" fmla="*/ 11615 h 47715"/>
                  <a:gd name="connsiteX6" fmla="*/ 12573 w 20572"/>
                  <a:gd name="connsiteY6" fmla="*/ 46096 h 4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572" h="47715">
                    <a:moveTo>
                      <a:pt x="10859" y="47715"/>
                    </a:moveTo>
                    <a:cubicBezTo>
                      <a:pt x="7906" y="38190"/>
                      <a:pt x="4953" y="28665"/>
                      <a:pt x="1905" y="19140"/>
                    </a:cubicBezTo>
                    <a:cubicBezTo>
                      <a:pt x="780" y="16083"/>
                      <a:pt x="138" y="12870"/>
                      <a:pt x="0" y="9615"/>
                    </a:cubicBezTo>
                    <a:cubicBezTo>
                      <a:pt x="21" y="6203"/>
                      <a:pt x="1689" y="3010"/>
                      <a:pt x="4477" y="1043"/>
                    </a:cubicBezTo>
                    <a:cubicBezTo>
                      <a:pt x="7813" y="-662"/>
                      <a:pt x="11839" y="-252"/>
                      <a:pt x="14764" y="2090"/>
                    </a:cubicBezTo>
                    <a:cubicBezTo>
                      <a:pt x="17590" y="4567"/>
                      <a:pt x="19502" y="7922"/>
                      <a:pt x="20193" y="11615"/>
                    </a:cubicBezTo>
                    <a:cubicBezTo>
                      <a:pt x="21634" y="23640"/>
                      <a:pt x="18947" y="35798"/>
                      <a:pt x="12573" y="460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74DFC53B-931D-46B7-8C51-4F7FFD235DC8}"/>
                  </a:ext>
                </a:extLst>
              </p:cNvPr>
              <p:cNvSpPr/>
              <p:nvPr/>
            </p:nvSpPr>
            <p:spPr>
              <a:xfrm>
                <a:off x="7814445" y="2577817"/>
                <a:ext cx="48721" cy="127516"/>
              </a:xfrm>
              <a:custGeom>
                <a:avLst/>
                <a:gdLst>
                  <a:gd name="connsiteX0" fmla="*/ 48463 w 48721"/>
                  <a:gd name="connsiteY0" fmla="*/ 127517 h 127516"/>
                  <a:gd name="connsiteX1" fmla="*/ 8744 w 48721"/>
                  <a:gd name="connsiteY1" fmla="*/ 45316 h 127516"/>
                  <a:gd name="connsiteX2" fmla="*/ 76 w 48721"/>
                  <a:gd name="connsiteY2" fmla="*/ 20741 h 127516"/>
                  <a:gd name="connsiteX3" fmla="*/ 13220 w 48721"/>
                  <a:gd name="connsiteY3" fmla="*/ 263 h 127516"/>
                  <a:gd name="connsiteX4" fmla="*/ 31223 w 48721"/>
                  <a:gd name="connsiteY4" fmla="*/ 7121 h 127516"/>
                  <a:gd name="connsiteX5" fmla="*/ 39986 w 48721"/>
                  <a:gd name="connsiteY5" fmla="*/ 25313 h 127516"/>
                  <a:gd name="connsiteX6" fmla="*/ 48463 w 48721"/>
                  <a:gd name="connsiteY6" fmla="*/ 127517 h 127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721" h="127516">
                    <a:moveTo>
                      <a:pt x="48463" y="127517"/>
                    </a:moveTo>
                    <a:cubicBezTo>
                      <a:pt x="35032" y="100370"/>
                      <a:pt x="22840" y="71986"/>
                      <a:pt x="8744" y="45316"/>
                    </a:cubicBezTo>
                    <a:cubicBezTo>
                      <a:pt x="4034" y="37885"/>
                      <a:pt x="1070" y="29483"/>
                      <a:pt x="76" y="20741"/>
                    </a:cubicBezTo>
                    <a:cubicBezTo>
                      <a:pt x="-711" y="11720"/>
                      <a:pt x="4691" y="3305"/>
                      <a:pt x="13220" y="263"/>
                    </a:cubicBezTo>
                    <a:cubicBezTo>
                      <a:pt x="20020" y="-877"/>
                      <a:pt x="26905" y="1745"/>
                      <a:pt x="31223" y="7121"/>
                    </a:cubicBezTo>
                    <a:cubicBezTo>
                      <a:pt x="35449" y="12465"/>
                      <a:pt x="38442" y="18677"/>
                      <a:pt x="39986" y="25313"/>
                    </a:cubicBezTo>
                    <a:cubicBezTo>
                      <a:pt x="49511" y="58270"/>
                      <a:pt x="49034" y="93131"/>
                      <a:pt x="48463" y="12751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BF6DFEA5-2DFE-AC45-3167-C9E4AA588499}"/>
                  </a:ext>
                </a:extLst>
              </p:cNvPr>
              <p:cNvSpPr/>
              <p:nvPr/>
            </p:nvSpPr>
            <p:spPr>
              <a:xfrm>
                <a:off x="7789187" y="2636563"/>
                <a:ext cx="74196" cy="128682"/>
              </a:xfrm>
              <a:custGeom>
                <a:avLst/>
                <a:gdLst>
                  <a:gd name="connsiteX0" fmla="*/ 73816 w 74196"/>
                  <a:gd name="connsiteY0" fmla="*/ 128683 h 128682"/>
                  <a:gd name="connsiteX1" fmla="*/ 28667 w 74196"/>
                  <a:gd name="connsiteY1" fmla="*/ 78676 h 128682"/>
                  <a:gd name="connsiteX2" fmla="*/ 92 w 74196"/>
                  <a:gd name="connsiteY2" fmla="*/ 19336 h 128682"/>
                  <a:gd name="connsiteX3" fmla="*/ 2187 w 74196"/>
                  <a:gd name="connsiteY3" fmla="*/ 6858 h 128682"/>
                  <a:gd name="connsiteX4" fmla="*/ 12284 w 74196"/>
                  <a:gd name="connsiteY4" fmla="*/ 0 h 128682"/>
                  <a:gd name="connsiteX5" fmla="*/ 24381 w 74196"/>
                  <a:gd name="connsiteY5" fmla="*/ 7429 h 128682"/>
                  <a:gd name="connsiteX6" fmla="*/ 74196 w 74196"/>
                  <a:gd name="connsiteY6" fmla="*/ 128683 h 128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196" h="128682">
                    <a:moveTo>
                      <a:pt x="73816" y="128683"/>
                    </a:moveTo>
                    <a:cubicBezTo>
                      <a:pt x="59938" y="110993"/>
                      <a:pt x="44852" y="94284"/>
                      <a:pt x="28667" y="78676"/>
                    </a:cubicBezTo>
                    <a:cubicBezTo>
                      <a:pt x="13618" y="62008"/>
                      <a:pt x="92" y="41815"/>
                      <a:pt x="92" y="19336"/>
                    </a:cubicBezTo>
                    <a:cubicBezTo>
                      <a:pt x="-272" y="15066"/>
                      <a:pt x="449" y="10774"/>
                      <a:pt x="2187" y="6858"/>
                    </a:cubicBezTo>
                    <a:cubicBezTo>
                      <a:pt x="4084" y="2931"/>
                      <a:pt x="7934" y="316"/>
                      <a:pt x="12284" y="0"/>
                    </a:cubicBezTo>
                    <a:cubicBezTo>
                      <a:pt x="17171" y="693"/>
                      <a:pt x="21552" y="3384"/>
                      <a:pt x="24381" y="7429"/>
                    </a:cubicBezTo>
                    <a:cubicBezTo>
                      <a:pt x="53798" y="41312"/>
                      <a:pt x="71297" y="83905"/>
                      <a:pt x="74196" y="128683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5E102607-C836-33C0-024E-3BEBE59EA557}"/>
                  </a:ext>
                </a:extLst>
              </p:cNvPr>
              <p:cNvSpPr/>
              <p:nvPr/>
            </p:nvSpPr>
            <p:spPr>
              <a:xfrm>
                <a:off x="7851523" y="2550573"/>
                <a:ext cx="29910" cy="29948"/>
              </a:xfrm>
              <a:custGeom>
                <a:avLst/>
                <a:gdLst>
                  <a:gd name="connsiteX0" fmla="*/ 5860 w 29910"/>
                  <a:gd name="connsiteY0" fmla="*/ 3123 h 29948"/>
                  <a:gd name="connsiteX1" fmla="*/ 3084 w 29910"/>
                  <a:gd name="connsiteY1" fmla="*/ 24088 h 29948"/>
                  <a:gd name="connsiteX2" fmla="*/ 24050 w 29910"/>
                  <a:gd name="connsiteY2" fmla="*/ 26864 h 29948"/>
                  <a:gd name="connsiteX3" fmla="*/ 26826 w 29910"/>
                  <a:gd name="connsiteY3" fmla="*/ 5899 h 29948"/>
                  <a:gd name="connsiteX4" fmla="*/ 26815 w 29910"/>
                  <a:gd name="connsiteY4" fmla="*/ 5885 h 29948"/>
                  <a:gd name="connsiteX5" fmla="*/ 5998 w 29910"/>
                  <a:gd name="connsiteY5" fmla="*/ 3017 h 29948"/>
                  <a:gd name="connsiteX6" fmla="*/ 5861 w 29910"/>
                  <a:gd name="connsiteY6" fmla="*/ 3123 h 29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10" h="29948">
                    <a:moveTo>
                      <a:pt x="5860" y="3123"/>
                    </a:moveTo>
                    <a:cubicBezTo>
                      <a:pt x="-696" y="8146"/>
                      <a:pt x="-1939" y="17532"/>
                      <a:pt x="3084" y="24088"/>
                    </a:cubicBezTo>
                    <a:cubicBezTo>
                      <a:pt x="8107" y="30644"/>
                      <a:pt x="17494" y="31887"/>
                      <a:pt x="24050" y="26864"/>
                    </a:cubicBezTo>
                    <a:cubicBezTo>
                      <a:pt x="30606" y="21842"/>
                      <a:pt x="31849" y="12455"/>
                      <a:pt x="26826" y="5899"/>
                    </a:cubicBezTo>
                    <a:cubicBezTo>
                      <a:pt x="26822" y="5894"/>
                      <a:pt x="26819" y="5890"/>
                      <a:pt x="26815" y="5885"/>
                    </a:cubicBezTo>
                    <a:cubicBezTo>
                      <a:pt x="21859" y="-655"/>
                      <a:pt x="12539" y="-1939"/>
                      <a:pt x="5998" y="3017"/>
                    </a:cubicBezTo>
                    <a:cubicBezTo>
                      <a:pt x="5952" y="3052"/>
                      <a:pt x="5906" y="3087"/>
                      <a:pt x="5861" y="31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8011F5AD-1912-661D-F708-AB2AD9AE576C}"/>
                  </a:ext>
                </a:extLst>
              </p:cNvPr>
              <p:cNvSpPr/>
              <p:nvPr/>
            </p:nvSpPr>
            <p:spPr>
              <a:xfrm>
                <a:off x="7749863" y="2730141"/>
                <a:ext cx="93803" cy="31199"/>
              </a:xfrm>
              <a:custGeom>
                <a:avLst/>
                <a:gdLst>
                  <a:gd name="connsiteX0" fmla="*/ 92946 w 93803"/>
                  <a:gd name="connsiteY0" fmla="*/ 30628 h 31199"/>
                  <a:gd name="connsiteX1" fmla="*/ 4840 w 93803"/>
                  <a:gd name="connsiteY1" fmla="*/ 434 h 31199"/>
                  <a:gd name="connsiteX2" fmla="*/ 1411 w 93803"/>
                  <a:gd name="connsiteY2" fmla="*/ 1387 h 31199"/>
                  <a:gd name="connsiteX3" fmla="*/ 1411 w 93803"/>
                  <a:gd name="connsiteY3" fmla="*/ 9197 h 31199"/>
                  <a:gd name="connsiteX4" fmla="*/ 19794 w 93803"/>
                  <a:gd name="connsiteY4" fmla="*/ 20056 h 31199"/>
                  <a:gd name="connsiteX5" fmla="*/ 57894 w 93803"/>
                  <a:gd name="connsiteY5" fmla="*/ 26247 h 31199"/>
                  <a:gd name="connsiteX6" fmla="*/ 93803 w 93803"/>
                  <a:gd name="connsiteY6" fmla="*/ 31200 h 3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803" h="31199">
                    <a:moveTo>
                      <a:pt x="92946" y="30628"/>
                    </a:moveTo>
                    <a:cubicBezTo>
                      <a:pt x="69152" y="8585"/>
                      <a:pt x="37153" y="-2381"/>
                      <a:pt x="4840" y="434"/>
                    </a:cubicBezTo>
                    <a:cubicBezTo>
                      <a:pt x="3633" y="444"/>
                      <a:pt x="2450" y="773"/>
                      <a:pt x="1411" y="1387"/>
                    </a:cubicBezTo>
                    <a:cubicBezTo>
                      <a:pt x="-875" y="3196"/>
                      <a:pt x="-18" y="6911"/>
                      <a:pt x="1411" y="9197"/>
                    </a:cubicBezTo>
                    <a:cubicBezTo>
                      <a:pt x="6155" y="14768"/>
                      <a:pt x="12626" y="18590"/>
                      <a:pt x="19794" y="20056"/>
                    </a:cubicBezTo>
                    <a:cubicBezTo>
                      <a:pt x="32202" y="23631"/>
                      <a:pt x="44993" y="25710"/>
                      <a:pt x="57894" y="26247"/>
                    </a:cubicBezTo>
                    <a:cubicBezTo>
                      <a:pt x="70079" y="25366"/>
                      <a:pt x="82312" y="27053"/>
                      <a:pt x="93803" y="3120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3267FF97-9698-ECBA-CD55-080AA828DDF1}"/>
                  </a:ext>
                </a:extLst>
              </p:cNvPr>
              <p:cNvSpPr/>
              <p:nvPr/>
            </p:nvSpPr>
            <p:spPr>
              <a:xfrm>
                <a:off x="7725181" y="2743880"/>
                <a:ext cx="36094" cy="14921"/>
              </a:xfrm>
              <a:custGeom>
                <a:avLst/>
                <a:gdLst>
                  <a:gd name="connsiteX0" fmla="*/ 36095 w 36094"/>
                  <a:gd name="connsiteY0" fmla="*/ 9174 h 14921"/>
                  <a:gd name="connsiteX1" fmla="*/ 13997 w 36094"/>
                  <a:gd name="connsiteY1" fmla="*/ 14127 h 14921"/>
                  <a:gd name="connsiteX2" fmla="*/ 6663 w 36094"/>
                  <a:gd name="connsiteY2" fmla="*/ 14889 h 14921"/>
                  <a:gd name="connsiteX3" fmla="*/ 567 w 36094"/>
                  <a:gd name="connsiteY3" fmla="*/ 11079 h 14921"/>
                  <a:gd name="connsiteX4" fmla="*/ 1900 w 36094"/>
                  <a:gd name="connsiteY4" fmla="*/ 3555 h 14921"/>
                  <a:gd name="connsiteX5" fmla="*/ 9139 w 36094"/>
                  <a:gd name="connsiteY5" fmla="*/ 30 h 14921"/>
                  <a:gd name="connsiteX6" fmla="*/ 34190 w 36094"/>
                  <a:gd name="connsiteY6" fmla="*/ 7746 h 14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094" h="14921">
                    <a:moveTo>
                      <a:pt x="36095" y="9174"/>
                    </a:moveTo>
                    <a:lnTo>
                      <a:pt x="13997" y="14127"/>
                    </a:lnTo>
                    <a:cubicBezTo>
                      <a:pt x="11607" y="14762"/>
                      <a:pt x="9132" y="15019"/>
                      <a:pt x="6663" y="14889"/>
                    </a:cubicBezTo>
                    <a:cubicBezTo>
                      <a:pt x="4116" y="14735"/>
                      <a:pt x="1821" y="13300"/>
                      <a:pt x="567" y="11079"/>
                    </a:cubicBezTo>
                    <a:cubicBezTo>
                      <a:pt x="-531" y="8530"/>
                      <a:pt x="-6" y="5572"/>
                      <a:pt x="1900" y="3555"/>
                    </a:cubicBezTo>
                    <a:cubicBezTo>
                      <a:pt x="3866" y="1624"/>
                      <a:pt x="6407" y="387"/>
                      <a:pt x="9139" y="30"/>
                    </a:cubicBezTo>
                    <a:cubicBezTo>
                      <a:pt x="18124" y="-322"/>
                      <a:pt x="26960" y="2400"/>
                      <a:pt x="34190" y="774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5F2DDE4A-A016-38FA-6DA2-E5404AFD6BCC}"/>
                  </a:ext>
                </a:extLst>
              </p:cNvPr>
              <p:cNvSpPr/>
              <p:nvPr/>
            </p:nvSpPr>
            <p:spPr>
              <a:xfrm>
                <a:off x="7725015" y="2760107"/>
                <a:ext cx="77217" cy="32179"/>
              </a:xfrm>
              <a:custGeom>
                <a:avLst/>
                <a:gdLst>
                  <a:gd name="connsiteX0" fmla="*/ 77218 w 77217"/>
                  <a:gd name="connsiteY0" fmla="*/ 91 h 32179"/>
                  <a:gd name="connsiteX1" fmla="*/ 27878 w 77217"/>
                  <a:gd name="connsiteY1" fmla="*/ 26190 h 32179"/>
                  <a:gd name="connsiteX2" fmla="*/ 13019 w 77217"/>
                  <a:gd name="connsiteY2" fmla="*/ 32095 h 32179"/>
                  <a:gd name="connsiteX3" fmla="*/ 256 w 77217"/>
                  <a:gd name="connsiteY3" fmla="*/ 24475 h 32179"/>
                  <a:gd name="connsiteX4" fmla="*/ 4066 w 77217"/>
                  <a:gd name="connsiteY4" fmla="*/ 13331 h 32179"/>
                  <a:gd name="connsiteX5" fmla="*/ 14924 w 77217"/>
                  <a:gd name="connsiteY5" fmla="*/ 7616 h 32179"/>
                  <a:gd name="connsiteX6" fmla="*/ 77218 w 77217"/>
                  <a:gd name="connsiteY6" fmla="*/ 91 h 3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217" h="32179">
                    <a:moveTo>
                      <a:pt x="77218" y="91"/>
                    </a:moveTo>
                    <a:cubicBezTo>
                      <a:pt x="60930" y="8854"/>
                      <a:pt x="43880" y="17046"/>
                      <a:pt x="27878" y="26190"/>
                    </a:cubicBezTo>
                    <a:cubicBezTo>
                      <a:pt x="23445" y="29274"/>
                      <a:pt x="18360" y="31295"/>
                      <a:pt x="13019" y="32095"/>
                    </a:cubicBezTo>
                    <a:cubicBezTo>
                      <a:pt x="7529" y="32743"/>
                      <a:pt x="2291" y="29615"/>
                      <a:pt x="256" y="24475"/>
                    </a:cubicBezTo>
                    <a:cubicBezTo>
                      <a:pt x="-633" y="20342"/>
                      <a:pt x="832" y="16055"/>
                      <a:pt x="4066" y="13331"/>
                    </a:cubicBezTo>
                    <a:cubicBezTo>
                      <a:pt x="7200" y="10619"/>
                      <a:pt x="10915" y="8664"/>
                      <a:pt x="14924" y="7616"/>
                    </a:cubicBezTo>
                    <a:cubicBezTo>
                      <a:pt x="35196" y="2008"/>
                      <a:pt x="56194" y="-528"/>
                      <a:pt x="77218" y="9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36D55539-E14A-A1DB-D747-BFA9920BE9FD}"/>
                  </a:ext>
                </a:extLst>
              </p:cNvPr>
              <p:cNvSpPr/>
              <p:nvPr/>
            </p:nvSpPr>
            <p:spPr>
              <a:xfrm>
                <a:off x="7749612" y="2770845"/>
                <a:ext cx="99483" cy="41266"/>
              </a:xfrm>
              <a:custGeom>
                <a:avLst/>
                <a:gdLst>
                  <a:gd name="connsiteX0" fmla="*/ 99484 w 99483"/>
                  <a:gd name="connsiteY0" fmla="*/ 688 h 41266"/>
                  <a:gd name="connsiteX1" fmla="*/ 58431 w 99483"/>
                  <a:gd name="connsiteY1" fmla="*/ 27262 h 41266"/>
                  <a:gd name="connsiteX2" fmla="*/ 12521 w 99483"/>
                  <a:gd name="connsiteY2" fmla="*/ 41169 h 41266"/>
                  <a:gd name="connsiteX3" fmla="*/ 3758 w 99483"/>
                  <a:gd name="connsiteY3" fmla="*/ 38121 h 41266"/>
                  <a:gd name="connsiteX4" fmla="*/ 43 w 99483"/>
                  <a:gd name="connsiteY4" fmla="*/ 30120 h 41266"/>
                  <a:gd name="connsiteX5" fmla="*/ 6805 w 99483"/>
                  <a:gd name="connsiteY5" fmla="*/ 22309 h 41266"/>
                  <a:gd name="connsiteX6" fmla="*/ 99484 w 99483"/>
                  <a:gd name="connsiteY6" fmla="*/ 687 h 41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483" h="41266">
                    <a:moveTo>
                      <a:pt x="99484" y="688"/>
                    </a:moveTo>
                    <a:cubicBezTo>
                      <a:pt x="85212" y="8604"/>
                      <a:pt x="71496" y="17483"/>
                      <a:pt x="58431" y="27262"/>
                    </a:cubicBezTo>
                    <a:cubicBezTo>
                      <a:pt x="45221" y="37116"/>
                      <a:pt x="28978" y="42036"/>
                      <a:pt x="12521" y="41169"/>
                    </a:cubicBezTo>
                    <a:cubicBezTo>
                      <a:pt x="9383" y="40940"/>
                      <a:pt x="6360" y="39889"/>
                      <a:pt x="3758" y="38121"/>
                    </a:cubicBezTo>
                    <a:cubicBezTo>
                      <a:pt x="1153" y="36331"/>
                      <a:pt x="-270" y="33265"/>
                      <a:pt x="43" y="30120"/>
                    </a:cubicBezTo>
                    <a:cubicBezTo>
                      <a:pt x="1085" y="26674"/>
                      <a:pt x="3544" y="23834"/>
                      <a:pt x="6805" y="22309"/>
                    </a:cubicBezTo>
                    <a:cubicBezTo>
                      <a:pt x="34500" y="5156"/>
                      <a:pt x="67057" y="-2439"/>
                      <a:pt x="99484" y="68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B2BBBAAD-0859-E29E-6069-FE4DA1C46E95}"/>
                  </a:ext>
                </a:extLst>
              </p:cNvPr>
              <p:cNvSpPr/>
              <p:nvPr/>
            </p:nvSpPr>
            <p:spPr>
              <a:xfrm>
                <a:off x="7852437" y="2690654"/>
                <a:ext cx="274223" cy="268208"/>
              </a:xfrm>
              <a:custGeom>
                <a:avLst/>
                <a:gdLst>
                  <a:gd name="connsiteX0" fmla="*/ 18567 w 274223"/>
                  <a:gd name="connsiteY0" fmla="*/ 102215 h 268208"/>
                  <a:gd name="connsiteX1" fmla="*/ 158298 w 274223"/>
                  <a:gd name="connsiteY1" fmla="*/ 3536 h 268208"/>
                  <a:gd name="connsiteX2" fmla="*/ 218306 w 274223"/>
                  <a:gd name="connsiteY2" fmla="*/ 2774 h 268208"/>
                  <a:gd name="connsiteX3" fmla="*/ 266693 w 274223"/>
                  <a:gd name="connsiteY3" fmla="*/ 36111 h 268208"/>
                  <a:gd name="connsiteX4" fmla="*/ 264311 w 274223"/>
                  <a:gd name="connsiteY4" fmla="*/ 93261 h 268208"/>
                  <a:gd name="connsiteX5" fmla="*/ 218115 w 274223"/>
                  <a:gd name="connsiteY5" fmla="*/ 123741 h 268208"/>
                  <a:gd name="connsiteX6" fmla="*/ 176777 w 274223"/>
                  <a:gd name="connsiteY6" fmla="*/ 164128 h 268208"/>
                  <a:gd name="connsiteX7" fmla="*/ 123723 w 274223"/>
                  <a:gd name="connsiteY7" fmla="*/ 177272 h 268208"/>
                  <a:gd name="connsiteX8" fmla="*/ 126104 w 274223"/>
                  <a:gd name="connsiteY8" fmla="*/ 217563 h 268208"/>
                  <a:gd name="connsiteX9" fmla="*/ 110197 w 274223"/>
                  <a:gd name="connsiteY9" fmla="*/ 254043 h 268208"/>
                  <a:gd name="connsiteX10" fmla="*/ 42475 w 274223"/>
                  <a:gd name="connsiteY10" fmla="*/ 259663 h 268208"/>
                  <a:gd name="connsiteX11" fmla="*/ 2184 w 274223"/>
                  <a:gd name="connsiteY11" fmla="*/ 200894 h 268208"/>
                  <a:gd name="connsiteX12" fmla="*/ 4946 w 274223"/>
                  <a:gd name="connsiteY12" fmla="*/ 130504 h 268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4223" h="268208">
                    <a:moveTo>
                      <a:pt x="18567" y="102215"/>
                    </a:moveTo>
                    <a:cubicBezTo>
                      <a:pt x="43332" y="48399"/>
                      <a:pt x="100101" y="14680"/>
                      <a:pt x="158298" y="3536"/>
                    </a:cubicBezTo>
                    <a:cubicBezTo>
                      <a:pt x="178028" y="-906"/>
                      <a:pt x="198470" y="-1166"/>
                      <a:pt x="218306" y="2774"/>
                    </a:cubicBezTo>
                    <a:cubicBezTo>
                      <a:pt x="238282" y="6880"/>
                      <a:pt x="255740" y="18908"/>
                      <a:pt x="266693" y="36111"/>
                    </a:cubicBezTo>
                    <a:cubicBezTo>
                      <a:pt x="277541" y="53887"/>
                      <a:pt x="276601" y="76450"/>
                      <a:pt x="264311" y="93261"/>
                    </a:cubicBezTo>
                    <a:cubicBezTo>
                      <a:pt x="252691" y="107740"/>
                      <a:pt x="233355" y="113074"/>
                      <a:pt x="218115" y="123741"/>
                    </a:cubicBezTo>
                    <a:cubicBezTo>
                      <a:pt x="202875" y="134409"/>
                      <a:pt x="191255" y="151364"/>
                      <a:pt x="176777" y="164128"/>
                    </a:cubicBezTo>
                    <a:cubicBezTo>
                      <a:pt x="162299" y="176891"/>
                      <a:pt x="141058" y="185749"/>
                      <a:pt x="123723" y="177272"/>
                    </a:cubicBezTo>
                    <a:cubicBezTo>
                      <a:pt x="126367" y="190529"/>
                      <a:pt x="127168" y="204087"/>
                      <a:pt x="126104" y="217563"/>
                    </a:cubicBezTo>
                    <a:cubicBezTo>
                      <a:pt x="125091" y="231175"/>
                      <a:pt x="119482" y="244038"/>
                      <a:pt x="110197" y="254043"/>
                    </a:cubicBezTo>
                    <a:cubicBezTo>
                      <a:pt x="91309" y="270592"/>
                      <a:pt x="63832" y="272872"/>
                      <a:pt x="42475" y="259663"/>
                    </a:cubicBezTo>
                    <a:cubicBezTo>
                      <a:pt x="21809" y="246164"/>
                      <a:pt x="7324" y="225036"/>
                      <a:pt x="2184" y="200894"/>
                    </a:cubicBezTo>
                    <a:cubicBezTo>
                      <a:pt x="-3912" y="177272"/>
                      <a:pt x="4660" y="154888"/>
                      <a:pt x="4946" y="130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4FA320C3-CB37-F128-9B16-97BC95A6558D}"/>
                  </a:ext>
                </a:extLst>
              </p:cNvPr>
              <p:cNvSpPr/>
              <p:nvPr/>
            </p:nvSpPr>
            <p:spPr>
              <a:xfrm>
                <a:off x="7888075" y="2729947"/>
                <a:ext cx="28963" cy="28963"/>
              </a:xfrm>
              <a:custGeom>
                <a:avLst/>
                <a:gdLst>
                  <a:gd name="connsiteX0" fmla="*/ 19505 w 28963"/>
                  <a:gd name="connsiteY0" fmla="*/ 28060 h 28963"/>
                  <a:gd name="connsiteX1" fmla="*/ 903 w 28963"/>
                  <a:gd name="connsiteY1" fmla="*/ 19504 h 28963"/>
                  <a:gd name="connsiteX2" fmla="*/ 9460 w 28963"/>
                  <a:gd name="connsiteY2" fmla="*/ 903 h 28963"/>
                  <a:gd name="connsiteX3" fmla="*/ 27887 w 28963"/>
                  <a:gd name="connsiteY3" fmla="*/ 9010 h 28963"/>
                  <a:gd name="connsiteX4" fmla="*/ 19953 w 28963"/>
                  <a:gd name="connsiteY4" fmla="*/ 27886 h 28963"/>
                  <a:gd name="connsiteX5" fmla="*/ 19505 w 28963"/>
                  <a:gd name="connsiteY5" fmla="*/ 28060 h 28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963" h="28963">
                    <a:moveTo>
                      <a:pt x="19505" y="28060"/>
                    </a:moveTo>
                    <a:cubicBezTo>
                      <a:pt x="12005" y="30834"/>
                      <a:pt x="3677" y="27003"/>
                      <a:pt x="903" y="19504"/>
                    </a:cubicBezTo>
                    <a:cubicBezTo>
                      <a:pt x="-1871" y="12004"/>
                      <a:pt x="1960" y="3676"/>
                      <a:pt x="9460" y="903"/>
                    </a:cubicBezTo>
                    <a:cubicBezTo>
                      <a:pt x="16783" y="-1806"/>
                      <a:pt x="24936" y="1781"/>
                      <a:pt x="27887" y="9010"/>
                    </a:cubicBezTo>
                    <a:cubicBezTo>
                      <a:pt x="30908" y="16413"/>
                      <a:pt x="27356" y="24864"/>
                      <a:pt x="19953" y="27886"/>
                    </a:cubicBezTo>
                    <a:cubicBezTo>
                      <a:pt x="19805" y="27946"/>
                      <a:pt x="19655" y="28005"/>
                      <a:pt x="19505" y="280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D72FA07F-7D46-80DB-782B-86671DB9A503}"/>
                  </a:ext>
                </a:extLst>
              </p:cNvPr>
              <p:cNvSpPr/>
              <p:nvPr/>
            </p:nvSpPr>
            <p:spPr>
              <a:xfrm>
                <a:off x="7834957" y="2751697"/>
                <a:ext cx="63909" cy="81496"/>
              </a:xfrm>
              <a:custGeom>
                <a:avLst/>
                <a:gdLst>
                  <a:gd name="connsiteX0" fmla="*/ 34522 w 63909"/>
                  <a:gd name="connsiteY0" fmla="*/ 38409 h 81496"/>
                  <a:gd name="connsiteX1" fmla="*/ 7090 w 63909"/>
                  <a:gd name="connsiteY1" fmla="*/ 61174 h 81496"/>
                  <a:gd name="connsiteX2" fmla="*/ 1090 w 63909"/>
                  <a:gd name="connsiteY2" fmla="*/ 68984 h 81496"/>
                  <a:gd name="connsiteX3" fmla="*/ 4254 w 63909"/>
                  <a:gd name="connsiteY3" fmla="*/ 80408 h 81496"/>
                  <a:gd name="connsiteX4" fmla="*/ 12329 w 63909"/>
                  <a:gd name="connsiteY4" fmla="*/ 80510 h 81496"/>
                  <a:gd name="connsiteX5" fmla="*/ 21283 w 63909"/>
                  <a:gd name="connsiteY5" fmla="*/ 73747 h 81496"/>
                  <a:gd name="connsiteX6" fmla="*/ 60430 w 63909"/>
                  <a:gd name="connsiteY6" fmla="*/ 16597 h 81496"/>
                  <a:gd name="connsiteX7" fmla="*/ 63859 w 63909"/>
                  <a:gd name="connsiteY7" fmla="*/ 7643 h 81496"/>
                  <a:gd name="connsiteX8" fmla="*/ 59097 w 63909"/>
                  <a:gd name="connsiteY8" fmla="*/ 119 h 81496"/>
                  <a:gd name="connsiteX9" fmla="*/ 49572 w 63909"/>
                  <a:gd name="connsiteY9" fmla="*/ 5262 h 81496"/>
                  <a:gd name="connsiteX10" fmla="*/ 40618 w 63909"/>
                  <a:gd name="connsiteY10" fmla="*/ 16502 h 81496"/>
                  <a:gd name="connsiteX11" fmla="*/ 33951 w 63909"/>
                  <a:gd name="connsiteY11" fmla="*/ 38314 h 81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909" h="81496">
                    <a:moveTo>
                      <a:pt x="34522" y="38409"/>
                    </a:moveTo>
                    <a:cubicBezTo>
                      <a:pt x="24954" y="45471"/>
                      <a:pt x="15795" y="53071"/>
                      <a:pt x="7090" y="61174"/>
                    </a:cubicBezTo>
                    <a:cubicBezTo>
                      <a:pt x="4597" y="63358"/>
                      <a:pt x="2558" y="66012"/>
                      <a:pt x="1090" y="68984"/>
                    </a:cubicBezTo>
                    <a:cubicBezTo>
                      <a:pt x="-1191" y="73013"/>
                      <a:pt x="225" y="78127"/>
                      <a:pt x="4254" y="80408"/>
                    </a:cubicBezTo>
                    <a:cubicBezTo>
                      <a:pt x="6751" y="81822"/>
                      <a:pt x="9797" y="81860"/>
                      <a:pt x="12329" y="80510"/>
                    </a:cubicBezTo>
                    <a:cubicBezTo>
                      <a:pt x="15792" y="78970"/>
                      <a:pt x="18855" y="76657"/>
                      <a:pt x="21283" y="73747"/>
                    </a:cubicBezTo>
                    <a:cubicBezTo>
                      <a:pt x="36511" y="56285"/>
                      <a:pt x="49649" y="37105"/>
                      <a:pt x="60430" y="16597"/>
                    </a:cubicBezTo>
                    <a:cubicBezTo>
                      <a:pt x="62259" y="13922"/>
                      <a:pt x="63434" y="10855"/>
                      <a:pt x="63859" y="7643"/>
                    </a:cubicBezTo>
                    <a:cubicBezTo>
                      <a:pt x="64258" y="4323"/>
                      <a:pt x="62268" y="1179"/>
                      <a:pt x="59097" y="119"/>
                    </a:cubicBezTo>
                    <a:cubicBezTo>
                      <a:pt x="55382" y="-643"/>
                      <a:pt x="52239" y="2405"/>
                      <a:pt x="49572" y="5262"/>
                    </a:cubicBezTo>
                    <a:cubicBezTo>
                      <a:pt x="46095" y="8588"/>
                      <a:pt x="43083" y="12369"/>
                      <a:pt x="40618" y="16502"/>
                    </a:cubicBezTo>
                    <a:cubicBezTo>
                      <a:pt x="36637" y="23114"/>
                      <a:pt x="34347" y="30606"/>
                      <a:pt x="33951" y="3831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D1196D37-2173-A966-68F3-BD3DB5706B05}"/>
                  </a:ext>
                </a:extLst>
              </p:cNvPr>
              <p:cNvSpPr/>
              <p:nvPr/>
            </p:nvSpPr>
            <p:spPr>
              <a:xfrm>
                <a:off x="7909580" y="2694690"/>
                <a:ext cx="51386" cy="52553"/>
              </a:xfrm>
              <a:custGeom>
                <a:avLst/>
                <a:gdLst>
                  <a:gd name="connsiteX0" fmla="*/ 2667 w 51386"/>
                  <a:gd name="connsiteY0" fmla="*/ 47506 h 52553"/>
                  <a:gd name="connsiteX1" fmla="*/ 26861 w 51386"/>
                  <a:gd name="connsiteY1" fmla="*/ 7310 h 52553"/>
                  <a:gd name="connsiteX2" fmla="*/ 45911 w 51386"/>
                  <a:gd name="connsiteY2" fmla="*/ 71 h 52553"/>
                  <a:gd name="connsiteX3" fmla="*/ 50483 w 51386"/>
                  <a:gd name="connsiteY3" fmla="*/ 2548 h 52553"/>
                  <a:gd name="connsiteX4" fmla="*/ 50483 w 51386"/>
                  <a:gd name="connsiteY4" fmla="*/ 7405 h 52553"/>
                  <a:gd name="connsiteX5" fmla="*/ 46577 w 51386"/>
                  <a:gd name="connsiteY5" fmla="*/ 8548 h 52553"/>
                  <a:gd name="connsiteX6" fmla="*/ 18002 w 51386"/>
                  <a:gd name="connsiteY6" fmla="*/ 24455 h 52553"/>
                  <a:gd name="connsiteX7" fmla="*/ 0 w 51386"/>
                  <a:gd name="connsiteY7" fmla="*/ 52554 h 52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386" h="52553">
                    <a:moveTo>
                      <a:pt x="2667" y="47506"/>
                    </a:moveTo>
                    <a:cubicBezTo>
                      <a:pt x="6304" y="31896"/>
                      <a:pt x="14769" y="17831"/>
                      <a:pt x="26861" y="7310"/>
                    </a:cubicBezTo>
                    <a:cubicBezTo>
                      <a:pt x="31813" y="2176"/>
                      <a:pt x="38799" y="-479"/>
                      <a:pt x="45911" y="71"/>
                    </a:cubicBezTo>
                    <a:cubicBezTo>
                      <a:pt x="47694" y="284"/>
                      <a:pt x="49330" y="1170"/>
                      <a:pt x="50483" y="2548"/>
                    </a:cubicBezTo>
                    <a:cubicBezTo>
                      <a:pt x="51688" y="3943"/>
                      <a:pt x="51688" y="6011"/>
                      <a:pt x="50483" y="7405"/>
                    </a:cubicBezTo>
                    <a:cubicBezTo>
                      <a:pt x="49324" y="8167"/>
                      <a:pt x="47964" y="8565"/>
                      <a:pt x="46577" y="8548"/>
                    </a:cubicBezTo>
                    <a:cubicBezTo>
                      <a:pt x="35405" y="10111"/>
                      <a:pt x="25217" y="15782"/>
                      <a:pt x="18002" y="24455"/>
                    </a:cubicBezTo>
                    <a:cubicBezTo>
                      <a:pt x="10901" y="33068"/>
                      <a:pt x="4857" y="42502"/>
                      <a:pt x="0" y="5255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23C4A3BA-C78C-F57A-5AFC-FD2F3DF30490}"/>
                  </a:ext>
                </a:extLst>
              </p:cNvPr>
              <p:cNvSpPr/>
              <p:nvPr/>
            </p:nvSpPr>
            <p:spPr>
              <a:xfrm>
                <a:off x="7905300" y="2676818"/>
                <a:ext cx="38379" cy="66044"/>
              </a:xfrm>
              <a:custGeom>
                <a:avLst/>
                <a:gdLst>
                  <a:gd name="connsiteX0" fmla="*/ 1422 w 38379"/>
                  <a:gd name="connsiteY0" fmla="*/ 61948 h 66044"/>
                  <a:gd name="connsiteX1" fmla="*/ 3994 w 38379"/>
                  <a:gd name="connsiteY1" fmla="*/ 24420 h 66044"/>
                  <a:gd name="connsiteX2" fmla="*/ 31331 w 38379"/>
                  <a:gd name="connsiteY2" fmla="*/ 322 h 66044"/>
                  <a:gd name="connsiteX3" fmla="*/ 35903 w 38379"/>
                  <a:gd name="connsiteY3" fmla="*/ 322 h 66044"/>
                  <a:gd name="connsiteX4" fmla="*/ 38379 w 38379"/>
                  <a:gd name="connsiteY4" fmla="*/ 3846 h 66044"/>
                  <a:gd name="connsiteX5" fmla="*/ 32093 w 38379"/>
                  <a:gd name="connsiteY5" fmla="*/ 7656 h 66044"/>
                  <a:gd name="connsiteX6" fmla="*/ 6375 w 38379"/>
                  <a:gd name="connsiteY6" fmla="*/ 30706 h 66044"/>
                  <a:gd name="connsiteX7" fmla="*/ 660 w 38379"/>
                  <a:gd name="connsiteY7" fmla="*/ 66044 h 6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79" h="66044">
                    <a:moveTo>
                      <a:pt x="1422" y="61948"/>
                    </a:moveTo>
                    <a:cubicBezTo>
                      <a:pt x="-1126" y="49436"/>
                      <a:pt x="-238" y="36467"/>
                      <a:pt x="3994" y="24420"/>
                    </a:cubicBezTo>
                    <a:cubicBezTo>
                      <a:pt x="8425" y="12267"/>
                      <a:pt x="18719" y="3193"/>
                      <a:pt x="31331" y="322"/>
                    </a:cubicBezTo>
                    <a:cubicBezTo>
                      <a:pt x="32824" y="-107"/>
                      <a:pt x="34409" y="-107"/>
                      <a:pt x="35903" y="322"/>
                    </a:cubicBezTo>
                    <a:cubicBezTo>
                      <a:pt x="37377" y="872"/>
                      <a:pt x="38361" y="2272"/>
                      <a:pt x="38379" y="3846"/>
                    </a:cubicBezTo>
                    <a:cubicBezTo>
                      <a:pt x="38379" y="6513"/>
                      <a:pt x="34664" y="7180"/>
                      <a:pt x="32093" y="7656"/>
                    </a:cubicBezTo>
                    <a:cubicBezTo>
                      <a:pt x="20154" y="10458"/>
                      <a:pt x="10463" y="19145"/>
                      <a:pt x="6375" y="30706"/>
                    </a:cubicBezTo>
                    <a:cubicBezTo>
                      <a:pt x="2506" y="42083"/>
                      <a:pt x="574" y="54028"/>
                      <a:pt x="660" y="6604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EF4FA2A6-19F8-D1AA-24B5-EF0F582091BC}"/>
                  </a:ext>
                </a:extLst>
              </p:cNvPr>
              <p:cNvSpPr/>
              <p:nvPr/>
            </p:nvSpPr>
            <p:spPr>
              <a:xfrm>
                <a:off x="7901864" y="2719592"/>
                <a:ext cx="115228" cy="67466"/>
              </a:xfrm>
              <a:custGeom>
                <a:avLst/>
                <a:gdLst>
                  <a:gd name="connsiteX0" fmla="*/ 45815 w 115228"/>
                  <a:gd name="connsiteY0" fmla="*/ 49369 h 67466"/>
                  <a:gd name="connsiteX1" fmla="*/ 93440 w 115228"/>
                  <a:gd name="connsiteY1" fmla="*/ 30319 h 67466"/>
                  <a:gd name="connsiteX2" fmla="*/ 114300 w 115228"/>
                  <a:gd name="connsiteY2" fmla="*/ 10602 h 67466"/>
                  <a:gd name="connsiteX3" fmla="*/ 112300 w 115228"/>
                  <a:gd name="connsiteY3" fmla="*/ 315 h 67466"/>
                  <a:gd name="connsiteX4" fmla="*/ 107442 w 115228"/>
                  <a:gd name="connsiteY4" fmla="*/ 315 h 67466"/>
                  <a:gd name="connsiteX5" fmla="*/ 1143 w 115228"/>
                  <a:gd name="connsiteY5" fmla="*/ 66323 h 67466"/>
                  <a:gd name="connsiteX6" fmla="*/ 0 w 115228"/>
                  <a:gd name="connsiteY6" fmla="*/ 67466 h 67466"/>
                  <a:gd name="connsiteX7" fmla="*/ 45815 w 115228"/>
                  <a:gd name="connsiteY7" fmla="*/ 49369 h 6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228" h="67466">
                    <a:moveTo>
                      <a:pt x="45815" y="49369"/>
                    </a:moveTo>
                    <a:cubicBezTo>
                      <a:pt x="62387" y="44923"/>
                      <a:pt x="78374" y="38528"/>
                      <a:pt x="93440" y="30319"/>
                    </a:cubicBezTo>
                    <a:cubicBezTo>
                      <a:pt x="102393" y="26250"/>
                      <a:pt x="109734" y="19312"/>
                      <a:pt x="114300" y="10602"/>
                    </a:cubicBezTo>
                    <a:cubicBezTo>
                      <a:pt x="115729" y="6982"/>
                      <a:pt x="115824" y="1934"/>
                      <a:pt x="112300" y="315"/>
                    </a:cubicBezTo>
                    <a:cubicBezTo>
                      <a:pt x="110708" y="-105"/>
                      <a:pt x="109034" y="-105"/>
                      <a:pt x="107442" y="315"/>
                    </a:cubicBezTo>
                    <a:cubicBezTo>
                      <a:pt x="64302" y="6388"/>
                      <a:pt x="25715" y="30349"/>
                      <a:pt x="1143" y="66323"/>
                    </a:cubicBezTo>
                    <a:lnTo>
                      <a:pt x="0" y="67466"/>
                    </a:lnTo>
                    <a:cubicBezTo>
                      <a:pt x="13049" y="56322"/>
                      <a:pt x="30004" y="53750"/>
                      <a:pt x="45815" y="49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5F3245FF-E0C7-C077-17FF-41A94C18FDB8}"/>
                  </a:ext>
                </a:extLst>
              </p:cNvPr>
              <p:cNvSpPr/>
              <p:nvPr/>
            </p:nvSpPr>
            <p:spPr>
              <a:xfrm>
                <a:off x="8014355" y="2728002"/>
                <a:ext cx="47285" cy="20124"/>
              </a:xfrm>
              <a:custGeom>
                <a:avLst/>
                <a:gdLst>
                  <a:gd name="connsiteX0" fmla="*/ 40291 w 47285"/>
                  <a:gd name="connsiteY0" fmla="*/ 18766 h 20124"/>
                  <a:gd name="connsiteX1" fmla="*/ 47149 w 47285"/>
                  <a:gd name="connsiteY1" fmla="*/ 12003 h 20124"/>
                  <a:gd name="connsiteX2" fmla="*/ 43053 w 47285"/>
                  <a:gd name="connsiteY2" fmla="*/ 2478 h 20124"/>
                  <a:gd name="connsiteX3" fmla="*/ 32576 w 47285"/>
                  <a:gd name="connsiteY3" fmla="*/ 97 h 20124"/>
                  <a:gd name="connsiteX4" fmla="*/ 2096 w 47285"/>
                  <a:gd name="connsiteY4" fmla="*/ 17623 h 20124"/>
                  <a:gd name="connsiteX5" fmla="*/ 0 w 47285"/>
                  <a:gd name="connsiteY5" fmla="*/ 20100 h 20124"/>
                  <a:gd name="connsiteX6" fmla="*/ 30385 w 47285"/>
                  <a:gd name="connsiteY6" fmla="*/ 20100 h 20124"/>
                  <a:gd name="connsiteX7" fmla="*/ 40291 w 47285"/>
                  <a:gd name="connsiteY7" fmla="*/ 18766 h 20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285" h="20124">
                    <a:moveTo>
                      <a:pt x="40291" y="18766"/>
                    </a:moveTo>
                    <a:cubicBezTo>
                      <a:pt x="43565" y="17802"/>
                      <a:pt x="46139" y="15264"/>
                      <a:pt x="47149" y="12003"/>
                    </a:cubicBezTo>
                    <a:cubicBezTo>
                      <a:pt x="47783" y="8298"/>
                      <a:pt x="46178" y="4567"/>
                      <a:pt x="43053" y="2478"/>
                    </a:cubicBezTo>
                    <a:cubicBezTo>
                      <a:pt x="39925" y="536"/>
                      <a:pt x="36236" y="-302"/>
                      <a:pt x="32576" y="97"/>
                    </a:cubicBezTo>
                    <a:cubicBezTo>
                      <a:pt x="20716" y="2298"/>
                      <a:pt x="9963" y="8481"/>
                      <a:pt x="2096" y="17623"/>
                    </a:cubicBezTo>
                    <a:lnTo>
                      <a:pt x="0" y="20100"/>
                    </a:lnTo>
                    <a:lnTo>
                      <a:pt x="30385" y="20100"/>
                    </a:lnTo>
                    <a:cubicBezTo>
                      <a:pt x="33740" y="20241"/>
                      <a:pt x="37093" y="19789"/>
                      <a:pt x="40291" y="187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B64A4DE-F1DC-D653-9AFE-AA0AA548AE56}"/>
                  </a:ext>
                </a:extLst>
              </p:cNvPr>
              <p:cNvSpPr/>
              <p:nvPr/>
            </p:nvSpPr>
            <p:spPr>
              <a:xfrm>
                <a:off x="7955966" y="2755193"/>
                <a:ext cx="131921" cy="37881"/>
              </a:xfrm>
              <a:custGeom>
                <a:avLst/>
                <a:gdLst>
                  <a:gd name="connsiteX0" fmla="*/ 131921 w 131921"/>
                  <a:gd name="connsiteY0" fmla="*/ 18150 h 37881"/>
                  <a:gd name="connsiteX1" fmla="*/ 119920 w 131921"/>
                  <a:gd name="connsiteY1" fmla="*/ 3005 h 37881"/>
                  <a:gd name="connsiteX2" fmla="*/ 100013 w 131921"/>
                  <a:gd name="connsiteY2" fmla="*/ 147 h 37881"/>
                  <a:gd name="connsiteX3" fmla="*/ 0 w 131921"/>
                  <a:gd name="connsiteY3" fmla="*/ 22722 h 37881"/>
                  <a:gd name="connsiteX4" fmla="*/ 90297 w 131921"/>
                  <a:gd name="connsiteY4" fmla="*/ 35961 h 37881"/>
                  <a:gd name="connsiteX5" fmla="*/ 116300 w 131921"/>
                  <a:gd name="connsiteY5" fmla="*/ 36819 h 37881"/>
                  <a:gd name="connsiteX6" fmla="*/ 131922 w 131921"/>
                  <a:gd name="connsiteY6" fmla="*/ 18150 h 37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921" h="37881">
                    <a:moveTo>
                      <a:pt x="131921" y="18150"/>
                    </a:moveTo>
                    <a:cubicBezTo>
                      <a:pt x="130968" y="11297"/>
                      <a:pt x="126374" y="5499"/>
                      <a:pt x="119920" y="3005"/>
                    </a:cubicBezTo>
                    <a:cubicBezTo>
                      <a:pt x="113581" y="577"/>
                      <a:pt x="106778" y="-399"/>
                      <a:pt x="100013" y="147"/>
                    </a:cubicBezTo>
                    <a:cubicBezTo>
                      <a:pt x="65723" y="1005"/>
                      <a:pt x="32576" y="11863"/>
                      <a:pt x="0" y="22722"/>
                    </a:cubicBezTo>
                    <a:cubicBezTo>
                      <a:pt x="29813" y="27389"/>
                      <a:pt x="60579" y="30532"/>
                      <a:pt x="90297" y="35961"/>
                    </a:cubicBezTo>
                    <a:cubicBezTo>
                      <a:pt x="98791" y="38190"/>
                      <a:pt x="107678" y="38483"/>
                      <a:pt x="116300" y="36819"/>
                    </a:cubicBezTo>
                    <a:cubicBezTo>
                      <a:pt x="125130" y="34845"/>
                      <a:pt x="131536" y="27189"/>
                      <a:pt x="131922" y="181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3B3BE49A-B553-5B3E-5F54-A06884305A9D}"/>
                  </a:ext>
                </a:extLst>
              </p:cNvPr>
              <p:cNvSpPr/>
              <p:nvPr/>
            </p:nvSpPr>
            <p:spPr>
              <a:xfrm>
                <a:off x="7898721" y="2789842"/>
                <a:ext cx="141610" cy="46553"/>
              </a:xfrm>
              <a:custGeom>
                <a:avLst/>
                <a:gdLst>
                  <a:gd name="connsiteX0" fmla="*/ 130588 w 141610"/>
                  <a:gd name="connsiteY0" fmla="*/ 17028 h 46553"/>
                  <a:gd name="connsiteX1" fmla="*/ 0 w 141610"/>
                  <a:gd name="connsiteY1" fmla="*/ 5884 h 46553"/>
                  <a:gd name="connsiteX2" fmla="*/ 61246 w 141610"/>
                  <a:gd name="connsiteY2" fmla="*/ 34459 h 46553"/>
                  <a:gd name="connsiteX3" fmla="*/ 126492 w 141610"/>
                  <a:gd name="connsiteY3" fmla="*/ 43984 h 46553"/>
                  <a:gd name="connsiteX4" fmla="*/ 137731 w 141610"/>
                  <a:gd name="connsiteY4" fmla="*/ 38174 h 46553"/>
                  <a:gd name="connsiteX5" fmla="*/ 141256 w 141610"/>
                  <a:gd name="connsiteY5" fmla="*/ 26553 h 46553"/>
                  <a:gd name="connsiteX6" fmla="*/ 130588 w 141610"/>
                  <a:gd name="connsiteY6" fmla="*/ 17028 h 46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610" h="46553">
                    <a:moveTo>
                      <a:pt x="130588" y="17028"/>
                    </a:moveTo>
                    <a:cubicBezTo>
                      <a:pt x="89449" y="-871"/>
                      <a:pt x="43576" y="-4786"/>
                      <a:pt x="0" y="5884"/>
                    </a:cubicBezTo>
                    <a:cubicBezTo>
                      <a:pt x="21037" y="14015"/>
                      <a:pt x="41499" y="23562"/>
                      <a:pt x="61246" y="34459"/>
                    </a:cubicBezTo>
                    <a:cubicBezTo>
                      <a:pt x="81629" y="43984"/>
                      <a:pt x="104870" y="50366"/>
                      <a:pt x="126492" y="43984"/>
                    </a:cubicBezTo>
                    <a:cubicBezTo>
                      <a:pt x="130661" y="43006"/>
                      <a:pt x="134523" y="41010"/>
                      <a:pt x="137731" y="38174"/>
                    </a:cubicBezTo>
                    <a:cubicBezTo>
                      <a:pt x="140960" y="35247"/>
                      <a:pt x="142315" y="30780"/>
                      <a:pt x="141256" y="26553"/>
                    </a:cubicBezTo>
                    <a:cubicBezTo>
                      <a:pt x="139216" y="22006"/>
                      <a:pt x="135336" y="18542"/>
                      <a:pt x="130588" y="170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41544D27-8F55-71F1-2B03-22D6A699D920}"/>
                  </a:ext>
                </a:extLst>
              </p:cNvPr>
              <p:cNvSpPr/>
              <p:nvPr/>
            </p:nvSpPr>
            <p:spPr>
              <a:xfrm>
                <a:off x="8073294" y="2717606"/>
                <a:ext cx="29916" cy="29916"/>
              </a:xfrm>
              <a:custGeom>
                <a:avLst/>
                <a:gdLst>
                  <a:gd name="connsiteX0" fmla="*/ 9736 w 29916"/>
                  <a:gd name="connsiteY0" fmla="*/ 28971 h 29916"/>
                  <a:gd name="connsiteX1" fmla="*/ 28971 w 29916"/>
                  <a:gd name="connsiteY1" fmla="*/ 20180 h 29916"/>
                  <a:gd name="connsiteX2" fmla="*/ 20180 w 29916"/>
                  <a:gd name="connsiteY2" fmla="*/ 945 h 29916"/>
                  <a:gd name="connsiteX3" fmla="*/ 945 w 29916"/>
                  <a:gd name="connsiteY3" fmla="*/ 9736 h 29916"/>
                  <a:gd name="connsiteX4" fmla="*/ 878 w 29916"/>
                  <a:gd name="connsiteY4" fmla="*/ 9921 h 29916"/>
                  <a:gd name="connsiteX5" fmla="*/ 9736 w 29916"/>
                  <a:gd name="connsiteY5" fmla="*/ 28971 h 29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16" h="29916">
                    <a:moveTo>
                      <a:pt x="9736" y="28971"/>
                    </a:moveTo>
                    <a:cubicBezTo>
                      <a:pt x="17475" y="31855"/>
                      <a:pt x="26087" y="27919"/>
                      <a:pt x="28971" y="20180"/>
                    </a:cubicBezTo>
                    <a:cubicBezTo>
                      <a:pt x="31855" y="12441"/>
                      <a:pt x="27919" y="3829"/>
                      <a:pt x="20180" y="945"/>
                    </a:cubicBezTo>
                    <a:cubicBezTo>
                      <a:pt x="12441" y="-1939"/>
                      <a:pt x="3829" y="1997"/>
                      <a:pt x="945" y="9736"/>
                    </a:cubicBezTo>
                    <a:cubicBezTo>
                      <a:pt x="922" y="9798"/>
                      <a:pt x="900" y="9859"/>
                      <a:pt x="878" y="9921"/>
                    </a:cubicBezTo>
                    <a:cubicBezTo>
                      <a:pt x="-1878" y="17625"/>
                      <a:pt x="2069" y="26114"/>
                      <a:pt x="9736" y="289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25F03EC5-3031-9674-5527-D65ADD7346DA}"/>
                  </a:ext>
                </a:extLst>
              </p:cNvPr>
              <p:cNvSpPr/>
              <p:nvPr/>
            </p:nvSpPr>
            <p:spPr>
              <a:xfrm>
                <a:off x="7908246" y="2812871"/>
                <a:ext cx="56350" cy="81962"/>
              </a:xfrm>
              <a:custGeom>
                <a:avLst/>
                <a:gdLst>
                  <a:gd name="connsiteX0" fmla="*/ 48578 w 56350"/>
                  <a:gd name="connsiteY0" fmla="*/ 81534 h 81962"/>
                  <a:gd name="connsiteX1" fmla="*/ 56102 w 56350"/>
                  <a:gd name="connsiteY1" fmla="*/ 79343 h 81962"/>
                  <a:gd name="connsiteX2" fmla="*/ 56102 w 56350"/>
                  <a:gd name="connsiteY2" fmla="*/ 75819 h 81962"/>
                  <a:gd name="connsiteX3" fmla="*/ 952 w 56350"/>
                  <a:gd name="connsiteY3" fmla="*/ 762 h 81962"/>
                  <a:gd name="connsiteX4" fmla="*/ 0 w 56350"/>
                  <a:gd name="connsiteY4" fmla="*/ 0 h 81962"/>
                  <a:gd name="connsiteX5" fmla="*/ 15526 w 56350"/>
                  <a:gd name="connsiteY5" fmla="*/ 32671 h 81962"/>
                  <a:gd name="connsiteX6" fmla="*/ 32861 w 56350"/>
                  <a:gd name="connsiteY6" fmla="*/ 67151 h 81962"/>
                  <a:gd name="connsiteX7" fmla="*/ 48578 w 56350"/>
                  <a:gd name="connsiteY7" fmla="*/ 81534 h 81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350" h="81962">
                    <a:moveTo>
                      <a:pt x="48578" y="81534"/>
                    </a:moveTo>
                    <a:cubicBezTo>
                      <a:pt x="51340" y="82391"/>
                      <a:pt x="55150" y="82106"/>
                      <a:pt x="56102" y="79343"/>
                    </a:cubicBezTo>
                    <a:cubicBezTo>
                      <a:pt x="56433" y="78192"/>
                      <a:pt x="56433" y="76970"/>
                      <a:pt x="56102" y="75819"/>
                    </a:cubicBezTo>
                    <a:cubicBezTo>
                      <a:pt x="49097" y="44155"/>
                      <a:pt x="29076" y="16908"/>
                      <a:pt x="952" y="762"/>
                    </a:cubicBezTo>
                    <a:lnTo>
                      <a:pt x="0" y="0"/>
                    </a:lnTo>
                    <a:cubicBezTo>
                      <a:pt x="7384" y="9696"/>
                      <a:pt x="12671" y="20822"/>
                      <a:pt x="15526" y="32671"/>
                    </a:cubicBezTo>
                    <a:cubicBezTo>
                      <a:pt x="19875" y="44829"/>
                      <a:pt x="25696" y="56409"/>
                      <a:pt x="32861" y="67151"/>
                    </a:cubicBezTo>
                    <a:cubicBezTo>
                      <a:pt x="36340" y="73571"/>
                      <a:pt x="41875" y="78637"/>
                      <a:pt x="48578" y="815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8C04DA15-32BE-280C-CE87-76F32082B361}"/>
                  </a:ext>
                </a:extLst>
              </p:cNvPr>
              <p:cNvSpPr/>
              <p:nvPr/>
            </p:nvSpPr>
            <p:spPr>
              <a:xfrm>
                <a:off x="7940917" y="2889071"/>
                <a:ext cx="16875" cy="34600"/>
              </a:xfrm>
              <a:custGeom>
                <a:avLst/>
                <a:gdLst>
                  <a:gd name="connsiteX0" fmla="*/ 1905 w 16875"/>
                  <a:gd name="connsiteY0" fmla="*/ 1429 h 34600"/>
                  <a:gd name="connsiteX1" fmla="*/ 0 w 16875"/>
                  <a:gd name="connsiteY1" fmla="*/ 0 h 34600"/>
                  <a:gd name="connsiteX2" fmla="*/ 1810 w 16875"/>
                  <a:gd name="connsiteY2" fmla="*/ 22574 h 34600"/>
                  <a:gd name="connsiteX3" fmla="*/ 3238 w 16875"/>
                  <a:gd name="connsiteY3" fmla="*/ 29909 h 34600"/>
                  <a:gd name="connsiteX4" fmla="*/ 8763 w 16875"/>
                  <a:gd name="connsiteY4" fmla="*/ 34576 h 34600"/>
                  <a:gd name="connsiteX5" fmla="*/ 15526 w 16875"/>
                  <a:gd name="connsiteY5" fmla="*/ 30956 h 34600"/>
                  <a:gd name="connsiteX6" fmla="*/ 16668 w 16875"/>
                  <a:gd name="connsiteY6" fmla="*/ 23051 h 34600"/>
                  <a:gd name="connsiteX7" fmla="*/ 1905 w 16875"/>
                  <a:gd name="connsiteY7" fmla="*/ 1429 h 3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75" h="34600">
                    <a:moveTo>
                      <a:pt x="1905" y="1429"/>
                    </a:moveTo>
                    <a:lnTo>
                      <a:pt x="0" y="0"/>
                    </a:lnTo>
                    <a:cubicBezTo>
                      <a:pt x="571" y="7525"/>
                      <a:pt x="1238" y="15050"/>
                      <a:pt x="1810" y="22574"/>
                    </a:cubicBezTo>
                    <a:cubicBezTo>
                      <a:pt x="1944" y="25073"/>
                      <a:pt x="2425" y="27542"/>
                      <a:pt x="3238" y="29909"/>
                    </a:cubicBezTo>
                    <a:cubicBezTo>
                      <a:pt x="4205" y="32275"/>
                      <a:pt x="6269" y="34018"/>
                      <a:pt x="8763" y="34576"/>
                    </a:cubicBezTo>
                    <a:cubicBezTo>
                      <a:pt x="11534" y="34809"/>
                      <a:pt x="14183" y="33391"/>
                      <a:pt x="15526" y="30956"/>
                    </a:cubicBezTo>
                    <a:cubicBezTo>
                      <a:pt x="16763" y="28518"/>
                      <a:pt x="17164" y="25740"/>
                      <a:pt x="16668" y="23051"/>
                    </a:cubicBezTo>
                    <a:cubicBezTo>
                      <a:pt x="14353" y="14372"/>
                      <a:pt x="9145" y="6744"/>
                      <a:pt x="1905" y="1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CB35FB56-0867-9A55-B13E-A772973B58E2}"/>
                  </a:ext>
                </a:extLst>
              </p:cNvPr>
              <p:cNvSpPr/>
              <p:nvPr/>
            </p:nvSpPr>
            <p:spPr>
              <a:xfrm>
                <a:off x="7910089" y="2852209"/>
                <a:ext cx="23226" cy="80295"/>
              </a:xfrm>
              <a:custGeom>
                <a:avLst/>
                <a:gdLst>
                  <a:gd name="connsiteX0" fmla="*/ 11682 w 23226"/>
                  <a:gd name="connsiteY0" fmla="*/ 0 h 80295"/>
                  <a:gd name="connsiteX1" fmla="*/ 1491 w 23226"/>
                  <a:gd name="connsiteY1" fmla="*/ 54864 h 80295"/>
                  <a:gd name="connsiteX2" fmla="*/ 443 w 23226"/>
                  <a:gd name="connsiteY2" fmla="*/ 70771 h 80295"/>
                  <a:gd name="connsiteX3" fmla="*/ 11492 w 23226"/>
                  <a:gd name="connsiteY3" fmla="*/ 80296 h 80295"/>
                  <a:gd name="connsiteX4" fmla="*/ 21017 w 23226"/>
                  <a:gd name="connsiteY4" fmla="*/ 73342 h 80295"/>
                  <a:gd name="connsiteX5" fmla="*/ 23208 w 23226"/>
                  <a:gd name="connsiteY5" fmla="*/ 61150 h 80295"/>
                  <a:gd name="connsiteX6" fmla="*/ 11683 w 23226"/>
                  <a:gd name="connsiteY6" fmla="*/ 0 h 8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26" h="80295">
                    <a:moveTo>
                      <a:pt x="11682" y="0"/>
                    </a:moveTo>
                    <a:cubicBezTo>
                      <a:pt x="8158" y="18097"/>
                      <a:pt x="5491" y="36862"/>
                      <a:pt x="1491" y="54864"/>
                    </a:cubicBezTo>
                    <a:cubicBezTo>
                      <a:pt x="-39" y="60022"/>
                      <a:pt x="-397" y="65457"/>
                      <a:pt x="443" y="70771"/>
                    </a:cubicBezTo>
                    <a:cubicBezTo>
                      <a:pt x="1611" y="76042"/>
                      <a:pt x="6107" y="79917"/>
                      <a:pt x="11492" y="80296"/>
                    </a:cubicBezTo>
                    <a:cubicBezTo>
                      <a:pt x="15680" y="79842"/>
                      <a:pt x="19309" y="77193"/>
                      <a:pt x="21017" y="73342"/>
                    </a:cubicBezTo>
                    <a:cubicBezTo>
                      <a:pt x="22610" y="69482"/>
                      <a:pt x="23357" y="65324"/>
                      <a:pt x="23208" y="61150"/>
                    </a:cubicBezTo>
                    <a:cubicBezTo>
                      <a:pt x="22409" y="40309"/>
                      <a:pt x="18525" y="19702"/>
                      <a:pt x="1168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8EC8DC1E-2DCF-AA77-63D7-99DB7F3F94A6}"/>
                  </a:ext>
                </a:extLst>
              </p:cNvPr>
              <p:cNvSpPr/>
              <p:nvPr/>
            </p:nvSpPr>
            <p:spPr>
              <a:xfrm>
                <a:off x="7879982" y="2810871"/>
                <a:ext cx="28647" cy="104015"/>
              </a:xfrm>
              <a:custGeom>
                <a:avLst/>
                <a:gdLst>
                  <a:gd name="connsiteX0" fmla="*/ 16834 w 28647"/>
                  <a:gd name="connsiteY0" fmla="*/ 0 h 104015"/>
                  <a:gd name="connsiteX1" fmla="*/ 3880 w 28647"/>
                  <a:gd name="connsiteY1" fmla="*/ 47149 h 104015"/>
                  <a:gd name="connsiteX2" fmla="*/ 4356 w 28647"/>
                  <a:gd name="connsiteY2" fmla="*/ 94774 h 104015"/>
                  <a:gd name="connsiteX3" fmla="*/ 9881 w 28647"/>
                  <a:gd name="connsiteY3" fmla="*/ 102108 h 104015"/>
                  <a:gd name="connsiteX4" fmla="*/ 18644 w 28647"/>
                  <a:gd name="connsiteY4" fmla="*/ 103346 h 104015"/>
                  <a:gd name="connsiteX5" fmla="*/ 24073 w 28647"/>
                  <a:gd name="connsiteY5" fmla="*/ 94488 h 104015"/>
                  <a:gd name="connsiteX6" fmla="*/ 16834 w 28647"/>
                  <a:gd name="connsiteY6" fmla="*/ 0 h 104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47" h="104015">
                    <a:moveTo>
                      <a:pt x="16834" y="0"/>
                    </a:moveTo>
                    <a:cubicBezTo>
                      <a:pt x="13601" y="15994"/>
                      <a:pt x="9272" y="31748"/>
                      <a:pt x="3880" y="47149"/>
                    </a:cubicBezTo>
                    <a:cubicBezTo>
                      <a:pt x="-1452" y="62605"/>
                      <a:pt x="-1284" y="79428"/>
                      <a:pt x="4356" y="94774"/>
                    </a:cubicBezTo>
                    <a:cubicBezTo>
                      <a:pt x="5572" y="97632"/>
                      <a:pt x="7469" y="100150"/>
                      <a:pt x="9881" y="102108"/>
                    </a:cubicBezTo>
                    <a:cubicBezTo>
                      <a:pt x="12355" y="104093"/>
                      <a:pt x="15716" y="104568"/>
                      <a:pt x="18644" y="103346"/>
                    </a:cubicBezTo>
                    <a:cubicBezTo>
                      <a:pt x="21602" y="101272"/>
                      <a:pt x="23567" y="98065"/>
                      <a:pt x="24073" y="94488"/>
                    </a:cubicBezTo>
                    <a:cubicBezTo>
                      <a:pt x="32073" y="63049"/>
                      <a:pt x="29530" y="29853"/>
                      <a:pt x="1683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E1B50DCD-76E5-A3E7-1C7A-A8C6A6DE280D}"/>
                </a:ext>
              </a:extLst>
            </p:cNvPr>
            <p:cNvSpPr/>
            <p:nvPr/>
          </p:nvSpPr>
          <p:spPr>
            <a:xfrm>
              <a:off x="4990976" y="2234773"/>
              <a:ext cx="521591" cy="521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2</a:t>
              </a: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D5FCAA27-6F55-7BE8-22BA-77ED255650E2}"/>
              </a:ext>
            </a:extLst>
          </p:cNvPr>
          <p:cNvGrpSpPr/>
          <p:nvPr/>
        </p:nvGrpSpPr>
        <p:grpSpPr>
          <a:xfrm>
            <a:off x="4702130" y="3270522"/>
            <a:ext cx="911785" cy="1009244"/>
            <a:chOff x="4702130" y="1747120"/>
            <a:chExt cx="911785" cy="1009244"/>
          </a:xfrm>
        </p:grpSpPr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F0DAE1B6-5C57-DF2B-02BF-8A7314669F28}"/>
                </a:ext>
              </a:extLst>
            </p:cNvPr>
            <p:cNvGrpSpPr/>
            <p:nvPr/>
          </p:nvGrpSpPr>
          <p:grpSpPr>
            <a:xfrm>
              <a:off x="4702130" y="1747120"/>
              <a:ext cx="911785" cy="903370"/>
              <a:chOff x="7697057" y="2533224"/>
              <a:chExt cx="429603" cy="425638"/>
            </a:xfrm>
            <a:solidFill>
              <a:schemeClr val="accent2"/>
            </a:solidFill>
          </p:grpSpPr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30FC9688-7C4E-A9EF-C199-8359DF11D929}"/>
                  </a:ext>
                </a:extLst>
              </p:cNvPr>
              <p:cNvSpPr/>
              <p:nvPr/>
            </p:nvSpPr>
            <p:spPr>
              <a:xfrm>
                <a:off x="7697057" y="2533224"/>
                <a:ext cx="230828" cy="303476"/>
              </a:xfrm>
              <a:custGeom>
                <a:avLst/>
                <a:gdLst>
                  <a:gd name="connsiteX0" fmla="*/ 176995 w 230828"/>
                  <a:gd name="connsiteY0" fmla="*/ 257549 h 303476"/>
                  <a:gd name="connsiteX1" fmla="*/ 229287 w 230828"/>
                  <a:gd name="connsiteY1" fmla="*/ 94767 h 303476"/>
                  <a:gd name="connsiteX2" fmla="*/ 211951 w 230828"/>
                  <a:gd name="connsiteY2" fmla="*/ 37617 h 303476"/>
                  <a:gd name="connsiteX3" fmla="*/ 165660 w 230828"/>
                  <a:gd name="connsiteY3" fmla="*/ 1517 h 303476"/>
                  <a:gd name="connsiteX4" fmla="*/ 112130 w 230828"/>
                  <a:gd name="connsiteY4" fmla="*/ 20567 h 303476"/>
                  <a:gd name="connsiteX5" fmla="*/ 96890 w 230828"/>
                  <a:gd name="connsiteY5" fmla="*/ 73811 h 303476"/>
                  <a:gd name="connsiteX6" fmla="*/ 70791 w 230828"/>
                  <a:gd name="connsiteY6" fmla="*/ 125342 h 303476"/>
                  <a:gd name="connsiteX7" fmla="*/ 74125 w 230828"/>
                  <a:gd name="connsiteY7" fmla="*/ 179825 h 303476"/>
                  <a:gd name="connsiteX8" fmla="*/ 34977 w 230828"/>
                  <a:gd name="connsiteY8" fmla="*/ 189350 h 303476"/>
                  <a:gd name="connsiteX9" fmla="*/ 4973 w 230828"/>
                  <a:gd name="connsiteY9" fmla="*/ 215544 h 303476"/>
                  <a:gd name="connsiteX10" fmla="*/ 19928 w 230828"/>
                  <a:gd name="connsiteY10" fmla="*/ 282219 h 303476"/>
                  <a:gd name="connsiteX11" fmla="*/ 88031 w 230828"/>
                  <a:gd name="connsiteY11" fmla="*/ 303078 h 303476"/>
                  <a:gd name="connsiteX12" fmla="*/ 154706 w 230828"/>
                  <a:gd name="connsiteY12" fmla="*/ 279266 h 303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828" h="303476">
                    <a:moveTo>
                      <a:pt x="176995" y="257549"/>
                    </a:moveTo>
                    <a:cubicBezTo>
                      <a:pt x="220905" y="217830"/>
                      <a:pt x="236050" y="153536"/>
                      <a:pt x="229287" y="94767"/>
                    </a:cubicBezTo>
                    <a:cubicBezTo>
                      <a:pt x="227557" y="74716"/>
                      <a:pt x="221652" y="55249"/>
                      <a:pt x="211951" y="37617"/>
                    </a:cubicBezTo>
                    <a:cubicBezTo>
                      <a:pt x="202087" y="19776"/>
                      <a:pt x="185366" y="6736"/>
                      <a:pt x="165660" y="1517"/>
                    </a:cubicBezTo>
                    <a:cubicBezTo>
                      <a:pt x="145610" y="-3459"/>
                      <a:pt x="124528" y="4043"/>
                      <a:pt x="112130" y="20567"/>
                    </a:cubicBezTo>
                    <a:cubicBezTo>
                      <a:pt x="101842" y="35997"/>
                      <a:pt x="102605" y="56095"/>
                      <a:pt x="96890" y="73811"/>
                    </a:cubicBezTo>
                    <a:cubicBezTo>
                      <a:pt x="91174" y="91528"/>
                      <a:pt x="78601" y="107721"/>
                      <a:pt x="70791" y="125342"/>
                    </a:cubicBezTo>
                    <a:cubicBezTo>
                      <a:pt x="62981" y="142963"/>
                      <a:pt x="60790" y="165918"/>
                      <a:pt x="74125" y="179825"/>
                    </a:cubicBezTo>
                    <a:cubicBezTo>
                      <a:pt x="60711" y="181253"/>
                      <a:pt x="47547" y="184456"/>
                      <a:pt x="34977" y="189350"/>
                    </a:cubicBezTo>
                    <a:cubicBezTo>
                      <a:pt x="22333" y="194488"/>
                      <a:pt x="11771" y="203709"/>
                      <a:pt x="4973" y="215544"/>
                    </a:cubicBezTo>
                    <a:cubicBezTo>
                      <a:pt x="-5340" y="238629"/>
                      <a:pt x="742" y="265749"/>
                      <a:pt x="19928" y="282219"/>
                    </a:cubicBezTo>
                    <a:cubicBezTo>
                      <a:pt x="39004" y="297854"/>
                      <a:pt x="63471" y="305347"/>
                      <a:pt x="88031" y="303078"/>
                    </a:cubicBezTo>
                    <a:cubicBezTo>
                      <a:pt x="112320" y="301745"/>
                      <a:pt x="131180" y="286886"/>
                      <a:pt x="154706" y="2792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DB0790D5-BA98-3C18-CDB0-8A569E4358FC}"/>
                  </a:ext>
                </a:extLst>
              </p:cNvPr>
              <p:cNvSpPr/>
              <p:nvPr/>
            </p:nvSpPr>
            <p:spPr>
              <a:xfrm>
                <a:off x="7871004" y="2630349"/>
                <a:ext cx="33873" cy="128706"/>
              </a:xfrm>
              <a:custGeom>
                <a:avLst/>
                <a:gdLst>
                  <a:gd name="connsiteX0" fmla="*/ 667 w 33873"/>
                  <a:gd name="connsiteY0" fmla="*/ 127278 h 128706"/>
                  <a:gd name="connsiteX1" fmla="*/ 31813 w 33873"/>
                  <a:gd name="connsiteY1" fmla="*/ 6120 h 128706"/>
                  <a:gd name="connsiteX2" fmla="*/ 30099 w 33873"/>
                  <a:gd name="connsiteY2" fmla="*/ 1548 h 128706"/>
                  <a:gd name="connsiteX3" fmla="*/ 19621 w 33873"/>
                  <a:gd name="connsiteY3" fmla="*/ 2691 h 128706"/>
                  <a:gd name="connsiteX4" fmla="*/ 7144 w 33873"/>
                  <a:gd name="connsiteY4" fmla="*/ 28504 h 128706"/>
                  <a:gd name="connsiteX5" fmla="*/ 2857 w 33873"/>
                  <a:gd name="connsiteY5" fmla="*/ 80129 h 128706"/>
                  <a:gd name="connsiteX6" fmla="*/ 0 w 33873"/>
                  <a:gd name="connsiteY6" fmla="*/ 128706 h 1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73" h="128706">
                    <a:moveTo>
                      <a:pt x="667" y="127278"/>
                    </a:moveTo>
                    <a:cubicBezTo>
                      <a:pt x="27580" y="93046"/>
                      <a:pt x="38881" y="49087"/>
                      <a:pt x="31813" y="6120"/>
                    </a:cubicBezTo>
                    <a:cubicBezTo>
                      <a:pt x="31649" y="4473"/>
                      <a:pt x="31058" y="2897"/>
                      <a:pt x="30099" y="1548"/>
                    </a:cubicBezTo>
                    <a:cubicBezTo>
                      <a:pt x="27527" y="-1310"/>
                      <a:pt x="22670" y="214"/>
                      <a:pt x="19621" y="2691"/>
                    </a:cubicBezTo>
                    <a:cubicBezTo>
                      <a:pt x="12685" y="9652"/>
                      <a:pt x="8290" y="18743"/>
                      <a:pt x="7144" y="28504"/>
                    </a:cubicBezTo>
                    <a:cubicBezTo>
                      <a:pt x="3623" y="45474"/>
                      <a:pt x="2184" y="62810"/>
                      <a:pt x="2857" y="80129"/>
                    </a:cubicBezTo>
                    <a:cubicBezTo>
                      <a:pt x="3524" y="96512"/>
                      <a:pt x="6001" y="113562"/>
                      <a:pt x="0" y="12870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D5679807-BB79-EC03-DF3B-3B4560F2EAF3}"/>
                  </a:ext>
                </a:extLst>
              </p:cNvPr>
              <p:cNvSpPr/>
              <p:nvPr/>
            </p:nvSpPr>
            <p:spPr>
              <a:xfrm>
                <a:off x="7862907" y="2592944"/>
                <a:ext cx="20572" cy="47715"/>
              </a:xfrm>
              <a:custGeom>
                <a:avLst/>
                <a:gdLst>
                  <a:gd name="connsiteX0" fmla="*/ 10859 w 20572"/>
                  <a:gd name="connsiteY0" fmla="*/ 47715 h 47715"/>
                  <a:gd name="connsiteX1" fmla="*/ 1905 w 20572"/>
                  <a:gd name="connsiteY1" fmla="*/ 19140 h 47715"/>
                  <a:gd name="connsiteX2" fmla="*/ 0 w 20572"/>
                  <a:gd name="connsiteY2" fmla="*/ 9615 h 47715"/>
                  <a:gd name="connsiteX3" fmla="*/ 4477 w 20572"/>
                  <a:gd name="connsiteY3" fmla="*/ 1043 h 47715"/>
                  <a:gd name="connsiteX4" fmla="*/ 14764 w 20572"/>
                  <a:gd name="connsiteY4" fmla="*/ 2090 h 47715"/>
                  <a:gd name="connsiteX5" fmla="*/ 20193 w 20572"/>
                  <a:gd name="connsiteY5" fmla="*/ 11615 h 47715"/>
                  <a:gd name="connsiteX6" fmla="*/ 12573 w 20572"/>
                  <a:gd name="connsiteY6" fmla="*/ 46096 h 4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572" h="47715">
                    <a:moveTo>
                      <a:pt x="10859" y="47715"/>
                    </a:moveTo>
                    <a:cubicBezTo>
                      <a:pt x="7906" y="38190"/>
                      <a:pt x="4953" y="28665"/>
                      <a:pt x="1905" y="19140"/>
                    </a:cubicBezTo>
                    <a:cubicBezTo>
                      <a:pt x="780" y="16083"/>
                      <a:pt x="138" y="12870"/>
                      <a:pt x="0" y="9615"/>
                    </a:cubicBezTo>
                    <a:cubicBezTo>
                      <a:pt x="21" y="6203"/>
                      <a:pt x="1689" y="3010"/>
                      <a:pt x="4477" y="1043"/>
                    </a:cubicBezTo>
                    <a:cubicBezTo>
                      <a:pt x="7813" y="-662"/>
                      <a:pt x="11839" y="-252"/>
                      <a:pt x="14764" y="2090"/>
                    </a:cubicBezTo>
                    <a:cubicBezTo>
                      <a:pt x="17590" y="4567"/>
                      <a:pt x="19502" y="7922"/>
                      <a:pt x="20193" y="11615"/>
                    </a:cubicBezTo>
                    <a:cubicBezTo>
                      <a:pt x="21634" y="23640"/>
                      <a:pt x="18947" y="35798"/>
                      <a:pt x="12573" y="460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F515398B-FF75-FF87-70B9-3B914A0759E4}"/>
                  </a:ext>
                </a:extLst>
              </p:cNvPr>
              <p:cNvSpPr/>
              <p:nvPr/>
            </p:nvSpPr>
            <p:spPr>
              <a:xfrm>
                <a:off x="7814445" y="2577817"/>
                <a:ext cx="48721" cy="127516"/>
              </a:xfrm>
              <a:custGeom>
                <a:avLst/>
                <a:gdLst>
                  <a:gd name="connsiteX0" fmla="*/ 48463 w 48721"/>
                  <a:gd name="connsiteY0" fmla="*/ 127517 h 127516"/>
                  <a:gd name="connsiteX1" fmla="*/ 8744 w 48721"/>
                  <a:gd name="connsiteY1" fmla="*/ 45316 h 127516"/>
                  <a:gd name="connsiteX2" fmla="*/ 76 w 48721"/>
                  <a:gd name="connsiteY2" fmla="*/ 20741 h 127516"/>
                  <a:gd name="connsiteX3" fmla="*/ 13220 w 48721"/>
                  <a:gd name="connsiteY3" fmla="*/ 263 h 127516"/>
                  <a:gd name="connsiteX4" fmla="*/ 31223 w 48721"/>
                  <a:gd name="connsiteY4" fmla="*/ 7121 h 127516"/>
                  <a:gd name="connsiteX5" fmla="*/ 39986 w 48721"/>
                  <a:gd name="connsiteY5" fmla="*/ 25313 h 127516"/>
                  <a:gd name="connsiteX6" fmla="*/ 48463 w 48721"/>
                  <a:gd name="connsiteY6" fmla="*/ 127517 h 127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721" h="127516">
                    <a:moveTo>
                      <a:pt x="48463" y="127517"/>
                    </a:moveTo>
                    <a:cubicBezTo>
                      <a:pt x="35032" y="100370"/>
                      <a:pt x="22840" y="71986"/>
                      <a:pt x="8744" y="45316"/>
                    </a:cubicBezTo>
                    <a:cubicBezTo>
                      <a:pt x="4034" y="37885"/>
                      <a:pt x="1070" y="29483"/>
                      <a:pt x="76" y="20741"/>
                    </a:cubicBezTo>
                    <a:cubicBezTo>
                      <a:pt x="-711" y="11720"/>
                      <a:pt x="4691" y="3305"/>
                      <a:pt x="13220" y="263"/>
                    </a:cubicBezTo>
                    <a:cubicBezTo>
                      <a:pt x="20020" y="-877"/>
                      <a:pt x="26905" y="1745"/>
                      <a:pt x="31223" y="7121"/>
                    </a:cubicBezTo>
                    <a:cubicBezTo>
                      <a:pt x="35449" y="12465"/>
                      <a:pt x="38442" y="18677"/>
                      <a:pt x="39986" y="25313"/>
                    </a:cubicBezTo>
                    <a:cubicBezTo>
                      <a:pt x="49511" y="58270"/>
                      <a:pt x="49034" y="93131"/>
                      <a:pt x="48463" y="12751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1A35CAE9-CCB7-276C-0AC1-F27BBE0C8480}"/>
                  </a:ext>
                </a:extLst>
              </p:cNvPr>
              <p:cNvSpPr/>
              <p:nvPr/>
            </p:nvSpPr>
            <p:spPr>
              <a:xfrm>
                <a:off x="7789187" y="2636563"/>
                <a:ext cx="74196" cy="128682"/>
              </a:xfrm>
              <a:custGeom>
                <a:avLst/>
                <a:gdLst>
                  <a:gd name="connsiteX0" fmla="*/ 73816 w 74196"/>
                  <a:gd name="connsiteY0" fmla="*/ 128683 h 128682"/>
                  <a:gd name="connsiteX1" fmla="*/ 28667 w 74196"/>
                  <a:gd name="connsiteY1" fmla="*/ 78676 h 128682"/>
                  <a:gd name="connsiteX2" fmla="*/ 92 w 74196"/>
                  <a:gd name="connsiteY2" fmla="*/ 19336 h 128682"/>
                  <a:gd name="connsiteX3" fmla="*/ 2187 w 74196"/>
                  <a:gd name="connsiteY3" fmla="*/ 6858 h 128682"/>
                  <a:gd name="connsiteX4" fmla="*/ 12284 w 74196"/>
                  <a:gd name="connsiteY4" fmla="*/ 0 h 128682"/>
                  <a:gd name="connsiteX5" fmla="*/ 24381 w 74196"/>
                  <a:gd name="connsiteY5" fmla="*/ 7429 h 128682"/>
                  <a:gd name="connsiteX6" fmla="*/ 74196 w 74196"/>
                  <a:gd name="connsiteY6" fmla="*/ 128683 h 128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196" h="128682">
                    <a:moveTo>
                      <a:pt x="73816" y="128683"/>
                    </a:moveTo>
                    <a:cubicBezTo>
                      <a:pt x="59938" y="110993"/>
                      <a:pt x="44852" y="94284"/>
                      <a:pt x="28667" y="78676"/>
                    </a:cubicBezTo>
                    <a:cubicBezTo>
                      <a:pt x="13618" y="62008"/>
                      <a:pt x="92" y="41815"/>
                      <a:pt x="92" y="19336"/>
                    </a:cubicBezTo>
                    <a:cubicBezTo>
                      <a:pt x="-272" y="15066"/>
                      <a:pt x="449" y="10774"/>
                      <a:pt x="2187" y="6858"/>
                    </a:cubicBezTo>
                    <a:cubicBezTo>
                      <a:pt x="4084" y="2931"/>
                      <a:pt x="7934" y="316"/>
                      <a:pt x="12284" y="0"/>
                    </a:cubicBezTo>
                    <a:cubicBezTo>
                      <a:pt x="17171" y="693"/>
                      <a:pt x="21552" y="3384"/>
                      <a:pt x="24381" y="7429"/>
                    </a:cubicBezTo>
                    <a:cubicBezTo>
                      <a:pt x="53798" y="41312"/>
                      <a:pt x="71297" y="83905"/>
                      <a:pt x="74196" y="128683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063C1616-D952-4722-4C43-56138772DAC0}"/>
                  </a:ext>
                </a:extLst>
              </p:cNvPr>
              <p:cNvSpPr/>
              <p:nvPr/>
            </p:nvSpPr>
            <p:spPr>
              <a:xfrm>
                <a:off x="7851523" y="2550573"/>
                <a:ext cx="29910" cy="29948"/>
              </a:xfrm>
              <a:custGeom>
                <a:avLst/>
                <a:gdLst>
                  <a:gd name="connsiteX0" fmla="*/ 5860 w 29910"/>
                  <a:gd name="connsiteY0" fmla="*/ 3123 h 29948"/>
                  <a:gd name="connsiteX1" fmla="*/ 3084 w 29910"/>
                  <a:gd name="connsiteY1" fmla="*/ 24088 h 29948"/>
                  <a:gd name="connsiteX2" fmla="*/ 24050 w 29910"/>
                  <a:gd name="connsiteY2" fmla="*/ 26864 h 29948"/>
                  <a:gd name="connsiteX3" fmla="*/ 26826 w 29910"/>
                  <a:gd name="connsiteY3" fmla="*/ 5899 h 29948"/>
                  <a:gd name="connsiteX4" fmla="*/ 26815 w 29910"/>
                  <a:gd name="connsiteY4" fmla="*/ 5885 h 29948"/>
                  <a:gd name="connsiteX5" fmla="*/ 5998 w 29910"/>
                  <a:gd name="connsiteY5" fmla="*/ 3017 h 29948"/>
                  <a:gd name="connsiteX6" fmla="*/ 5861 w 29910"/>
                  <a:gd name="connsiteY6" fmla="*/ 3123 h 29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10" h="29948">
                    <a:moveTo>
                      <a:pt x="5860" y="3123"/>
                    </a:moveTo>
                    <a:cubicBezTo>
                      <a:pt x="-696" y="8146"/>
                      <a:pt x="-1939" y="17532"/>
                      <a:pt x="3084" y="24088"/>
                    </a:cubicBezTo>
                    <a:cubicBezTo>
                      <a:pt x="8107" y="30644"/>
                      <a:pt x="17494" y="31887"/>
                      <a:pt x="24050" y="26864"/>
                    </a:cubicBezTo>
                    <a:cubicBezTo>
                      <a:pt x="30606" y="21842"/>
                      <a:pt x="31849" y="12455"/>
                      <a:pt x="26826" y="5899"/>
                    </a:cubicBezTo>
                    <a:cubicBezTo>
                      <a:pt x="26822" y="5894"/>
                      <a:pt x="26819" y="5890"/>
                      <a:pt x="26815" y="5885"/>
                    </a:cubicBezTo>
                    <a:cubicBezTo>
                      <a:pt x="21859" y="-655"/>
                      <a:pt x="12539" y="-1939"/>
                      <a:pt x="5998" y="3017"/>
                    </a:cubicBezTo>
                    <a:cubicBezTo>
                      <a:pt x="5952" y="3052"/>
                      <a:pt x="5906" y="3087"/>
                      <a:pt x="5861" y="31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3940145B-BEE8-47F5-5D17-C535B2597E7F}"/>
                  </a:ext>
                </a:extLst>
              </p:cNvPr>
              <p:cNvSpPr/>
              <p:nvPr/>
            </p:nvSpPr>
            <p:spPr>
              <a:xfrm>
                <a:off x="7749863" y="2730141"/>
                <a:ext cx="93803" cy="31199"/>
              </a:xfrm>
              <a:custGeom>
                <a:avLst/>
                <a:gdLst>
                  <a:gd name="connsiteX0" fmla="*/ 92946 w 93803"/>
                  <a:gd name="connsiteY0" fmla="*/ 30628 h 31199"/>
                  <a:gd name="connsiteX1" fmla="*/ 4840 w 93803"/>
                  <a:gd name="connsiteY1" fmla="*/ 434 h 31199"/>
                  <a:gd name="connsiteX2" fmla="*/ 1411 w 93803"/>
                  <a:gd name="connsiteY2" fmla="*/ 1387 h 31199"/>
                  <a:gd name="connsiteX3" fmla="*/ 1411 w 93803"/>
                  <a:gd name="connsiteY3" fmla="*/ 9197 h 31199"/>
                  <a:gd name="connsiteX4" fmla="*/ 19794 w 93803"/>
                  <a:gd name="connsiteY4" fmla="*/ 20056 h 31199"/>
                  <a:gd name="connsiteX5" fmla="*/ 57894 w 93803"/>
                  <a:gd name="connsiteY5" fmla="*/ 26247 h 31199"/>
                  <a:gd name="connsiteX6" fmla="*/ 93803 w 93803"/>
                  <a:gd name="connsiteY6" fmla="*/ 31200 h 3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803" h="31199">
                    <a:moveTo>
                      <a:pt x="92946" y="30628"/>
                    </a:moveTo>
                    <a:cubicBezTo>
                      <a:pt x="69152" y="8585"/>
                      <a:pt x="37153" y="-2381"/>
                      <a:pt x="4840" y="434"/>
                    </a:cubicBezTo>
                    <a:cubicBezTo>
                      <a:pt x="3633" y="444"/>
                      <a:pt x="2450" y="773"/>
                      <a:pt x="1411" y="1387"/>
                    </a:cubicBezTo>
                    <a:cubicBezTo>
                      <a:pt x="-875" y="3196"/>
                      <a:pt x="-18" y="6911"/>
                      <a:pt x="1411" y="9197"/>
                    </a:cubicBezTo>
                    <a:cubicBezTo>
                      <a:pt x="6155" y="14768"/>
                      <a:pt x="12626" y="18590"/>
                      <a:pt x="19794" y="20056"/>
                    </a:cubicBezTo>
                    <a:cubicBezTo>
                      <a:pt x="32202" y="23631"/>
                      <a:pt x="44993" y="25710"/>
                      <a:pt x="57894" y="26247"/>
                    </a:cubicBezTo>
                    <a:cubicBezTo>
                      <a:pt x="70079" y="25366"/>
                      <a:pt x="82312" y="27053"/>
                      <a:pt x="93803" y="3120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04B5559D-CAF0-24C3-9E61-251EE85104F8}"/>
                  </a:ext>
                </a:extLst>
              </p:cNvPr>
              <p:cNvSpPr/>
              <p:nvPr/>
            </p:nvSpPr>
            <p:spPr>
              <a:xfrm>
                <a:off x="7725181" y="2743880"/>
                <a:ext cx="36094" cy="14921"/>
              </a:xfrm>
              <a:custGeom>
                <a:avLst/>
                <a:gdLst>
                  <a:gd name="connsiteX0" fmla="*/ 36095 w 36094"/>
                  <a:gd name="connsiteY0" fmla="*/ 9174 h 14921"/>
                  <a:gd name="connsiteX1" fmla="*/ 13997 w 36094"/>
                  <a:gd name="connsiteY1" fmla="*/ 14127 h 14921"/>
                  <a:gd name="connsiteX2" fmla="*/ 6663 w 36094"/>
                  <a:gd name="connsiteY2" fmla="*/ 14889 h 14921"/>
                  <a:gd name="connsiteX3" fmla="*/ 567 w 36094"/>
                  <a:gd name="connsiteY3" fmla="*/ 11079 h 14921"/>
                  <a:gd name="connsiteX4" fmla="*/ 1900 w 36094"/>
                  <a:gd name="connsiteY4" fmla="*/ 3555 h 14921"/>
                  <a:gd name="connsiteX5" fmla="*/ 9139 w 36094"/>
                  <a:gd name="connsiteY5" fmla="*/ 30 h 14921"/>
                  <a:gd name="connsiteX6" fmla="*/ 34190 w 36094"/>
                  <a:gd name="connsiteY6" fmla="*/ 7746 h 14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094" h="14921">
                    <a:moveTo>
                      <a:pt x="36095" y="9174"/>
                    </a:moveTo>
                    <a:lnTo>
                      <a:pt x="13997" y="14127"/>
                    </a:lnTo>
                    <a:cubicBezTo>
                      <a:pt x="11607" y="14762"/>
                      <a:pt x="9132" y="15019"/>
                      <a:pt x="6663" y="14889"/>
                    </a:cubicBezTo>
                    <a:cubicBezTo>
                      <a:pt x="4116" y="14735"/>
                      <a:pt x="1821" y="13300"/>
                      <a:pt x="567" y="11079"/>
                    </a:cubicBezTo>
                    <a:cubicBezTo>
                      <a:pt x="-531" y="8530"/>
                      <a:pt x="-6" y="5572"/>
                      <a:pt x="1900" y="3555"/>
                    </a:cubicBezTo>
                    <a:cubicBezTo>
                      <a:pt x="3866" y="1624"/>
                      <a:pt x="6407" y="387"/>
                      <a:pt x="9139" y="30"/>
                    </a:cubicBezTo>
                    <a:cubicBezTo>
                      <a:pt x="18124" y="-322"/>
                      <a:pt x="26960" y="2400"/>
                      <a:pt x="34190" y="774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4D3E4370-191A-939C-BE91-DEB95923497B}"/>
                  </a:ext>
                </a:extLst>
              </p:cNvPr>
              <p:cNvSpPr/>
              <p:nvPr/>
            </p:nvSpPr>
            <p:spPr>
              <a:xfrm>
                <a:off x="7725015" y="2760107"/>
                <a:ext cx="77217" cy="32179"/>
              </a:xfrm>
              <a:custGeom>
                <a:avLst/>
                <a:gdLst>
                  <a:gd name="connsiteX0" fmla="*/ 77218 w 77217"/>
                  <a:gd name="connsiteY0" fmla="*/ 91 h 32179"/>
                  <a:gd name="connsiteX1" fmla="*/ 27878 w 77217"/>
                  <a:gd name="connsiteY1" fmla="*/ 26190 h 32179"/>
                  <a:gd name="connsiteX2" fmla="*/ 13019 w 77217"/>
                  <a:gd name="connsiteY2" fmla="*/ 32095 h 32179"/>
                  <a:gd name="connsiteX3" fmla="*/ 256 w 77217"/>
                  <a:gd name="connsiteY3" fmla="*/ 24475 h 32179"/>
                  <a:gd name="connsiteX4" fmla="*/ 4066 w 77217"/>
                  <a:gd name="connsiteY4" fmla="*/ 13331 h 32179"/>
                  <a:gd name="connsiteX5" fmla="*/ 14924 w 77217"/>
                  <a:gd name="connsiteY5" fmla="*/ 7616 h 32179"/>
                  <a:gd name="connsiteX6" fmla="*/ 77218 w 77217"/>
                  <a:gd name="connsiteY6" fmla="*/ 91 h 3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217" h="32179">
                    <a:moveTo>
                      <a:pt x="77218" y="91"/>
                    </a:moveTo>
                    <a:cubicBezTo>
                      <a:pt x="60930" y="8854"/>
                      <a:pt x="43880" y="17046"/>
                      <a:pt x="27878" y="26190"/>
                    </a:cubicBezTo>
                    <a:cubicBezTo>
                      <a:pt x="23445" y="29274"/>
                      <a:pt x="18360" y="31295"/>
                      <a:pt x="13019" y="32095"/>
                    </a:cubicBezTo>
                    <a:cubicBezTo>
                      <a:pt x="7529" y="32743"/>
                      <a:pt x="2291" y="29615"/>
                      <a:pt x="256" y="24475"/>
                    </a:cubicBezTo>
                    <a:cubicBezTo>
                      <a:pt x="-633" y="20342"/>
                      <a:pt x="832" y="16055"/>
                      <a:pt x="4066" y="13331"/>
                    </a:cubicBezTo>
                    <a:cubicBezTo>
                      <a:pt x="7200" y="10619"/>
                      <a:pt x="10915" y="8664"/>
                      <a:pt x="14924" y="7616"/>
                    </a:cubicBezTo>
                    <a:cubicBezTo>
                      <a:pt x="35196" y="2008"/>
                      <a:pt x="56194" y="-528"/>
                      <a:pt x="77218" y="9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5031F195-BA63-D0CC-7FB7-A019BB2488F3}"/>
                  </a:ext>
                </a:extLst>
              </p:cNvPr>
              <p:cNvSpPr/>
              <p:nvPr/>
            </p:nvSpPr>
            <p:spPr>
              <a:xfrm>
                <a:off x="7749612" y="2770845"/>
                <a:ext cx="99483" cy="41266"/>
              </a:xfrm>
              <a:custGeom>
                <a:avLst/>
                <a:gdLst>
                  <a:gd name="connsiteX0" fmla="*/ 99484 w 99483"/>
                  <a:gd name="connsiteY0" fmla="*/ 688 h 41266"/>
                  <a:gd name="connsiteX1" fmla="*/ 58431 w 99483"/>
                  <a:gd name="connsiteY1" fmla="*/ 27262 h 41266"/>
                  <a:gd name="connsiteX2" fmla="*/ 12521 w 99483"/>
                  <a:gd name="connsiteY2" fmla="*/ 41169 h 41266"/>
                  <a:gd name="connsiteX3" fmla="*/ 3758 w 99483"/>
                  <a:gd name="connsiteY3" fmla="*/ 38121 h 41266"/>
                  <a:gd name="connsiteX4" fmla="*/ 43 w 99483"/>
                  <a:gd name="connsiteY4" fmla="*/ 30120 h 41266"/>
                  <a:gd name="connsiteX5" fmla="*/ 6805 w 99483"/>
                  <a:gd name="connsiteY5" fmla="*/ 22309 h 41266"/>
                  <a:gd name="connsiteX6" fmla="*/ 99484 w 99483"/>
                  <a:gd name="connsiteY6" fmla="*/ 687 h 41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483" h="41266">
                    <a:moveTo>
                      <a:pt x="99484" y="688"/>
                    </a:moveTo>
                    <a:cubicBezTo>
                      <a:pt x="85212" y="8604"/>
                      <a:pt x="71496" y="17483"/>
                      <a:pt x="58431" y="27262"/>
                    </a:cubicBezTo>
                    <a:cubicBezTo>
                      <a:pt x="45221" y="37116"/>
                      <a:pt x="28978" y="42036"/>
                      <a:pt x="12521" y="41169"/>
                    </a:cubicBezTo>
                    <a:cubicBezTo>
                      <a:pt x="9383" y="40940"/>
                      <a:pt x="6360" y="39889"/>
                      <a:pt x="3758" y="38121"/>
                    </a:cubicBezTo>
                    <a:cubicBezTo>
                      <a:pt x="1153" y="36331"/>
                      <a:pt x="-270" y="33265"/>
                      <a:pt x="43" y="30120"/>
                    </a:cubicBezTo>
                    <a:cubicBezTo>
                      <a:pt x="1085" y="26674"/>
                      <a:pt x="3544" y="23834"/>
                      <a:pt x="6805" y="22309"/>
                    </a:cubicBezTo>
                    <a:cubicBezTo>
                      <a:pt x="34500" y="5156"/>
                      <a:pt x="67057" y="-2439"/>
                      <a:pt x="99484" y="68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374C2534-5549-F302-6C3A-39FF5B2EF02E}"/>
                  </a:ext>
                </a:extLst>
              </p:cNvPr>
              <p:cNvSpPr/>
              <p:nvPr/>
            </p:nvSpPr>
            <p:spPr>
              <a:xfrm>
                <a:off x="7852437" y="2690654"/>
                <a:ext cx="274223" cy="268208"/>
              </a:xfrm>
              <a:custGeom>
                <a:avLst/>
                <a:gdLst>
                  <a:gd name="connsiteX0" fmla="*/ 18567 w 274223"/>
                  <a:gd name="connsiteY0" fmla="*/ 102215 h 268208"/>
                  <a:gd name="connsiteX1" fmla="*/ 158298 w 274223"/>
                  <a:gd name="connsiteY1" fmla="*/ 3536 h 268208"/>
                  <a:gd name="connsiteX2" fmla="*/ 218306 w 274223"/>
                  <a:gd name="connsiteY2" fmla="*/ 2774 h 268208"/>
                  <a:gd name="connsiteX3" fmla="*/ 266693 w 274223"/>
                  <a:gd name="connsiteY3" fmla="*/ 36111 h 268208"/>
                  <a:gd name="connsiteX4" fmla="*/ 264311 w 274223"/>
                  <a:gd name="connsiteY4" fmla="*/ 93261 h 268208"/>
                  <a:gd name="connsiteX5" fmla="*/ 218115 w 274223"/>
                  <a:gd name="connsiteY5" fmla="*/ 123741 h 268208"/>
                  <a:gd name="connsiteX6" fmla="*/ 176777 w 274223"/>
                  <a:gd name="connsiteY6" fmla="*/ 164128 h 268208"/>
                  <a:gd name="connsiteX7" fmla="*/ 123723 w 274223"/>
                  <a:gd name="connsiteY7" fmla="*/ 177272 h 268208"/>
                  <a:gd name="connsiteX8" fmla="*/ 126104 w 274223"/>
                  <a:gd name="connsiteY8" fmla="*/ 217563 h 268208"/>
                  <a:gd name="connsiteX9" fmla="*/ 110197 w 274223"/>
                  <a:gd name="connsiteY9" fmla="*/ 254043 h 268208"/>
                  <a:gd name="connsiteX10" fmla="*/ 42475 w 274223"/>
                  <a:gd name="connsiteY10" fmla="*/ 259663 h 268208"/>
                  <a:gd name="connsiteX11" fmla="*/ 2184 w 274223"/>
                  <a:gd name="connsiteY11" fmla="*/ 200894 h 268208"/>
                  <a:gd name="connsiteX12" fmla="*/ 4946 w 274223"/>
                  <a:gd name="connsiteY12" fmla="*/ 130504 h 268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4223" h="268208">
                    <a:moveTo>
                      <a:pt x="18567" y="102215"/>
                    </a:moveTo>
                    <a:cubicBezTo>
                      <a:pt x="43332" y="48399"/>
                      <a:pt x="100101" y="14680"/>
                      <a:pt x="158298" y="3536"/>
                    </a:cubicBezTo>
                    <a:cubicBezTo>
                      <a:pt x="178028" y="-906"/>
                      <a:pt x="198470" y="-1166"/>
                      <a:pt x="218306" y="2774"/>
                    </a:cubicBezTo>
                    <a:cubicBezTo>
                      <a:pt x="238282" y="6880"/>
                      <a:pt x="255740" y="18908"/>
                      <a:pt x="266693" y="36111"/>
                    </a:cubicBezTo>
                    <a:cubicBezTo>
                      <a:pt x="277541" y="53887"/>
                      <a:pt x="276601" y="76450"/>
                      <a:pt x="264311" y="93261"/>
                    </a:cubicBezTo>
                    <a:cubicBezTo>
                      <a:pt x="252691" y="107740"/>
                      <a:pt x="233355" y="113074"/>
                      <a:pt x="218115" y="123741"/>
                    </a:cubicBezTo>
                    <a:cubicBezTo>
                      <a:pt x="202875" y="134409"/>
                      <a:pt x="191255" y="151364"/>
                      <a:pt x="176777" y="164128"/>
                    </a:cubicBezTo>
                    <a:cubicBezTo>
                      <a:pt x="162299" y="176891"/>
                      <a:pt x="141058" y="185749"/>
                      <a:pt x="123723" y="177272"/>
                    </a:cubicBezTo>
                    <a:cubicBezTo>
                      <a:pt x="126367" y="190529"/>
                      <a:pt x="127168" y="204087"/>
                      <a:pt x="126104" y="217563"/>
                    </a:cubicBezTo>
                    <a:cubicBezTo>
                      <a:pt x="125091" y="231175"/>
                      <a:pt x="119482" y="244038"/>
                      <a:pt x="110197" y="254043"/>
                    </a:cubicBezTo>
                    <a:cubicBezTo>
                      <a:pt x="91309" y="270592"/>
                      <a:pt x="63832" y="272872"/>
                      <a:pt x="42475" y="259663"/>
                    </a:cubicBezTo>
                    <a:cubicBezTo>
                      <a:pt x="21809" y="246164"/>
                      <a:pt x="7324" y="225036"/>
                      <a:pt x="2184" y="200894"/>
                    </a:cubicBezTo>
                    <a:cubicBezTo>
                      <a:pt x="-3912" y="177272"/>
                      <a:pt x="4660" y="154888"/>
                      <a:pt x="4946" y="130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F27CB632-9CD8-3E92-8301-18C760B71CB0}"/>
                  </a:ext>
                </a:extLst>
              </p:cNvPr>
              <p:cNvSpPr/>
              <p:nvPr/>
            </p:nvSpPr>
            <p:spPr>
              <a:xfrm>
                <a:off x="7888075" y="2729947"/>
                <a:ext cx="28963" cy="28963"/>
              </a:xfrm>
              <a:custGeom>
                <a:avLst/>
                <a:gdLst>
                  <a:gd name="connsiteX0" fmla="*/ 19505 w 28963"/>
                  <a:gd name="connsiteY0" fmla="*/ 28060 h 28963"/>
                  <a:gd name="connsiteX1" fmla="*/ 903 w 28963"/>
                  <a:gd name="connsiteY1" fmla="*/ 19504 h 28963"/>
                  <a:gd name="connsiteX2" fmla="*/ 9460 w 28963"/>
                  <a:gd name="connsiteY2" fmla="*/ 903 h 28963"/>
                  <a:gd name="connsiteX3" fmla="*/ 27887 w 28963"/>
                  <a:gd name="connsiteY3" fmla="*/ 9010 h 28963"/>
                  <a:gd name="connsiteX4" fmla="*/ 19953 w 28963"/>
                  <a:gd name="connsiteY4" fmla="*/ 27886 h 28963"/>
                  <a:gd name="connsiteX5" fmla="*/ 19505 w 28963"/>
                  <a:gd name="connsiteY5" fmla="*/ 28060 h 28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963" h="28963">
                    <a:moveTo>
                      <a:pt x="19505" y="28060"/>
                    </a:moveTo>
                    <a:cubicBezTo>
                      <a:pt x="12005" y="30834"/>
                      <a:pt x="3677" y="27003"/>
                      <a:pt x="903" y="19504"/>
                    </a:cubicBezTo>
                    <a:cubicBezTo>
                      <a:pt x="-1871" y="12004"/>
                      <a:pt x="1960" y="3676"/>
                      <a:pt x="9460" y="903"/>
                    </a:cubicBezTo>
                    <a:cubicBezTo>
                      <a:pt x="16783" y="-1806"/>
                      <a:pt x="24936" y="1781"/>
                      <a:pt x="27887" y="9010"/>
                    </a:cubicBezTo>
                    <a:cubicBezTo>
                      <a:pt x="30908" y="16413"/>
                      <a:pt x="27356" y="24864"/>
                      <a:pt x="19953" y="27886"/>
                    </a:cubicBezTo>
                    <a:cubicBezTo>
                      <a:pt x="19805" y="27946"/>
                      <a:pt x="19655" y="28005"/>
                      <a:pt x="19505" y="280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7610D08D-D1E3-A72F-7277-E3250B937EF4}"/>
                  </a:ext>
                </a:extLst>
              </p:cNvPr>
              <p:cNvSpPr/>
              <p:nvPr/>
            </p:nvSpPr>
            <p:spPr>
              <a:xfrm>
                <a:off x="7834957" y="2751697"/>
                <a:ext cx="63909" cy="81496"/>
              </a:xfrm>
              <a:custGeom>
                <a:avLst/>
                <a:gdLst>
                  <a:gd name="connsiteX0" fmla="*/ 34522 w 63909"/>
                  <a:gd name="connsiteY0" fmla="*/ 38409 h 81496"/>
                  <a:gd name="connsiteX1" fmla="*/ 7090 w 63909"/>
                  <a:gd name="connsiteY1" fmla="*/ 61174 h 81496"/>
                  <a:gd name="connsiteX2" fmla="*/ 1090 w 63909"/>
                  <a:gd name="connsiteY2" fmla="*/ 68984 h 81496"/>
                  <a:gd name="connsiteX3" fmla="*/ 4254 w 63909"/>
                  <a:gd name="connsiteY3" fmla="*/ 80408 h 81496"/>
                  <a:gd name="connsiteX4" fmla="*/ 12329 w 63909"/>
                  <a:gd name="connsiteY4" fmla="*/ 80510 h 81496"/>
                  <a:gd name="connsiteX5" fmla="*/ 21283 w 63909"/>
                  <a:gd name="connsiteY5" fmla="*/ 73747 h 81496"/>
                  <a:gd name="connsiteX6" fmla="*/ 60430 w 63909"/>
                  <a:gd name="connsiteY6" fmla="*/ 16597 h 81496"/>
                  <a:gd name="connsiteX7" fmla="*/ 63859 w 63909"/>
                  <a:gd name="connsiteY7" fmla="*/ 7643 h 81496"/>
                  <a:gd name="connsiteX8" fmla="*/ 59097 w 63909"/>
                  <a:gd name="connsiteY8" fmla="*/ 119 h 81496"/>
                  <a:gd name="connsiteX9" fmla="*/ 49572 w 63909"/>
                  <a:gd name="connsiteY9" fmla="*/ 5262 h 81496"/>
                  <a:gd name="connsiteX10" fmla="*/ 40618 w 63909"/>
                  <a:gd name="connsiteY10" fmla="*/ 16502 h 81496"/>
                  <a:gd name="connsiteX11" fmla="*/ 33951 w 63909"/>
                  <a:gd name="connsiteY11" fmla="*/ 38314 h 81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909" h="81496">
                    <a:moveTo>
                      <a:pt x="34522" y="38409"/>
                    </a:moveTo>
                    <a:cubicBezTo>
                      <a:pt x="24954" y="45471"/>
                      <a:pt x="15795" y="53071"/>
                      <a:pt x="7090" y="61174"/>
                    </a:cubicBezTo>
                    <a:cubicBezTo>
                      <a:pt x="4597" y="63358"/>
                      <a:pt x="2558" y="66012"/>
                      <a:pt x="1090" y="68984"/>
                    </a:cubicBezTo>
                    <a:cubicBezTo>
                      <a:pt x="-1191" y="73013"/>
                      <a:pt x="225" y="78127"/>
                      <a:pt x="4254" y="80408"/>
                    </a:cubicBezTo>
                    <a:cubicBezTo>
                      <a:pt x="6751" y="81822"/>
                      <a:pt x="9797" y="81860"/>
                      <a:pt x="12329" y="80510"/>
                    </a:cubicBezTo>
                    <a:cubicBezTo>
                      <a:pt x="15792" y="78970"/>
                      <a:pt x="18855" y="76657"/>
                      <a:pt x="21283" y="73747"/>
                    </a:cubicBezTo>
                    <a:cubicBezTo>
                      <a:pt x="36511" y="56285"/>
                      <a:pt x="49649" y="37105"/>
                      <a:pt x="60430" y="16597"/>
                    </a:cubicBezTo>
                    <a:cubicBezTo>
                      <a:pt x="62259" y="13922"/>
                      <a:pt x="63434" y="10855"/>
                      <a:pt x="63859" y="7643"/>
                    </a:cubicBezTo>
                    <a:cubicBezTo>
                      <a:pt x="64258" y="4323"/>
                      <a:pt x="62268" y="1179"/>
                      <a:pt x="59097" y="119"/>
                    </a:cubicBezTo>
                    <a:cubicBezTo>
                      <a:pt x="55382" y="-643"/>
                      <a:pt x="52239" y="2405"/>
                      <a:pt x="49572" y="5262"/>
                    </a:cubicBezTo>
                    <a:cubicBezTo>
                      <a:pt x="46095" y="8588"/>
                      <a:pt x="43083" y="12369"/>
                      <a:pt x="40618" y="16502"/>
                    </a:cubicBezTo>
                    <a:cubicBezTo>
                      <a:pt x="36637" y="23114"/>
                      <a:pt x="34347" y="30606"/>
                      <a:pt x="33951" y="3831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53BEF55B-A82E-0DE7-A4E9-2CA34CE12446}"/>
                  </a:ext>
                </a:extLst>
              </p:cNvPr>
              <p:cNvSpPr/>
              <p:nvPr/>
            </p:nvSpPr>
            <p:spPr>
              <a:xfrm>
                <a:off x="7909580" y="2694690"/>
                <a:ext cx="51386" cy="52553"/>
              </a:xfrm>
              <a:custGeom>
                <a:avLst/>
                <a:gdLst>
                  <a:gd name="connsiteX0" fmla="*/ 2667 w 51386"/>
                  <a:gd name="connsiteY0" fmla="*/ 47506 h 52553"/>
                  <a:gd name="connsiteX1" fmla="*/ 26861 w 51386"/>
                  <a:gd name="connsiteY1" fmla="*/ 7310 h 52553"/>
                  <a:gd name="connsiteX2" fmla="*/ 45911 w 51386"/>
                  <a:gd name="connsiteY2" fmla="*/ 71 h 52553"/>
                  <a:gd name="connsiteX3" fmla="*/ 50483 w 51386"/>
                  <a:gd name="connsiteY3" fmla="*/ 2548 h 52553"/>
                  <a:gd name="connsiteX4" fmla="*/ 50483 w 51386"/>
                  <a:gd name="connsiteY4" fmla="*/ 7405 h 52553"/>
                  <a:gd name="connsiteX5" fmla="*/ 46577 w 51386"/>
                  <a:gd name="connsiteY5" fmla="*/ 8548 h 52553"/>
                  <a:gd name="connsiteX6" fmla="*/ 18002 w 51386"/>
                  <a:gd name="connsiteY6" fmla="*/ 24455 h 52553"/>
                  <a:gd name="connsiteX7" fmla="*/ 0 w 51386"/>
                  <a:gd name="connsiteY7" fmla="*/ 52554 h 52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386" h="52553">
                    <a:moveTo>
                      <a:pt x="2667" y="47506"/>
                    </a:moveTo>
                    <a:cubicBezTo>
                      <a:pt x="6304" y="31896"/>
                      <a:pt x="14769" y="17831"/>
                      <a:pt x="26861" y="7310"/>
                    </a:cubicBezTo>
                    <a:cubicBezTo>
                      <a:pt x="31813" y="2176"/>
                      <a:pt x="38799" y="-479"/>
                      <a:pt x="45911" y="71"/>
                    </a:cubicBezTo>
                    <a:cubicBezTo>
                      <a:pt x="47694" y="284"/>
                      <a:pt x="49330" y="1170"/>
                      <a:pt x="50483" y="2548"/>
                    </a:cubicBezTo>
                    <a:cubicBezTo>
                      <a:pt x="51688" y="3943"/>
                      <a:pt x="51688" y="6011"/>
                      <a:pt x="50483" y="7405"/>
                    </a:cubicBezTo>
                    <a:cubicBezTo>
                      <a:pt x="49324" y="8167"/>
                      <a:pt x="47964" y="8565"/>
                      <a:pt x="46577" y="8548"/>
                    </a:cubicBezTo>
                    <a:cubicBezTo>
                      <a:pt x="35405" y="10111"/>
                      <a:pt x="25217" y="15782"/>
                      <a:pt x="18002" y="24455"/>
                    </a:cubicBezTo>
                    <a:cubicBezTo>
                      <a:pt x="10901" y="33068"/>
                      <a:pt x="4857" y="42502"/>
                      <a:pt x="0" y="5255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3CC09CB0-9A5A-23C0-B03A-18B16A40ED60}"/>
                  </a:ext>
                </a:extLst>
              </p:cNvPr>
              <p:cNvSpPr/>
              <p:nvPr/>
            </p:nvSpPr>
            <p:spPr>
              <a:xfrm>
                <a:off x="7905300" y="2676818"/>
                <a:ext cx="38379" cy="66044"/>
              </a:xfrm>
              <a:custGeom>
                <a:avLst/>
                <a:gdLst>
                  <a:gd name="connsiteX0" fmla="*/ 1422 w 38379"/>
                  <a:gd name="connsiteY0" fmla="*/ 61948 h 66044"/>
                  <a:gd name="connsiteX1" fmla="*/ 3994 w 38379"/>
                  <a:gd name="connsiteY1" fmla="*/ 24420 h 66044"/>
                  <a:gd name="connsiteX2" fmla="*/ 31331 w 38379"/>
                  <a:gd name="connsiteY2" fmla="*/ 322 h 66044"/>
                  <a:gd name="connsiteX3" fmla="*/ 35903 w 38379"/>
                  <a:gd name="connsiteY3" fmla="*/ 322 h 66044"/>
                  <a:gd name="connsiteX4" fmla="*/ 38379 w 38379"/>
                  <a:gd name="connsiteY4" fmla="*/ 3846 h 66044"/>
                  <a:gd name="connsiteX5" fmla="*/ 32093 w 38379"/>
                  <a:gd name="connsiteY5" fmla="*/ 7656 h 66044"/>
                  <a:gd name="connsiteX6" fmla="*/ 6375 w 38379"/>
                  <a:gd name="connsiteY6" fmla="*/ 30706 h 66044"/>
                  <a:gd name="connsiteX7" fmla="*/ 660 w 38379"/>
                  <a:gd name="connsiteY7" fmla="*/ 66044 h 6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79" h="66044">
                    <a:moveTo>
                      <a:pt x="1422" y="61948"/>
                    </a:moveTo>
                    <a:cubicBezTo>
                      <a:pt x="-1126" y="49436"/>
                      <a:pt x="-238" y="36467"/>
                      <a:pt x="3994" y="24420"/>
                    </a:cubicBezTo>
                    <a:cubicBezTo>
                      <a:pt x="8425" y="12267"/>
                      <a:pt x="18719" y="3193"/>
                      <a:pt x="31331" y="322"/>
                    </a:cubicBezTo>
                    <a:cubicBezTo>
                      <a:pt x="32824" y="-107"/>
                      <a:pt x="34409" y="-107"/>
                      <a:pt x="35903" y="322"/>
                    </a:cubicBezTo>
                    <a:cubicBezTo>
                      <a:pt x="37377" y="872"/>
                      <a:pt x="38361" y="2272"/>
                      <a:pt x="38379" y="3846"/>
                    </a:cubicBezTo>
                    <a:cubicBezTo>
                      <a:pt x="38379" y="6513"/>
                      <a:pt x="34664" y="7180"/>
                      <a:pt x="32093" y="7656"/>
                    </a:cubicBezTo>
                    <a:cubicBezTo>
                      <a:pt x="20154" y="10458"/>
                      <a:pt x="10463" y="19145"/>
                      <a:pt x="6375" y="30706"/>
                    </a:cubicBezTo>
                    <a:cubicBezTo>
                      <a:pt x="2506" y="42083"/>
                      <a:pt x="574" y="54028"/>
                      <a:pt x="660" y="6604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5E1A0E4E-3274-D487-F189-F3251D00EF2F}"/>
                  </a:ext>
                </a:extLst>
              </p:cNvPr>
              <p:cNvSpPr/>
              <p:nvPr/>
            </p:nvSpPr>
            <p:spPr>
              <a:xfrm>
                <a:off x="7901864" y="2719592"/>
                <a:ext cx="115228" cy="67466"/>
              </a:xfrm>
              <a:custGeom>
                <a:avLst/>
                <a:gdLst>
                  <a:gd name="connsiteX0" fmla="*/ 45815 w 115228"/>
                  <a:gd name="connsiteY0" fmla="*/ 49369 h 67466"/>
                  <a:gd name="connsiteX1" fmla="*/ 93440 w 115228"/>
                  <a:gd name="connsiteY1" fmla="*/ 30319 h 67466"/>
                  <a:gd name="connsiteX2" fmla="*/ 114300 w 115228"/>
                  <a:gd name="connsiteY2" fmla="*/ 10602 h 67466"/>
                  <a:gd name="connsiteX3" fmla="*/ 112300 w 115228"/>
                  <a:gd name="connsiteY3" fmla="*/ 315 h 67466"/>
                  <a:gd name="connsiteX4" fmla="*/ 107442 w 115228"/>
                  <a:gd name="connsiteY4" fmla="*/ 315 h 67466"/>
                  <a:gd name="connsiteX5" fmla="*/ 1143 w 115228"/>
                  <a:gd name="connsiteY5" fmla="*/ 66323 h 67466"/>
                  <a:gd name="connsiteX6" fmla="*/ 0 w 115228"/>
                  <a:gd name="connsiteY6" fmla="*/ 67466 h 67466"/>
                  <a:gd name="connsiteX7" fmla="*/ 45815 w 115228"/>
                  <a:gd name="connsiteY7" fmla="*/ 49369 h 6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228" h="67466">
                    <a:moveTo>
                      <a:pt x="45815" y="49369"/>
                    </a:moveTo>
                    <a:cubicBezTo>
                      <a:pt x="62387" y="44923"/>
                      <a:pt x="78374" y="38528"/>
                      <a:pt x="93440" y="30319"/>
                    </a:cubicBezTo>
                    <a:cubicBezTo>
                      <a:pt x="102393" y="26250"/>
                      <a:pt x="109734" y="19312"/>
                      <a:pt x="114300" y="10602"/>
                    </a:cubicBezTo>
                    <a:cubicBezTo>
                      <a:pt x="115729" y="6982"/>
                      <a:pt x="115824" y="1934"/>
                      <a:pt x="112300" y="315"/>
                    </a:cubicBezTo>
                    <a:cubicBezTo>
                      <a:pt x="110708" y="-105"/>
                      <a:pt x="109034" y="-105"/>
                      <a:pt x="107442" y="315"/>
                    </a:cubicBezTo>
                    <a:cubicBezTo>
                      <a:pt x="64302" y="6388"/>
                      <a:pt x="25715" y="30349"/>
                      <a:pt x="1143" y="66323"/>
                    </a:cubicBezTo>
                    <a:lnTo>
                      <a:pt x="0" y="67466"/>
                    </a:lnTo>
                    <a:cubicBezTo>
                      <a:pt x="13049" y="56322"/>
                      <a:pt x="30004" y="53750"/>
                      <a:pt x="45815" y="49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22A44E16-4BB8-6C06-B8E6-A06676B3CDD9}"/>
                  </a:ext>
                </a:extLst>
              </p:cNvPr>
              <p:cNvSpPr/>
              <p:nvPr/>
            </p:nvSpPr>
            <p:spPr>
              <a:xfrm>
                <a:off x="8014355" y="2728002"/>
                <a:ext cx="47285" cy="20124"/>
              </a:xfrm>
              <a:custGeom>
                <a:avLst/>
                <a:gdLst>
                  <a:gd name="connsiteX0" fmla="*/ 40291 w 47285"/>
                  <a:gd name="connsiteY0" fmla="*/ 18766 h 20124"/>
                  <a:gd name="connsiteX1" fmla="*/ 47149 w 47285"/>
                  <a:gd name="connsiteY1" fmla="*/ 12003 h 20124"/>
                  <a:gd name="connsiteX2" fmla="*/ 43053 w 47285"/>
                  <a:gd name="connsiteY2" fmla="*/ 2478 h 20124"/>
                  <a:gd name="connsiteX3" fmla="*/ 32576 w 47285"/>
                  <a:gd name="connsiteY3" fmla="*/ 97 h 20124"/>
                  <a:gd name="connsiteX4" fmla="*/ 2096 w 47285"/>
                  <a:gd name="connsiteY4" fmla="*/ 17623 h 20124"/>
                  <a:gd name="connsiteX5" fmla="*/ 0 w 47285"/>
                  <a:gd name="connsiteY5" fmla="*/ 20100 h 20124"/>
                  <a:gd name="connsiteX6" fmla="*/ 30385 w 47285"/>
                  <a:gd name="connsiteY6" fmla="*/ 20100 h 20124"/>
                  <a:gd name="connsiteX7" fmla="*/ 40291 w 47285"/>
                  <a:gd name="connsiteY7" fmla="*/ 18766 h 20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285" h="20124">
                    <a:moveTo>
                      <a:pt x="40291" y="18766"/>
                    </a:moveTo>
                    <a:cubicBezTo>
                      <a:pt x="43565" y="17802"/>
                      <a:pt x="46139" y="15264"/>
                      <a:pt x="47149" y="12003"/>
                    </a:cubicBezTo>
                    <a:cubicBezTo>
                      <a:pt x="47783" y="8298"/>
                      <a:pt x="46178" y="4567"/>
                      <a:pt x="43053" y="2478"/>
                    </a:cubicBezTo>
                    <a:cubicBezTo>
                      <a:pt x="39925" y="536"/>
                      <a:pt x="36236" y="-302"/>
                      <a:pt x="32576" y="97"/>
                    </a:cubicBezTo>
                    <a:cubicBezTo>
                      <a:pt x="20716" y="2298"/>
                      <a:pt x="9963" y="8481"/>
                      <a:pt x="2096" y="17623"/>
                    </a:cubicBezTo>
                    <a:lnTo>
                      <a:pt x="0" y="20100"/>
                    </a:lnTo>
                    <a:lnTo>
                      <a:pt x="30385" y="20100"/>
                    </a:lnTo>
                    <a:cubicBezTo>
                      <a:pt x="33740" y="20241"/>
                      <a:pt x="37093" y="19789"/>
                      <a:pt x="40291" y="187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8265C1C0-449B-4A1D-DF7B-432A99D45157}"/>
                  </a:ext>
                </a:extLst>
              </p:cNvPr>
              <p:cNvSpPr/>
              <p:nvPr/>
            </p:nvSpPr>
            <p:spPr>
              <a:xfrm>
                <a:off x="7955966" y="2755193"/>
                <a:ext cx="131921" cy="37881"/>
              </a:xfrm>
              <a:custGeom>
                <a:avLst/>
                <a:gdLst>
                  <a:gd name="connsiteX0" fmla="*/ 131921 w 131921"/>
                  <a:gd name="connsiteY0" fmla="*/ 18150 h 37881"/>
                  <a:gd name="connsiteX1" fmla="*/ 119920 w 131921"/>
                  <a:gd name="connsiteY1" fmla="*/ 3005 h 37881"/>
                  <a:gd name="connsiteX2" fmla="*/ 100013 w 131921"/>
                  <a:gd name="connsiteY2" fmla="*/ 147 h 37881"/>
                  <a:gd name="connsiteX3" fmla="*/ 0 w 131921"/>
                  <a:gd name="connsiteY3" fmla="*/ 22722 h 37881"/>
                  <a:gd name="connsiteX4" fmla="*/ 90297 w 131921"/>
                  <a:gd name="connsiteY4" fmla="*/ 35961 h 37881"/>
                  <a:gd name="connsiteX5" fmla="*/ 116300 w 131921"/>
                  <a:gd name="connsiteY5" fmla="*/ 36819 h 37881"/>
                  <a:gd name="connsiteX6" fmla="*/ 131922 w 131921"/>
                  <a:gd name="connsiteY6" fmla="*/ 18150 h 37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921" h="37881">
                    <a:moveTo>
                      <a:pt x="131921" y="18150"/>
                    </a:moveTo>
                    <a:cubicBezTo>
                      <a:pt x="130968" y="11297"/>
                      <a:pt x="126374" y="5499"/>
                      <a:pt x="119920" y="3005"/>
                    </a:cubicBezTo>
                    <a:cubicBezTo>
                      <a:pt x="113581" y="577"/>
                      <a:pt x="106778" y="-399"/>
                      <a:pt x="100013" y="147"/>
                    </a:cubicBezTo>
                    <a:cubicBezTo>
                      <a:pt x="65723" y="1005"/>
                      <a:pt x="32576" y="11863"/>
                      <a:pt x="0" y="22722"/>
                    </a:cubicBezTo>
                    <a:cubicBezTo>
                      <a:pt x="29813" y="27389"/>
                      <a:pt x="60579" y="30532"/>
                      <a:pt x="90297" y="35961"/>
                    </a:cubicBezTo>
                    <a:cubicBezTo>
                      <a:pt x="98791" y="38190"/>
                      <a:pt x="107678" y="38483"/>
                      <a:pt x="116300" y="36819"/>
                    </a:cubicBezTo>
                    <a:cubicBezTo>
                      <a:pt x="125130" y="34845"/>
                      <a:pt x="131536" y="27189"/>
                      <a:pt x="131922" y="181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C0A0BD37-7C19-4924-E7B8-7A2F5AD22D3E}"/>
                  </a:ext>
                </a:extLst>
              </p:cNvPr>
              <p:cNvSpPr/>
              <p:nvPr/>
            </p:nvSpPr>
            <p:spPr>
              <a:xfrm>
                <a:off x="7898721" y="2789842"/>
                <a:ext cx="141610" cy="46553"/>
              </a:xfrm>
              <a:custGeom>
                <a:avLst/>
                <a:gdLst>
                  <a:gd name="connsiteX0" fmla="*/ 130588 w 141610"/>
                  <a:gd name="connsiteY0" fmla="*/ 17028 h 46553"/>
                  <a:gd name="connsiteX1" fmla="*/ 0 w 141610"/>
                  <a:gd name="connsiteY1" fmla="*/ 5884 h 46553"/>
                  <a:gd name="connsiteX2" fmla="*/ 61246 w 141610"/>
                  <a:gd name="connsiteY2" fmla="*/ 34459 h 46553"/>
                  <a:gd name="connsiteX3" fmla="*/ 126492 w 141610"/>
                  <a:gd name="connsiteY3" fmla="*/ 43984 h 46553"/>
                  <a:gd name="connsiteX4" fmla="*/ 137731 w 141610"/>
                  <a:gd name="connsiteY4" fmla="*/ 38174 h 46553"/>
                  <a:gd name="connsiteX5" fmla="*/ 141256 w 141610"/>
                  <a:gd name="connsiteY5" fmla="*/ 26553 h 46553"/>
                  <a:gd name="connsiteX6" fmla="*/ 130588 w 141610"/>
                  <a:gd name="connsiteY6" fmla="*/ 17028 h 46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610" h="46553">
                    <a:moveTo>
                      <a:pt x="130588" y="17028"/>
                    </a:moveTo>
                    <a:cubicBezTo>
                      <a:pt x="89449" y="-871"/>
                      <a:pt x="43576" y="-4786"/>
                      <a:pt x="0" y="5884"/>
                    </a:cubicBezTo>
                    <a:cubicBezTo>
                      <a:pt x="21037" y="14015"/>
                      <a:pt x="41499" y="23562"/>
                      <a:pt x="61246" y="34459"/>
                    </a:cubicBezTo>
                    <a:cubicBezTo>
                      <a:pt x="81629" y="43984"/>
                      <a:pt x="104870" y="50366"/>
                      <a:pt x="126492" y="43984"/>
                    </a:cubicBezTo>
                    <a:cubicBezTo>
                      <a:pt x="130661" y="43006"/>
                      <a:pt x="134523" y="41010"/>
                      <a:pt x="137731" y="38174"/>
                    </a:cubicBezTo>
                    <a:cubicBezTo>
                      <a:pt x="140960" y="35247"/>
                      <a:pt x="142315" y="30780"/>
                      <a:pt x="141256" y="26553"/>
                    </a:cubicBezTo>
                    <a:cubicBezTo>
                      <a:pt x="139216" y="22006"/>
                      <a:pt x="135336" y="18542"/>
                      <a:pt x="130588" y="170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DE9B0ABE-B681-F114-3307-BBC0C932C25E}"/>
                  </a:ext>
                </a:extLst>
              </p:cNvPr>
              <p:cNvSpPr/>
              <p:nvPr/>
            </p:nvSpPr>
            <p:spPr>
              <a:xfrm>
                <a:off x="8073294" y="2717606"/>
                <a:ext cx="29916" cy="29916"/>
              </a:xfrm>
              <a:custGeom>
                <a:avLst/>
                <a:gdLst>
                  <a:gd name="connsiteX0" fmla="*/ 9736 w 29916"/>
                  <a:gd name="connsiteY0" fmla="*/ 28971 h 29916"/>
                  <a:gd name="connsiteX1" fmla="*/ 28971 w 29916"/>
                  <a:gd name="connsiteY1" fmla="*/ 20180 h 29916"/>
                  <a:gd name="connsiteX2" fmla="*/ 20180 w 29916"/>
                  <a:gd name="connsiteY2" fmla="*/ 945 h 29916"/>
                  <a:gd name="connsiteX3" fmla="*/ 945 w 29916"/>
                  <a:gd name="connsiteY3" fmla="*/ 9736 h 29916"/>
                  <a:gd name="connsiteX4" fmla="*/ 878 w 29916"/>
                  <a:gd name="connsiteY4" fmla="*/ 9921 h 29916"/>
                  <a:gd name="connsiteX5" fmla="*/ 9736 w 29916"/>
                  <a:gd name="connsiteY5" fmla="*/ 28971 h 29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16" h="29916">
                    <a:moveTo>
                      <a:pt x="9736" y="28971"/>
                    </a:moveTo>
                    <a:cubicBezTo>
                      <a:pt x="17475" y="31855"/>
                      <a:pt x="26087" y="27919"/>
                      <a:pt x="28971" y="20180"/>
                    </a:cubicBezTo>
                    <a:cubicBezTo>
                      <a:pt x="31855" y="12441"/>
                      <a:pt x="27919" y="3829"/>
                      <a:pt x="20180" y="945"/>
                    </a:cubicBezTo>
                    <a:cubicBezTo>
                      <a:pt x="12441" y="-1939"/>
                      <a:pt x="3829" y="1997"/>
                      <a:pt x="945" y="9736"/>
                    </a:cubicBezTo>
                    <a:cubicBezTo>
                      <a:pt x="922" y="9798"/>
                      <a:pt x="900" y="9859"/>
                      <a:pt x="878" y="9921"/>
                    </a:cubicBezTo>
                    <a:cubicBezTo>
                      <a:pt x="-1878" y="17625"/>
                      <a:pt x="2069" y="26114"/>
                      <a:pt x="9736" y="289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EED7569-4456-9BD1-3BE7-89C7C2156671}"/>
                  </a:ext>
                </a:extLst>
              </p:cNvPr>
              <p:cNvSpPr/>
              <p:nvPr/>
            </p:nvSpPr>
            <p:spPr>
              <a:xfrm>
                <a:off x="7908246" y="2812871"/>
                <a:ext cx="56350" cy="81962"/>
              </a:xfrm>
              <a:custGeom>
                <a:avLst/>
                <a:gdLst>
                  <a:gd name="connsiteX0" fmla="*/ 48578 w 56350"/>
                  <a:gd name="connsiteY0" fmla="*/ 81534 h 81962"/>
                  <a:gd name="connsiteX1" fmla="*/ 56102 w 56350"/>
                  <a:gd name="connsiteY1" fmla="*/ 79343 h 81962"/>
                  <a:gd name="connsiteX2" fmla="*/ 56102 w 56350"/>
                  <a:gd name="connsiteY2" fmla="*/ 75819 h 81962"/>
                  <a:gd name="connsiteX3" fmla="*/ 952 w 56350"/>
                  <a:gd name="connsiteY3" fmla="*/ 762 h 81962"/>
                  <a:gd name="connsiteX4" fmla="*/ 0 w 56350"/>
                  <a:gd name="connsiteY4" fmla="*/ 0 h 81962"/>
                  <a:gd name="connsiteX5" fmla="*/ 15526 w 56350"/>
                  <a:gd name="connsiteY5" fmla="*/ 32671 h 81962"/>
                  <a:gd name="connsiteX6" fmla="*/ 32861 w 56350"/>
                  <a:gd name="connsiteY6" fmla="*/ 67151 h 81962"/>
                  <a:gd name="connsiteX7" fmla="*/ 48578 w 56350"/>
                  <a:gd name="connsiteY7" fmla="*/ 81534 h 81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350" h="81962">
                    <a:moveTo>
                      <a:pt x="48578" y="81534"/>
                    </a:moveTo>
                    <a:cubicBezTo>
                      <a:pt x="51340" y="82391"/>
                      <a:pt x="55150" y="82106"/>
                      <a:pt x="56102" y="79343"/>
                    </a:cubicBezTo>
                    <a:cubicBezTo>
                      <a:pt x="56433" y="78192"/>
                      <a:pt x="56433" y="76970"/>
                      <a:pt x="56102" y="75819"/>
                    </a:cubicBezTo>
                    <a:cubicBezTo>
                      <a:pt x="49097" y="44155"/>
                      <a:pt x="29076" y="16908"/>
                      <a:pt x="952" y="762"/>
                    </a:cubicBezTo>
                    <a:lnTo>
                      <a:pt x="0" y="0"/>
                    </a:lnTo>
                    <a:cubicBezTo>
                      <a:pt x="7384" y="9696"/>
                      <a:pt x="12671" y="20822"/>
                      <a:pt x="15526" y="32671"/>
                    </a:cubicBezTo>
                    <a:cubicBezTo>
                      <a:pt x="19875" y="44829"/>
                      <a:pt x="25696" y="56409"/>
                      <a:pt x="32861" y="67151"/>
                    </a:cubicBezTo>
                    <a:cubicBezTo>
                      <a:pt x="36340" y="73571"/>
                      <a:pt x="41875" y="78637"/>
                      <a:pt x="48578" y="815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076EAACF-4B3A-98DE-3397-B1737510EFA4}"/>
                  </a:ext>
                </a:extLst>
              </p:cNvPr>
              <p:cNvSpPr/>
              <p:nvPr/>
            </p:nvSpPr>
            <p:spPr>
              <a:xfrm>
                <a:off x="7940917" y="2889071"/>
                <a:ext cx="16875" cy="34600"/>
              </a:xfrm>
              <a:custGeom>
                <a:avLst/>
                <a:gdLst>
                  <a:gd name="connsiteX0" fmla="*/ 1905 w 16875"/>
                  <a:gd name="connsiteY0" fmla="*/ 1429 h 34600"/>
                  <a:gd name="connsiteX1" fmla="*/ 0 w 16875"/>
                  <a:gd name="connsiteY1" fmla="*/ 0 h 34600"/>
                  <a:gd name="connsiteX2" fmla="*/ 1810 w 16875"/>
                  <a:gd name="connsiteY2" fmla="*/ 22574 h 34600"/>
                  <a:gd name="connsiteX3" fmla="*/ 3238 w 16875"/>
                  <a:gd name="connsiteY3" fmla="*/ 29909 h 34600"/>
                  <a:gd name="connsiteX4" fmla="*/ 8763 w 16875"/>
                  <a:gd name="connsiteY4" fmla="*/ 34576 h 34600"/>
                  <a:gd name="connsiteX5" fmla="*/ 15526 w 16875"/>
                  <a:gd name="connsiteY5" fmla="*/ 30956 h 34600"/>
                  <a:gd name="connsiteX6" fmla="*/ 16668 w 16875"/>
                  <a:gd name="connsiteY6" fmla="*/ 23051 h 34600"/>
                  <a:gd name="connsiteX7" fmla="*/ 1905 w 16875"/>
                  <a:gd name="connsiteY7" fmla="*/ 1429 h 3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75" h="34600">
                    <a:moveTo>
                      <a:pt x="1905" y="1429"/>
                    </a:moveTo>
                    <a:lnTo>
                      <a:pt x="0" y="0"/>
                    </a:lnTo>
                    <a:cubicBezTo>
                      <a:pt x="571" y="7525"/>
                      <a:pt x="1238" y="15050"/>
                      <a:pt x="1810" y="22574"/>
                    </a:cubicBezTo>
                    <a:cubicBezTo>
                      <a:pt x="1944" y="25073"/>
                      <a:pt x="2425" y="27542"/>
                      <a:pt x="3238" y="29909"/>
                    </a:cubicBezTo>
                    <a:cubicBezTo>
                      <a:pt x="4205" y="32275"/>
                      <a:pt x="6269" y="34018"/>
                      <a:pt x="8763" y="34576"/>
                    </a:cubicBezTo>
                    <a:cubicBezTo>
                      <a:pt x="11534" y="34809"/>
                      <a:pt x="14183" y="33391"/>
                      <a:pt x="15526" y="30956"/>
                    </a:cubicBezTo>
                    <a:cubicBezTo>
                      <a:pt x="16763" y="28518"/>
                      <a:pt x="17164" y="25740"/>
                      <a:pt x="16668" y="23051"/>
                    </a:cubicBezTo>
                    <a:cubicBezTo>
                      <a:pt x="14353" y="14372"/>
                      <a:pt x="9145" y="6744"/>
                      <a:pt x="1905" y="1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56DDD8E1-EBCF-92F1-167B-88DAD426C56E}"/>
                  </a:ext>
                </a:extLst>
              </p:cNvPr>
              <p:cNvSpPr/>
              <p:nvPr/>
            </p:nvSpPr>
            <p:spPr>
              <a:xfrm>
                <a:off x="7910089" y="2852209"/>
                <a:ext cx="23226" cy="80295"/>
              </a:xfrm>
              <a:custGeom>
                <a:avLst/>
                <a:gdLst>
                  <a:gd name="connsiteX0" fmla="*/ 11682 w 23226"/>
                  <a:gd name="connsiteY0" fmla="*/ 0 h 80295"/>
                  <a:gd name="connsiteX1" fmla="*/ 1491 w 23226"/>
                  <a:gd name="connsiteY1" fmla="*/ 54864 h 80295"/>
                  <a:gd name="connsiteX2" fmla="*/ 443 w 23226"/>
                  <a:gd name="connsiteY2" fmla="*/ 70771 h 80295"/>
                  <a:gd name="connsiteX3" fmla="*/ 11492 w 23226"/>
                  <a:gd name="connsiteY3" fmla="*/ 80296 h 80295"/>
                  <a:gd name="connsiteX4" fmla="*/ 21017 w 23226"/>
                  <a:gd name="connsiteY4" fmla="*/ 73342 h 80295"/>
                  <a:gd name="connsiteX5" fmla="*/ 23208 w 23226"/>
                  <a:gd name="connsiteY5" fmla="*/ 61150 h 80295"/>
                  <a:gd name="connsiteX6" fmla="*/ 11683 w 23226"/>
                  <a:gd name="connsiteY6" fmla="*/ 0 h 8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26" h="80295">
                    <a:moveTo>
                      <a:pt x="11682" y="0"/>
                    </a:moveTo>
                    <a:cubicBezTo>
                      <a:pt x="8158" y="18097"/>
                      <a:pt x="5491" y="36862"/>
                      <a:pt x="1491" y="54864"/>
                    </a:cubicBezTo>
                    <a:cubicBezTo>
                      <a:pt x="-39" y="60022"/>
                      <a:pt x="-397" y="65457"/>
                      <a:pt x="443" y="70771"/>
                    </a:cubicBezTo>
                    <a:cubicBezTo>
                      <a:pt x="1611" y="76042"/>
                      <a:pt x="6107" y="79917"/>
                      <a:pt x="11492" y="80296"/>
                    </a:cubicBezTo>
                    <a:cubicBezTo>
                      <a:pt x="15680" y="79842"/>
                      <a:pt x="19309" y="77193"/>
                      <a:pt x="21017" y="73342"/>
                    </a:cubicBezTo>
                    <a:cubicBezTo>
                      <a:pt x="22610" y="69482"/>
                      <a:pt x="23357" y="65324"/>
                      <a:pt x="23208" y="61150"/>
                    </a:cubicBezTo>
                    <a:cubicBezTo>
                      <a:pt x="22409" y="40309"/>
                      <a:pt x="18525" y="19702"/>
                      <a:pt x="1168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05F5BF2F-94CD-8309-CA3A-C8DCCFE0E6E1}"/>
                  </a:ext>
                </a:extLst>
              </p:cNvPr>
              <p:cNvSpPr/>
              <p:nvPr/>
            </p:nvSpPr>
            <p:spPr>
              <a:xfrm>
                <a:off x="7879982" y="2810871"/>
                <a:ext cx="28647" cy="104015"/>
              </a:xfrm>
              <a:custGeom>
                <a:avLst/>
                <a:gdLst>
                  <a:gd name="connsiteX0" fmla="*/ 16834 w 28647"/>
                  <a:gd name="connsiteY0" fmla="*/ 0 h 104015"/>
                  <a:gd name="connsiteX1" fmla="*/ 3880 w 28647"/>
                  <a:gd name="connsiteY1" fmla="*/ 47149 h 104015"/>
                  <a:gd name="connsiteX2" fmla="*/ 4356 w 28647"/>
                  <a:gd name="connsiteY2" fmla="*/ 94774 h 104015"/>
                  <a:gd name="connsiteX3" fmla="*/ 9881 w 28647"/>
                  <a:gd name="connsiteY3" fmla="*/ 102108 h 104015"/>
                  <a:gd name="connsiteX4" fmla="*/ 18644 w 28647"/>
                  <a:gd name="connsiteY4" fmla="*/ 103346 h 104015"/>
                  <a:gd name="connsiteX5" fmla="*/ 24073 w 28647"/>
                  <a:gd name="connsiteY5" fmla="*/ 94488 h 104015"/>
                  <a:gd name="connsiteX6" fmla="*/ 16834 w 28647"/>
                  <a:gd name="connsiteY6" fmla="*/ 0 h 104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47" h="104015">
                    <a:moveTo>
                      <a:pt x="16834" y="0"/>
                    </a:moveTo>
                    <a:cubicBezTo>
                      <a:pt x="13601" y="15994"/>
                      <a:pt x="9272" y="31748"/>
                      <a:pt x="3880" y="47149"/>
                    </a:cubicBezTo>
                    <a:cubicBezTo>
                      <a:pt x="-1452" y="62605"/>
                      <a:pt x="-1284" y="79428"/>
                      <a:pt x="4356" y="94774"/>
                    </a:cubicBezTo>
                    <a:cubicBezTo>
                      <a:pt x="5572" y="97632"/>
                      <a:pt x="7469" y="100150"/>
                      <a:pt x="9881" y="102108"/>
                    </a:cubicBezTo>
                    <a:cubicBezTo>
                      <a:pt x="12355" y="104093"/>
                      <a:pt x="15716" y="104568"/>
                      <a:pt x="18644" y="103346"/>
                    </a:cubicBezTo>
                    <a:cubicBezTo>
                      <a:pt x="21602" y="101272"/>
                      <a:pt x="23567" y="98065"/>
                      <a:pt x="24073" y="94488"/>
                    </a:cubicBezTo>
                    <a:cubicBezTo>
                      <a:pt x="32073" y="63049"/>
                      <a:pt x="29530" y="29853"/>
                      <a:pt x="1683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45A26007-DED4-20FD-9D92-2576F68692EE}"/>
                </a:ext>
              </a:extLst>
            </p:cNvPr>
            <p:cNvSpPr/>
            <p:nvPr/>
          </p:nvSpPr>
          <p:spPr>
            <a:xfrm>
              <a:off x="4990976" y="2234773"/>
              <a:ext cx="521591" cy="521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3</a:t>
              </a: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A2F5688E-2218-9576-A829-25AF44731F81}"/>
              </a:ext>
            </a:extLst>
          </p:cNvPr>
          <p:cNvGrpSpPr/>
          <p:nvPr/>
        </p:nvGrpSpPr>
        <p:grpSpPr>
          <a:xfrm>
            <a:off x="4702130" y="4356134"/>
            <a:ext cx="911785" cy="1009244"/>
            <a:chOff x="4702130" y="1747120"/>
            <a:chExt cx="911785" cy="1009244"/>
          </a:xfrm>
        </p:grpSpPr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id="{113E5333-79D1-9F2B-3A3B-B1C254716608}"/>
                </a:ext>
              </a:extLst>
            </p:cNvPr>
            <p:cNvGrpSpPr/>
            <p:nvPr/>
          </p:nvGrpSpPr>
          <p:grpSpPr>
            <a:xfrm>
              <a:off x="4702130" y="1747120"/>
              <a:ext cx="911785" cy="903370"/>
              <a:chOff x="7697057" y="2533224"/>
              <a:chExt cx="429603" cy="425638"/>
            </a:xfrm>
            <a:solidFill>
              <a:schemeClr val="accent2"/>
            </a:solidFill>
          </p:grpSpPr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31F36394-7F06-3028-1D45-766857194A43}"/>
                  </a:ext>
                </a:extLst>
              </p:cNvPr>
              <p:cNvSpPr/>
              <p:nvPr/>
            </p:nvSpPr>
            <p:spPr>
              <a:xfrm>
                <a:off x="7697057" y="2533224"/>
                <a:ext cx="230828" cy="303476"/>
              </a:xfrm>
              <a:custGeom>
                <a:avLst/>
                <a:gdLst>
                  <a:gd name="connsiteX0" fmla="*/ 176995 w 230828"/>
                  <a:gd name="connsiteY0" fmla="*/ 257549 h 303476"/>
                  <a:gd name="connsiteX1" fmla="*/ 229287 w 230828"/>
                  <a:gd name="connsiteY1" fmla="*/ 94767 h 303476"/>
                  <a:gd name="connsiteX2" fmla="*/ 211951 w 230828"/>
                  <a:gd name="connsiteY2" fmla="*/ 37617 h 303476"/>
                  <a:gd name="connsiteX3" fmla="*/ 165660 w 230828"/>
                  <a:gd name="connsiteY3" fmla="*/ 1517 h 303476"/>
                  <a:gd name="connsiteX4" fmla="*/ 112130 w 230828"/>
                  <a:gd name="connsiteY4" fmla="*/ 20567 h 303476"/>
                  <a:gd name="connsiteX5" fmla="*/ 96890 w 230828"/>
                  <a:gd name="connsiteY5" fmla="*/ 73811 h 303476"/>
                  <a:gd name="connsiteX6" fmla="*/ 70791 w 230828"/>
                  <a:gd name="connsiteY6" fmla="*/ 125342 h 303476"/>
                  <a:gd name="connsiteX7" fmla="*/ 74125 w 230828"/>
                  <a:gd name="connsiteY7" fmla="*/ 179825 h 303476"/>
                  <a:gd name="connsiteX8" fmla="*/ 34977 w 230828"/>
                  <a:gd name="connsiteY8" fmla="*/ 189350 h 303476"/>
                  <a:gd name="connsiteX9" fmla="*/ 4973 w 230828"/>
                  <a:gd name="connsiteY9" fmla="*/ 215544 h 303476"/>
                  <a:gd name="connsiteX10" fmla="*/ 19928 w 230828"/>
                  <a:gd name="connsiteY10" fmla="*/ 282219 h 303476"/>
                  <a:gd name="connsiteX11" fmla="*/ 88031 w 230828"/>
                  <a:gd name="connsiteY11" fmla="*/ 303078 h 303476"/>
                  <a:gd name="connsiteX12" fmla="*/ 154706 w 230828"/>
                  <a:gd name="connsiteY12" fmla="*/ 279266 h 303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828" h="303476">
                    <a:moveTo>
                      <a:pt x="176995" y="257549"/>
                    </a:moveTo>
                    <a:cubicBezTo>
                      <a:pt x="220905" y="217830"/>
                      <a:pt x="236050" y="153536"/>
                      <a:pt x="229287" y="94767"/>
                    </a:cubicBezTo>
                    <a:cubicBezTo>
                      <a:pt x="227557" y="74716"/>
                      <a:pt x="221652" y="55249"/>
                      <a:pt x="211951" y="37617"/>
                    </a:cubicBezTo>
                    <a:cubicBezTo>
                      <a:pt x="202087" y="19776"/>
                      <a:pt x="185366" y="6736"/>
                      <a:pt x="165660" y="1517"/>
                    </a:cubicBezTo>
                    <a:cubicBezTo>
                      <a:pt x="145610" y="-3459"/>
                      <a:pt x="124528" y="4043"/>
                      <a:pt x="112130" y="20567"/>
                    </a:cubicBezTo>
                    <a:cubicBezTo>
                      <a:pt x="101842" y="35997"/>
                      <a:pt x="102605" y="56095"/>
                      <a:pt x="96890" y="73811"/>
                    </a:cubicBezTo>
                    <a:cubicBezTo>
                      <a:pt x="91174" y="91528"/>
                      <a:pt x="78601" y="107721"/>
                      <a:pt x="70791" y="125342"/>
                    </a:cubicBezTo>
                    <a:cubicBezTo>
                      <a:pt x="62981" y="142963"/>
                      <a:pt x="60790" y="165918"/>
                      <a:pt x="74125" y="179825"/>
                    </a:cubicBezTo>
                    <a:cubicBezTo>
                      <a:pt x="60711" y="181253"/>
                      <a:pt x="47547" y="184456"/>
                      <a:pt x="34977" y="189350"/>
                    </a:cubicBezTo>
                    <a:cubicBezTo>
                      <a:pt x="22333" y="194488"/>
                      <a:pt x="11771" y="203709"/>
                      <a:pt x="4973" y="215544"/>
                    </a:cubicBezTo>
                    <a:cubicBezTo>
                      <a:pt x="-5340" y="238629"/>
                      <a:pt x="742" y="265749"/>
                      <a:pt x="19928" y="282219"/>
                    </a:cubicBezTo>
                    <a:cubicBezTo>
                      <a:pt x="39004" y="297854"/>
                      <a:pt x="63471" y="305347"/>
                      <a:pt x="88031" y="303078"/>
                    </a:cubicBezTo>
                    <a:cubicBezTo>
                      <a:pt x="112320" y="301745"/>
                      <a:pt x="131180" y="286886"/>
                      <a:pt x="154706" y="2792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B5107DC7-9205-D2BB-6932-AB52FE41C9CB}"/>
                  </a:ext>
                </a:extLst>
              </p:cNvPr>
              <p:cNvSpPr/>
              <p:nvPr/>
            </p:nvSpPr>
            <p:spPr>
              <a:xfrm>
                <a:off x="7871004" y="2630349"/>
                <a:ext cx="33873" cy="128706"/>
              </a:xfrm>
              <a:custGeom>
                <a:avLst/>
                <a:gdLst>
                  <a:gd name="connsiteX0" fmla="*/ 667 w 33873"/>
                  <a:gd name="connsiteY0" fmla="*/ 127278 h 128706"/>
                  <a:gd name="connsiteX1" fmla="*/ 31813 w 33873"/>
                  <a:gd name="connsiteY1" fmla="*/ 6120 h 128706"/>
                  <a:gd name="connsiteX2" fmla="*/ 30099 w 33873"/>
                  <a:gd name="connsiteY2" fmla="*/ 1548 h 128706"/>
                  <a:gd name="connsiteX3" fmla="*/ 19621 w 33873"/>
                  <a:gd name="connsiteY3" fmla="*/ 2691 h 128706"/>
                  <a:gd name="connsiteX4" fmla="*/ 7144 w 33873"/>
                  <a:gd name="connsiteY4" fmla="*/ 28504 h 128706"/>
                  <a:gd name="connsiteX5" fmla="*/ 2857 w 33873"/>
                  <a:gd name="connsiteY5" fmla="*/ 80129 h 128706"/>
                  <a:gd name="connsiteX6" fmla="*/ 0 w 33873"/>
                  <a:gd name="connsiteY6" fmla="*/ 128706 h 12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873" h="128706">
                    <a:moveTo>
                      <a:pt x="667" y="127278"/>
                    </a:moveTo>
                    <a:cubicBezTo>
                      <a:pt x="27580" y="93046"/>
                      <a:pt x="38881" y="49087"/>
                      <a:pt x="31813" y="6120"/>
                    </a:cubicBezTo>
                    <a:cubicBezTo>
                      <a:pt x="31649" y="4473"/>
                      <a:pt x="31058" y="2897"/>
                      <a:pt x="30099" y="1548"/>
                    </a:cubicBezTo>
                    <a:cubicBezTo>
                      <a:pt x="27527" y="-1310"/>
                      <a:pt x="22670" y="214"/>
                      <a:pt x="19621" y="2691"/>
                    </a:cubicBezTo>
                    <a:cubicBezTo>
                      <a:pt x="12685" y="9652"/>
                      <a:pt x="8290" y="18743"/>
                      <a:pt x="7144" y="28504"/>
                    </a:cubicBezTo>
                    <a:cubicBezTo>
                      <a:pt x="3623" y="45474"/>
                      <a:pt x="2184" y="62810"/>
                      <a:pt x="2857" y="80129"/>
                    </a:cubicBezTo>
                    <a:cubicBezTo>
                      <a:pt x="3524" y="96512"/>
                      <a:pt x="6001" y="113562"/>
                      <a:pt x="0" y="12870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75DB4E56-732F-8AB8-CD91-CE7C399325F3}"/>
                  </a:ext>
                </a:extLst>
              </p:cNvPr>
              <p:cNvSpPr/>
              <p:nvPr/>
            </p:nvSpPr>
            <p:spPr>
              <a:xfrm>
                <a:off x="7862907" y="2592944"/>
                <a:ext cx="20572" cy="47715"/>
              </a:xfrm>
              <a:custGeom>
                <a:avLst/>
                <a:gdLst>
                  <a:gd name="connsiteX0" fmla="*/ 10859 w 20572"/>
                  <a:gd name="connsiteY0" fmla="*/ 47715 h 47715"/>
                  <a:gd name="connsiteX1" fmla="*/ 1905 w 20572"/>
                  <a:gd name="connsiteY1" fmla="*/ 19140 h 47715"/>
                  <a:gd name="connsiteX2" fmla="*/ 0 w 20572"/>
                  <a:gd name="connsiteY2" fmla="*/ 9615 h 47715"/>
                  <a:gd name="connsiteX3" fmla="*/ 4477 w 20572"/>
                  <a:gd name="connsiteY3" fmla="*/ 1043 h 47715"/>
                  <a:gd name="connsiteX4" fmla="*/ 14764 w 20572"/>
                  <a:gd name="connsiteY4" fmla="*/ 2090 h 47715"/>
                  <a:gd name="connsiteX5" fmla="*/ 20193 w 20572"/>
                  <a:gd name="connsiteY5" fmla="*/ 11615 h 47715"/>
                  <a:gd name="connsiteX6" fmla="*/ 12573 w 20572"/>
                  <a:gd name="connsiteY6" fmla="*/ 46096 h 4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572" h="47715">
                    <a:moveTo>
                      <a:pt x="10859" y="47715"/>
                    </a:moveTo>
                    <a:cubicBezTo>
                      <a:pt x="7906" y="38190"/>
                      <a:pt x="4953" y="28665"/>
                      <a:pt x="1905" y="19140"/>
                    </a:cubicBezTo>
                    <a:cubicBezTo>
                      <a:pt x="780" y="16083"/>
                      <a:pt x="138" y="12870"/>
                      <a:pt x="0" y="9615"/>
                    </a:cubicBezTo>
                    <a:cubicBezTo>
                      <a:pt x="21" y="6203"/>
                      <a:pt x="1689" y="3010"/>
                      <a:pt x="4477" y="1043"/>
                    </a:cubicBezTo>
                    <a:cubicBezTo>
                      <a:pt x="7813" y="-662"/>
                      <a:pt x="11839" y="-252"/>
                      <a:pt x="14764" y="2090"/>
                    </a:cubicBezTo>
                    <a:cubicBezTo>
                      <a:pt x="17590" y="4567"/>
                      <a:pt x="19502" y="7922"/>
                      <a:pt x="20193" y="11615"/>
                    </a:cubicBezTo>
                    <a:cubicBezTo>
                      <a:pt x="21634" y="23640"/>
                      <a:pt x="18947" y="35798"/>
                      <a:pt x="12573" y="460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49D03C89-5B33-A222-B424-62FB34064E11}"/>
                  </a:ext>
                </a:extLst>
              </p:cNvPr>
              <p:cNvSpPr/>
              <p:nvPr/>
            </p:nvSpPr>
            <p:spPr>
              <a:xfrm>
                <a:off x="7814445" y="2577817"/>
                <a:ext cx="48721" cy="127516"/>
              </a:xfrm>
              <a:custGeom>
                <a:avLst/>
                <a:gdLst>
                  <a:gd name="connsiteX0" fmla="*/ 48463 w 48721"/>
                  <a:gd name="connsiteY0" fmla="*/ 127517 h 127516"/>
                  <a:gd name="connsiteX1" fmla="*/ 8744 w 48721"/>
                  <a:gd name="connsiteY1" fmla="*/ 45316 h 127516"/>
                  <a:gd name="connsiteX2" fmla="*/ 76 w 48721"/>
                  <a:gd name="connsiteY2" fmla="*/ 20741 h 127516"/>
                  <a:gd name="connsiteX3" fmla="*/ 13220 w 48721"/>
                  <a:gd name="connsiteY3" fmla="*/ 263 h 127516"/>
                  <a:gd name="connsiteX4" fmla="*/ 31223 w 48721"/>
                  <a:gd name="connsiteY4" fmla="*/ 7121 h 127516"/>
                  <a:gd name="connsiteX5" fmla="*/ 39986 w 48721"/>
                  <a:gd name="connsiteY5" fmla="*/ 25313 h 127516"/>
                  <a:gd name="connsiteX6" fmla="*/ 48463 w 48721"/>
                  <a:gd name="connsiteY6" fmla="*/ 127517 h 127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721" h="127516">
                    <a:moveTo>
                      <a:pt x="48463" y="127517"/>
                    </a:moveTo>
                    <a:cubicBezTo>
                      <a:pt x="35032" y="100370"/>
                      <a:pt x="22840" y="71986"/>
                      <a:pt x="8744" y="45316"/>
                    </a:cubicBezTo>
                    <a:cubicBezTo>
                      <a:pt x="4034" y="37885"/>
                      <a:pt x="1070" y="29483"/>
                      <a:pt x="76" y="20741"/>
                    </a:cubicBezTo>
                    <a:cubicBezTo>
                      <a:pt x="-711" y="11720"/>
                      <a:pt x="4691" y="3305"/>
                      <a:pt x="13220" y="263"/>
                    </a:cubicBezTo>
                    <a:cubicBezTo>
                      <a:pt x="20020" y="-877"/>
                      <a:pt x="26905" y="1745"/>
                      <a:pt x="31223" y="7121"/>
                    </a:cubicBezTo>
                    <a:cubicBezTo>
                      <a:pt x="35449" y="12465"/>
                      <a:pt x="38442" y="18677"/>
                      <a:pt x="39986" y="25313"/>
                    </a:cubicBezTo>
                    <a:cubicBezTo>
                      <a:pt x="49511" y="58270"/>
                      <a:pt x="49034" y="93131"/>
                      <a:pt x="48463" y="12751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075273A3-11D7-B594-80ED-DD92B08DC8B7}"/>
                  </a:ext>
                </a:extLst>
              </p:cNvPr>
              <p:cNvSpPr/>
              <p:nvPr/>
            </p:nvSpPr>
            <p:spPr>
              <a:xfrm>
                <a:off x="7789187" y="2636563"/>
                <a:ext cx="74196" cy="128682"/>
              </a:xfrm>
              <a:custGeom>
                <a:avLst/>
                <a:gdLst>
                  <a:gd name="connsiteX0" fmla="*/ 73816 w 74196"/>
                  <a:gd name="connsiteY0" fmla="*/ 128683 h 128682"/>
                  <a:gd name="connsiteX1" fmla="*/ 28667 w 74196"/>
                  <a:gd name="connsiteY1" fmla="*/ 78676 h 128682"/>
                  <a:gd name="connsiteX2" fmla="*/ 92 w 74196"/>
                  <a:gd name="connsiteY2" fmla="*/ 19336 h 128682"/>
                  <a:gd name="connsiteX3" fmla="*/ 2187 w 74196"/>
                  <a:gd name="connsiteY3" fmla="*/ 6858 h 128682"/>
                  <a:gd name="connsiteX4" fmla="*/ 12284 w 74196"/>
                  <a:gd name="connsiteY4" fmla="*/ 0 h 128682"/>
                  <a:gd name="connsiteX5" fmla="*/ 24381 w 74196"/>
                  <a:gd name="connsiteY5" fmla="*/ 7429 h 128682"/>
                  <a:gd name="connsiteX6" fmla="*/ 74196 w 74196"/>
                  <a:gd name="connsiteY6" fmla="*/ 128683 h 128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196" h="128682">
                    <a:moveTo>
                      <a:pt x="73816" y="128683"/>
                    </a:moveTo>
                    <a:cubicBezTo>
                      <a:pt x="59938" y="110993"/>
                      <a:pt x="44852" y="94284"/>
                      <a:pt x="28667" y="78676"/>
                    </a:cubicBezTo>
                    <a:cubicBezTo>
                      <a:pt x="13618" y="62008"/>
                      <a:pt x="92" y="41815"/>
                      <a:pt x="92" y="19336"/>
                    </a:cubicBezTo>
                    <a:cubicBezTo>
                      <a:pt x="-272" y="15066"/>
                      <a:pt x="449" y="10774"/>
                      <a:pt x="2187" y="6858"/>
                    </a:cubicBezTo>
                    <a:cubicBezTo>
                      <a:pt x="4084" y="2931"/>
                      <a:pt x="7934" y="316"/>
                      <a:pt x="12284" y="0"/>
                    </a:cubicBezTo>
                    <a:cubicBezTo>
                      <a:pt x="17171" y="693"/>
                      <a:pt x="21552" y="3384"/>
                      <a:pt x="24381" y="7429"/>
                    </a:cubicBezTo>
                    <a:cubicBezTo>
                      <a:pt x="53798" y="41312"/>
                      <a:pt x="71297" y="83905"/>
                      <a:pt x="74196" y="128683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D00B6517-2A58-75B3-DFF5-D50C023E8DA4}"/>
                  </a:ext>
                </a:extLst>
              </p:cNvPr>
              <p:cNvSpPr/>
              <p:nvPr/>
            </p:nvSpPr>
            <p:spPr>
              <a:xfrm>
                <a:off x="7851523" y="2550573"/>
                <a:ext cx="29910" cy="29948"/>
              </a:xfrm>
              <a:custGeom>
                <a:avLst/>
                <a:gdLst>
                  <a:gd name="connsiteX0" fmla="*/ 5860 w 29910"/>
                  <a:gd name="connsiteY0" fmla="*/ 3123 h 29948"/>
                  <a:gd name="connsiteX1" fmla="*/ 3084 w 29910"/>
                  <a:gd name="connsiteY1" fmla="*/ 24088 h 29948"/>
                  <a:gd name="connsiteX2" fmla="*/ 24050 w 29910"/>
                  <a:gd name="connsiteY2" fmla="*/ 26864 h 29948"/>
                  <a:gd name="connsiteX3" fmla="*/ 26826 w 29910"/>
                  <a:gd name="connsiteY3" fmla="*/ 5899 h 29948"/>
                  <a:gd name="connsiteX4" fmla="*/ 26815 w 29910"/>
                  <a:gd name="connsiteY4" fmla="*/ 5885 h 29948"/>
                  <a:gd name="connsiteX5" fmla="*/ 5998 w 29910"/>
                  <a:gd name="connsiteY5" fmla="*/ 3017 h 29948"/>
                  <a:gd name="connsiteX6" fmla="*/ 5861 w 29910"/>
                  <a:gd name="connsiteY6" fmla="*/ 3123 h 29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910" h="29948">
                    <a:moveTo>
                      <a:pt x="5860" y="3123"/>
                    </a:moveTo>
                    <a:cubicBezTo>
                      <a:pt x="-696" y="8146"/>
                      <a:pt x="-1939" y="17532"/>
                      <a:pt x="3084" y="24088"/>
                    </a:cubicBezTo>
                    <a:cubicBezTo>
                      <a:pt x="8107" y="30644"/>
                      <a:pt x="17494" y="31887"/>
                      <a:pt x="24050" y="26864"/>
                    </a:cubicBezTo>
                    <a:cubicBezTo>
                      <a:pt x="30606" y="21842"/>
                      <a:pt x="31849" y="12455"/>
                      <a:pt x="26826" y="5899"/>
                    </a:cubicBezTo>
                    <a:cubicBezTo>
                      <a:pt x="26822" y="5894"/>
                      <a:pt x="26819" y="5890"/>
                      <a:pt x="26815" y="5885"/>
                    </a:cubicBezTo>
                    <a:cubicBezTo>
                      <a:pt x="21859" y="-655"/>
                      <a:pt x="12539" y="-1939"/>
                      <a:pt x="5998" y="3017"/>
                    </a:cubicBezTo>
                    <a:cubicBezTo>
                      <a:pt x="5952" y="3052"/>
                      <a:pt x="5906" y="3087"/>
                      <a:pt x="5861" y="31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8FCB19E1-496C-C6DF-5A7D-A935A74C989E}"/>
                  </a:ext>
                </a:extLst>
              </p:cNvPr>
              <p:cNvSpPr/>
              <p:nvPr/>
            </p:nvSpPr>
            <p:spPr>
              <a:xfrm>
                <a:off x="7749863" y="2730141"/>
                <a:ext cx="93803" cy="31199"/>
              </a:xfrm>
              <a:custGeom>
                <a:avLst/>
                <a:gdLst>
                  <a:gd name="connsiteX0" fmla="*/ 92946 w 93803"/>
                  <a:gd name="connsiteY0" fmla="*/ 30628 h 31199"/>
                  <a:gd name="connsiteX1" fmla="*/ 4840 w 93803"/>
                  <a:gd name="connsiteY1" fmla="*/ 434 h 31199"/>
                  <a:gd name="connsiteX2" fmla="*/ 1411 w 93803"/>
                  <a:gd name="connsiteY2" fmla="*/ 1387 h 31199"/>
                  <a:gd name="connsiteX3" fmla="*/ 1411 w 93803"/>
                  <a:gd name="connsiteY3" fmla="*/ 9197 h 31199"/>
                  <a:gd name="connsiteX4" fmla="*/ 19794 w 93803"/>
                  <a:gd name="connsiteY4" fmla="*/ 20056 h 31199"/>
                  <a:gd name="connsiteX5" fmla="*/ 57894 w 93803"/>
                  <a:gd name="connsiteY5" fmla="*/ 26247 h 31199"/>
                  <a:gd name="connsiteX6" fmla="*/ 93803 w 93803"/>
                  <a:gd name="connsiteY6" fmla="*/ 31200 h 3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803" h="31199">
                    <a:moveTo>
                      <a:pt x="92946" y="30628"/>
                    </a:moveTo>
                    <a:cubicBezTo>
                      <a:pt x="69152" y="8585"/>
                      <a:pt x="37153" y="-2381"/>
                      <a:pt x="4840" y="434"/>
                    </a:cubicBezTo>
                    <a:cubicBezTo>
                      <a:pt x="3633" y="444"/>
                      <a:pt x="2450" y="773"/>
                      <a:pt x="1411" y="1387"/>
                    </a:cubicBezTo>
                    <a:cubicBezTo>
                      <a:pt x="-875" y="3196"/>
                      <a:pt x="-18" y="6911"/>
                      <a:pt x="1411" y="9197"/>
                    </a:cubicBezTo>
                    <a:cubicBezTo>
                      <a:pt x="6155" y="14768"/>
                      <a:pt x="12626" y="18590"/>
                      <a:pt x="19794" y="20056"/>
                    </a:cubicBezTo>
                    <a:cubicBezTo>
                      <a:pt x="32202" y="23631"/>
                      <a:pt x="44993" y="25710"/>
                      <a:pt x="57894" y="26247"/>
                    </a:cubicBezTo>
                    <a:cubicBezTo>
                      <a:pt x="70079" y="25366"/>
                      <a:pt x="82312" y="27053"/>
                      <a:pt x="93803" y="3120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7F3FD869-415C-3A7F-6DED-C9A05AE005AB}"/>
                  </a:ext>
                </a:extLst>
              </p:cNvPr>
              <p:cNvSpPr/>
              <p:nvPr/>
            </p:nvSpPr>
            <p:spPr>
              <a:xfrm>
                <a:off x="7725181" y="2743880"/>
                <a:ext cx="36094" cy="14921"/>
              </a:xfrm>
              <a:custGeom>
                <a:avLst/>
                <a:gdLst>
                  <a:gd name="connsiteX0" fmla="*/ 36095 w 36094"/>
                  <a:gd name="connsiteY0" fmla="*/ 9174 h 14921"/>
                  <a:gd name="connsiteX1" fmla="*/ 13997 w 36094"/>
                  <a:gd name="connsiteY1" fmla="*/ 14127 h 14921"/>
                  <a:gd name="connsiteX2" fmla="*/ 6663 w 36094"/>
                  <a:gd name="connsiteY2" fmla="*/ 14889 h 14921"/>
                  <a:gd name="connsiteX3" fmla="*/ 567 w 36094"/>
                  <a:gd name="connsiteY3" fmla="*/ 11079 h 14921"/>
                  <a:gd name="connsiteX4" fmla="*/ 1900 w 36094"/>
                  <a:gd name="connsiteY4" fmla="*/ 3555 h 14921"/>
                  <a:gd name="connsiteX5" fmla="*/ 9139 w 36094"/>
                  <a:gd name="connsiteY5" fmla="*/ 30 h 14921"/>
                  <a:gd name="connsiteX6" fmla="*/ 34190 w 36094"/>
                  <a:gd name="connsiteY6" fmla="*/ 7746 h 14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094" h="14921">
                    <a:moveTo>
                      <a:pt x="36095" y="9174"/>
                    </a:moveTo>
                    <a:lnTo>
                      <a:pt x="13997" y="14127"/>
                    </a:lnTo>
                    <a:cubicBezTo>
                      <a:pt x="11607" y="14762"/>
                      <a:pt x="9132" y="15019"/>
                      <a:pt x="6663" y="14889"/>
                    </a:cubicBezTo>
                    <a:cubicBezTo>
                      <a:pt x="4116" y="14735"/>
                      <a:pt x="1821" y="13300"/>
                      <a:pt x="567" y="11079"/>
                    </a:cubicBezTo>
                    <a:cubicBezTo>
                      <a:pt x="-531" y="8530"/>
                      <a:pt x="-6" y="5572"/>
                      <a:pt x="1900" y="3555"/>
                    </a:cubicBezTo>
                    <a:cubicBezTo>
                      <a:pt x="3866" y="1624"/>
                      <a:pt x="6407" y="387"/>
                      <a:pt x="9139" y="30"/>
                    </a:cubicBezTo>
                    <a:cubicBezTo>
                      <a:pt x="18124" y="-322"/>
                      <a:pt x="26960" y="2400"/>
                      <a:pt x="34190" y="774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65142182-21EF-55CC-F8EF-0142EE3C6EAF}"/>
                  </a:ext>
                </a:extLst>
              </p:cNvPr>
              <p:cNvSpPr/>
              <p:nvPr/>
            </p:nvSpPr>
            <p:spPr>
              <a:xfrm>
                <a:off x="7725015" y="2760107"/>
                <a:ext cx="77217" cy="32179"/>
              </a:xfrm>
              <a:custGeom>
                <a:avLst/>
                <a:gdLst>
                  <a:gd name="connsiteX0" fmla="*/ 77218 w 77217"/>
                  <a:gd name="connsiteY0" fmla="*/ 91 h 32179"/>
                  <a:gd name="connsiteX1" fmla="*/ 27878 w 77217"/>
                  <a:gd name="connsiteY1" fmla="*/ 26190 h 32179"/>
                  <a:gd name="connsiteX2" fmla="*/ 13019 w 77217"/>
                  <a:gd name="connsiteY2" fmla="*/ 32095 h 32179"/>
                  <a:gd name="connsiteX3" fmla="*/ 256 w 77217"/>
                  <a:gd name="connsiteY3" fmla="*/ 24475 h 32179"/>
                  <a:gd name="connsiteX4" fmla="*/ 4066 w 77217"/>
                  <a:gd name="connsiteY4" fmla="*/ 13331 h 32179"/>
                  <a:gd name="connsiteX5" fmla="*/ 14924 w 77217"/>
                  <a:gd name="connsiteY5" fmla="*/ 7616 h 32179"/>
                  <a:gd name="connsiteX6" fmla="*/ 77218 w 77217"/>
                  <a:gd name="connsiteY6" fmla="*/ 91 h 3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217" h="32179">
                    <a:moveTo>
                      <a:pt x="77218" y="91"/>
                    </a:moveTo>
                    <a:cubicBezTo>
                      <a:pt x="60930" y="8854"/>
                      <a:pt x="43880" y="17046"/>
                      <a:pt x="27878" y="26190"/>
                    </a:cubicBezTo>
                    <a:cubicBezTo>
                      <a:pt x="23445" y="29274"/>
                      <a:pt x="18360" y="31295"/>
                      <a:pt x="13019" y="32095"/>
                    </a:cubicBezTo>
                    <a:cubicBezTo>
                      <a:pt x="7529" y="32743"/>
                      <a:pt x="2291" y="29615"/>
                      <a:pt x="256" y="24475"/>
                    </a:cubicBezTo>
                    <a:cubicBezTo>
                      <a:pt x="-633" y="20342"/>
                      <a:pt x="832" y="16055"/>
                      <a:pt x="4066" y="13331"/>
                    </a:cubicBezTo>
                    <a:cubicBezTo>
                      <a:pt x="7200" y="10619"/>
                      <a:pt x="10915" y="8664"/>
                      <a:pt x="14924" y="7616"/>
                    </a:cubicBezTo>
                    <a:cubicBezTo>
                      <a:pt x="35196" y="2008"/>
                      <a:pt x="56194" y="-528"/>
                      <a:pt x="77218" y="9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02D1CFA8-8798-E411-3C5E-5A82F1E3DCDD}"/>
                  </a:ext>
                </a:extLst>
              </p:cNvPr>
              <p:cNvSpPr/>
              <p:nvPr/>
            </p:nvSpPr>
            <p:spPr>
              <a:xfrm>
                <a:off x="7749612" y="2770845"/>
                <a:ext cx="99483" cy="41266"/>
              </a:xfrm>
              <a:custGeom>
                <a:avLst/>
                <a:gdLst>
                  <a:gd name="connsiteX0" fmla="*/ 99484 w 99483"/>
                  <a:gd name="connsiteY0" fmla="*/ 688 h 41266"/>
                  <a:gd name="connsiteX1" fmla="*/ 58431 w 99483"/>
                  <a:gd name="connsiteY1" fmla="*/ 27262 h 41266"/>
                  <a:gd name="connsiteX2" fmla="*/ 12521 w 99483"/>
                  <a:gd name="connsiteY2" fmla="*/ 41169 h 41266"/>
                  <a:gd name="connsiteX3" fmla="*/ 3758 w 99483"/>
                  <a:gd name="connsiteY3" fmla="*/ 38121 h 41266"/>
                  <a:gd name="connsiteX4" fmla="*/ 43 w 99483"/>
                  <a:gd name="connsiteY4" fmla="*/ 30120 h 41266"/>
                  <a:gd name="connsiteX5" fmla="*/ 6805 w 99483"/>
                  <a:gd name="connsiteY5" fmla="*/ 22309 h 41266"/>
                  <a:gd name="connsiteX6" fmla="*/ 99484 w 99483"/>
                  <a:gd name="connsiteY6" fmla="*/ 687 h 41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483" h="41266">
                    <a:moveTo>
                      <a:pt x="99484" y="688"/>
                    </a:moveTo>
                    <a:cubicBezTo>
                      <a:pt x="85212" y="8604"/>
                      <a:pt x="71496" y="17483"/>
                      <a:pt x="58431" y="27262"/>
                    </a:cubicBezTo>
                    <a:cubicBezTo>
                      <a:pt x="45221" y="37116"/>
                      <a:pt x="28978" y="42036"/>
                      <a:pt x="12521" y="41169"/>
                    </a:cubicBezTo>
                    <a:cubicBezTo>
                      <a:pt x="9383" y="40940"/>
                      <a:pt x="6360" y="39889"/>
                      <a:pt x="3758" y="38121"/>
                    </a:cubicBezTo>
                    <a:cubicBezTo>
                      <a:pt x="1153" y="36331"/>
                      <a:pt x="-270" y="33265"/>
                      <a:pt x="43" y="30120"/>
                    </a:cubicBezTo>
                    <a:cubicBezTo>
                      <a:pt x="1085" y="26674"/>
                      <a:pt x="3544" y="23834"/>
                      <a:pt x="6805" y="22309"/>
                    </a:cubicBezTo>
                    <a:cubicBezTo>
                      <a:pt x="34500" y="5156"/>
                      <a:pt x="67057" y="-2439"/>
                      <a:pt x="99484" y="68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F6CC6801-CF35-007F-8C24-3B2B8F730E97}"/>
                  </a:ext>
                </a:extLst>
              </p:cNvPr>
              <p:cNvSpPr/>
              <p:nvPr/>
            </p:nvSpPr>
            <p:spPr>
              <a:xfrm>
                <a:off x="7852437" y="2690654"/>
                <a:ext cx="274223" cy="268208"/>
              </a:xfrm>
              <a:custGeom>
                <a:avLst/>
                <a:gdLst>
                  <a:gd name="connsiteX0" fmla="*/ 18567 w 274223"/>
                  <a:gd name="connsiteY0" fmla="*/ 102215 h 268208"/>
                  <a:gd name="connsiteX1" fmla="*/ 158298 w 274223"/>
                  <a:gd name="connsiteY1" fmla="*/ 3536 h 268208"/>
                  <a:gd name="connsiteX2" fmla="*/ 218306 w 274223"/>
                  <a:gd name="connsiteY2" fmla="*/ 2774 h 268208"/>
                  <a:gd name="connsiteX3" fmla="*/ 266693 w 274223"/>
                  <a:gd name="connsiteY3" fmla="*/ 36111 h 268208"/>
                  <a:gd name="connsiteX4" fmla="*/ 264311 w 274223"/>
                  <a:gd name="connsiteY4" fmla="*/ 93261 h 268208"/>
                  <a:gd name="connsiteX5" fmla="*/ 218115 w 274223"/>
                  <a:gd name="connsiteY5" fmla="*/ 123741 h 268208"/>
                  <a:gd name="connsiteX6" fmla="*/ 176777 w 274223"/>
                  <a:gd name="connsiteY6" fmla="*/ 164128 h 268208"/>
                  <a:gd name="connsiteX7" fmla="*/ 123723 w 274223"/>
                  <a:gd name="connsiteY7" fmla="*/ 177272 h 268208"/>
                  <a:gd name="connsiteX8" fmla="*/ 126104 w 274223"/>
                  <a:gd name="connsiteY8" fmla="*/ 217563 h 268208"/>
                  <a:gd name="connsiteX9" fmla="*/ 110197 w 274223"/>
                  <a:gd name="connsiteY9" fmla="*/ 254043 h 268208"/>
                  <a:gd name="connsiteX10" fmla="*/ 42475 w 274223"/>
                  <a:gd name="connsiteY10" fmla="*/ 259663 h 268208"/>
                  <a:gd name="connsiteX11" fmla="*/ 2184 w 274223"/>
                  <a:gd name="connsiteY11" fmla="*/ 200894 h 268208"/>
                  <a:gd name="connsiteX12" fmla="*/ 4946 w 274223"/>
                  <a:gd name="connsiteY12" fmla="*/ 130504 h 268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4223" h="268208">
                    <a:moveTo>
                      <a:pt x="18567" y="102215"/>
                    </a:moveTo>
                    <a:cubicBezTo>
                      <a:pt x="43332" y="48399"/>
                      <a:pt x="100101" y="14680"/>
                      <a:pt x="158298" y="3536"/>
                    </a:cubicBezTo>
                    <a:cubicBezTo>
                      <a:pt x="178028" y="-906"/>
                      <a:pt x="198470" y="-1166"/>
                      <a:pt x="218306" y="2774"/>
                    </a:cubicBezTo>
                    <a:cubicBezTo>
                      <a:pt x="238282" y="6880"/>
                      <a:pt x="255740" y="18908"/>
                      <a:pt x="266693" y="36111"/>
                    </a:cubicBezTo>
                    <a:cubicBezTo>
                      <a:pt x="277541" y="53887"/>
                      <a:pt x="276601" y="76450"/>
                      <a:pt x="264311" y="93261"/>
                    </a:cubicBezTo>
                    <a:cubicBezTo>
                      <a:pt x="252691" y="107740"/>
                      <a:pt x="233355" y="113074"/>
                      <a:pt x="218115" y="123741"/>
                    </a:cubicBezTo>
                    <a:cubicBezTo>
                      <a:pt x="202875" y="134409"/>
                      <a:pt x="191255" y="151364"/>
                      <a:pt x="176777" y="164128"/>
                    </a:cubicBezTo>
                    <a:cubicBezTo>
                      <a:pt x="162299" y="176891"/>
                      <a:pt x="141058" y="185749"/>
                      <a:pt x="123723" y="177272"/>
                    </a:cubicBezTo>
                    <a:cubicBezTo>
                      <a:pt x="126367" y="190529"/>
                      <a:pt x="127168" y="204087"/>
                      <a:pt x="126104" y="217563"/>
                    </a:cubicBezTo>
                    <a:cubicBezTo>
                      <a:pt x="125091" y="231175"/>
                      <a:pt x="119482" y="244038"/>
                      <a:pt x="110197" y="254043"/>
                    </a:cubicBezTo>
                    <a:cubicBezTo>
                      <a:pt x="91309" y="270592"/>
                      <a:pt x="63832" y="272872"/>
                      <a:pt x="42475" y="259663"/>
                    </a:cubicBezTo>
                    <a:cubicBezTo>
                      <a:pt x="21809" y="246164"/>
                      <a:pt x="7324" y="225036"/>
                      <a:pt x="2184" y="200894"/>
                    </a:cubicBezTo>
                    <a:cubicBezTo>
                      <a:pt x="-3912" y="177272"/>
                      <a:pt x="4660" y="154888"/>
                      <a:pt x="4946" y="130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6807F0AC-A5EC-D9AA-4334-023F0D515F59}"/>
                  </a:ext>
                </a:extLst>
              </p:cNvPr>
              <p:cNvSpPr/>
              <p:nvPr/>
            </p:nvSpPr>
            <p:spPr>
              <a:xfrm>
                <a:off x="7888075" y="2729947"/>
                <a:ext cx="28963" cy="28963"/>
              </a:xfrm>
              <a:custGeom>
                <a:avLst/>
                <a:gdLst>
                  <a:gd name="connsiteX0" fmla="*/ 19505 w 28963"/>
                  <a:gd name="connsiteY0" fmla="*/ 28060 h 28963"/>
                  <a:gd name="connsiteX1" fmla="*/ 903 w 28963"/>
                  <a:gd name="connsiteY1" fmla="*/ 19504 h 28963"/>
                  <a:gd name="connsiteX2" fmla="*/ 9460 w 28963"/>
                  <a:gd name="connsiteY2" fmla="*/ 903 h 28963"/>
                  <a:gd name="connsiteX3" fmla="*/ 27887 w 28963"/>
                  <a:gd name="connsiteY3" fmla="*/ 9010 h 28963"/>
                  <a:gd name="connsiteX4" fmla="*/ 19953 w 28963"/>
                  <a:gd name="connsiteY4" fmla="*/ 27886 h 28963"/>
                  <a:gd name="connsiteX5" fmla="*/ 19505 w 28963"/>
                  <a:gd name="connsiteY5" fmla="*/ 28060 h 28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963" h="28963">
                    <a:moveTo>
                      <a:pt x="19505" y="28060"/>
                    </a:moveTo>
                    <a:cubicBezTo>
                      <a:pt x="12005" y="30834"/>
                      <a:pt x="3677" y="27003"/>
                      <a:pt x="903" y="19504"/>
                    </a:cubicBezTo>
                    <a:cubicBezTo>
                      <a:pt x="-1871" y="12004"/>
                      <a:pt x="1960" y="3676"/>
                      <a:pt x="9460" y="903"/>
                    </a:cubicBezTo>
                    <a:cubicBezTo>
                      <a:pt x="16783" y="-1806"/>
                      <a:pt x="24936" y="1781"/>
                      <a:pt x="27887" y="9010"/>
                    </a:cubicBezTo>
                    <a:cubicBezTo>
                      <a:pt x="30908" y="16413"/>
                      <a:pt x="27356" y="24864"/>
                      <a:pt x="19953" y="27886"/>
                    </a:cubicBezTo>
                    <a:cubicBezTo>
                      <a:pt x="19805" y="27946"/>
                      <a:pt x="19655" y="28005"/>
                      <a:pt x="19505" y="280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205EDD8F-C379-83E5-92CD-C18D78CE846D}"/>
                  </a:ext>
                </a:extLst>
              </p:cNvPr>
              <p:cNvSpPr/>
              <p:nvPr/>
            </p:nvSpPr>
            <p:spPr>
              <a:xfrm>
                <a:off x="7834957" y="2751697"/>
                <a:ext cx="63909" cy="81496"/>
              </a:xfrm>
              <a:custGeom>
                <a:avLst/>
                <a:gdLst>
                  <a:gd name="connsiteX0" fmla="*/ 34522 w 63909"/>
                  <a:gd name="connsiteY0" fmla="*/ 38409 h 81496"/>
                  <a:gd name="connsiteX1" fmla="*/ 7090 w 63909"/>
                  <a:gd name="connsiteY1" fmla="*/ 61174 h 81496"/>
                  <a:gd name="connsiteX2" fmla="*/ 1090 w 63909"/>
                  <a:gd name="connsiteY2" fmla="*/ 68984 h 81496"/>
                  <a:gd name="connsiteX3" fmla="*/ 4254 w 63909"/>
                  <a:gd name="connsiteY3" fmla="*/ 80408 h 81496"/>
                  <a:gd name="connsiteX4" fmla="*/ 12329 w 63909"/>
                  <a:gd name="connsiteY4" fmla="*/ 80510 h 81496"/>
                  <a:gd name="connsiteX5" fmla="*/ 21283 w 63909"/>
                  <a:gd name="connsiteY5" fmla="*/ 73747 h 81496"/>
                  <a:gd name="connsiteX6" fmla="*/ 60430 w 63909"/>
                  <a:gd name="connsiteY6" fmla="*/ 16597 h 81496"/>
                  <a:gd name="connsiteX7" fmla="*/ 63859 w 63909"/>
                  <a:gd name="connsiteY7" fmla="*/ 7643 h 81496"/>
                  <a:gd name="connsiteX8" fmla="*/ 59097 w 63909"/>
                  <a:gd name="connsiteY8" fmla="*/ 119 h 81496"/>
                  <a:gd name="connsiteX9" fmla="*/ 49572 w 63909"/>
                  <a:gd name="connsiteY9" fmla="*/ 5262 h 81496"/>
                  <a:gd name="connsiteX10" fmla="*/ 40618 w 63909"/>
                  <a:gd name="connsiteY10" fmla="*/ 16502 h 81496"/>
                  <a:gd name="connsiteX11" fmla="*/ 33951 w 63909"/>
                  <a:gd name="connsiteY11" fmla="*/ 38314 h 81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909" h="81496">
                    <a:moveTo>
                      <a:pt x="34522" y="38409"/>
                    </a:moveTo>
                    <a:cubicBezTo>
                      <a:pt x="24954" y="45471"/>
                      <a:pt x="15795" y="53071"/>
                      <a:pt x="7090" y="61174"/>
                    </a:cubicBezTo>
                    <a:cubicBezTo>
                      <a:pt x="4597" y="63358"/>
                      <a:pt x="2558" y="66012"/>
                      <a:pt x="1090" y="68984"/>
                    </a:cubicBezTo>
                    <a:cubicBezTo>
                      <a:pt x="-1191" y="73013"/>
                      <a:pt x="225" y="78127"/>
                      <a:pt x="4254" y="80408"/>
                    </a:cubicBezTo>
                    <a:cubicBezTo>
                      <a:pt x="6751" y="81822"/>
                      <a:pt x="9797" y="81860"/>
                      <a:pt x="12329" y="80510"/>
                    </a:cubicBezTo>
                    <a:cubicBezTo>
                      <a:pt x="15792" y="78970"/>
                      <a:pt x="18855" y="76657"/>
                      <a:pt x="21283" y="73747"/>
                    </a:cubicBezTo>
                    <a:cubicBezTo>
                      <a:pt x="36511" y="56285"/>
                      <a:pt x="49649" y="37105"/>
                      <a:pt x="60430" y="16597"/>
                    </a:cubicBezTo>
                    <a:cubicBezTo>
                      <a:pt x="62259" y="13922"/>
                      <a:pt x="63434" y="10855"/>
                      <a:pt x="63859" y="7643"/>
                    </a:cubicBezTo>
                    <a:cubicBezTo>
                      <a:pt x="64258" y="4323"/>
                      <a:pt x="62268" y="1179"/>
                      <a:pt x="59097" y="119"/>
                    </a:cubicBezTo>
                    <a:cubicBezTo>
                      <a:pt x="55382" y="-643"/>
                      <a:pt x="52239" y="2405"/>
                      <a:pt x="49572" y="5262"/>
                    </a:cubicBezTo>
                    <a:cubicBezTo>
                      <a:pt x="46095" y="8588"/>
                      <a:pt x="43083" y="12369"/>
                      <a:pt x="40618" y="16502"/>
                    </a:cubicBezTo>
                    <a:cubicBezTo>
                      <a:pt x="36637" y="23114"/>
                      <a:pt x="34347" y="30606"/>
                      <a:pt x="33951" y="3831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FDBF271-4D08-DA8D-8F44-AA3E9DE66DA3}"/>
                  </a:ext>
                </a:extLst>
              </p:cNvPr>
              <p:cNvSpPr/>
              <p:nvPr/>
            </p:nvSpPr>
            <p:spPr>
              <a:xfrm>
                <a:off x="7909580" y="2694690"/>
                <a:ext cx="51386" cy="52553"/>
              </a:xfrm>
              <a:custGeom>
                <a:avLst/>
                <a:gdLst>
                  <a:gd name="connsiteX0" fmla="*/ 2667 w 51386"/>
                  <a:gd name="connsiteY0" fmla="*/ 47506 h 52553"/>
                  <a:gd name="connsiteX1" fmla="*/ 26861 w 51386"/>
                  <a:gd name="connsiteY1" fmla="*/ 7310 h 52553"/>
                  <a:gd name="connsiteX2" fmla="*/ 45911 w 51386"/>
                  <a:gd name="connsiteY2" fmla="*/ 71 h 52553"/>
                  <a:gd name="connsiteX3" fmla="*/ 50483 w 51386"/>
                  <a:gd name="connsiteY3" fmla="*/ 2548 h 52553"/>
                  <a:gd name="connsiteX4" fmla="*/ 50483 w 51386"/>
                  <a:gd name="connsiteY4" fmla="*/ 7405 h 52553"/>
                  <a:gd name="connsiteX5" fmla="*/ 46577 w 51386"/>
                  <a:gd name="connsiteY5" fmla="*/ 8548 h 52553"/>
                  <a:gd name="connsiteX6" fmla="*/ 18002 w 51386"/>
                  <a:gd name="connsiteY6" fmla="*/ 24455 h 52553"/>
                  <a:gd name="connsiteX7" fmla="*/ 0 w 51386"/>
                  <a:gd name="connsiteY7" fmla="*/ 52554 h 52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386" h="52553">
                    <a:moveTo>
                      <a:pt x="2667" y="47506"/>
                    </a:moveTo>
                    <a:cubicBezTo>
                      <a:pt x="6304" y="31896"/>
                      <a:pt x="14769" y="17831"/>
                      <a:pt x="26861" y="7310"/>
                    </a:cubicBezTo>
                    <a:cubicBezTo>
                      <a:pt x="31813" y="2176"/>
                      <a:pt x="38799" y="-479"/>
                      <a:pt x="45911" y="71"/>
                    </a:cubicBezTo>
                    <a:cubicBezTo>
                      <a:pt x="47694" y="284"/>
                      <a:pt x="49330" y="1170"/>
                      <a:pt x="50483" y="2548"/>
                    </a:cubicBezTo>
                    <a:cubicBezTo>
                      <a:pt x="51688" y="3943"/>
                      <a:pt x="51688" y="6011"/>
                      <a:pt x="50483" y="7405"/>
                    </a:cubicBezTo>
                    <a:cubicBezTo>
                      <a:pt x="49324" y="8167"/>
                      <a:pt x="47964" y="8565"/>
                      <a:pt x="46577" y="8548"/>
                    </a:cubicBezTo>
                    <a:cubicBezTo>
                      <a:pt x="35405" y="10111"/>
                      <a:pt x="25217" y="15782"/>
                      <a:pt x="18002" y="24455"/>
                    </a:cubicBezTo>
                    <a:cubicBezTo>
                      <a:pt x="10901" y="33068"/>
                      <a:pt x="4857" y="42502"/>
                      <a:pt x="0" y="5255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13B083D-8840-762F-A2C2-4DDCF3D37D92}"/>
                  </a:ext>
                </a:extLst>
              </p:cNvPr>
              <p:cNvSpPr/>
              <p:nvPr/>
            </p:nvSpPr>
            <p:spPr>
              <a:xfrm>
                <a:off x="7905300" y="2676818"/>
                <a:ext cx="38379" cy="66044"/>
              </a:xfrm>
              <a:custGeom>
                <a:avLst/>
                <a:gdLst>
                  <a:gd name="connsiteX0" fmla="*/ 1422 w 38379"/>
                  <a:gd name="connsiteY0" fmla="*/ 61948 h 66044"/>
                  <a:gd name="connsiteX1" fmla="*/ 3994 w 38379"/>
                  <a:gd name="connsiteY1" fmla="*/ 24420 h 66044"/>
                  <a:gd name="connsiteX2" fmla="*/ 31331 w 38379"/>
                  <a:gd name="connsiteY2" fmla="*/ 322 h 66044"/>
                  <a:gd name="connsiteX3" fmla="*/ 35903 w 38379"/>
                  <a:gd name="connsiteY3" fmla="*/ 322 h 66044"/>
                  <a:gd name="connsiteX4" fmla="*/ 38379 w 38379"/>
                  <a:gd name="connsiteY4" fmla="*/ 3846 h 66044"/>
                  <a:gd name="connsiteX5" fmla="*/ 32093 w 38379"/>
                  <a:gd name="connsiteY5" fmla="*/ 7656 h 66044"/>
                  <a:gd name="connsiteX6" fmla="*/ 6375 w 38379"/>
                  <a:gd name="connsiteY6" fmla="*/ 30706 h 66044"/>
                  <a:gd name="connsiteX7" fmla="*/ 660 w 38379"/>
                  <a:gd name="connsiteY7" fmla="*/ 66044 h 6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79" h="66044">
                    <a:moveTo>
                      <a:pt x="1422" y="61948"/>
                    </a:moveTo>
                    <a:cubicBezTo>
                      <a:pt x="-1126" y="49436"/>
                      <a:pt x="-238" y="36467"/>
                      <a:pt x="3994" y="24420"/>
                    </a:cubicBezTo>
                    <a:cubicBezTo>
                      <a:pt x="8425" y="12267"/>
                      <a:pt x="18719" y="3193"/>
                      <a:pt x="31331" y="322"/>
                    </a:cubicBezTo>
                    <a:cubicBezTo>
                      <a:pt x="32824" y="-107"/>
                      <a:pt x="34409" y="-107"/>
                      <a:pt x="35903" y="322"/>
                    </a:cubicBezTo>
                    <a:cubicBezTo>
                      <a:pt x="37377" y="872"/>
                      <a:pt x="38361" y="2272"/>
                      <a:pt x="38379" y="3846"/>
                    </a:cubicBezTo>
                    <a:cubicBezTo>
                      <a:pt x="38379" y="6513"/>
                      <a:pt x="34664" y="7180"/>
                      <a:pt x="32093" y="7656"/>
                    </a:cubicBezTo>
                    <a:cubicBezTo>
                      <a:pt x="20154" y="10458"/>
                      <a:pt x="10463" y="19145"/>
                      <a:pt x="6375" y="30706"/>
                    </a:cubicBezTo>
                    <a:cubicBezTo>
                      <a:pt x="2506" y="42083"/>
                      <a:pt x="574" y="54028"/>
                      <a:pt x="660" y="6604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C0DAEC12-15D7-EF89-C3FB-48FCC527B4C2}"/>
                  </a:ext>
                </a:extLst>
              </p:cNvPr>
              <p:cNvSpPr/>
              <p:nvPr/>
            </p:nvSpPr>
            <p:spPr>
              <a:xfrm>
                <a:off x="7901864" y="2719592"/>
                <a:ext cx="115228" cy="67466"/>
              </a:xfrm>
              <a:custGeom>
                <a:avLst/>
                <a:gdLst>
                  <a:gd name="connsiteX0" fmla="*/ 45815 w 115228"/>
                  <a:gd name="connsiteY0" fmla="*/ 49369 h 67466"/>
                  <a:gd name="connsiteX1" fmla="*/ 93440 w 115228"/>
                  <a:gd name="connsiteY1" fmla="*/ 30319 h 67466"/>
                  <a:gd name="connsiteX2" fmla="*/ 114300 w 115228"/>
                  <a:gd name="connsiteY2" fmla="*/ 10602 h 67466"/>
                  <a:gd name="connsiteX3" fmla="*/ 112300 w 115228"/>
                  <a:gd name="connsiteY3" fmla="*/ 315 h 67466"/>
                  <a:gd name="connsiteX4" fmla="*/ 107442 w 115228"/>
                  <a:gd name="connsiteY4" fmla="*/ 315 h 67466"/>
                  <a:gd name="connsiteX5" fmla="*/ 1143 w 115228"/>
                  <a:gd name="connsiteY5" fmla="*/ 66323 h 67466"/>
                  <a:gd name="connsiteX6" fmla="*/ 0 w 115228"/>
                  <a:gd name="connsiteY6" fmla="*/ 67466 h 67466"/>
                  <a:gd name="connsiteX7" fmla="*/ 45815 w 115228"/>
                  <a:gd name="connsiteY7" fmla="*/ 49369 h 6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228" h="67466">
                    <a:moveTo>
                      <a:pt x="45815" y="49369"/>
                    </a:moveTo>
                    <a:cubicBezTo>
                      <a:pt x="62387" y="44923"/>
                      <a:pt x="78374" y="38528"/>
                      <a:pt x="93440" y="30319"/>
                    </a:cubicBezTo>
                    <a:cubicBezTo>
                      <a:pt x="102393" y="26250"/>
                      <a:pt x="109734" y="19312"/>
                      <a:pt x="114300" y="10602"/>
                    </a:cubicBezTo>
                    <a:cubicBezTo>
                      <a:pt x="115729" y="6982"/>
                      <a:pt x="115824" y="1934"/>
                      <a:pt x="112300" y="315"/>
                    </a:cubicBezTo>
                    <a:cubicBezTo>
                      <a:pt x="110708" y="-105"/>
                      <a:pt x="109034" y="-105"/>
                      <a:pt x="107442" y="315"/>
                    </a:cubicBezTo>
                    <a:cubicBezTo>
                      <a:pt x="64302" y="6388"/>
                      <a:pt x="25715" y="30349"/>
                      <a:pt x="1143" y="66323"/>
                    </a:cubicBezTo>
                    <a:lnTo>
                      <a:pt x="0" y="67466"/>
                    </a:lnTo>
                    <a:cubicBezTo>
                      <a:pt x="13049" y="56322"/>
                      <a:pt x="30004" y="53750"/>
                      <a:pt x="45815" y="49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5A06CAB3-04BA-B103-F6B1-5A0D256F17AF}"/>
                  </a:ext>
                </a:extLst>
              </p:cNvPr>
              <p:cNvSpPr/>
              <p:nvPr/>
            </p:nvSpPr>
            <p:spPr>
              <a:xfrm>
                <a:off x="8014355" y="2728002"/>
                <a:ext cx="47285" cy="20124"/>
              </a:xfrm>
              <a:custGeom>
                <a:avLst/>
                <a:gdLst>
                  <a:gd name="connsiteX0" fmla="*/ 40291 w 47285"/>
                  <a:gd name="connsiteY0" fmla="*/ 18766 h 20124"/>
                  <a:gd name="connsiteX1" fmla="*/ 47149 w 47285"/>
                  <a:gd name="connsiteY1" fmla="*/ 12003 h 20124"/>
                  <a:gd name="connsiteX2" fmla="*/ 43053 w 47285"/>
                  <a:gd name="connsiteY2" fmla="*/ 2478 h 20124"/>
                  <a:gd name="connsiteX3" fmla="*/ 32576 w 47285"/>
                  <a:gd name="connsiteY3" fmla="*/ 97 h 20124"/>
                  <a:gd name="connsiteX4" fmla="*/ 2096 w 47285"/>
                  <a:gd name="connsiteY4" fmla="*/ 17623 h 20124"/>
                  <a:gd name="connsiteX5" fmla="*/ 0 w 47285"/>
                  <a:gd name="connsiteY5" fmla="*/ 20100 h 20124"/>
                  <a:gd name="connsiteX6" fmla="*/ 30385 w 47285"/>
                  <a:gd name="connsiteY6" fmla="*/ 20100 h 20124"/>
                  <a:gd name="connsiteX7" fmla="*/ 40291 w 47285"/>
                  <a:gd name="connsiteY7" fmla="*/ 18766 h 20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285" h="20124">
                    <a:moveTo>
                      <a:pt x="40291" y="18766"/>
                    </a:moveTo>
                    <a:cubicBezTo>
                      <a:pt x="43565" y="17802"/>
                      <a:pt x="46139" y="15264"/>
                      <a:pt x="47149" y="12003"/>
                    </a:cubicBezTo>
                    <a:cubicBezTo>
                      <a:pt x="47783" y="8298"/>
                      <a:pt x="46178" y="4567"/>
                      <a:pt x="43053" y="2478"/>
                    </a:cubicBezTo>
                    <a:cubicBezTo>
                      <a:pt x="39925" y="536"/>
                      <a:pt x="36236" y="-302"/>
                      <a:pt x="32576" y="97"/>
                    </a:cubicBezTo>
                    <a:cubicBezTo>
                      <a:pt x="20716" y="2298"/>
                      <a:pt x="9963" y="8481"/>
                      <a:pt x="2096" y="17623"/>
                    </a:cubicBezTo>
                    <a:lnTo>
                      <a:pt x="0" y="20100"/>
                    </a:lnTo>
                    <a:lnTo>
                      <a:pt x="30385" y="20100"/>
                    </a:lnTo>
                    <a:cubicBezTo>
                      <a:pt x="33740" y="20241"/>
                      <a:pt x="37093" y="19789"/>
                      <a:pt x="40291" y="187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E8FBE87F-55FD-CC4E-A143-8C51CD471248}"/>
                  </a:ext>
                </a:extLst>
              </p:cNvPr>
              <p:cNvSpPr/>
              <p:nvPr/>
            </p:nvSpPr>
            <p:spPr>
              <a:xfrm>
                <a:off x="7955966" y="2755193"/>
                <a:ext cx="131921" cy="37881"/>
              </a:xfrm>
              <a:custGeom>
                <a:avLst/>
                <a:gdLst>
                  <a:gd name="connsiteX0" fmla="*/ 131921 w 131921"/>
                  <a:gd name="connsiteY0" fmla="*/ 18150 h 37881"/>
                  <a:gd name="connsiteX1" fmla="*/ 119920 w 131921"/>
                  <a:gd name="connsiteY1" fmla="*/ 3005 h 37881"/>
                  <a:gd name="connsiteX2" fmla="*/ 100013 w 131921"/>
                  <a:gd name="connsiteY2" fmla="*/ 147 h 37881"/>
                  <a:gd name="connsiteX3" fmla="*/ 0 w 131921"/>
                  <a:gd name="connsiteY3" fmla="*/ 22722 h 37881"/>
                  <a:gd name="connsiteX4" fmla="*/ 90297 w 131921"/>
                  <a:gd name="connsiteY4" fmla="*/ 35961 h 37881"/>
                  <a:gd name="connsiteX5" fmla="*/ 116300 w 131921"/>
                  <a:gd name="connsiteY5" fmla="*/ 36819 h 37881"/>
                  <a:gd name="connsiteX6" fmla="*/ 131922 w 131921"/>
                  <a:gd name="connsiteY6" fmla="*/ 18150 h 37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921" h="37881">
                    <a:moveTo>
                      <a:pt x="131921" y="18150"/>
                    </a:moveTo>
                    <a:cubicBezTo>
                      <a:pt x="130968" y="11297"/>
                      <a:pt x="126374" y="5499"/>
                      <a:pt x="119920" y="3005"/>
                    </a:cubicBezTo>
                    <a:cubicBezTo>
                      <a:pt x="113581" y="577"/>
                      <a:pt x="106778" y="-399"/>
                      <a:pt x="100013" y="147"/>
                    </a:cubicBezTo>
                    <a:cubicBezTo>
                      <a:pt x="65723" y="1005"/>
                      <a:pt x="32576" y="11863"/>
                      <a:pt x="0" y="22722"/>
                    </a:cubicBezTo>
                    <a:cubicBezTo>
                      <a:pt x="29813" y="27389"/>
                      <a:pt x="60579" y="30532"/>
                      <a:pt x="90297" y="35961"/>
                    </a:cubicBezTo>
                    <a:cubicBezTo>
                      <a:pt x="98791" y="38190"/>
                      <a:pt x="107678" y="38483"/>
                      <a:pt x="116300" y="36819"/>
                    </a:cubicBezTo>
                    <a:cubicBezTo>
                      <a:pt x="125130" y="34845"/>
                      <a:pt x="131536" y="27189"/>
                      <a:pt x="131922" y="181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3CB2B6F-E22D-E9E7-CE26-D32427D737C8}"/>
                  </a:ext>
                </a:extLst>
              </p:cNvPr>
              <p:cNvSpPr/>
              <p:nvPr/>
            </p:nvSpPr>
            <p:spPr>
              <a:xfrm>
                <a:off x="7898721" y="2789842"/>
                <a:ext cx="141610" cy="46553"/>
              </a:xfrm>
              <a:custGeom>
                <a:avLst/>
                <a:gdLst>
                  <a:gd name="connsiteX0" fmla="*/ 130588 w 141610"/>
                  <a:gd name="connsiteY0" fmla="*/ 17028 h 46553"/>
                  <a:gd name="connsiteX1" fmla="*/ 0 w 141610"/>
                  <a:gd name="connsiteY1" fmla="*/ 5884 h 46553"/>
                  <a:gd name="connsiteX2" fmla="*/ 61246 w 141610"/>
                  <a:gd name="connsiteY2" fmla="*/ 34459 h 46553"/>
                  <a:gd name="connsiteX3" fmla="*/ 126492 w 141610"/>
                  <a:gd name="connsiteY3" fmla="*/ 43984 h 46553"/>
                  <a:gd name="connsiteX4" fmla="*/ 137731 w 141610"/>
                  <a:gd name="connsiteY4" fmla="*/ 38174 h 46553"/>
                  <a:gd name="connsiteX5" fmla="*/ 141256 w 141610"/>
                  <a:gd name="connsiteY5" fmla="*/ 26553 h 46553"/>
                  <a:gd name="connsiteX6" fmla="*/ 130588 w 141610"/>
                  <a:gd name="connsiteY6" fmla="*/ 17028 h 46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610" h="46553">
                    <a:moveTo>
                      <a:pt x="130588" y="17028"/>
                    </a:moveTo>
                    <a:cubicBezTo>
                      <a:pt x="89449" y="-871"/>
                      <a:pt x="43576" y="-4786"/>
                      <a:pt x="0" y="5884"/>
                    </a:cubicBezTo>
                    <a:cubicBezTo>
                      <a:pt x="21037" y="14015"/>
                      <a:pt x="41499" y="23562"/>
                      <a:pt x="61246" y="34459"/>
                    </a:cubicBezTo>
                    <a:cubicBezTo>
                      <a:pt x="81629" y="43984"/>
                      <a:pt x="104870" y="50366"/>
                      <a:pt x="126492" y="43984"/>
                    </a:cubicBezTo>
                    <a:cubicBezTo>
                      <a:pt x="130661" y="43006"/>
                      <a:pt x="134523" y="41010"/>
                      <a:pt x="137731" y="38174"/>
                    </a:cubicBezTo>
                    <a:cubicBezTo>
                      <a:pt x="140960" y="35247"/>
                      <a:pt x="142315" y="30780"/>
                      <a:pt x="141256" y="26553"/>
                    </a:cubicBezTo>
                    <a:cubicBezTo>
                      <a:pt x="139216" y="22006"/>
                      <a:pt x="135336" y="18542"/>
                      <a:pt x="130588" y="170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5551811B-3315-EACC-A7BC-821B0715FA50}"/>
                  </a:ext>
                </a:extLst>
              </p:cNvPr>
              <p:cNvSpPr/>
              <p:nvPr/>
            </p:nvSpPr>
            <p:spPr>
              <a:xfrm>
                <a:off x="8073294" y="2717606"/>
                <a:ext cx="29916" cy="29916"/>
              </a:xfrm>
              <a:custGeom>
                <a:avLst/>
                <a:gdLst>
                  <a:gd name="connsiteX0" fmla="*/ 9736 w 29916"/>
                  <a:gd name="connsiteY0" fmla="*/ 28971 h 29916"/>
                  <a:gd name="connsiteX1" fmla="*/ 28971 w 29916"/>
                  <a:gd name="connsiteY1" fmla="*/ 20180 h 29916"/>
                  <a:gd name="connsiteX2" fmla="*/ 20180 w 29916"/>
                  <a:gd name="connsiteY2" fmla="*/ 945 h 29916"/>
                  <a:gd name="connsiteX3" fmla="*/ 945 w 29916"/>
                  <a:gd name="connsiteY3" fmla="*/ 9736 h 29916"/>
                  <a:gd name="connsiteX4" fmla="*/ 878 w 29916"/>
                  <a:gd name="connsiteY4" fmla="*/ 9921 h 29916"/>
                  <a:gd name="connsiteX5" fmla="*/ 9736 w 29916"/>
                  <a:gd name="connsiteY5" fmla="*/ 28971 h 29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16" h="29916">
                    <a:moveTo>
                      <a:pt x="9736" y="28971"/>
                    </a:moveTo>
                    <a:cubicBezTo>
                      <a:pt x="17475" y="31855"/>
                      <a:pt x="26087" y="27919"/>
                      <a:pt x="28971" y="20180"/>
                    </a:cubicBezTo>
                    <a:cubicBezTo>
                      <a:pt x="31855" y="12441"/>
                      <a:pt x="27919" y="3829"/>
                      <a:pt x="20180" y="945"/>
                    </a:cubicBezTo>
                    <a:cubicBezTo>
                      <a:pt x="12441" y="-1939"/>
                      <a:pt x="3829" y="1997"/>
                      <a:pt x="945" y="9736"/>
                    </a:cubicBezTo>
                    <a:cubicBezTo>
                      <a:pt x="922" y="9798"/>
                      <a:pt x="900" y="9859"/>
                      <a:pt x="878" y="9921"/>
                    </a:cubicBezTo>
                    <a:cubicBezTo>
                      <a:pt x="-1878" y="17625"/>
                      <a:pt x="2069" y="26114"/>
                      <a:pt x="9736" y="289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3ED3B95-F79C-7434-427A-0A46F8FE3951}"/>
                  </a:ext>
                </a:extLst>
              </p:cNvPr>
              <p:cNvSpPr/>
              <p:nvPr/>
            </p:nvSpPr>
            <p:spPr>
              <a:xfrm>
                <a:off x="7908246" y="2812871"/>
                <a:ext cx="56350" cy="81962"/>
              </a:xfrm>
              <a:custGeom>
                <a:avLst/>
                <a:gdLst>
                  <a:gd name="connsiteX0" fmla="*/ 48578 w 56350"/>
                  <a:gd name="connsiteY0" fmla="*/ 81534 h 81962"/>
                  <a:gd name="connsiteX1" fmla="*/ 56102 w 56350"/>
                  <a:gd name="connsiteY1" fmla="*/ 79343 h 81962"/>
                  <a:gd name="connsiteX2" fmla="*/ 56102 w 56350"/>
                  <a:gd name="connsiteY2" fmla="*/ 75819 h 81962"/>
                  <a:gd name="connsiteX3" fmla="*/ 952 w 56350"/>
                  <a:gd name="connsiteY3" fmla="*/ 762 h 81962"/>
                  <a:gd name="connsiteX4" fmla="*/ 0 w 56350"/>
                  <a:gd name="connsiteY4" fmla="*/ 0 h 81962"/>
                  <a:gd name="connsiteX5" fmla="*/ 15526 w 56350"/>
                  <a:gd name="connsiteY5" fmla="*/ 32671 h 81962"/>
                  <a:gd name="connsiteX6" fmla="*/ 32861 w 56350"/>
                  <a:gd name="connsiteY6" fmla="*/ 67151 h 81962"/>
                  <a:gd name="connsiteX7" fmla="*/ 48578 w 56350"/>
                  <a:gd name="connsiteY7" fmla="*/ 81534 h 81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350" h="81962">
                    <a:moveTo>
                      <a:pt x="48578" y="81534"/>
                    </a:moveTo>
                    <a:cubicBezTo>
                      <a:pt x="51340" y="82391"/>
                      <a:pt x="55150" y="82106"/>
                      <a:pt x="56102" y="79343"/>
                    </a:cubicBezTo>
                    <a:cubicBezTo>
                      <a:pt x="56433" y="78192"/>
                      <a:pt x="56433" y="76970"/>
                      <a:pt x="56102" y="75819"/>
                    </a:cubicBezTo>
                    <a:cubicBezTo>
                      <a:pt x="49097" y="44155"/>
                      <a:pt x="29076" y="16908"/>
                      <a:pt x="952" y="762"/>
                    </a:cubicBezTo>
                    <a:lnTo>
                      <a:pt x="0" y="0"/>
                    </a:lnTo>
                    <a:cubicBezTo>
                      <a:pt x="7384" y="9696"/>
                      <a:pt x="12671" y="20822"/>
                      <a:pt x="15526" y="32671"/>
                    </a:cubicBezTo>
                    <a:cubicBezTo>
                      <a:pt x="19875" y="44829"/>
                      <a:pt x="25696" y="56409"/>
                      <a:pt x="32861" y="67151"/>
                    </a:cubicBezTo>
                    <a:cubicBezTo>
                      <a:pt x="36340" y="73571"/>
                      <a:pt x="41875" y="78637"/>
                      <a:pt x="48578" y="815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583BB8A5-7C39-896C-9B94-EB9EA0B225B6}"/>
                  </a:ext>
                </a:extLst>
              </p:cNvPr>
              <p:cNvSpPr/>
              <p:nvPr/>
            </p:nvSpPr>
            <p:spPr>
              <a:xfrm>
                <a:off x="7940917" y="2889071"/>
                <a:ext cx="16875" cy="34600"/>
              </a:xfrm>
              <a:custGeom>
                <a:avLst/>
                <a:gdLst>
                  <a:gd name="connsiteX0" fmla="*/ 1905 w 16875"/>
                  <a:gd name="connsiteY0" fmla="*/ 1429 h 34600"/>
                  <a:gd name="connsiteX1" fmla="*/ 0 w 16875"/>
                  <a:gd name="connsiteY1" fmla="*/ 0 h 34600"/>
                  <a:gd name="connsiteX2" fmla="*/ 1810 w 16875"/>
                  <a:gd name="connsiteY2" fmla="*/ 22574 h 34600"/>
                  <a:gd name="connsiteX3" fmla="*/ 3238 w 16875"/>
                  <a:gd name="connsiteY3" fmla="*/ 29909 h 34600"/>
                  <a:gd name="connsiteX4" fmla="*/ 8763 w 16875"/>
                  <a:gd name="connsiteY4" fmla="*/ 34576 h 34600"/>
                  <a:gd name="connsiteX5" fmla="*/ 15526 w 16875"/>
                  <a:gd name="connsiteY5" fmla="*/ 30956 h 34600"/>
                  <a:gd name="connsiteX6" fmla="*/ 16668 w 16875"/>
                  <a:gd name="connsiteY6" fmla="*/ 23051 h 34600"/>
                  <a:gd name="connsiteX7" fmla="*/ 1905 w 16875"/>
                  <a:gd name="connsiteY7" fmla="*/ 1429 h 3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75" h="34600">
                    <a:moveTo>
                      <a:pt x="1905" y="1429"/>
                    </a:moveTo>
                    <a:lnTo>
                      <a:pt x="0" y="0"/>
                    </a:lnTo>
                    <a:cubicBezTo>
                      <a:pt x="571" y="7525"/>
                      <a:pt x="1238" y="15050"/>
                      <a:pt x="1810" y="22574"/>
                    </a:cubicBezTo>
                    <a:cubicBezTo>
                      <a:pt x="1944" y="25073"/>
                      <a:pt x="2425" y="27542"/>
                      <a:pt x="3238" y="29909"/>
                    </a:cubicBezTo>
                    <a:cubicBezTo>
                      <a:pt x="4205" y="32275"/>
                      <a:pt x="6269" y="34018"/>
                      <a:pt x="8763" y="34576"/>
                    </a:cubicBezTo>
                    <a:cubicBezTo>
                      <a:pt x="11534" y="34809"/>
                      <a:pt x="14183" y="33391"/>
                      <a:pt x="15526" y="30956"/>
                    </a:cubicBezTo>
                    <a:cubicBezTo>
                      <a:pt x="16763" y="28518"/>
                      <a:pt x="17164" y="25740"/>
                      <a:pt x="16668" y="23051"/>
                    </a:cubicBezTo>
                    <a:cubicBezTo>
                      <a:pt x="14353" y="14372"/>
                      <a:pt x="9145" y="6744"/>
                      <a:pt x="1905" y="1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7CA65B73-5BD6-1694-B88D-6EA2D4F94453}"/>
                  </a:ext>
                </a:extLst>
              </p:cNvPr>
              <p:cNvSpPr/>
              <p:nvPr/>
            </p:nvSpPr>
            <p:spPr>
              <a:xfrm>
                <a:off x="7910089" y="2852209"/>
                <a:ext cx="23226" cy="80295"/>
              </a:xfrm>
              <a:custGeom>
                <a:avLst/>
                <a:gdLst>
                  <a:gd name="connsiteX0" fmla="*/ 11682 w 23226"/>
                  <a:gd name="connsiteY0" fmla="*/ 0 h 80295"/>
                  <a:gd name="connsiteX1" fmla="*/ 1491 w 23226"/>
                  <a:gd name="connsiteY1" fmla="*/ 54864 h 80295"/>
                  <a:gd name="connsiteX2" fmla="*/ 443 w 23226"/>
                  <a:gd name="connsiteY2" fmla="*/ 70771 h 80295"/>
                  <a:gd name="connsiteX3" fmla="*/ 11492 w 23226"/>
                  <a:gd name="connsiteY3" fmla="*/ 80296 h 80295"/>
                  <a:gd name="connsiteX4" fmla="*/ 21017 w 23226"/>
                  <a:gd name="connsiteY4" fmla="*/ 73342 h 80295"/>
                  <a:gd name="connsiteX5" fmla="*/ 23208 w 23226"/>
                  <a:gd name="connsiteY5" fmla="*/ 61150 h 80295"/>
                  <a:gd name="connsiteX6" fmla="*/ 11683 w 23226"/>
                  <a:gd name="connsiteY6" fmla="*/ 0 h 80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26" h="80295">
                    <a:moveTo>
                      <a:pt x="11682" y="0"/>
                    </a:moveTo>
                    <a:cubicBezTo>
                      <a:pt x="8158" y="18097"/>
                      <a:pt x="5491" y="36862"/>
                      <a:pt x="1491" y="54864"/>
                    </a:cubicBezTo>
                    <a:cubicBezTo>
                      <a:pt x="-39" y="60022"/>
                      <a:pt x="-397" y="65457"/>
                      <a:pt x="443" y="70771"/>
                    </a:cubicBezTo>
                    <a:cubicBezTo>
                      <a:pt x="1611" y="76042"/>
                      <a:pt x="6107" y="79917"/>
                      <a:pt x="11492" y="80296"/>
                    </a:cubicBezTo>
                    <a:cubicBezTo>
                      <a:pt x="15680" y="79842"/>
                      <a:pt x="19309" y="77193"/>
                      <a:pt x="21017" y="73342"/>
                    </a:cubicBezTo>
                    <a:cubicBezTo>
                      <a:pt x="22610" y="69482"/>
                      <a:pt x="23357" y="65324"/>
                      <a:pt x="23208" y="61150"/>
                    </a:cubicBezTo>
                    <a:cubicBezTo>
                      <a:pt x="22409" y="40309"/>
                      <a:pt x="18525" y="19702"/>
                      <a:pt x="1168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0A845DDA-4A00-892B-7598-E86AD0301836}"/>
                  </a:ext>
                </a:extLst>
              </p:cNvPr>
              <p:cNvSpPr/>
              <p:nvPr/>
            </p:nvSpPr>
            <p:spPr>
              <a:xfrm>
                <a:off x="7879982" y="2810871"/>
                <a:ext cx="28647" cy="104015"/>
              </a:xfrm>
              <a:custGeom>
                <a:avLst/>
                <a:gdLst>
                  <a:gd name="connsiteX0" fmla="*/ 16834 w 28647"/>
                  <a:gd name="connsiteY0" fmla="*/ 0 h 104015"/>
                  <a:gd name="connsiteX1" fmla="*/ 3880 w 28647"/>
                  <a:gd name="connsiteY1" fmla="*/ 47149 h 104015"/>
                  <a:gd name="connsiteX2" fmla="*/ 4356 w 28647"/>
                  <a:gd name="connsiteY2" fmla="*/ 94774 h 104015"/>
                  <a:gd name="connsiteX3" fmla="*/ 9881 w 28647"/>
                  <a:gd name="connsiteY3" fmla="*/ 102108 h 104015"/>
                  <a:gd name="connsiteX4" fmla="*/ 18644 w 28647"/>
                  <a:gd name="connsiteY4" fmla="*/ 103346 h 104015"/>
                  <a:gd name="connsiteX5" fmla="*/ 24073 w 28647"/>
                  <a:gd name="connsiteY5" fmla="*/ 94488 h 104015"/>
                  <a:gd name="connsiteX6" fmla="*/ 16834 w 28647"/>
                  <a:gd name="connsiteY6" fmla="*/ 0 h 104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647" h="104015">
                    <a:moveTo>
                      <a:pt x="16834" y="0"/>
                    </a:moveTo>
                    <a:cubicBezTo>
                      <a:pt x="13601" y="15994"/>
                      <a:pt x="9272" y="31748"/>
                      <a:pt x="3880" y="47149"/>
                    </a:cubicBezTo>
                    <a:cubicBezTo>
                      <a:pt x="-1452" y="62605"/>
                      <a:pt x="-1284" y="79428"/>
                      <a:pt x="4356" y="94774"/>
                    </a:cubicBezTo>
                    <a:cubicBezTo>
                      <a:pt x="5572" y="97632"/>
                      <a:pt x="7469" y="100150"/>
                      <a:pt x="9881" y="102108"/>
                    </a:cubicBezTo>
                    <a:cubicBezTo>
                      <a:pt x="12355" y="104093"/>
                      <a:pt x="15716" y="104568"/>
                      <a:pt x="18644" y="103346"/>
                    </a:cubicBezTo>
                    <a:cubicBezTo>
                      <a:pt x="21602" y="101272"/>
                      <a:pt x="23567" y="98065"/>
                      <a:pt x="24073" y="94488"/>
                    </a:cubicBezTo>
                    <a:cubicBezTo>
                      <a:pt x="32073" y="63049"/>
                      <a:pt x="29530" y="29853"/>
                      <a:pt x="1683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8C6657BC-347B-C723-BD3A-B41F25748EB4}"/>
                </a:ext>
              </a:extLst>
            </p:cNvPr>
            <p:cNvSpPr/>
            <p:nvPr/>
          </p:nvSpPr>
          <p:spPr>
            <a:xfrm>
              <a:off x="4990976" y="2234773"/>
              <a:ext cx="521591" cy="521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4</a:t>
              </a:r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id="{589B2C40-620D-781E-D227-FB85BBA309F6}"/>
              </a:ext>
            </a:extLst>
          </p:cNvPr>
          <p:cNvGrpSpPr/>
          <p:nvPr/>
        </p:nvGrpSpPr>
        <p:grpSpPr>
          <a:xfrm>
            <a:off x="5814664" y="1619160"/>
            <a:ext cx="2314448" cy="663984"/>
            <a:chOff x="5637426" y="1660792"/>
            <a:chExt cx="2314448" cy="663984"/>
          </a:xfrm>
        </p:grpSpPr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D304A245-FDFF-F527-0554-06E5A7F4BED1}"/>
                </a:ext>
              </a:extLst>
            </p:cNvPr>
            <p:cNvSpPr txBox="1"/>
            <p:nvPr/>
          </p:nvSpPr>
          <p:spPr>
            <a:xfrm>
              <a:off x="5797438" y="1660792"/>
              <a:ext cx="2154436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defRPr/>
              </a:pPr>
              <a:r>
                <a:rPr kumimoji="1"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工作完成情况</a:t>
              </a:r>
            </a:p>
          </p:txBody>
        </p:sp>
        <p:sp>
          <p:nvSpPr>
            <p:cNvPr id="260" name="文本占位符 9">
              <a:extLst>
                <a:ext uri="{FF2B5EF4-FFF2-40B4-BE49-F238E27FC236}">
                  <a16:creationId xmlns:a16="http://schemas.microsoft.com/office/drawing/2014/main" id="{EEB4C8A9-5826-0460-6325-17AC7498DABF}"/>
                </a:ext>
              </a:extLst>
            </p:cNvPr>
            <p:cNvSpPr txBox="1">
              <a:spLocks/>
            </p:cNvSpPr>
            <p:nvPr/>
          </p:nvSpPr>
          <p:spPr>
            <a:xfrm>
              <a:off x="5637426" y="2127286"/>
              <a:ext cx="1764907" cy="19749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50" b="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Completion of work</a:t>
              </a:r>
            </a:p>
          </p:txBody>
        </p:sp>
      </p:grp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0ACDC35E-25CE-FC20-2BD2-3C011962E43D}"/>
              </a:ext>
            </a:extLst>
          </p:cNvPr>
          <p:cNvGrpSpPr/>
          <p:nvPr/>
        </p:nvGrpSpPr>
        <p:grpSpPr>
          <a:xfrm>
            <a:off x="5864357" y="2694036"/>
            <a:ext cx="2264755" cy="663984"/>
            <a:chOff x="5687119" y="1660792"/>
            <a:chExt cx="2264755" cy="663984"/>
          </a:xfrm>
        </p:grpSpPr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353EE49D-A9EE-6D70-2D75-11CFD1BEB6FF}"/>
                </a:ext>
              </a:extLst>
            </p:cNvPr>
            <p:cNvSpPr txBox="1"/>
            <p:nvPr/>
          </p:nvSpPr>
          <p:spPr>
            <a:xfrm>
              <a:off x="5797438" y="1660792"/>
              <a:ext cx="215443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defRPr/>
              </a:pPr>
              <a:r>
                <a:rPr kumimoji="1"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业绩成果展示</a:t>
              </a:r>
            </a:p>
          </p:txBody>
        </p:sp>
        <p:sp>
          <p:nvSpPr>
            <p:cNvPr id="264" name="文本占位符 9">
              <a:extLst>
                <a:ext uri="{FF2B5EF4-FFF2-40B4-BE49-F238E27FC236}">
                  <a16:creationId xmlns:a16="http://schemas.microsoft.com/office/drawing/2014/main" id="{5E007520-D999-F64E-EDCA-351C9E072DB3}"/>
                </a:ext>
              </a:extLst>
            </p:cNvPr>
            <p:cNvSpPr txBox="1">
              <a:spLocks/>
            </p:cNvSpPr>
            <p:nvPr/>
          </p:nvSpPr>
          <p:spPr>
            <a:xfrm>
              <a:off x="5687119" y="2127286"/>
              <a:ext cx="1665521" cy="19749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50" b="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Work results show</a:t>
              </a:r>
            </a:p>
          </p:txBody>
        </p:sp>
      </p:grpSp>
      <p:grpSp>
        <p:nvGrpSpPr>
          <p:cNvPr id="265" name="组合 264">
            <a:extLst>
              <a:ext uri="{FF2B5EF4-FFF2-40B4-BE49-F238E27FC236}">
                <a16:creationId xmlns:a16="http://schemas.microsoft.com/office/drawing/2014/main" id="{2669D913-BE42-9E9C-B865-84BC2B267968}"/>
              </a:ext>
            </a:extLst>
          </p:cNvPr>
          <p:cNvGrpSpPr/>
          <p:nvPr/>
        </p:nvGrpSpPr>
        <p:grpSpPr>
          <a:xfrm>
            <a:off x="5773468" y="3768912"/>
            <a:ext cx="2355644" cy="663984"/>
            <a:chOff x="5596230" y="1660792"/>
            <a:chExt cx="2355644" cy="663984"/>
          </a:xfrm>
        </p:grpSpPr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167B77B7-EC23-FCDE-EF58-13F18EE62EDC}"/>
                </a:ext>
              </a:extLst>
            </p:cNvPr>
            <p:cNvSpPr txBox="1"/>
            <p:nvPr/>
          </p:nvSpPr>
          <p:spPr>
            <a:xfrm>
              <a:off x="5797438" y="1660792"/>
              <a:ext cx="215443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defRPr/>
              </a:pPr>
              <a:r>
                <a:rPr kumimoji="1"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工作不足之处</a:t>
              </a:r>
            </a:p>
          </p:txBody>
        </p:sp>
        <p:sp>
          <p:nvSpPr>
            <p:cNvPr id="267" name="文本占位符 9">
              <a:extLst>
                <a:ext uri="{FF2B5EF4-FFF2-40B4-BE49-F238E27FC236}">
                  <a16:creationId xmlns:a16="http://schemas.microsoft.com/office/drawing/2014/main" id="{77CB7066-69A9-AF15-A9E7-962EB89391EA}"/>
                </a:ext>
              </a:extLst>
            </p:cNvPr>
            <p:cNvSpPr txBox="1">
              <a:spLocks/>
            </p:cNvSpPr>
            <p:nvPr/>
          </p:nvSpPr>
          <p:spPr>
            <a:xfrm>
              <a:off x="5596230" y="2127286"/>
              <a:ext cx="2143215" cy="19749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50" b="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Deficiencies in the work</a:t>
              </a:r>
            </a:p>
          </p:txBody>
        </p:sp>
      </p:grpSp>
      <p:grpSp>
        <p:nvGrpSpPr>
          <p:cNvPr id="268" name="组合 267">
            <a:extLst>
              <a:ext uri="{FF2B5EF4-FFF2-40B4-BE49-F238E27FC236}">
                <a16:creationId xmlns:a16="http://schemas.microsoft.com/office/drawing/2014/main" id="{4722D0D7-0658-FB3B-BE61-AA756F753855}"/>
              </a:ext>
            </a:extLst>
          </p:cNvPr>
          <p:cNvGrpSpPr/>
          <p:nvPr/>
        </p:nvGrpSpPr>
        <p:grpSpPr>
          <a:xfrm>
            <a:off x="5812933" y="4843787"/>
            <a:ext cx="2365070" cy="663984"/>
            <a:chOff x="5586804" y="1660792"/>
            <a:chExt cx="2365070" cy="663984"/>
          </a:xfrm>
        </p:grpSpPr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79D7DEA0-ABE9-5F73-C4CF-1CF7DDF6257C}"/>
                </a:ext>
              </a:extLst>
            </p:cNvPr>
            <p:cNvSpPr txBox="1"/>
            <p:nvPr/>
          </p:nvSpPr>
          <p:spPr>
            <a:xfrm>
              <a:off x="5797438" y="1660792"/>
              <a:ext cx="215443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defRPr/>
              </a:pPr>
              <a:r>
                <a:rPr kumimoji="1"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明年工作计划</a:t>
              </a:r>
            </a:p>
          </p:txBody>
        </p:sp>
        <p:sp>
          <p:nvSpPr>
            <p:cNvPr id="270" name="文本占位符 9">
              <a:extLst>
                <a:ext uri="{FF2B5EF4-FFF2-40B4-BE49-F238E27FC236}">
                  <a16:creationId xmlns:a16="http://schemas.microsoft.com/office/drawing/2014/main" id="{5684765E-9AD8-2EE1-9CDD-288199C14AD7}"/>
                </a:ext>
              </a:extLst>
            </p:cNvPr>
            <p:cNvSpPr txBox="1">
              <a:spLocks/>
            </p:cNvSpPr>
            <p:nvPr/>
          </p:nvSpPr>
          <p:spPr>
            <a:xfrm>
              <a:off x="5586804" y="2127286"/>
              <a:ext cx="2136803" cy="19749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50" b="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Work Plan for next year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2691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2FF2A42-8A0E-0FAD-330F-2E7492038AEA}"/>
              </a:ext>
            </a:extLst>
          </p:cNvPr>
          <p:cNvSpPr txBox="1"/>
          <p:nvPr/>
        </p:nvSpPr>
        <p:spPr>
          <a:xfrm>
            <a:off x="4627300" y="2935041"/>
            <a:ext cx="5078313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kumimoji="1" lang="zh-CN" altLang="en-US" sz="66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工作完成情况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1CF29F0B-77B9-F6C5-B827-569CF921F701}"/>
              </a:ext>
            </a:extLst>
          </p:cNvPr>
          <p:cNvSpPr txBox="1">
            <a:spLocks/>
          </p:cNvSpPr>
          <p:nvPr/>
        </p:nvSpPr>
        <p:spPr>
          <a:xfrm>
            <a:off x="4627300" y="4108044"/>
            <a:ext cx="1764907" cy="19749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5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Completion of work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B12A28-64DC-D967-2D52-1B532F55E69A}"/>
              </a:ext>
            </a:extLst>
          </p:cNvPr>
          <p:cNvSpPr txBox="1"/>
          <p:nvPr/>
        </p:nvSpPr>
        <p:spPr>
          <a:xfrm>
            <a:off x="4627300" y="2269869"/>
            <a:ext cx="5539978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600" b="0" i="0" u="none" strike="noStrike" kern="1200" cap="none" spc="0" normalizeH="0" noProof="0" dirty="0">
                <a:ln>
                  <a:gradFill>
                    <a:gsLst>
                      <a:gs pos="0">
                        <a:schemeClr val="accent2"/>
                      </a:gs>
                      <a:gs pos="61000">
                        <a:schemeClr val="accent2">
                          <a:alpha val="0"/>
                        </a:schemeClr>
                      </a:gs>
                      <a:gs pos="60000">
                        <a:schemeClr val="accent2"/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PART ONE</a:t>
            </a:r>
            <a:endParaRPr kumimoji="1" lang="zh-CN" altLang="en-US" sz="6600" b="0" i="0" u="none" strike="noStrike" kern="1200" cap="none" spc="0" normalizeH="0" noProof="0" dirty="0">
              <a:ln>
                <a:gradFill>
                  <a:gsLst>
                    <a:gs pos="0">
                      <a:schemeClr val="accent2"/>
                    </a:gs>
                    <a:gs pos="61000">
                      <a:schemeClr val="accent2">
                        <a:alpha val="0"/>
                      </a:schemeClr>
                    </a:gs>
                    <a:gs pos="60000">
                      <a:schemeClr val="accent2"/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4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>
            <a:extLst>
              <a:ext uri="{FF2B5EF4-FFF2-40B4-BE49-F238E27FC236}">
                <a16:creationId xmlns:a16="http://schemas.microsoft.com/office/drawing/2014/main" id="{FD4616B5-1DC4-B82F-C294-DE894254D25F}"/>
              </a:ext>
            </a:extLst>
          </p:cNvPr>
          <p:cNvSpPr/>
          <p:nvPr/>
        </p:nvSpPr>
        <p:spPr>
          <a:xfrm>
            <a:off x="2235897" y="2548271"/>
            <a:ext cx="2233142" cy="1789202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35D2468-3ACC-5B3F-352B-44AC38869D06}"/>
              </a:ext>
            </a:extLst>
          </p:cNvPr>
          <p:cNvSpPr txBox="1"/>
          <p:nvPr/>
        </p:nvSpPr>
        <p:spPr>
          <a:xfrm>
            <a:off x="2815771" y="2685367"/>
            <a:ext cx="1349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n w="12700">
                  <a:solidFill>
                    <a:schemeClr val="accent1"/>
                  </a:solidFill>
                </a:ln>
                <a:noFill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01</a:t>
            </a:r>
            <a:endParaRPr lang="zh-CN" altLang="en-US" sz="7200" dirty="0">
              <a:ln w="12700">
                <a:solidFill>
                  <a:schemeClr val="accent1"/>
                </a:solidFill>
              </a:ln>
              <a:noFill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0737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FA05837E-9983-0128-73D3-6EFEF9A31D03}"/>
              </a:ext>
            </a:extLst>
          </p:cNvPr>
          <p:cNvSpPr/>
          <p:nvPr/>
        </p:nvSpPr>
        <p:spPr>
          <a:xfrm>
            <a:off x="1805932" y="2031080"/>
            <a:ext cx="3498799" cy="3498799"/>
          </a:xfrm>
          <a:prstGeom prst="ellipse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27509C2A-D177-8D26-983E-658AE18A1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工作完成情况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FFCFF6-2C3A-8958-8B7D-62632104141F}"/>
              </a:ext>
            </a:extLst>
          </p:cNvPr>
          <p:cNvGrpSpPr/>
          <p:nvPr/>
        </p:nvGrpSpPr>
        <p:grpSpPr>
          <a:xfrm>
            <a:off x="1648132" y="1691112"/>
            <a:ext cx="3814399" cy="3900579"/>
            <a:chOff x="4820876" y="1175885"/>
            <a:chExt cx="3438019" cy="3515695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B80841DD-0518-A839-DA51-56937D1A7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8332" y="1175885"/>
              <a:ext cx="1643107" cy="1883203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7DA7F061-5D87-79C2-C8F8-C1492A1E9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0876" y="2808377"/>
              <a:ext cx="1643107" cy="1883203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9F0E82C-B20B-6ACE-3C7B-02813C2A2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5788" y="2808377"/>
              <a:ext cx="1643107" cy="1883203"/>
            </a:xfrm>
            <a:custGeom>
              <a:avLst/>
              <a:gdLst>
                <a:gd name="T0" fmla="*/ 186 w 423"/>
                <a:gd name="T1" fmla="*/ 7 h 485"/>
                <a:gd name="T2" fmla="*/ 237 w 423"/>
                <a:gd name="T3" fmla="*/ 7 h 485"/>
                <a:gd name="T4" fmla="*/ 398 w 423"/>
                <a:gd name="T5" fmla="*/ 88 h 485"/>
                <a:gd name="T6" fmla="*/ 423 w 423"/>
                <a:gd name="T7" fmla="*/ 129 h 485"/>
                <a:gd name="T8" fmla="*/ 423 w 423"/>
                <a:gd name="T9" fmla="*/ 356 h 485"/>
                <a:gd name="T10" fmla="*/ 398 w 423"/>
                <a:gd name="T11" fmla="*/ 397 h 485"/>
                <a:gd name="T12" fmla="*/ 237 w 423"/>
                <a:gd name="T13" fmla="*/ 478 h 485"/>
                <a:gd name="T14" fmla="*/ 186 w 423"/>
                <a:gd name="T15" fmla="*/ 478 h 485"/>
                <a:gd name="T16" fmla="*/ 25 w 423"/>
                <a:gd name="T17" fmla="*/ 397 h 485"/>
                <a:gd name="T18" fmla="*/ 0 w 423"/>
                <a:gd name="T19" fmla="*/ 356 h 485"/>
                <a:gd name="T20" fmla="*/ 0 w 423"/>
                <a:gd name="T21" fmla="*/ 129 h 485"/>
                <a:gd name="T22" fmla="*/ 25 w 423"/>
                <a:gd name="T23" fmla="*/ 88 h 485"/>
                <a:gd name="T24" fmla="*/ 186 w 423"/>
                <a:gd name="T25" fmla="*/ 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3" h="485">
                  <a:moveTo>
                    <a:pt x="186" y="7"/>
                  </a:moveTo>
                  <a:cubicBezTo>
                    <a:pt x="200" y="0"/>
                    <a:pt x="223" y="0"/>
                    <a:pt x="237" y="7"/>
                  </a:cubicBezTo>
                  <a:cubicBezTo>
                    <a:pt x="398" y="88"/>
                    <a:pt x="398" y="88"/>
                    <a:pt x="398" y="88"/>
                  </a:cubicBezTo>
                  <a:cubicBezTo>
                    <a:pt x="412" y="95"/>
                    <a:pt x="423" y="114"/>
                    <a:pt x="423" y="129"/>
                  </a:cubicBezTo>
                  <a:cubicBezTo>
                    <a:pt x="423" y="356"/>
                    <a:pt x="423" y="356"/>
                    <a:pt x="423" y="356"/>
                  </a:cubicBezTo>
                  <a:cubicBezTo>
                    <a:pt x="423" y="372"/>
                    <a:pt x="412" y="390"/>
                    <a:pt x="398" y="397"/>
                  </a:cubicBezTo>
                  <a:cubicBezTo>
                    <a:pt x="237" y="478"/>
                    <a:pt x="237" y="478"/>
                    <a:pt x="237" y="478"/>
                  </a:cubicBezTo>
                  <a:cubicBezTo>
                    <a:pt x="223" y="485"/>
                    <a:pt x="200" y="485"/>
                    <a:pt x="186" y="478"/>
                  </a:cubicBezTo>
                  <a:cubicBezTo>
                    <a:pt x="25" y="397"/>
                    <a:pt x="25" y="397"/>
                    <a:pt x="25" y="397"/>
                  </a:cubicBezTo>
                  <a:cubicBezTo>
                    <a:pt x="11" y="390"/>
                    <a:pt x="0" y="372"/>
                    <a:pt x="0" y="35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4"/>
                    <a:pt x="11" y="95"/>
                    <a:pt x="25" y="88"/>
                  </a:cubicBezTo>
                  <a:lnTo>
                    <a:pt x="186" y="7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FDE29EF-863D-B659-D7C5-6BAC8F85A7CD}"/>
                </a:ext>
              </a:extLst>
            </p:cNvPr>
            <p:cNvSpPr txBox="1"/>
            <p:nvPr/>
          </p:nvSpPr>
          <p:spPr>
            <a:xfrm>
              <a:off x="6013824" y="1860017"/>
              <a:ext cx="1052125" cy="582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09585">
                <a:defRPr/>
              </a:pPr>
              <a:r>
                <a:rPr kumimoji="1" lang="en-US" altLang="zh-CN" sz="3600" kern="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25%</a:t>
              </a:r>
              <a:endParaRPr kumimoji="1" lang="zh-CN" altLang="en-US" sz="3600" kern="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3EE78F7-13FB-D635-A0AD-3E57E1DA8177}"/>
                </a:ext>
              </a:extLst>
            </p:cNvPr>
            <p:cNvSpPr txBox="1"/>
            <p:nvPr/>
          </p:nvSpPr>
          <p:spPr>
            <a:xfrm>
              <a:off x="5143244" y="3503643"/>
              <a:ext cx="1052125" cy="582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09585">
                <a:defRPr/>
              </a:pPr>
              <a:r>
                <a:rPr kumimoji="1" lang="en-US" altLang="zh-CN" sz="3600" kern="0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35%</a:t>
              </a:r>
              <a:endParaRPr kumimoji="1" lang="zh-CN" altLang="en-US" sz="3600" kern="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0E98D0B-CFB2-F177-E95D-21EA5AF63CAA}"/>
                </a:ext>
              </a:extLst>
            </p:cNvPr>
            <p:cNvSpPr txBox="1"/>
            <p:nvPr/>
          </p:nvSpPr>
          <p:spPr>
            <a:xfrm>
              <a:off x="6966328" y="3477313"/>
              <a:ext cx="1052125" cy="582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 defTabSz="609585">
                <a:defRPr/>
              </a:pPr>
              <a:r>
                <a:rPr kumimoji="1" lang="en-US" altLang="zh-CN" sz="3600" kern="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40%</a:t>
              </a:r>
              <a:endParaRPr kumimoji="1" lang="zh-CN" altLang="en-US" sz="3600" kern="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25AABFD-1E4A-D94F-B129-BF1FD1D1C117}"/>
              </a:ext>
            </a:extLst>
          </p:cNvPr>
          <p:cNvGrpSpPr/>
          <p:nvPr/>
        </p:nvGrpSpPr>
        <p:grpSpPr>
          <a:xfrm>
            <a:off x="6338853" y="1691112"/>
            <a:ext cx="4205016" cy="1073436"/>
            <a:chOff x="5806618" y="1961609"/>
            <a:chExt cx="4205016" cy="1073436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E69F3547-C570-4360-A028-E13FB1F64EF6}"/>
                </a:ext>
              </a:extLst>
            </p:cNvPr>
            <p:cNvSpPr/>
            <p:nvPr/>
          </p:nvSpPr>
          <p:spPr>
            <a:xfrm>
              <a:off x="5806618" y="1961609"/>
              <a:ext cx="1159228" cy="40178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小标题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DA7189F-0EA5-6445-8512-09C488285E01}"/>
                </a:ext>
              </a:extLst>
            </p:cNvPr>
            <p:cNvSpPr/>
            <p:nvPr/>
          </p:nvSpPr>
          <p:spPr>
            <a:xfrm>
              <a:off x="5820878" y="2366081"/>
              <a:ext cx="4190756" cy="668964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A81A6AC-E9EB-FA6C-AE09-5936DEDBC8EB}"/>
              </a:ext>
            </a:extLst>
          </p:cNvPr>
          <p:cNvGrpSpPr/>
          <p:nvPr/>
        </p:nvGrpSpPr>
        <p:grpSpPr>
          <a:xfrm>
            <a:off x="6338852" y="3104683"/>
            <a:ext cx="4205017" cy="1073436"/>
            <a:chOff x="5806617" y="1961609"/>
            <a:chExt cx="4205017" cy="1073436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F99456D9-20F9-CFCF-E534-52C55ED07222}"/>
                </a:ext>
              </a:extLst>
            </p:cNvPr>
            <p:cNvSpPr/>
            <p:nvPr/>
          </p:nvSpPr>
          <p:spPr>
            <a:xfrm>
              <a:off x="5806617" y="1961609"/>
              <a:ext cx="1159229" cy="4017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小标题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FF49451-9992-7A62-E395-7D0DE0A631C1}"/>
                </a:ext>
              </a:extLst>
            </p:cNvPr>
            <p:cNvSpPr/>
            <p:nvPr/>
          </p:nvSpPr>
          <p:spPr>
            <a:xfrm>
              <a:off x="5820878" y="2366081"/>
              <a:ext cx="4190756" cy="668964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2ECD10E-8F7C-FBBB-C342-7988E72885CE}"/>
              </a:ext>
            </a:extLst>
          </p:cNvPr>
          <p:cNvGrpSpPr/>
          <p:nvPr/>
        </p:nvGrpSpPr>
        <p:grpSpPr>
          <a:xfrm>
            <a:off x="6338852" y="4518255"/>
            <a:ext cx="4205017" cy="1073436"/>
            <a:chOff x="5806617" y="1961609"/>
            <a:chExt cx="4205017" cy="1073436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B3D7FD7D-9CBB-6D81-D000-6309D36A03E7}"/>
                </a:ext>
              </a:extLst>
            </p:cNvPr>
            <p:cNvSpPr/>
            <p:nvPr/>
          </p:nvSpPr>
          <p:spPr>
            <a:xfrm>
              <a:off x="5806617" y="1961609"/>
              <a:ext cx="1159229" cy="40178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小标题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EBE40B25-FD70-A8D8-90DF-F18025D2A4BB}"/>
                </a:ext>
              </a:extLst>
            </p:cNvPr>
            <p:cNvSpPr/>
            <p:nvPr/>
          </p:nvSpPr>
          <p:spPr>
            <a:xfrm>
              <a:off x="5820878" y="2366081"/>
              <a:ext cx="4190756" cy="668964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7778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27F519B4-619D-780D-B566-466229BD00E2}"/>
              </a:ext>
            </a:extLst>
          </p:cNvPr>
          <p:cNvGrpSpPr/>
          <p:nvPr/>
        </p:nvGrpSpPr>
        <p:grpSpPr>
          <a:xfrm>
            <a:off x="6174643" y="2228850"/>
            <a:ext cx="738571" cy="744580"/>
            <a:chOff x="4041855" y="4691203"/>
            <a:chExt cx="738571" cy="74458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F102AA2-8E9E-1FA5-FBA0-95251547DAEB}"/>
                </a:ext>
              </a:extLst>
            </p:cNvPr>
            <p:cNvSpPr/>
            <p:nvPr/>
          </p:nvSpPr>
          <p:spPr>
            <a:xfrm>
              <a:off x="4101961" y="5102491"/>
              <a:ext cx="152971" cy="2381"/>
            </a:xfrm>
            <a:custGeom>
              <a:avLst/>
              <a:gdLst>
                <a:gd name="connsiteX0" fmla="*/ 0 w 152971"/>
                <a:gd name="connsiteY0" fmla="*/ 0 h 2381"/>
                <a:gd name="connsiteX1" fmla="*/ 152971 w 152971"/>
                <a:gd name="connsiteY1" fmla="*/ 0 h 2381"/>
                <a:gd name="connsiteX2" fmla="*/ 152971 w 152971"/>
                <a:gd name="connsiteY2" fmla="*/ 2381 h 2381"/>
                <a:gd name="connsiteX3" fmla="*/ 0 w 152971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71" h="2381">
                  <a:moveTo>
                    <a:pt x="0" y="0"/>
                  </a:moveTo>
                  <a:lnTo>
                    <a:pt x="152971" y="0"/>
                  </a:lnTo>
                  <a:lnTo>
                    <a:pt x="152971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B5757A2-9EA1-B989-2421-6DC22E4A17F7}"/>
                </a:ext>
              </a:extLst>
            </p:cNvPr>
            <p:cNvSpPr/>
            <p:nvPr/>
          </p:nvSpPr>
          <p:spPr>
            <a:xfrm>
              <a:off x="4264458" y="5190978"/>
              <a:ext cx="345281" cy="2381"/>
            </a:xfrm>
            <a:custGeom>
              <a:avLst/>
              <a:gdLst>
                <a:gd name="connsiteX0" fmla="*/ 0 w 345281"/>
                <a:gd name="connsiteY0" fmla="*/ 0 h 2381"/>
                <a:gd name="connsiteX1" fmla="*/ 345281 w 345281"/>
                <a:gd name="connsiteY1" fmla="*/ 0 h 2381"/>
                <a:gd name="connsiteX2" fmla="*/ 345281 w 345281"/>
                <a:gd name="connsiteY2" fmla="*/ 2381 h 2381"/>
                <a:gd name="connsiteX3" fmla="*/ 0 w 345281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281" h="2381">
                  <a:moveTo>
                    <a:pt x="0" y="0"/>
                  </a:moveTo>
                  <a:lnTo>
                    <a:pt x="345281" y="0"/>
                  </a:lnTo>
                  <a:lnTo>
                    <a:pt x="345281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863A0AF-E840-9593-B28D-9C85782197B9}"/>
                </a:ext>
              </a:extLst>
            </p:cNvPr>
            <p:cNvSpPr/>
            <p:nvPr/>
          </p:nvSpPr>
          <p:spPr>
            <a:xfrm>
              <a:off x="4438165" y="4993611"/>
              <a:ext cx="192814" cy="442172"/>
            </a:xfrm>
            <a:custGeom>
              <a:avLst/>
              <a:gdLst>
                <a:gd name="connsiteX0" fmla="*/ 192815 w 192814"/>
                <a:gd name="connsiteY0" fmla="*/ 435206 h 442172"/>
                <a:gd name="connsiteX1" fmla="*/ 11840 w 192814"/>
                <a:gd name="connsiteY1" fmla="*/ 2390 h 442172"/>
                <a:gd name="connsiteX2" fmla="*/ 1743 w 192814"/>
                <a:gd name="connsiteY2" fmla="*/ 12582 h 442172"/>
                <a:gd name="connsiteX3" fmla="*/ 178432 w 192814"/>
                <a:gd name="connsiteY3" fmla="*/ 435206 h 442172"/>
                <a:gd name="connsiteX4" fmla="*/ 192719 w 192814"/>
                <a:gd name="connsiteY4" fmla="*/ 435206 h 44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814" h="442172">
                  <a:moveTo>
                    <a:pt x="192815" y="435206"/>
                  </a:moveTo>
                  <a:cubicBezTo>
                    <a:pt x="175663" y="276456"/>
                    <a:pt x="112793" y="126100"/>
                    <a:pt x="11840" y="2390"/>
                  </a:cubicBezTo>
                  <a:cubicBezTo>
                    <a:pt x="6029" y="-4658"/>
                    <a:pt x="-4067" y="5438"/>
                    <a:pt x="1743" y="12582"/>
                  </a:cubicBezTo>
                  <a:cubicBezTo>
                    <a:pt x="100174" y="133463"/>
                    <a:pt x="161537" y="280237"/>
                    <a:pt x="178432" y="435206"/>
                  </a:cubicBezTo>
                  <a:cubicBezTo>
                    <a:pt x="179384" y="444255"/>
                    <a:pt x="193672" y="444731"/>
                    <a:pt x="192719" y="4352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EA0CFA5-9BE8-129A-95CA-1CA138867BC8}"/>
                </a:ext>
              </a:extLst>
            </p:cNvPr>
            <p:cNvSpPr/>
            <p:nvPr/>
          </p:nvSpPr>
          <p:spPr>
            <a:xfrm>
              <a:off x="4083286" y="5016956"/>
              <a:ext cx="385768" cy="110416"/>
            </a:xfrm>
            <a:custGeom>
              <a:avLst/>
              <a:gdLst>
                <a:gd name="connsiteX0" fmla="*/ 385769 w 385768"/>
                <a:gd name="connsiteY0" fmla="*/ 191 h 110416"/>
                <a:gd name="connsiteX1" fmla="*/ 206127 w 385768"/>
                <a:gd name="connsiteY1" fmla="*/ 97917 h 110416"/>
                <a:gd name="connsiteX2" fmla="*/ 9055 w 385768"/>
                <a:gd name="connsiteY2" fmla="*/ 76771 h 110416"/>
                <a:gd name="connsiteX3" fmla="*/ 387 w 385768"/>
                <a:gd name="connsiteY3" fmla="*/ 67246 h 110416"/>
                <a:gd name="connsiteX4" fmla="*/ 5435 w 385768"/>
                <a:gd name="connsiteY4" fmla="*/ 52673 h 110416"/>
                <a:gd name="connsiteX5" fmla="*/ 20009 w 385768"/>
                <a:gd name="connsiteY5" fmla="*/ 45625 h 110416"/>
                <a:gd name="connsiteX6" fmla="*/ 85350 w 385768"/>
                <a:gd name="connsiteY6" fmla="*/ 32861 h 110416"/>
                <a:gd name="connsiteX7" fmla="*/ 385483 w 385768"/>
                <a:gd name="connsiteY7" fmla="*/ 0 h 1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5768" h="110416">
                  <a:moveTo>
                    <a:pt x="385769" y="191"/>
                  </a:moveTo>
                  <a:cubicBezTo>
                    <a:pt x="329285" y="38767"/>
                    <a:pt x="271469" y="77915"/>
                    <a:pt x="206127" y="97917"/>
                  </a:cubicBezTo>
                  <a:cubicBezTo>
                    <a:pt x="140786" y="117920"/>
                    <a:pt x="65062" y="116015"/>
                    <a:pt x="9055" y="76771"/>
                  </a:cubicBezTo>
                  <a:cubicBezTo>
                    <a:pt x="5242" y="74580"/>
                    <a:pt x="2210" y="71249"/>
                    <a:pt x="387" y="67246"/>
                  </a:cubicBezTo>
                  <a:cubicBezTo>
                    <a:pt x="-897" y="61821"/>
                    <a:pt x="1070" y="56142"/>
                    <a:pt x="5435" y="52673"/>
                  </a:cubicBezTo>
                  <a:cubicBezTo>
                    <a:pt x="9714" y="49278"/>
                    <a:pt x="14691" y="46871"/>
                    <a:pt x="20009" y="45625"/>
                  </a:cubicBezTo>
                  <a:cubicBezTo>
                    <a:pt x="41421" y="39666"/>
                    <a:pt x="63269" y="35398"/>
                    <a:pt x="85350" y="32861"/>
                  </a:cubicBezTo>
                  <a:cubicBezTo>
                    <a:pt x="175647" y="20860"/>
                    <a:pt x="294900" y="3524"/>
                    <a:pt x="385483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87920AC-27CB-9199-ADCE-9B30CD9E3FF6}"/>
                </a:ext>
              </a:extLst>
            </p:cNvPr>
            <p:cNvSpPr/>
            <p:nvPr/>
          </p:nvSpPr>
          <p:spPr>
            <a:xfrm>
              <a:off x="4041855" y="4859275"/>
              <a:ext cx="422627" cy="164730"/>
            </a:xfrm>
            <a:custGeom>
              <a:avLst/>
              <a:gdLst>
                <a:gd name="connsiteX0" fmla="*/ 9433 w 422627"/>
                <a:gd name="connsiteY0" fmla="*/ 23284 h 164730"/>
                <a:gd name="connsiteX1" fmla="*/ 50390 w 422627"/>
                <a:gd name="connsiteY1" fmla="*/ 995 h 164730"/>
                <a:gd name="connsiteX2" fmla="*/ 149069 w 422627"/>
                <a:gd name="connsiteY2" fmla="*/ 26903 h 164730"/>
                <a:gd name="connsiteX3" fmla="*/ 410150 w 422627"/>
                <a:gd name="connsiteY3" fmla="*/ 156158 h 164730"/>
                <a:gd name="connsiteX4" fmla="*/ 422627 w 422627"/>
                <a:gd name="connsiteY4" fmla="*/ 164730 h 164730"/>
                <a:gd name="connsiteX5" fmla="*/ 264417 w 422627"/>
                <a:gd name="connsiteY5" fmla="*/ 148919 h 164730"/>
                <a:gd name="connsiteX6" fmla="*/ 32864 w 422627"/>
                <a:gd name="connsiteY6" fmla="*/ 91006 h 164730"/>
                <a:gd name="connsiteX7" fmla="*/ 4289 w 422627"/>
                <a:gd name="connsiteY7" fmla="*/ 68242 h 164730"/>
                <a:gd name="connsiteX8" fmla="*/ 9433 w 422627"/>
                <a:gd name="connsiteY8" fmla="*/ 23284 h 16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627" h="164730">
                  <a:moveTo>
                    <a:pt x="9433" y="23284"/>
                  </a:moveTo>
                  <a:cubicBezTo>
                    <a:pt x="19755" y="10917"/>
                    <a:pt x="34400" y="2946"/>
                    <a:pt x="50390" y="995"/>
                  </a:cubicBezTo>
                  <a:cubicBezTo>
                    <a:pt x="84585" y="-4148"/>
                    <a:pt x="118018" y="11568"/>
                    <a:pt x="149069" y="26903"/>
                  </a:cubicBezTo>
                  <a:lnTo>
                    <a:pt x="410150" y="156158"/>
                  </a:lnTo>
                  <a:lnTo>
                    <a:pt x="422627" y="164730"/>
                  </a:lnTo>
                  <a:cubicBezTo>
                    <a:pt x="369636" y="162431"/>
                    <a:pt x="316816" y="157152"/>
                    <a:pt x="264417" y="148919"/>
                  </a:cubicBezTo>
                  <a:cubicBezTo>
                    <a:pt x="185169" y="138251"/>
                    <a:pt x="104111" y="127392"/>
                    <a:pt x="32864" y="91006"/>
                  </a:cubicBezTo>
                  <a:cubicBezTo>
                    <a:pt x="21339" y="86341"/>
                    <a:pt x="11413" y="78433"/>
                    <a:pt x="4289" y="68242"/>
                  </a:cubicBezTo>
                  <a:cubicBezTo>
                    <a:pt x="-2929" y="53538"/>
                    <a:pt x="-920" y="35977"/>
                    <a:pt x="9433" y="232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4520E49-EEAC-CEFD-16FB-50A7AE62CB81}"/>
                </a:ext>
              </a:extLst>
            </p:cNvPr>
            <p:cNvSpPr/>
            <p:nvPr/>
          </p:nvSpPr>
          <p:spPr>
            <a:xfrm>
              <a:off x="4228965" y="4701893"/>
              <a:ext cx="228564" cy="330874"/>
            </a:xfrm>
            <a:custGeom>
              <a:avLst/>
              <a:gdLst>
                <a:gd name="connsiteX0" fmla="*/ 15681 w 228564"/>
                <a:gd name="connsiteY0" fmla="*/ 7691 h 330874"/>
                <a:gd name="connsiteX1" fmla="*/ 73498 w 228564"/>
                <a:gd name="connsiteY1" fmla="*/ 7691 h 330874"/>
                <a:gd name="connsiteX2" fmla="*/ 198275 w 228564"/>
                <a:gd name="connsiteY2" fmla="*/ 143708 h 330874"/>
                <a:gd name="connsiteX3" fmla="*/ 228565 w 228564"/>
                <a:gd name="connsiteY3" fmla="*/ 329541 h 330874"/>
                <a:gd name="connsiteX4" fmla="*/ 225707 w 228564"/>
                <a:gd name="connsiteY4" fmla="*/ 330874 h 330874"/>
                <a:gd name="connsiteX5" fmla="*/ 15109 w 228564"/>
                <a:gd name="connsiteY5" fmla="*/ 88273 h 330874"/>
                <a:gd name="connsiteX6" fmla="*/ 346 w 228564"/>
                <a:gd name="connsiteY6" fmla="*/ 47220 h 330874"/>
                <a:gd name="connsiteX7" fmla="*/ 15681 w 228564"/>
                <a:gd name="connsiteY7" fmla="*/ 7691 h 33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564" h="330874">
                  <a:moveTo>
                    <a:pt x="15681" y="7691"/>
                  </a:moveTo>
                  <a:cubicBezTo>
                    <a:pt x="31778" y="-4596"/>
                    <a:pt x="54924" y="-310"/>
                    <a:pt x="73498" y="7691"/>
                  </a:cubicBezTo>
                  <a:cubicBezTo>
                    <a:pt x="131791" y="32075"/>
                    <a:pt x="174748" y="85034"/>
                    <a:pt x="198275" y="143708"/>
                  </a:cubicBezTo>
                  <a:cubicBezTo>
                    <a:pt x="221802" y="202382"/>
                    <a:pt x="227803" y="266390"/>
                    <a:pt x="228565" y="329541"/>
                  </a:cubicBezTo>
                  <a:lnTo>
                    <a:pt x="225707" y="330874"/>
                  </a:lnTo>
                  <a:cubicBezTo>
                    <a:pt x="170272" y="238768"/>
                    <a:pt x="68259" y="181713"/>
                    <a:pt x="15109" y="88273"/>
                  </a:cubicBezTo>
                  <a:cubicBezTo>
                    <a:pt x="7261" y="75825"/>
                    <a:pt x="2222" y="61815"/>
                    <a:pt x="346" y="47220"/>
                  </a:cubicBezTo>
                  <a:cubicBezTo>
                    <a:pt x="-1519" y="32303"/>
                    <a:pt x="4244" y="17448"/>
                    <a:pt x="15681" y="76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C9B83DA-BD91-FBA7-A46B-BD6886F10DB8}"/>
                </a:ext>
              </a:extLst>
            </p:cNvPr>
            <p:cNvSpPr/>
            <p:nvPr/>
          </p:nvSpPr>
          <p:spPr>
            <a:xfrm>
              <a:off x="4451814" y="4956503"/>
              <a:ext cx="217458" cy="109031"/>
            </a:xfrm>
            <a:custGeom>
              <a:avLst/>
              <a:gdLst>
                <a:gd name="connsiteX0" fmla="*/ 10382 w 217458"/>
                <a:gd name="connsiteY0" fmla="*/ 63882 h 109031"/>
                <a:gd name="connsiteX1" fmla="*/ 182689 w 217458"/>
                <a:gd name="connsiteY1" fmla="*/ 1494 h 109031"/>
                <a:gd name="connsiteX2" fmla="*/ 213169 w 217458"/>
                <a:gd name="connsiteY2" fmla="*/ 6447 h 109031"/>
                <a:gd name="connsiteX3" fmla="*/ 212407 w 217458"/>
                <a:gd name="connsiteY3" fmla="*/ 38260 h 109031"/>
                <a:gd name="connsiteX4" fmla="*/ 41879 w 217458"/>
                <a:gd name="connsiteY4" fmla="*/ 95768 h 109031"/>
                <a:gd name="connsiteX5" fmla="*/ 0 w 217458"/>
                <a:gd name="connsiteY5" fmla="*/ 62454 h 109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458" h="109031">
                  <a:moveTo>
                    <a:pt x="10382" y="63882"/>
                  </a:moveTo>
                  <a:cubicBezTo>
                    <a:pt x="64209" y="34219"/>
                    <a:pt x="122349" y="13167"/>
                    <a:pt x="182689" y="1494"/>
                  </a:cubicBezTo>
                  <a:cubicBezTo>
                    <a:pt x="193262" y="-602"/>
                    <a:pt x="206026" y="-1650"/>
                    <a:pt x="213169" y="6447"/>
                  </a:cubicBezTo>
                  <a:cubicBezTo>
                    <a:pt x="220313" y="14543"/>
                    <a:pt x="217456" y="28164"/>
                    <a:pt x="212407" y="38260"/>
                  </a:cubicBezTo>
                  <a:cubicBezTo>
                    <a:pt x="181198" y="101231"/>
                    <a:pt x="104849" y="126978"/>
                    <a:pt x="41879" y="95768"/>
                  </a:cubicBezTo>
                  <a:cubicBezTo>
                    <a:pt x="25716" y="87757"/>
                    <a:pt x="11441" y="76401"/>
                    <a:pt x="0" y="62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D213FE2-2E7D-2B05-720B-DC38AC91793E}"/>
                </a:ext>
              </a:extLst>
            </p:cNvPr>
            <p:cNvSpPr/>
            <p:nvPr/>
          </p:nvSpPr>
          <p:spPr>
            <a:xfrm>
              <a:off x="4438003" y="4691203"/>
              <a:ext cx="173197" cy="351756"/>
            </a:xfrm>
            <a:custGeom>
              <a:avLst/>
              <a:gdLst>
                <a:gd name="connsiteX0" fmla="*/ 2476 w 173197"/>
                <a:gd name="connsiteY0" fmla="*/ 340803 h 351756"/>
                <a:gd name="connsiteX1" fmla="*/ 42958 w 173197"/>
                <a:gd name="connsiteY1" fmla="*/ 80866 h 351756"/>
                <a:gd name="connsiteX2" fmla="*/ 44005 w 173197"/>
                <a:gd name="connsiteY2" fmla="*/ 34193 h 351756"/>
                <a:gd name="connsiteX3" fmla="*/ 73438 w 173197"/>
                <a:gd name="connsiteY3" fmla="*/ 760 h 351756"/>
                <a:gd name="connsiteX4" fmla="*/ 100393 w 173197"/>
                <a:gd name="connsiteY4" fmla="*/ 3618 h 351756"/>
                <a:gd name="connsiteX5" fmla="*/ 168878 w 173197"/>
                <a:gd name="connsiteY5" fmla="*/ 81818 h 351756"/>
                <a:gd name="connsiteX6" fmla="*/ 158401 w 173197"/>
                <a:gd name="connsiteY6" fmla="*/ 187164 h 351756"/>
                <a:gd name="connsiteX7" fmla="*/ 96488 w 173197"/>
                <a:gd name="connsiteY7" fmla="*/ 275080 h 351756"/>
                <a:gd name="connsiteX8" fmla="*/ 0 w 173197"/>
                <a:gd name="connsiteY8" fmla="*/ 351756 h 35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197" h="351756">
                  <a:moveTo>
                    <a:pt x="2476" y="340803"/>
                  </a:moveTo>
                  <a:cubicBezTo>
                    <a:pt x="35273" y="258284"/>
                    <a:pt x="49108" y="169450"/>
                    <a:pt x="42958" y="80866"/>
                  </a:cubicBezTo>
                  <a:cubicBezTo>
                    <a:pt x="40872" y="65348"/>
                    <a:pt x="41226" y="49601"/>
                    <a:pt x="44005" y="34193"/>
                  </a:cubicBezTo>
                  <a:cubicBezTo>
                    <a:pt x="46997" y="18521"/>
                    <a:pt x="58272" y="5715"/>
                    <a:pt x="73438" y="760"/>
                  </a:cubicBezTo>
                  <a:cubicBezTo>
                    <a:pt x="82512" y="-864"/>
                    <a:pt x="91861" y="127"/>
                    <a:pt x="100393" y="3618"/>
                  </a:cubicBezTo>
                  <a:cubicBezTo>
                    <a:pt x="134440" y="17196"/>
                    <a:pt x="159909" y="46278"/>
                    <a:pt x="168878" y="81818"/>
                  </a:cubicBezTo>
                  <a:cubicBezTo>
                    <a:pt x="177155" y="117124"/>
                    <a:pt x="173470" y="154180"/>
                    <a:pt x="158401" y="187164"/>
                  </a:cubicBezTo>
                  <a:cubicBezTo>
                    <a:pt x="143318" y="220012"/>
                    <a:pt x="122333" y="249811"/>
                    <a:pt x="96488" y="275080"/>
                  </a:cubicBezTo>
                  <a:cubicBezTo>
                    <a:pt x="67654" y="304568"/>
                    <a:pt x="35239" y="330328"/>
                    <a:pt x="0" y="3517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E09D53B-6C9E-44FC-E6DC-26FD5E435842}"/>
                </a:ext>
              </a:extLst>
            </p:cNvPr>
            <p:cNvSpPr/>
            <p:nvPr/>
          </p:nvSpPr>
          <p:spPr>
            <a:xfrm>
              <a:off x="4320907" y="5010956"/>
              <a:ext cx="147881" cy="173859"/>
            </a:xfrm>
            <a:custGeom>
              <a:avLst/>
              <a:gdLst>
                <a:gd name="connsiteX0" fmla="*/ 10416 w 147881"/>
                <a:gd name="connsiteY0" fmla="*/ 112204 h 173859"/>
                <a:gd name="connsiteX1" fmla="*/ 34419 w 147881"/>
                <a:gd name="connsiteY1" fmla="*/ 91440 h 173859"/>
                <a:gd name="connsiteX2" fmla="*/ 147290 w 147881"/>
                <a:gd name="connsiteY2" fmla="*/ 0 h 173859"/>
                <a:gd name="connsiteX3" fmla="*/ 137003 w 147881"/>
                <a:gd name="connsiteY3" fmla="*/ 101632 h 173859"/>
                <a:gd name="connsiteX4" fmla="*/ 59946 w 147881"/>
                <a:gd name="connsiteY4" fmla="*/ 172593 h 173859"/>
                <a:gd name="connsiteX5" fmla="*/ 21846 w 147881"/>
                <a:gd name="connsiteY5" fmla="*/ 168592 h 173859"/>
                <a:gd name="connsiteX6" fmla="*/ 34 w 147881"/>
                <a:gd name="connsiteY6" fmla="*/ 140493 h 173859"/>
                <a:gd name="connsiteX7" fmla="*/ 10416 w 147881"/>
                <a:gd name="connsiteY7" fmla="*/ 112204 h 17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881" h="173859">
                  <a:moveTo>
                    <a:pt x="10416" y="112204"/>
                  </a:moveTo>
                  <a:cubicBezTo>
                    <a:pt x="17509" y="104298"/>
                    <a:pt x="25574" y="97321"/>
                    <a:pt x="34419" y="91440"/>
                  </a:cubicBezTo>
                  <a:cubicBezTo>
                    <a:pt x="69947" y="65532"/>
                    <a:pt x="111190" y="25336"/>
                    <a:pt x="147290" y="0"/>
                  </a:cubicBezTo>
                  <a:cubicBezTo>
                    <a:pt x="148528" y="35338"/>
                    <a:pt x="148909" y="68104"/>
                    <a:pt x="137003" y="101632"/>
                  </a:cubicBezTo>
                  <a:cubicBezTo>
                    <a:pt x="125097" y="135159"/>
                    <a:pt x="97189" y="166021"/>
                    <a:pt x="59946" y="172593"/>
                  </a:cubicBezTo>
                  <a:cubicBezTo>
                    <a:pt x="47135" y="175180"/>
                    <a:pt x="33840" y="173784"/>
                    <a:pt x="21846" y="168592"/>
                  </a:cubicBezTo>
                  <a:cubicBezTo>
                    <a:pt x="10249" y="163571"/>
                    <a:pt x="2022" y="152973"/>
                    <a:pt x="34" y="140493"/>
                  </a:cubicBezTo>
                  <a:cubicBezTo>
                    <a:pt x="-398" y="130060"/>
                    <a:pt x="3337" y="119882"/>
                    <a:pt x="10416" y="112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00181F1-E8E7-5045-0FD6-E6A1B7C855BF}"/>
                </a:ext>
              </a:extLst>
            </p:cNvPr>
            <p:cNvSpPr/>
            <p:nvPr/>
          </p:nvSpPr>
          <p:spPr>
            <a:xfrm>
              <a:off x="4432853" y="4986588"/>
              <a:ext cx="50774" cy="45801"/>
            </a:xfrm>
            <a:custGeom>
              <a:avLst/>
              <a:gdLst>
                <a:gd name="connsiteX0" fmla="*/ 49917 w 50774"/>
                <a:gd name="connsiteY0" fmla="*/ 22367 h 45801"/>
                <a:gd name="connsiteX1" fmla="*/ 33725 w 50774"/>
                <a:gd name="connsiteY1" fmla="*/ 3317 h 45801"/>
                <a:gd name="connsiteX2" fmla="*/ 9531 w 50774"/>
                <a:gd name="connsiteY2" fmla="*/ 3317 h 45801"/>
                <a:gd name="connsiteX3" fmla="*/ 6 w 50774"/>
                <a:gd name="connsiteY3" fmla="*/ 23129 h 45801"/>
                <a:gd name="connsiteX4" fmla="*/ 3150 w 50774"/>
                <a:gd name="connsiteY4" fmla="*/ 45798 h 45801"/>
                <a:gd name="connsiteX5" fmla="*/ 50775 w 50774"/>
                <a:gd name="connsiteY5" fmla="*/ 22271 h 4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74" h="45801">
                  <a:moveTo>
                    <a:pt x="49917" y="22367"/>
                  </a:moveTo>
                  <a:cubicBezTo>
                    <a:pt x="46671" y="14464"/>
                    <a:pt x="41002" y="7794"/>
                    <a:pt x="33725" y="3317"/>
                  </a:cubicBezTo>
                  <a:cubicBezTo>
                    <a:pt x="26267" y="-1106"/>
                    <a:pt x="16990" y="-1106"/>
                    <a:pt x="9531" y="3317"/>
                  </a:cubicBezTo>
                  <a:cubicBezTo>
                    <a:pt x="3573" y="8180"/>
                    <a:pt x="83" y="15438"/>
                    <a:pt x="6" y="23129"/>
                  </a:cubicBezTo>
                  <a:cubicBezTo>
                    <a:pt x="-93" y="30800"/>
                    <a:pt x="967" y="38443"/>
                    <a:pt x="3150" y="45798"/>
                  </a:cubicBezTo>
                  <a:cubicBezTo>
                    <a:pt x="21865" y="45987"/>
                    <a:pt x="39552" y="37250"/>
                    <a:pt x="50775" y="2227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BBD91FE-E00F-974F-DDB8-32DABA8CC5F0}"/>
                </a:ext>
              </a:extLst>
            </p:cNvPr>
            <p:cNvSpPr/>
            <p:nvPr/>
          </p:nvSpPr>
          <p:spPr>
            <a:xfrm>
              <a:off x="4558685" y="5098560"/>
              <a:ext cx="221741" cy="111947"/>
            </a:xfrm>
            <a:custGeom>
              <a:avLst/>
              <a:gdLst>
                <a:gd name="connsiteX0" fmla="*/ 91345 w 221741"/>
                <a:gd name="connsiteY0" fmla="*/ 16313 h 111947"/>
                <a:gd name="connsiteX1" fmla="*/ 221742 w 221741"/>
                <a:gd name="connsiteY1" fmla="*/ 8313 h 111947"/>
                <a:gd name="connsiteX2" fmla="*/ 0 w 221741"/>
                <a:gd name="connsiteY2" fmla="*/ 109754 h 111947"/>
                <a:gd name="connsiteX3" fmla="*/ 91345 w 221741"/>
                <a:gd name="connsiteY3" fmla="*/ 16314 h 11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741" h="111947">
                  <a:moveTo>
                    <a:pt x="91345" y="16313"/>
                  </a:moveTo>
                  <a:cubicBezTo>
                    <a:pt x="132367" y="-2221"/>
                    <a:pt x="178762" y="-5067"/>
                    <a:pt x="221742" y="8313"/>
                  </a:cubicBezTo>
                  <a:cubicBezTo>
                    <a:pt x="182594" y="84036"/>
                    <a:pt x="84391" y="121755"/>
                    <a:pt x="0" y="109754"/>
                  </a:cubicBezTo>
                  <a:cubicBezTo>
                    <a:pt x="17955" y="68457"/>
                    <a:pt x="50465" y="35200"/>
                    <a:pt x="91345" y="16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E257D7B-252B-7957-46A2-B02CEC5F5A56}"/>
                </a:ext>
              </a:extLst>
            </p:cNvPr>
            <p:cNvSpPr/>
            <p:nvPr/>
          </p:nvSpPr>
          <p:spPr>
            <a:xfrm>
              <a:off x="4470483" y="5247485"/>
              <a:ext cx="127539" cy="55159"/>
            </a:xfrm>
            <a:custGeom>
              <a:avLst/>
              <a:gdLst>
                <a:gd name="connsiteX0" fmla="*/ 71533 w 127539"/>
                <a:gd name="connsiteY0" fmla="*/ 4643 h 55159"/>
                <a:gd name="connsiteX1" fmla="*/ 127540 w 127539"/>
                <a:gd name="connsiteY1" fmla="*/ 49506 h 55159"/>
                <a:gd name="connsiteX2" fmla="*/ 0 w 127539"/>
                <a:gd name="connsiteY2" fmla="*/ 8929 h 55159"/>
                <a:gd name="connsiteX3" fmla="*/ 71533 w 127539"/>
                <a:gd name="connsiteY3" fmla="*/ 4643 h 5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9" h="55159">
                  <a:moveTo>
                    <a:pt x="71533" y="4643"/>
                  </a:moveTo>
                  <a:cubicBezTo>
                    <a:pt x="95074" y="12219"/>
                    <a:pt x="115008" y="28186"/>
                    <a:pt x="127540" y="49506"/>
                  </a:cubicBezTo>
                  <a:cubicBezTo>
                    <a:pt x="83725" y="65889"/>
                    <a:pt x="29813" y="44934"/>
                    <a:pt x="0" y="8929"/>
                  </a:cubicBezTo>
                  <a:cubicBezTo>
                    <a:pt x="22503" y="-1259"/>
                    <a:pt x="47974" y="-2786"/>
                    <a:pt x="71533" y="46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07D1C7D-C5A1-A65D-B38B-B0B4FA7EDD6F}"/>
              </a:ext>
            </a:extLst>
          </p:cNvPr>
          <p:cNvGrpSpPr/>
          <p:nvPr/>
        </p:nvGrpSpPr>
        <p:grpSpPr>
          <a:xfrm>
            <a:off x="895839" y="2228850"/>
            <a:ext cx="738571" cy="744580"/>
            <a:chOff x="4041855" y="4691203"/>
            <a:chExt cx="738571" cy="74458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754C935-94D4-FAEA-23B0-524D0090E761}"/>
                </a:ext>
              </a:extLst>
            </p:cNvPr>
            <p:cNvSpPr/>
            <p:nvPr/>
          </p:nvSpPr>
          <p:spPr>
            <a:xfrm>
              <a:off x="4101961" y="5102491"/>
              <a:ext cx="152971" cy="2381"/>
            </a:xfrm>
            <a:custGeom>
              <a:avLst/>
              <a:gdLst>
                <a:gd name="connsiteX0" fmla="*/ 0 w 152971"/>
                <a:gd name="connsiteY0" fmla="*/ 0 h 2381"/>
                <a:gd name="connsiteX1" fmla="*/ 152971 w 152971"/>
                <a:gd name="connsiteY1" fmla="*/ 0 h 2381"/>
                <a:gd name="connsiteX2" fmla="*/ 152971 w 152971"/>
                <a:gd name="connsiteY2" fmla="*/ 2381 h 2381"/>
                <a:gd name="connsiteX3" fmla="*/ 0 w 152971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971" h="2381">
                  <a:moveTo>
                    <a:pt x="0" y="0"/>
                  </a:moveTo>
                  <a:lnTo>
                    <a:pt x="152971" y="0"/>
                  </a:lnTo>
                  <a:lnTo>
                    <a:pt x="152971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9B7D988-ACDF-260C-FAF7-B857B05DAB9F}"/>
                </a:ext>
              </a:extLst>
            </p:cNvPr>
            <p:cNvSpPr/>
            <p:nvPr/>
          </p:nvSpPr>
          <p:spPr>
            <a:xfrm>
              <a:off x="4264458" y="5190978"/>
              <a:ext cx="345281" cy="2381"/>
            </a:xfrm>
            <a:custGeom>
              <a:avLst/>
              <a:gdLst>
                <a:gd name="connsiteX0" fmla="*/ 0 w 345281"/>
                <a:gd name="connsiteY0" fmla="*/ 0 h 2381"/>
                <a:gd name="connsiteX1" fmla="*/ 345281 w 345281"/>
                <a:gd name="connsiteY1" fmla="*/ 0 h 2381"/>
                <a:gd name="connsiteX2" fmla="*/ 345281 w 345281"/>
                <a:gd name="connsiteY2" fmla="*/ 2381 h 2381"/>
                <a:gd name="connsiteX3" fmla="*/ 0 w 345281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281" h="2381">
                  <a:moveTo>
                    <a:pt x="0" y="0"/>
                  </a:moveTo>
                  <a:lnTo>
                    <a:pt x="345281" y="0"/>
                  </a:lnTo>
                  <a:lnTo>
                    <a:pt x="345281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6768768-E675-3C76-80DA-402D10F93880}"/>
                </a:ext>
              </a:extLst>
            </p:cNvPr>
            <p:cNvSpPr/>
            <p:nvPr/>
          </p:nvSpPr>
          <p:spPr>
            <a:xfrm>
              <a:off x="4438165" y="4993611"/>
              <a:ext cx="192814" cy="442172"/>
            </a:xfrm>
            <a:custGeom>
              <a:avLst/>
              <a:gdLst>
                <a:gd name="connsiteX0" fmla="*/ 192815 w 192814"/>
                <a:gd name="connsiteY0" fmla="*/ 435206 h 442172"/>
                <a:gd name="connsiteX1" fmla="*/ 11840 w 192814"/>
                <a:gd name="connsiteY1" fmla="*/ 2390 h 442172"/>
                <a:gd name="connsiteX2" fmla="*/ 1743 w 192814"/>
                <a:gd name="connsiteY2" fmla="*/ 12582 h 442172"/>
                <a:gd name="connsiteX3" fmla="*/ 178432 w 192814"/>
                <a:gd name="connsiteY3" fmla="*/ 435206 h 442172"/>
                <a:gd name="connsiteX4" fmla="*/ 192719 w 192814"/>
                <a:gd name="connsiteY4" fmla="*/ 435206 h 442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814" h="442172">
                  <a:moveTo>
                    <a:pt x="192815" y="435206"/>
                  </a:moveTo>
                  <a:cubicBezTo>
                    <a:pt x="175663" y="276456"/>
                    <a:pt x="112793" y="126100"/>
                    <a:pt x="11840" y="2390"/>
                  </a:cubicBezTo>
                  <a:cubicBezTo>
                    <a:pt x="6029" y="-4658"/>
                    <a:pt x="-4067" y="5438"/>
                    <a:pt x="1743" y="12582"/>
                  </a:cubicBezTo>
                  <a:cubicBezTo>
                    <a:pt x="100174" y="133463"/>
                    <a:pt x="161537" y="280237"/>
                    <a:pt x="178432" y="435206"/>
                  </a:cubicBezTo>
                  <a:cubicBezTo>
                    <a:pt x="179384" y="444255"/>
                    <a:pt x="193672" y="444731"/>
                    <a:pt x="192719" y="4352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A9766E5-7B4D-8FBF-FC7E-4477DBC23BEB}"/>
                </a:ext>
              </a:extLst>
            </p:cNvPr>
            <p:cNvSpPr/>
            <p:nvPr/>
          </p:nvSpPr>
          <p:spPr>
            <a:xfrm>
              <a:off x="4083286" y="5016956"/>
              <a:ext cx="385768" cy="110416"/>
            </a:xfrm>
            <a:custGeom>
              <a:avLst/>
              <a:gdLst>
                <a:gd name="connsiteX0" fmla="*/ 385769 w 385768"/>
                <a:gd name="connsiteY0" fmla="*/ 191 h 110416"/>
                <a:gd name="connsiteX1" fmla="*/ 206127 w 385768"/>
                <a:gd name="connsiteY1" fmla="*/ 97917 h 110416"/>
                <a:gd name="connsiteX2" fmla="*/ 9055 w 385768"/>
                <a:gd name="connsiteY2" fmla="*/ 76771 h 110416"/>
                <a:gd name="connsiteX3" fmla="*/ 387 w 385768"/>
                <a:gd name="connsiteY3" fmla="*/ 67246 h 110416"/>
                <a:gd name="connsiteX4" fmla="*/ 5435 w 385768"/>
                <a:gd name="connsiteY4" fmla="*/ 52673 h 110416"/>
                <a:gd name="connsiteX5" fmla="*/ 20009 w 385768"/>
                <a:gd name="connsiteY5" fmla="*/ 45625 h 110416"/>
                <a:gd name="connsiteX6" fmla="*/ 85350 w 385768"/>
                <a:gd name="connsiteY6" fmla="*/ 32861 h 110416"/>
                <a:gd name="connsiteX7" fmla="*/ 385483 w 385768"/>
                <a:gd name="connsiteY7" fmla="*/ 0 h 11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5768" h="110416">
                  <a:moveTo>
                    <a:pt x="385769" y="191"/>
                  </a:moveTo>
                  <a:cubicBezTo>
                    <a:pt x="329285" y="38767"/>
                    <a:pt x="271469" y="77915"/>
                    <a:pt x="206127" y="97917"/>
                  </a:cubicBezTo>
                  <a:cubicBezTo>
                    <a:pt x="140786" y="117920"/>
                    <a:pt x="65062" y="116015"/>
                    <a:pt x="9055" y="76771"/>
                  </a:cubicBezTo>
                  <a:cubicBezTo>
                    <a:pt x="5242" y="74580"/>
                    <a:pt x="2210" y="71249"/>
                    <a:pt x="387" y="67246"/>
                  </a:cubicBezTo>
                  <a:cubicBezTo>
                    <a:pt x="-897" y="61821"/>
                    <a:pt x="1070" y="56142"/>
                    <a:pt x="5435" y="52673"/>
                  </a:cubicBezTo>
                  <a:cubicBezTo>
                    <a:pt x="9714" y="49278"/>
                    <a:pt x="14691" y="46871"/>
                    <a:pt x="20009" y="45625"/>
                  </a:cubicBezTo>
                  <a:cubicBezTo>
                    <a:pt x="41421" y="39666"/>
                    <a:pt x="63269" y="35398"/>
                    <a:pt x="85350" y="32861"/>
                  </a:cubicBezTo>
                  <a:cubicBezTo>
                    <a:pt x="175647" y="20860"/>
                    <a:pt x="294900" y="3524"/>
                    <a:pt x="385483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0F5DCA8-8743-AD7D-5ABB-2669A356B5F7}"/>
                </a:ext>
              </a:extLst>
            </p:cNvPr>
            <p:cNvSpPr/>
            <p:nvPr/>
          </p:nvSpPr>
          <p:spPr>
            <a:xfrm>
              <a:off x="4041855" y="4859275"/>
              <a:ext cx="422627" cy="164730"/>
            </a:xfrm>
            <a:custGeom>
              <a:avLst/>
              <a:gdLst>
                <a:gd name="connsiteX0" fmla="*/ 9433 w 422627"/>
                <a:gd name="connsiteY0" fmla="*/ 23284 h 164730"/>
                <a:gd name="connsiteX1" fmla="*/ 50390 w 422627"/>
                <a:gd name="connsiteY1" fmla="*/ 995 h 164730"/>
                <a:gd name="connsiteX2" fmla="*/ 149069 w 422627"/>
                <a:gd name="connsiteY2" fmla="*/ 26903 h 164730"/>
                <a:gd name="connsiteX3" fmla="*/ 410150 w 422627"/>
                <a:gd name="connsiteY3" fmla="*/ 156158 h 164730"/>
                <a:gd name="connsiteX4" fmla="*/ 422627 w 422627"/>
                <a:gd name="connsiteY4" fmla="*/ 164730 h 164730"/>
                <a:gd name="connsiteX5" fmla="*/ 264417 w 422627"/>
                <a:gd name="connsiteY5" fmla="*/ 148919 h 164730"/>
                <a:gd name="connsiteX6" fmla="*/ 32864 w 422627"/>
                <a:gd name="connsiteY6" fmla="*/ 91006 h 164730"/>
                <a:gd name="connsiteX7" fmla="*/ 4289 w 422627"/>
                <a:gd name="connsiteY7" fmla="*/ 68242 h 164730"/>
                <a:gd name="connsiteX8" fmla="*/ 9433 w 422627"/>
                <a:gd name="connsiteY8" fmla="*/ 23284 h 16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627" h="164730">
                  <a:moveTo>
                    <a:pt x="9433" y="23284"/>
                  </a:moveTo>
                  <a:cubicBezTo>
                    <a:pt x="19755" y="10917"/>
                    <a:pt x="34400" y="2946"/>
                    <a:pt x="50390" y="995"/>
                  </a:cubicBezTo>
                  <a:cubicBezTo>
                    <a:pt x="84585" y="-4148"/>
                    <a:pt x="118018" y="11568"/>
                    <a:pt x="149069" y="26903"/>
                  </a:cubicBezTo>
                  <a:lnTo>
                    <a:pt x="410150" y="156158"/>
                  </a:lnTo>
                  <a:lnTo>
                    <a:pt x="422627" y="164730"/>
                  </a:lnTo>
                  <a:cubicBezTo>
                    <a:pt x="369636" y="162431"/>
                    <a:pt x="316816" y="157152"/>
                    <a:pt x="264417" y="148919"/>
                  </a:cubicBezTo>
                  <a:cubicBezTo>
                    <a:pt x="185169" y="138251"/>
                    <a:pt x="104111" y="127392"/>
                    <a:pt x="32864" y="91006"/>
                  </a:cubicBezTo>
                  <a:cubicBezTo>
                    <a:pt x="21339" y="86341"/>
                    <a:pt x="11413" y="78433"/>
                    <a:pt x="4289" y="68242"/>
                  </a:cubicBezTo>
                  <a:cubicBezTo>
                    <a:pt x="-2929" y="53538"/>
                    <a:pt x="-920" y="35977"/>
                    <a:pt x="9433" y="232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22FECB9-EDA5-0F1B-2DE6-F0CC75460F00}"/>
                </a:ext>
              </a:extLst>
            </p:cNvPr>
            <p:cNvSpPr/>
            <p:nvPr/>
          </p:nvSpPr>
          <p:spPr>
            <a:xfrm>
              <a:off x="4228965" y="4701893"/>
              <a:ext cx="228564" cy="330874"/>
            </a:xfrm>
            <a:custGeom>
              <a:avLst/>
              <a:gdLst>
                <a:gd name="connsiteX0" fmla="*/ 15681 w 228564"/>
                <a:gd name="connsiteY0" fmla="*/ 7691 h 330874"/>
                <a:gd name="connsiteX1" fmla="*/ 73498 w 228564"/>
                <a:gd name="connsiteY1" fmla="*/ 7691 h 330874"/>
                <a:gd name="connsiteX2" fmla="*/ 198275 w 228564"/>
                <a:gd name="connsiteY2" fmla="*/ 143708 h 330874"/>
                <a:gd name="connsiteX3" fmla="*/ 228565 w 228564"/>
                <a:gd name="connsiteY3" fmla="*/ 329541 h 330874"/>
                <a:gd name="connsiteX4" fmla="*/ 225707 w 228564"/>
                <a:gd name="connsiteY4" fmla="*/ 330874 h 330874"/>
                <a:gd name="connsiteX5" fmla="*/ 15109 w 228564"/>
                <a:gd name="connsiteY5" fmla="*/ 88273 h 330874"/>
                <a:gd name="connsiteX6" fmla="*/ 346 w 228564"/>
                <a:gd name="connsiteY6" fmla="*/ 47220 h 330874"/>
                <a:gd name="connsiteX7" fmla="*/ 15681 w 228564"/>
                <a:gd name="connsiteY7" fmla="*/ 7691 h 33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564" h="330874">
                  <a:moveTo>
                    <a:pt x="15681" y="7691"/>
                  </a:moveTo>
                  <a:cubicBezTo>
                    <a:pt x="31778" y="-4596"/>
                    <a:pt x="54924" y="-310"/>
                    <a:pt x="73498" y="7691"/>
                  </a:cubicBezTo>
                  <a:cubicBezTo>
                    <a:pt x="131791" y="32075"/>
                    <a:pt x="174748" y="85034"/>
                    <a:pt x="198275" y="143708"/>
                  </a:cubicBezTo>
                  <a:cubicBezTo>
                    <a:pt x="221802" y="202382"/>
                    <a:pt x="227803" y="266390"/>
                    <a:pt x="228565" y="329541"/>
                  </a:cubicBezTo>
                  <a:lnTo>
                    <a:pt x="225707" y="330874"/>
                  </a:lnTo>
                  <a:cubicBezTo>
                    <a:pt x="170272" y="238768"/>
                    <a:pt x="68259" y="181713"/>
                    <a:pt x="15109" y="88273"/>
                  </a:cubicBezTo>
                  <a:cubicBezTo>
                    <a:pt x="7261" y="75825"/>
                    <a:pt x="2222" y="61815"/>
                    <a:pt x="346" y="47220"/>
                  </a:cubicBezTo>
                  <a:cubicBezTo>
                    <a:pt x="-1519" y="32303"/>
                    <a:pt x="4244" y="17448"/>
                    <a:pt x="15681" y="76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846ABA5-E36D-4D4F-4B07-7FEF81A2A3C8}"/>
                </a:ext>
              </a:extLst>
            </p:cNvPr>
            <p:cNvSpPr/>
            <p:nvPr/>
          </p:nvSpPr>
          <p:spPr>
            <a:xfrm>
              <a:off x="4451814" y="4956503"/>
              <a:ext cx="217458" cy="109031"/>
            </a:xfrm>
            <a:custGeom>
              <a:avLst/>
              <a:gdLst>
                <a:gd name="connsiteX0" fmla="*/ 10382 w 217458"/>
                <a:gd name="connsiteY0" fmla="*/ 63882 h 109031"/>
                <a:gd name="connsiteX1" fmla="*/ 182689 w 217458"/>
                <a:gd name="connsiteY1" fmla="*/ 1494 h 109031"/>
                <a:gd name="connsiteX2" fmla="*/ 213169 w 217458"/>
                <a:gd name="connsiteY2" fmla="*/ 6447 h 109031"/>
                <a:gd name="connsiteX3" fmla="*/ 212407 w 217458"/>
                <a:gd name="connsiteY3" fmla="*/ 38260 h 109031"/>
                <a:gd name="connsiteX4" fmla="*/ 41879 w 217458"/>
                <a:gd name="connsiteY4" fmla="*/ 95768 h 109031"/>
                <a:gd name="connsiteX5" fmla="*/ 0 w 217458"/>
                <a:gd name="connsiteY5" fmla="*/ 62454 h 109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458" h="109031">
                  <a:moveTo>
                    <a:pt x="10382" y="63882"/>
                  </a:moveTo>
                  <a:cubicBezTo>
                    <a:pt x="64209" y="34219"/>
                    <a:pt x="122349" y="13167"/>
                    <a:pt x="182689" y="1494"/>
                  </a:cubicBezTo>
                  <a:cubicBezTo>
                    <a:pt x="193262" y="-602"/>
                    <a:pt x="206026" y="-1650"/>
                    <a:pt x="213169" y="6447"/>
                  </a:cubicBezTo>
                  <a:cubicBezTo>
                    <a:pt x="220313" y="14543"/>
                    <a:pt x="217456" y="28164"/>
                    <a:pt x="212407" y="38260"/>
                  </a:cubicBezTo>
                  <a:cubicBezTo>
                    <a:pt x="181198" y="101231"/>
                    <a:pt x="104849" y="126978"/>
                    <a:pt x="41879" y="95768"/>
                  </a:cubicBezTo>
                  <a:cubicBezTo>
                    <a:pt x="25716" y="87757"/>
                    <a:pt x="11441" y="76401"/>
                    <a:pt x="0" y="62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011D81C-4AEA-7CE3-53E1-A5F5C2AA3610}"/>
                </a:ext>
              </a:extLst>
            </p:cNvPr>
            <p:cNvSpPr/>
            <p:nvPr/>
          </p:nvSpPr>
          <p:spPr>
            <a:xfrm>
              <a:off x="4438003" y="4691203"/>
              <a:ext cx="173197" cy="351756"/>
            </a:xfrm>
            <a:custGeom>
              <a:avLst/>
              <a:gdLst>
                <a:gd name="connsiteX0" fmla="*/ 2476 w 173197"/>
                <a:gd name="connsiteY0" fmla="*/ 340803 h 351756"/>
                <a:gd name="connsiteX1" fmla="*/ 42958 w 173197"/>
                <a:gd name="connsiteY1" fmla="*/ 80866 h 351756"/>
                <a:gd name="connsiteX2" fmla="*/ 44005 w 173197"/>
                <a:gd name="connsiteY2" fmla="*/ 34193 h 351756"/>
                <a:gd name="connsiteX3" fmla="*/ 73438 w 173197"/>
                <a:gd name="connsiteY3" fmla="*/ 760 h 351756"/>
                <a:gd name="connsiteX4" fmla="*/ 100393 w 173197"/>
                <a:gd name="connsiteY4" fmla="*/ 3618 h 351756"/>
                <a:gd name="connsiteX5" fmla="*/ 168878 w 173197"/>
                <a:gd name="connsiteY5" fmla="*/ 81818 h 351756"/>
                <a:gd name="connsiteX6" fmla="*/ 158401 w 173197"/>
                <a:gd name="connsiteY6" fmla="*/ 187164 h 351756"/>
                <a:gd name="connsiteX7" fmla="*/ 96488 w 173197"/>
                <a:gd name="connsiteY7" fmla="*/ 275080 h 351756"/>
                <a:gd name="connsiteX8" fmla="*/ 0 w 173197"/>
                <a:gd name="connsiteY8" fmla="*/ 351756 h 35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197" h="351756">
                  <a:moveTo>
                    <a:pt x="2476" y="340803"/>
                  </a:moveTo>
                  <a:cubicBezTo>
                    <a:pt x="35273" y="258284"/>
                    <a:pt x="49108" y="169450"/>
                    <a:pt x="42958" y="80866"/>
                  </a:cubicBezTo>
                  <a:cubicBezTo>
                    <a:pt x="40872" y="65348"/>
                    <a:pt x="41226" y="49601"/>
                    <a:pt x="44005" y="34193"/>
                  </a:cubicBezTo>
                  <a:cubicBezTo>
                    <a:pt x="46997" y="18521"/>
                    <a:pt x="58272" y="5715"/>
                    <a:pt x="73438" y="760"/>
                  </a:cubicBezTo>
                  <a:cubicBezTo>
                    <a:pt x="82512" y="-864"/>
                    <a:pt x="91861" y="127"/>
                    <a:pt x="100393" y="3618"/>
                  </a:cubicBezTo>
                  <a:cubicBezTo>
                    <a:pt x="134440" y="17196"/>
                    <a:pt x="159909" y="46278"/>
                    <a:pt x="168878" y="81818"/>
                  </a:cubicBezTo>
                  <a:cubicBezTo>
                    <a:pt x="177155" y="117124"/>
                    <a:pt x="173470" y="154180"/>
                    <a:pt x="158401" y="187164"/>
                  </a:cubicBezTo>
                  <a:cubicBezTo>
                    <a:pt x="143318" y="220012"/>
                    <a:pt x="122333" y="249811"/>
                    <a:pt x="96488" y="275080"/>
                  </a:cubicBezTo>
                  <a:cubicBezTo>
                    <a:pt x="67654" y="304568"/>
                    <a:pt x="35239" y="330328"/>
                    <a:pt x="0" y="3517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DE14D08-03EF-15D8-AB75-46BEBAC13DD8}"/>
                </a:ext>
              </a:extLst>
            </p:cNvPr>
            <p:cNvSpPr/>
            <p:nvPr/>
          </p:nvSpPr>
          <p:spPr>
            <a:xfrm>
              <a:off x="4320907" y="5010956"/>
              <a:ext cx="147881" cy="173859"/>
            </a:xfrm>
            <a:custGeom>
              <a:avLst/>
              <a:gdLst>
                <a:gd name="connsiteX0" fmla="*/ 10416 w 147881"/>
                <a:gd name="connsiteY0" fmla="*/ 112204 h 173859"/>
                <a:gd name="connsiteX1" fmla="*/ 34419 w 147881"/>
                <a:gd name="connsiteY1" fmla="*/ 91440 h 173859"/>
                <a:gd name="connsiteX2" fmla="*/ 147290 w 147881"/>
                <a:gd name="connsiteY2" fmla="*/ 0 h 173859"/>
                <a:gd name="connsiteX3" fmla="*/ 137003 w 147881"/>
                <a:gd name="connsiteY3" fmla="*/ 101632 h 173859"/>
                <a:gd name="connsiteX4" fmla="*/ 59946 w 147881"/>
                <a:gd name="connsiteY4" fmla="*/ 172593 h 173859"/>
                <a:gd name="connsiteX5" fmla="*/ 21846 w 147881"/>
                <a:gd name="connsiteY5" fmla="*/ 168592 h 173859"/>
                <a:gd name="connsiteX6" fmla="*/ 34 w 147881"/>
                <a:gd name="connsiteY6" fmla="*/ 140493 h 173859"/>
                <a:gd name="connsiteX7" fmla="*/ 10416 w 147881"/>
                <a:gd name="connsiteY7" fmla="*/ 112204 h 17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881" h="173859">
                  <a:moveTo>
                    <a:pt x="10416" y="112204"/>
                  </a:moveTo>
                  <a:cubicBezTo>
                    <a:pt x="17509" y="104298"/>
                    <a:pt x="25574" y="97321"/>
                    <a:pt x="34419" y="91440"/>
                  </a:cubicBezTo>
                  <a:cubicBezTo>
                    <a:pt x="69947" y="65532"/>
                    <a:pt x="111190" y="25336"/>
                    <a:pt x="147290" y="0"/>
                  </a:cubicBezTo>
                  <a:cubicBezTo>
                    <a:pt x="148528" y="35338"/>
                    <a:pt x="148909" y="68104"/>
                    <a:pt x="137003" y="101632"/>
                  </a:cubicBezTo>
                  <a:cubicBezTo>
                    <a:pt x="125097" y="135159"/>
                    <a:pt x="97189" y="166021"/>
                    <a:pt x="59946" y="172593"/>
                  </a:cubicBezTo>
                  <a:cubicBezTo>
                    <a:pt x="47135" y="175180"/>
                    <a:pt x="33840" y="173784"/>
                    <a:pt x="21846" y="168592"/>
                  </a:cubicBezTo>
                  <a:cubicBezTo>
                    <a:pt x="10249" y="163571"/>
                    <a:pt x="2022" y="152973"/>
                    <a:pt x="34" y="140493"/>
                  </a:cubicBezTo>
                  <a:cubicBezTo>
                    <a:pt x="-398" y="130060"/>
                    <a:pt x="3337" y="119882"/>
                    <a:pt x="10416" y="1122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2CB0B70-C86B-F836-C677-8A2151F312A3}"/>
                </a:ext>
              </a:extLst>
            </p:cNvPr>
            <p:cNvSpPr/>
            <p:nvPr/>
          </p:nvSpPr>
          <p:spPr>
            <a:xfrm>
              <a:off x="4432853" y="4986588"/>
              <a:ext cx="50774" cy="45801"/>
            </a:xfrm>
            <a:custGeom>
              <a:avLst/>
              <a:gdLst>
                <a:gd name="connsiteX0" fmla="*/ 49917 w 50774"/>
                <a:gd name="connsiteY0" fmla="*/ 22367 h 45801"/>
                <a:gd name="connsiteX1" fmla="*/ 33725 w 50774"/>
                <a:gd name="connsiteY1" fmla="*/ 3317 h 45801"/>
                <a:gd name="connsiteX2" fmla="*/ 9531 w 50774"/>
                <a:gd name="connsiteY2" fmla="*/ 3317 h 45801"/>
                <a:gd name="connsiteX3" fmla="*/ 6 w 50774"/>
                <a:gd name="connsiteY3" fmla="*/ 23129 h 45801"/>
                <a:gd name="connsiteX4" fmla="*/ 3150 w 50774"/>
                <a:gd name="connsiteY4" fmla="*/ 45798 h 45801"/>
                <a:gd name="connsiteX5" fmla="*/ 50775 w 50774"/>
                <a:gd name="connsiteY5" fmla="*/ 22271 h 45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74" h="45801">
                  <a:moveTo>
                    <a:pt x="49917" y="22367"/>
                  </a:moveTo>
                  <a:cubicBezTo>
                    <a:pt x="46671" y="14464"/>
                    <a:pt x="41002" y="7794"/>
                    <a:pt x="33725" y="3317"/>
                  </a:cubicBezTo>
                  <a:cubicBezTo>
                    <a:pt x="26267" y="-1106"/>
                    <a:pt x="16990" y="-1106"/>
                    <a:pt x="9531" y="3317"/>
                  </a:cubicBezTo>
                  <a:cubicBezTo>
                    <a:pt x="3573" y="8180"/>
                    <a:pt x="83" y="15438"/>
                    <a:pt x="6" y="23129"/>
                  </a:cubicBezTo>
                  <a:cubicBezTo>
                    <a:pt x="-93" y="30800"/>
                    <a:pt x="967" y="38443"/>
                    <a:pt x="3150" y="45798"/>
                  </a:cubicBezTo>
                  <a:cubicBezTo>
                    <a:pt x="21865" y="45987"/>
                    <a:pt x="39552" y="37250"/>
                    <a:pt x="50775" y="22271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A2D18AD-F0D4-9D73-33C0-4936B6896CC8}"/>
                </a:ext>
              </a:extLst>
            </p:cNvPr>
            <p:cNvSpPr/>
            <p:nvPr/>
          </p:nvSpPr>
          <p:spPr>
            <a:xfrm>
              <a:off x="4558685" y="5098560"/>
              <a:ext cx="221741" cy="111947"/>
            </a:xfrm>
            <a:custGeom>
              <a:avLst/>
              <a:gdLst>
                <a:gd name="connsiteX0" fmla="*/ 91345 w 221741"/>
                <a:gd name="connsiteY0" fmla="*/ 16313 h 111947"/>
                <a:gd name="connsiteX1" fmla="*/ 221742 w 221741"/>
                <a:gd name="connsiteY1" fmla="*/ 8313 h 111947"/>
                <a:gd name="connsiteX2" fmla="*/ 0 w 221741"/>
                <a:gd name="connsiteY2" fmla="*/ 109754 h 111947"/>
                <a:gd name="connsiteX3" fmla="*/ 91345 w 221741"/>
                <a:gd name="connsiteY3" fmla="*/ 16314 h 11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741" h="111947">
                  <a:moveTo>
                    <a:pt x="91345" y="16313"/>
                  </a:moveTo>
                  <a:cubicBezTo>
                    <a:pt x="132367" y="-2221"/>
                    <a:pt x="178762" y="-5067"/>
                    <a:pt x="221742" y="8313"/>
                  </a:cubicBezTo>
                  <a:cubicBezTo>
                    <a:pt x="182594" y="84036"/>
                    <a:pt x="84391" y="121755"/>
                    <a:pt x="0" y="109754"/>
                  </a:cubicBezTo>
                  <a:cubicBezTo>
                    <a:pt x="17955" y="68457"/>
                    <a:pt x="50465" y="35200"/>
                    <a:pt x="91345" y="16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95C2461-9730-2470-A52E-DACBF7CDF785}"/>
                </a:ext>
              </a:extLst>
            </p:cNvPr>
            <p:cNvSpPr/>
            <p:nvPr/>
          </p:nvSpPr>
          <p:spPr>
            <a:xfrm>
              <a:off x="4470483" y="5247485"/>
              <a:ext cx="127539" cy="55159"/>
            </a:xfrm>
            <a:custGeom>
              <a:avLst/>
              <a:gdLst>
                <a:gd name="connsiteX0" fmla="*/ 71533 w 127539"/>
                <a:gd name="connsiteY0" fmla="*/ 4643 h 55159"/>
                <a:gd name="connsiteX1" fmla="*/ 127540 w 127539"/>
                <a:gd name="connsiteY1" fmla="*/ 49506 h 55159"/>
                <a:gd name="connsiteX2" fmla="*/ 0 w 127539"/>
                <a:gd name="connsiteY2" fmla="*/ 8929 h 55159"/>
                <a:gd name="connsiteX3" fmla="*/ 71533 w 127539"/>
                <a:gd name="connsiteY3" fmla="*/ 4643 h 5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9" h="55159">
                  <a:moveTo>
                    <a:pt x="71533" y="4643"/>
                  </a:moveTo>
                  <a:cubicBezTo>
                    <a:pt x="95074" y="12219"/>
                    <a:pt x="115008" y="28186"/>
                    <a:pt x="127540" y="49506"/>
                  </a:cubicBezTo>
                  <a:cubicBezTo>
                    <a:pt x="83725" y="65889"/>
                    <a:pt x="29813" y="44934"/>
                    <a:pt x="0" y="8929"/>
                  </a:cubicBezTo>
                  <a:cubicBezTo>
                    <a:pt x="22503" y="-1259"/>
                    <a:pt x="47974" y="-2786"/>
                    <a:pt x="71533" y="46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id="{27509C2A-D177-8D26-983E-658AE18A1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工作完成情况</a:t>
            </a:r>
          </a:p>
        </p:txBody>
      </p:sp>
      <p:graphicFrame>
        <p:nvGraphicFramePr>
          <p:cNvPr id="2" name="Chart 33">
            <a:extLst>
              <a:ext uri="{FF2B5EF4-FFF2-40B4-BE49-F238E27FC236}">
                <a16:creationId xmlns:a16="http://schemas.microsoft.com/office/drawing/2014/main" id="{0D437863-8EFE-6D26-FABA-5D2287AF93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6457655"/>
              </p:ext>
            </p:extLst>
          </p:nvPr>
        </p:nvGraphicFramePr>
        <p:xfrm>
          <a:off x="899746" y="3062285"/>
          <a:ext cx="10392508" cy="2743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组合 11">
            <a:extLst>
              <a:ext uri="{FF2B5EF4-FFF2-40B4-BE49-F238E27FC236}">
                <a16:creationId xmlns:a16="http://schemas.microsoft.com/office/drawing/2014/main" id="{FFFF8F54-B194-9DDD-E612-D87DA0288875}"/>
              </a:ext>
            </a:extLst>
          </p:cNvPr>
          <p:cNvGrpSpPr/>
          <p:nvPr/>
        </p:nvGrpSpPr>
        <p:grpSpPr>
          <a:xfrm>
            <a:off x="798148" y="1628686"/>
            <a:ext cx="5362234" cy="1200329"/>
            <a:chOff x="1250063" y="1628686"/>
            <a:chExt cx="5362234" cy="1200329"/>
          </a:xfrm>
        </p:grpSpPr>
        <p:sp>
          <p:nvSpPr>
            <p:cNvPr id="3" name="TextBox 6">
              <a:extLst>
                <a:ext uri="{FF2B5EF4-FFF2-40B4-BE49-F238E27FC236}">
                  <a16:creationId xmlns:a16="http://schemas.microsoft.com/office/drawing/2014/main" id="{C1489232-19D4-D33A-D10C-48FD900AF204}"/>
                </a:ext>
              </a:extLst>
            </p:cNvPr>
            <p:cNvSpPr txBox="1"/>
            <p:nvPr/>
          </p:nvSpPr>
          <p:spPr>
            <a:xfrm>
              <a:off x="1250063" y="1628686"/>
              <a:ext cx="1157217" cy="12003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4800" b="1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87</a:t>
              </a:r>
              <a:r>
                <a:rPr lang="en-US" altLang="ko-KR" sz="2400" b="1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%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70E9CF7-6BF1-A8EF-43EA-41AA9C544610}"/>
                </a:ext>
              </a:extLst>
            </p:cNvPr>
            <p:cNvGrpSpPr/>
            <p:nvPr/>
          </p:nvGrpSpPr>
          <p:grpSpPr>
            <a:xfrm>
              <a:off x="2407280" y="1692132"/>
              <a:ext cx="4205017" cy="1073436"/>
              <a:chOff x="5806617" y="1961609"/>
              <a:chExt cx="4205017" cy="1073436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42968E59-2E92-E133-B411-632695CAFA1B}"/>
                  </a:ext>
                </a:extLst>
              </p:cNvPr>
              <p:cNvSpPr/>
              <p:nvPr/>
            </p:nvSpPr>
            <p:spPr>
              <a:xfrm>
                <a:off x="5806617" y="1961609"/>
                <a:ext cx="1157217" cy="40178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zh-CN" altLang="en-US" sz="2000" b="1" dirty="0">
                    <a:latin typeface="+mj-ea"/>
                    <a:ea typeface="+mj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小标题</a:t>
                </a: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2BED0EFB-2A26-E255-79CE-057CF8686D2D}"/>
                  </a:ext>
                </a:extLst>
              </p:cNvPr>
              <p:cNvSpPr/>
              <p:nvPr/>
            </p:nvSpPr>
            <p:spPr>
              <a:xfrm>
                <a:off x="5820878" y="2366081"/>
                <a:ext cx="4190756" cy="668964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在这里输入你的正文阐述与关键词标题相关的具体内容，若字数太多酌情先删减文案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B8870D5-1446-A0BD-A204-CF0325FA1513}"/>
              </a:ext>
            </a:extLst>
          </p:cNvPr>
          <p:cNvGrpSpPr/>
          <p:nvPr/>
        </p:nvGrpSpPr>
        <p:grpSpPr>
          <a:xfrm>
            <a:off x="6076952" y="1628686"/>
            <a:ext cx="5362234" cy="1200329"/>
            <a:chOff x="1250063" y="1628686"/>
            <a:chExt cx="5362234" cy="1200329"/>
          </a:xfrm>
        </p:grpSpPr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557226C0-8924-35DD-6660-12461FA6BCE9}"/>
                </a:ext>
              </a:extLst>
            </p:cNvPr>
            <p:cNvSpPr txBox="1"/>
            <p:nvPr/>
          </p:nvSpPr>
          <p:spPr>
            <a:xfrm>
              <a:off x="1250063" y="1628686"/>
              <a:ext cx="1157217" cy="12003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4800" b="1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69</a:t>
              </a:r>
              <a:r>
                <a:rPr lang="en-US" altLang="ko-KR" sz="2400" b="1" dirty="0">
                  <a:solidFill>
                    <a:schemeClr val="accent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%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4935D74-EB9B-2CDE-9E56-AA6CF9FD0877}"/>
                </a:ext>
              </a:extLst>
            </p:cNvPr>
            <p:cNvGrpSpPr/>
            <p:nvPr/>
          </p:nvGrpSpPr>
          <p:grpSpPr>
            <a:xfrm>
              <a:off x="2407280" y="1692132"/>
              <a:ext cx="4205017" cy="1073436"/>
              <a:chOff x="5806617" y="1961609"/>
              <a:chExt cx="4205017" cy="1073436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F6C9EC63-832E-8FB7-9B99-128215BF66F8}"/>
                  </a:ext>
                </a:extLst>
              </p:cNvPr>
              <p:cNvSpPr/>
              <p:nvPr/>
            </p:nvSpPr>
            <p:spPr>
              <a:xfrm>
                <a:off x="5806617" y="1961609"/>
                <a:ext cx="1157217" cy="40178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zh-CN" altLang="en-US" sz="2000" b="1" dirty="0">
                    <a:latin typeface="+mj-ea"/>
                    <a:ea typeface="+mj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小标题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7905C193-5D5E-F5A4-CE74-3E65C12C61FC}"/>
                  </a:ext>
                </a:extLst>
              </p:cNvPr>
              <p:cNvSpPr/>
              <p:nvPr/>
            </p:nvSpPr>
            <p:spPr>
              <a:xfrm>
                <a:off x="5820878" y="2366081"/>
                <a:ext cx="4190756" cy="668964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在这里输入你的正文阐述与关键词标题相关的具体内容，若字数太多酌情先删减文案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4194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9D11E2-1031-909C-1A9E-6B71DB05E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工作完成情况</a:t>
            </a:r>
          </a:p>
        </p:txBody>
      </p:sp>
      <p:sp>
        <p:nvSpPr>
          <p:cNvPr id="3" name="矩形: 圆角 4">
            <a:extLst>
              <a:ext uri="{FF2B5EF4-FFF2-40B4-BE49-F238E27FC236}">
                <a16:creationId xmlns:a16="http://schemas.microsoft.com/office/drawing/2014/main" id="{18E133D5-6E9D-A951-865E-40EE7830439D}"/>
              </a:ext>
            </a:extLst>
          </p:cNvPr>
          <p:cNvSpPr/>
          <p:nvPr/>
        </p:nvSpPr>
        <p:spPr>
          <a:xfrm>
            <a:off x="738867" y="1729075"/>
            <a:ext cx="5623992" cy="3699597"/>
          </a:xfrm>
          <a:prstGeom prst="roundRect">
            <a:avLst>
              <a:gd name="adj" fmla="val 4908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27000" dist="63500" dir="7800000" algn="t" rotWithShape="0">
              <a:schemeClr val="tx1">
                <a:alpha val="11000"/>
              </a:schemeClr>
            </a:outerShdw>
          </a:effectLst>
          <a:scene3d>
            <a:camera prst="perspectiveRight">
              <a:rot lat="0" lon="20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矩形: 圆角 11">
            <a:extLst>
              <a:ext uri="{FF2B5EF4-FFF2-40B4-BE49-F238E27FC236}">
                <a16:creationId xmlns:a16="http://schemas.microsoft.com/office/drawing/2014/main" id="{E0E5DAEF-F5AC-CC8F-9CD7-54EA9E87886D}"/>
              </a:ext>
            </a:extLst>
          </p:cNvPr>
          <p:cNvSpPr/>
          <p:nvPr/>
        </p:nvSpPr>
        <p:spPr>
          <a:xfrm>
            <a:off x="5820018" y="1729075"/>
            <a:ext cx="5623992" cy="3699597"/>
          </a:xfrm>
          <a:prstGeom prst="roundRect">
            <a:avLst>
              <a:gd name="adj" fmla="val 4908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outerShdw blurRad="127000" dist="63500" dir="7800000" algn="t" rotWithShape="0">
              <a:schemeClr val="tx1">
                <a:alpha val="11000"/>
              </a:schemeClr>
            </a:outerShdw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E94BD41-10BF-A48B-ED91-29C59400CB95}"/>
              </a:ext>
            </a:extLst>
          </p:cNvPr>
          <p:cNvSpPr/>
          <p:nvPr/>
        </p:nvSpPr>
        <p:spPr>
          <a:xfrm>
            <a:off x="1019831" y="1477438"/>
            <a:ext cx="1826240" cy="648491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127000" dist="63500" dir="7800000" algn="t" rotWithShape="0">
              <a:schemeClr val="tx1">
                <a:alpha val="11000"/>
              </a:schemeClr>
            </a:outerShdw>
          </a:effectLst>
          <a:scene3d>
            <a:camera prst="perspectiveRight">
              <a:rot lat="0" lon="20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" name="文本框 168">
            <a:extLst>
              <a:ext uri="{FF2B5EF4-FFF2-40B4-BE49-F238E27FC236}">
                <a16:creationId xmlns:a16="http://schemas.microsoft.com/office/drawing/2014/main" id="{B926E696-9F4B-1BD8-8255-AD2F289BB5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033" y="1610090"/>
            <a:ext cx="1512157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prstClr val="white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添加小标题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8774B59-C73E-E579-AFFD-6ED5D1D74B94}"/>
              </a:ext>
            </a:extLst>
          </p:cNvPr>
          <p:cNvSpPr/>
          <p:nvPr/>
        </p:nvSpPr>
        <p:spPr>
          <a:xfrm>
            <a:off x="1125834" y="2713043"/>
            <a:ext cx="110856" cy="11085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4600BFA-BF61-EEA9-2206-5E9CF9DDFC39}"/>
              </a:ext>
            </a:extLst>
          </p:cNvPr>
          <p:cNvSpPr/>
          <p:nvPr/>
        </p:nvSpPr>
        <p:spPr>
          <a:xfrm>
            <a:off x="1125834" y="3849544"/>
            <a:ext cx="110856" cy="11085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17F7E43-1DB6-1D7B-6328-402D96478A4E}"/>
              </a:ext>
            </a:extLst>
          </p:cNvPr>
          <p:cNvSpPr/>
          <p:nvPr/>
        </p:nvSpPr>
        <p:spPr>
          <a:xfrm>
            <a:off x="10920987" y="2713043"/>
            <a:ext cx="110856" cy="11085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933E985-AD98-B8D8-5CCB-FA2546E055D1}"/>
              </a:ext>
            </a:extLst>
          </p:cNvPr>
          <p:cNvSpPr/>
          <p:nvPr/>
        </p:nvSpPr>
        <p:spPr>
          <a:xfrm>
            <a:off x="10920987" y="3849544"/>
            <a:ext cx="110856" cy="11085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3" name="-15">
            <a:extLst>
              <a:ext uri="{FF2B5EF4-FFF2-40B4-BE49-F238E27FC236}">
                <a16:creationId xmlns:a16="http://schemas.microsoft.com/office/drawing/2014/main" id="{5FCE2FB6-916E-BABD-9DCF-08A2A3FF1210}"/>
              </a:ext>
            </a:extLst>
          </p:cNvPr>
          <p:cNvSpPr txBox="1"/>
          <p:nvPr/>
        </p:nvSpPr>
        <p:spPr>
          <a:xfrm>
            <a:off x="1623657" y="2535582"/>
            <a:ext cx="3219932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14" name="-15">
            <a:extLst>
              <a:ext uri="{FF2B5EF4-FFF2-40B4-BE49-F238E27FC236}">
                <a16:creationId xmlns:a16="http://schemas.microsoft.com/office/drawing/2014/main" id="{8F64CE29-D155-4AC9-2900-5F358D4CDB48}"/>
              </a:ext>
            </a:extLst>
          </p:cNvPr>
          <p:cNvSpPr txBox="1"/>
          <p:nvPr/>
        </p:nvSpPr>
        <p:spPr>
          <a:xfrm>
            <a:off x="1623657" y="3616655"/>
            <a:ext cx="3219932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15" name="-15">
            <a:extLst>
              <a:ext uri="{FF2B5EF4-FFF2-40B4-BE49-F238E27FC236}">
                <a16:creationId xmlns:a16="http://schemas.microsoft.com/office/drawing/2014/main" id="{32426528-C47E-8D77-FF57-803C55382C7D}"/>
              </a:ext>
            </a:extLst>
          </p:cNvPr>
          <p:cNvSpPr txBox="1"/>
          <p:nvPr/>
        </p:nvSpPr>
        <p:spPr>
          <a:xfrm>
            <a:off x="7348411" y="2535582"/>
            <a:ext cx="3219932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16" name="g-15">
            <a:extLst>
              <a:ext uri="{FF2B5EF4-FFF2-40B4-BE49-F238E27FC236}">
                <a16:creationId xmlns:a16="http://schemas.microsoft.com/office/drawing/2014/main" id="{DBE4B607-7B45-9916-B410-91C5000B0676}"/>
              </a:ext>
            </a:extLst>
          </p:cNvPr>
          <p:cNvSpPr txBox="1"/>
          <p:nvPr/>
        </p:nvSpPr>
        <p:spPr>
          <a:xfrm>
            <a:off x="7348411" y="3616655"/>
            <a:ext cx="3219932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02FC309-8DAA-1A16-91D5-DB213BCA0977}"/>
              </a:ext>
            </a:extLst>
          </p:cNvPr>
          <p:cNvGrpSpPr/>
          <p:nvPr/>
        </p:nvGrpSpPr>
        <p:grpSpPr>
          <a:xfrm>
            <a:off x="10761740" y="4881320"/>
            <a:ext cx="540205" cy="547352"/>
            <a:chOff x="7499433" y="4923197"/>
            <a:chExt cx="540205" cy="547352"/>
          </a:xfrm>
          <a:solidFill>
            <a:schemeClr val="accent1"/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F077211-F3FA-80AE-9EB2-E7A3A1FBCE33}"/>
                </a:ext>
              </a:extLst>
            </p:cNvPr>
            <p:cNvSpPr/>
            <p:nvPr/>
          </p:nvSpPr>
          <p:spPr>
            <a:xfrm>
              <a:off x="7709841" y="5075440"/>
              <a:ext cx="60293" cy="2381"/>
            </a:xfrm>
            <a:custGeom>
              <a:avLst/>
              <a:gdLst>
                <a:gd name="connsiteX0" fmla="*/ 0 w 60293"/>
                <a:gd name="connsiteY0" fmla="*/ 0 h 2381"/>
                <a:gd name="connsiteX1" fmla="*/ 60293 w 60293"/>
                <a:gd name="connsiteY1" fmla="*/ 0 h 2381"/>
                <a:gd name="connsiteX2" fmla="*/ 60293 w 60293"/>
                <a:gd name="connsiteY2" fmla="*/ 2381 h 2381"/>
                <a:gd name="connsiteX3" fmla="*/ 0 w 60293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293" h="2381">
                  <a:moveTo>
                    <a:pt x="0" y="0"/>
                  </a:moveTo>
                  <a:lnTo>
                    <a:pt x="60293" y="0"/>
                  </a:lnTo>
                  <a:lnTo>
                    <a:pt x="60293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04A6A9F-F69E-D158-64D1-E6C7648914C0}"/>
                </a:ext>
              </a:extLst>
            </p:cNvPr>
            <p:cNvSpPr/>
            <p:nvPr/>
          </p:nvSpPr>
          <p:spPr>
            <a:xfrm>
              <a:off x="7606449" y="5142771"/>
              <a:ext cx="145197" cy="327778"/>
            </a:xfrm>
            <a:custGeom>
              <a:avLst/>
              <a:gdLst>
                <a:gd name="connsiteX0" fmla="*/ 14619 w 145197"/>
                <a:gd name="connsiteY0" fmla="*/ 320812 h 327778"/>
                <a:gd name="connsiteX1" fmla="*/ 143492 w 145197"/>
                <a:gd name="connsiteY1" fmla="*/ 12488 h 327778"/>
                <a:gd name="connsiteX2" fmla="*/ 133396 w 145197"/>
                <a:gd name="connsiteY2" fmla="*/ 2392 h 327778"/>
                <a:gd name="connsiteX3" fmla="*/ 46 w 145197"/>
                <a:gd name="connsiteY3" fmla="*/ 320812 h 327778"/>
                <a:gd name="connsiteX4" fmla="*/ 14333 w 145197"/>
                <a:gd name="connsiteY4" fmla="*/ 320812 h 32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197" h="327778">
                  <a:moveTo>
                    <a:pt x="14619" y="320812"/>
                  </a:moveTo>
                  <a:cubicBezTo>
                    <a:pt x="26996" y="207773"/>
                    <a:pt x="71745" y="100711"/>
                    <a:pt x="143492" y="12488"/>
                  </a:cubicBezTo>
                  <a:cubicBezTo>
                    <a:pt x="149207" y="5439"/>
                    <a:pt x="139206" y="-4657"/>
                    <a:pt x="133396" y="2392"/>
                  </a:cubicBezTo>
                  <a:cubicBezTo>
                    <a:pt x="59066" y="93389"/>
                    <a:pt x="12742" y="204003"/>
                    <a:pt x="46" y="320812"/>
                  </a:cubicBezTo>
                  <a:cubicBezTo>
                    <a:pt x="-907" y="330337"/>
                    <a:pt x="13381" y="329861"/>
                    <a:pt x="14333" y="3208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A0B276B-F557-B238-A74A-7ABAECB2E5F5}"/>
                </a:ext>
              </a:extLst>
            </p:cNvPr>
            <p:cNvSpPr/>
            <p:nvPr/>
          </p:nvSpPr>
          <p:spPr>
            <a:xfrm>
              <a:off x="7727366" y="5161736"/>
              <a:ext cx="282504" cy="80884"/>
            </a:xfrm>
            <a:custGeom>
              <a:avLst/>
              <a:gdLst>
                <a:gd name="connsiteX0" fmla="*/ 0 w 282504"/>
                <a:gd name="connsiteY0" fmla="*/ 286 h 80884"/>
                <a:gd name="connsiteX1" fmla="*/ 131541 w 282504"/>
                <a:gd name="connsiteY1" fmla="*/ 71819 h 80884"/>
                <a:gd name="connsiteX2" fmla="*/ 275939 w 282504"/>
                <a:gd name="connsiteY2" fmla="*/ 56388 h 80884"/>
                <a:gd name="connsiteX3" fmla="*/ 282226 w 282504"/>
                <a:gd name="connsiteY3" fmla="*/ 49244 h 80884"/>
                <a:gd name="connsiteX4" fmla="*/ 278606 w 282504"/>
                <a:gd name="connsiteY4" fmla="*/ 38576 h 80884"/>
                <a:gd name="connsiteX5" fmla="*/ 267938 w 282504"/>
                <a:gd name="connsiteY5" fmla="*/ 33528 h 80884"/>
                <a:gd name="connsiteX6" fmla="*/ 220313 w 282504"/>
                <a:gd name="connsiteY6" fmla="*/ 24003 h 80884"/>
                <a:gd name="connsiteX7" fmla="*/ 476 w 282504"/>
                <a:gd name="connsiteY7" fmla="*/ 0 h 8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2504" h="80884">
                  <a:moveTo>
                    <a:pt x="0" y="286"/>
                  </a:moveTo>
                  <a:cubicBezTo>
                    <a:pt x="41339" y="28861"/>
                    <a:pt x="83629" y="57436"/>
                    <a:pt x="131541" y="71819"/>
                  </a:cubicBezTo>
                  <a:cubicBezTo>
                    <a:pt x="179451" y="86201"/>
                    <a:pt x="234887" y="85154"/>
                    <a:pt x="275939" y="56388"/>
                  </a:cubicBezTo>
                  <a:cubicBezTo>
                    <a:pt x="278766" y="54766"/>
                    <a:pt x="280976" y="52254"/>
                    <a:pt x="282226" y="49244"/>
                  </a:cubicBezTo>
                  <a:cubicBezTo>
                    <a:pt x="283148" y="45289"/>
                    <a:pt x="281745" y="41154"/>
                    <a:pt x="278606" y="38576"/>
                  </a:cubicBezTo>
                  <a:cubicBezTo>
                    <a:pt x="275440" y="36170"/>
                    <a:pt x="271807" y="34450"/>
                    <a:pt x="267938" y="33528"/>
                  </a:cubicBezTo>
                  <a:cubicBezTo>
                    <a:pt x="252340" y="29097"/>
                    <a:pt x="236416" y="25912"/>
                    <a:pt x="220313" y="24003"/>
                  </a:cubicBezTo>
                  <a:cubicBezTo>
                    <a:pt x="154210" y="15335"/>
                    <a:pt x="67056" y="2572"/>
                    <a:pt x="476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A802D29-0ED7-EBE4-F03A-198FA5184D91}"/>
                </a:ext>
              </a:extLst>
            </p:cNvPr>
            <p:cNvSpPr/>
            <p:nvPr/>
          </p:nvSpPr>
          <p:spPr>
            <a:xfrm>
              <a:off x="7730129" y="5046408"/>
              <a:ext cx="309509" cy="120662"/>
            </a:xfrm>
            <a:custGeom>
              <a:avLst/>
              <a:gdLst>
                <a:gd name="connsiteX0" fmla="*/ 303086 w 309509"/>
                <a:gd name="connsiteY0" fmla="*/ 17031 h 120662"/>
                <a:gd name="connsiteX1" fmla="*/ 273082 w 309509"/>
                <a:gd name="connsiteY1" fmla="*/ 743 h 120662"/>
                <a:gd name="connsiteX2" fmla="*/ 200787 w 309509"/>
                <a:gd name="connsiteY2" fmla="*/ 19793 h 120662"/>
                <a:gd name="connsiteX3" fmla="*/ 9525 w 309509"/>
                <a:gd name="connsiteY3" fmla="*/ 114471 h 120662"/>
                <a:gd name="connsiteX4" fmla="*/ 0 w 309509"/>
                <a:gd name="connsiteY4" fmla="*/ 120663 h 120662"/>
                <a:gd name="connsiteX5" fmla="*/ 115919 w 309509"/>
                <a:gd name="connsiteY5" fmla="*/ 109137 h 120662"/>
                <a:gd name="connsiteX6" fmla="*/ 285464 w 309509"/>
                <a:gd name="connsiteY6" fmla="*/ 66751 h 120662"/>
                <a:gd name="connsiteX7" fmla="*/ 306038 w 309509"/>
                <a:gd name="connsiteY7" fmla="*/ 49987 h 120662"/>
                <a:gd name="connsiteX8" fmla="*/ 303086 w 309509"/>
                <a:gd name="connsiteY8" fmla="*/ 17031 h 12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9509" h="120662">
                  <a:moveTo>
                    <a:pt x="303086" y="17031"/>
                  </a:moveTo>
                  <a:cubicBezTo>
                    <a:pt x="295525" y="7977"/>
                    <a:pt x="284793" y="2151"/>
                    <a:pt x="273082" y="743"/>
                  </a:cubicBezTo>
                  <a:cubicBezTo>
                    <a:pt x="248031" y="-3067"/>
                    <a:pt x="223456" y="8458"/>
                    <a:pt x="200787" y="19793"/>
                  </a:cubicBezTo>
                  <a:lnTo>
                    <a:pt x="9525" y="114471"/>
                  </a:lnTo>
                  <a:lnTo>
                    <a:pt x="0" y="120663"/>
                  </a:lnTo>
                  <a:cubicBezTo>
                    <a:pt x="38827" y="119023"/>
                    <a:pt x="77529" y="115175"/>
                    <a:pt x="115919" y="109137"/>
                  </a:cubicBezTo>
                  <a:cubicBezTo>
                    <a:pt x="173927" y="101327"/>
                    <a:pt x="233267" y="93326"/>
                    <a:pt x="285464" y="66751"/>
                  </a:cubicBezTo>
                  <a:cubicBezTo>
                    <a:pt x="293809" y="63286"/>
                    <a:pt x="300959" y="57460"/>
                    <a:pt x="306038" y="49987"/>
                  </a:cubicBezTo>
                  <a:cubicBezTo>
                    <a:pt x="311572" y="39367"/>
                    <a:pt x="310419" y="26497"/>
                    <a:pt x="303086" y="17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8CF802A-04B7-BE90-95DD-43A36E2361BD}"/>
                </a:ext>
              </a:extLst>
            </p:cNvPr>
            <p:cNvSpPr/>
            <p:nvPr/>
          </p:nvSpPr>
          <p:spPr>
            <a:xfrm>
              <a:off x="7735558" y="4931063"/>
              <a:ext cx="167479" cy="242294"/>
            </a:xfrm>
            <a:custGeom>
              <a:avLst/>
              <a:gdLst>
                <a:gd name="connsiteX0" fmla="*/ 155924 w 167479"/>
                <a:gd name="connsiteY0" fmla="*/ 5598 h 242294"/>
                <a:gd name="connsiteX1" fmla="*/ 113633 w 167479"/>
                <a:gd name="connsiteY1" fmla="*/ 5598 h 242294"/>
                <a:gd name="connsiteX2" fmla="*/ 22193 w 167479"/>
                <a:gd name="connsiteY2" fmla="*/ 105134 h 242294"/>
                <a:gd name="connsiteX3" fmla="*/ 0 w 167479"/>
                <a:gd name="connsiteY3" fmla="*/ 241342 h 242294"/>
                <a:gd name="connsiteX4" fmla="*/ 2096 w 167479"/>
                <a:gd name="connsiteY4" fmla="*/ 242294 h 242294"/>
                <a:gd name="connsiteX5" fmla="*/ 156400 w 167479"/>
                <a:gd name="connsiteY5" fmla="*/ 64558 h 242294"/>
                <a:gd name="connsiteX6" fmla="*/ 167259 w 167479"/>
                <a:gd name="connsiteY6" fmla="*/ 34458 h 242294"/>
                <a:gd name="connsiteX7" fmla="*/ 155924 w 167479"/>
                <a:gd name="connsiteY7" fmla="*/ 5598 h 24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79" h="242294">
                  <a:moveTo>
                    <a:pt x="155924" y="5598"/>
                  </a:moveTo>
                  <a:cubicBezTo>
                    <a:pt x="144113" y="-3356"/>
                    <a:pt x="127349" y="-212"/>
                    <a:pt x="113633" y="5598"/>
                  </a:cubicBezTo>
                  <a:cubicBezTo>
                    <a:pt x="70961" y="23409"/>
                    <a:pt x="39433" y="62176"/>
                    <a:pt x="22193" y="105134"/>
                  </a:cubicBezTo>
                  <a:cubicBezTo>
                    <a:pt x="4953" y="148092"/>
                    <a:pt x="571" y="195050"/>
                    <a:pt x="0" y="241342"/>
                  </a:cubicBezTo>
                  <a:lnTo>
                    <a:pt x="2096" y="242294"/>
                  </a:lnTo>
                  <a:cubicBezTo>
                    <a:pt x="42672" y="174857"/>
                    <a:pt x="117443" y="133042"/>
                    <a:pt x="156400" y="64558"/>
                  </a:cubicBezTo>
                  <a:cubicBezTo>
                    <a:pt x="162185" y="55443"/>
                    <a:pt x="165892" y="45167"/>
                    <a:pt x="167259" y="34458"/>
                  </a:cubicBezTo>
                  <a:cubicBezTo>
                    <a:pt x="168525" y="23551"/>
                    <a:pt x="164275" y="12729"/>
                    <a:pt x="155924" y="55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9BBA95B-14A4-8419-4E2A-5F86440FF225}"/>
                </a:ext>
              </a:extLst>
            </p:cNvPr>
            <p:cNvSpPr/>
            <p:nvPr/>
          </p:nvSpPr>
          <p:spPr>
            <a:xfrm>
              <a:off x="7580457" y="5117031"/>
              <a:ext cx="159386" cy="80167"/>
            </a:xfrm>
            <a:custGeom>
              <a:avLst/>
              <a:gdLst>
                <a:gd name="connsiteX0" fmla="*/ 151671 w 159386"/>
                <a:gd name="connsiteY0" fmla="*/ 47087 h 80167"/>
                <a:gd name="connsiteX1" fmla="*/ 25561 w 159386"/>
                <a:gd name="connsiteY1" fmla="*/ 1367 h 80167"/>
                <a:gd name="connsiteX2" fmla="*/ 3177 w 159386"/>
                <a:gd name="connsiteY2" fmla="*/ 4986 h 80167"/>
                <a:gd name="connsiteX3" fmla="*/ 3748 w 159386"/>
                <a:gd name="connsiteY3" fmla="*/ 28323 h 80167"/>
                <a:gd name="connsiteX4" fmla="*/ 128717 w 159386"/>
                <a:gd name="connsiteY4" fmla="*/ 70440 h 80167"/>
                <a:gd name="connsiteX5" fmla="*/ 159387 w 159386"/>
                <a:gd name="connsiteY5" fmla="*/ 46039 h 8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386" h="80167">
                  <a:moveTo>
                    <a:pt x="151671" y="47087"/>
                  </a:moveTo>
                  <a:cubicBezTo>
                    <a:pt x="112294" y="25322"/>
                    <a:pt x="69736" y="9893"/>
                    <a:pt x="25561" y="1367"/>
                  </a:cubicBezTo>
                  <a:cubicBezTo>
                    <a:pt x="17972" y="-1339"/>
                    <a:pt x="9526" y="27"/>
                    <a:pt x="3177" y="4986"/>
                  </a:cubicBezTo>
                  <a:cubicBezTo>
                    <a:pt x="-1258" y="12195"/>
                    <a:pt x="-1034" y="21339"/>
                    <a:pt x="3748" y="28323"/>
                  </a:cubicBezTo>
                  <a:cubicBezTo>
                    <a:pt x="26627" y="74462"/>
                    <a:pt x="82577" y="93319"/>
                    <a:pt x="128717" y="70440"/>
                  </a:cubicBezTo>
                  <a:cubicBezTo>
                    <a:pt x="140553" y="64571"/>
                    <a:pt x="151008" y="56254"/>
                    <a:pt x="159387" y="46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B37EB93-645D-1E10-A089-67BE8B227B59}"/>
                </a:ext>
              </a:extLst>
            </p:cNvPr>
            <p:cNvSpPr/>
            <p:nvPr/>
          </p:nvSpPr>
          <p:spPr>
            <a:xfrm>
              <a:off x="7623119" y="4923197"/>
              <a:ext cx="126726" cy="257589"/>
            </a:xfrm>
            <a:custGeom>
              <a:avLst/>
              <a:gdLst>
                <a:gd name="connsiteX0" fmla="*/ 125107 w 126726"/>
                <a:gd name="connsiteY0" fmla="*/ 249684 h 257589"/>
                <a:gd name="connsiteX1" fmla="*/ 95484 w 126726"/>
                <a:gd name="connsiteY1" fmla="*/ 59184 h 257589"/>
                <a:gd name="connsiteX2" fmla="*/ 94818 w 126726"/>
                <a:gd name="connsiteY2" fmla="*/ 24989 h 257589"/>
                <a:gd name="connsiteX3" fmla="*/ 73196 w 126726"/>
                <a:gd name="connsiteY3" fmla="*/ 605 h 257589"/>
                <a:gd name="connsiteX4" fmla="*/ 53479 w 126726"/>
                <a:gd name="connsiteY4" fmla="*/ 2605 h 257589"/>
                <a:gd name="connsiteX5" fmla="*/ 3282 w 126726"/>
                <a:gd name="connsiteY5" fmla="*/ 59755 h 257589"/>
                <a:gd name="connsiteX6" fmla="*/ 10712 w 126726"/>
                <a:gd name="connsiteY6" fmla="*/ 137098 h 257589"/>
                <a:gd name="connsiteX7" fmla="*/ 56051 w 126726"/>
                <a:gd name="connsiteY7" fmla="*/ 201487 h 257589"/>
                <a:gd name="connsiteX8" fmla="*/ 126727 w 126726"/>
                <a:gd name="connsiteY8" fmla="*/ 257590 h 257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726" h="257589">
                  <a:moveTo>
                    <a:pt x="125107" y="249684"/>
                  </a:moveTo>
                  <a:cubicBezTo>
                    <a:pt x="101153" y="189186"/>
                    <a:pt x="91031" y="124098"/>
                    <a:pt x="95484" y="59184"/>
                  </a:cubicBezTo>
                  <a:cubicBezTo>
                    <a:pt x="96978" y="47817"/>
                    <a:pt x="96753" y="36289"/>
                    <a:pt x="94818" y="24989"/>
                  </a:cubicBezTo>
                  <a:cubicBezTo>
                    <a:pt x="92598" y="13525"/>
                    <a:pt x="84312" y="4180"/>
                    <a:pt x="73196" y="605"/>
                  </a:cubicBezTo>
                  <a:cubicBezTo>
                    <a:pt x="66568" y="-644"/>
                    <a:pt x="59721" y="50"/>
                    <a:pt x="53479" y="2605"/>
                  </a:cubicBezTo>
                  <a:cubicBezTo>
                    <a:pt x="28560" y="12516"/>
                    <a:pt x="9896" y="33765"/>
                    <a:pt x="3282" y="59755"/>
                  </a:cubicBezTo>
                  <a:cubicBezTo>
                    <a:pt x="-2908" y="85645"/>
                    <a:pt x="-294" y="112860"/>
                    <a:pt x="10712" y="137098"/>
                  </a:cubicBezTo>
                  <a:cubicBezTo>
                    <a:pt x="21745" y="161162"/>
                    <a:pt x="37114" y="182989"/>
                    <a:pt x="56051" y="201487"/>
                  </a:cubicBezTo>
                  <a:cubicBezTo>
                    <a:pt x="77197" y="223041"/>
                    <a:pt x="100937" y="241886"/>
                    <a:pt x="126727" y="2575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54754BC-77D2-CE59-C77D-5F12CD3AC6C4}"/>
                </a:ext>
              </a:extLst>
            </p:cNvPr>
            <p:cNvSpPr/>
            <p:nvPr/>
          </p:nvSpPr>
          <p:spPr>
            <a:xfrm>
              <a:off x="7726979" y="5157831"/>
              <a:ext cx="108551" cy="127268"/>
            </a:xfrm>
            <a:custGeom>
              <a:avLst/>
              <a:gdLst>
                <a:gd name="connsiteX0" fmla="*/ 101067 w 108551"/>
                <a:gd name="connsiteY0" fmla="*/ 81820 h 127268"/>
                <a:gd name="connsiteX1" fmla="*/ 83445 w 108551"/>
                <a:gd name="connsiteY1" fmla="*/ 66675 h 127268"/>
                <a:gd name="connsiteX2" fmla="*/ 864 w 108551"/>
                <a:gd name="connsiteY2" fmla="*/ 0 h 127268"/>
                <a:gd name="connsiteX3" fmla="*/ 8293 w 108551"/>
                <a:gd name="connsiteY3" fmla="*/ 74390 h 127268"/>
                <a:gd name="connsiteX4" fmla="*/ 64777 w 108551"/>
                <a:gd name="connsiteY4" fmla="*/ 126302 h 127268"/>
                <a:gd name="connsiteX5" fmla="*/ 92494 w 108551"/>
                <a:gd name="connsiteY5" fmla="*/ 123444 h 127268"/>
                <a:gd name="connsiteX6" fmla="*/ 108496 w 108551"/>
                <a:gd name="connsiteY6" fmla="*/ 102870 h 127268"/>
                <a:gd name="connsiteX7" fmla="*/ 101067 w 108551"/>
                <a:gd name="connsiteY7" fmla="*/ 81820 h 12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551" h="127268">
                  <a:moveTo>
                    <a:pt x="101067" y="81820"/>
                  </a:moveTo>
                  <a:cubicBezTo>
                    <a:pt x="95871" y="76032"/>
                    <a:pt x="89948" y="70942"/>
                    <a:pt x="83445" y="66675"/>
                  </a:cubicBezTo>
                  <a:cubicBezTo>
                    <a:pt x="57442" y="47625"/>
                    <a:pt x="27248" y="18193"/>
                    <a:pt x="864" y="0"/>
                  </a:cubicBezTo>
                  <a:cubicBezTo>
                    <a:pt x="-1508" y="25044"/>
                    <a:pt x="1015" y="50310"/>
                    <a:pt x="8293" y="74390"/>
                  </a:cubicBezTo>
                  <a:cubicBezTo>
                    <a:pt x="16659" y="100438"/>
                    <a:pt x="38117" y="120160"/>
                    <a:pt x="64777" y="126302"/>
                  </a:cubicBezTo>
                  <a:cubicBezTo>
                    <a:pt x="74089" y="128244"/>
                    <a:pt x="83774" y="127245"/>
                    <a:pt x="92494" y="123444"/>
                  </a:cubicBezTo>
                  <a:cubicBezTo>
                    <a:pt x="100976" y="119749"/>
                    <a:pt x="107002" y="112001"/>
                    <a:pt x="108496" y="102870"/>
                  </a:cubicBezTo>
                  <a:cubicBezTo>
                    <a:pt x="108976" y="95136"/>
                    <a:pt x="106295" y="87539"/>
                    <a:pt x="101067" y="818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3D82870-8F24-A649-8533-60D314503792}"/>
                </a:ext>
              </a:extLst>
            </p:cNvPr>
            <p:cNvSpPr/>
            <p:nvPr/>
          </p:nvSpPr>
          <p:spPr>
            <a:xfrm>
              <a:off x="7717079" y="5139554"/>
              <a:ext cx="36957" cy="33612"/>
            </a:xfrm>
            <a:custGeom>
              <a:avLst/>
              <a:gdLst>
                <a:gd name="connsiteX0" fmla="*/ 0 w 36957"/>
                <a:gd name="connsiteY0" fmla="*/ 16467 h 33612"/>
                <a:gd name="connsiteX1" fmla="*/ 11907 w 36957"/>
                <a:gd name="connsiteY1" fmla="*/ 2466 h 33612"/>
                <a:gd name="connsiteX2" fmla="*/ 29623 w 36957"/>
                <a:gd name="connsiteY2" fmla="*/ 2466 h 33612"/>
                <a:gd name="connsiteX3" fmla="*/ 36957 w 36957"/>
                <a:gd name="connsiteY3" fmla="*/ 17039 h 33612"/>
                <a:gd name="connsiteX4" fmla="*/ 34576 w 36957"/>
                <a:gd name="connsiteY4" fmla="*/ 33612 h 33612"/>
                <a:gd name="connsiteX5" fmla="*/ 0 w 36957"/>
                <a:gd name="connsiteY5" fmla="*/ 16372 h 33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57" h="33612">
                  <a:moveTo>
                    <a:pt x="0" y="16467"/>
                  </a:moveTo>
                  <a:cubicBezTo>
                    <a:pt x="2378" y="10652"/>
                    <a:pt x="6549" y="5747"/>
                    <a:pt x="11907" y="2466"/>
                  </a:cubicBezTo>
                  <a:cubicBezTo>
                    <a:pt x="17354" y="-822"/>
                    <a:pt x="24175" y="-822"/>
                    <a:pt x="29623" y="2466"/>
                  </a:cubicBezTo>
                  <a:cubicBezTo>
                    <a:pt x="34129" y="5978"/>
                    <a:pt x="36822" y="11327"/>
                    <a:pt x="36957" y="17039"/>
                  </a:cubicBezTo>
                  <a:cubicBezTo>
                    <a:pt x="36961" y="22649"/>
                    <a:pt x="36159" y="28230"/>
                    <a:pt x="34576" y="33612"/>
                  </a:cubicBezTo>
                  <a:cubicBezTo>
                    <a:pt x="20981" y="33620"/>
                    <a:pt x="8175" y="27234"/>
                    <a:pt x="0" y="1637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ED5F46B-7CB3-5EEC-BEF6-3B506FF9E9EE}"/>
                </a:ext>
              </a:extLst>
            </p:cNvPr>
            <p:cNvSpPr/>
            <p:nvPr/>
          </p:nvSpPr>
          <p:spPr>
            <a:xfrm>
              <a:off x="7499433" y="5221650"/>
              <a:ext cx="162496" cy="81987"/>
            </a:xfrm>
            <a:custGeom>
              <a:avLst/>
              <a:gdLst>
                <a:gd name="connsiteX0" fmla="*/ 95250 w 162496"/>
                <a:gd name="connsiteY0" fmla="*/ 12000 h 81987"/>
                <a:gd name="connsiteX1" fmla="*/ 0 w 162496"/>
                <a:gd name="connsiteY1" fmla="*/ 5999 h 81987"/>
                <a:gd name="connsiteX2" fmla="*/ 162496 w 162496"/>
                <a:gd name="connsiteY2" fmla="*/ 80389 h 81987"/>
                <a:gd name="connsiteX3" fmla="*/ 95250 w 162496"/>
                <a:gd name="connsiteY3" fmla="*/ 12000 h 81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496" h="81987">
                  <a:moveTo>
                    <a:pt x="95250" y="12000"/>
                  </a:moveTo>
                  <a:cubicBezTo>
                    <a:pt x="65301" y="-1577"/>
                    <a:pt x="31416" y="-3712"/>
                    <a:pt x="0" y="5999"/>
                  </a:cubicBezTo>
                  <a:cubicBezTo>
                    <a:pt x="28575" y="61530"/>
                    <a:pt x="100584" y="89152"/>
                    <a:pt x="162496" y="80389"/>
                  </a:cubicBezTo>
                  <a:cubicBezTo>
                    <a:pt x="149263" y="50093"/>
                    <a:pt x="125319" y="25742"/>
                    <a:pt x="95250" y="12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7C30C77-BBF3-7F8E-3EFD-D8BD42465845}"/>
                </a:ext>
              </a:extLst>
            </p:cNvPr>
            <p:cNvSpPr/>
            <p:nvPr/>
          </p:nvSpPr>
          <p:spPr>
            <a:xfrm>
              <a:off x="7632688" y="5330754"/>
              <a:ext cx="93440" cy="40389"/>
            </a:xfrm>
            <a:custGeom>
              <a:avLst/>
              <a:gdLst>
                <a:gd name="connsiteX0" fmla="*/ 40957 w 93440"/>
                <a:gd name="connsiteY0" fmla="*/ 3385 h 40389"/>
                <a:gd name="connsiteX1" fmla="*/ 0 w 93440"/>
                <a:gd name="connsiteY1" fmla="*/ 36246 h 40389"/>
                <a:gd name="connsiteX2" fmla="*/ 93440 w 93440"/>
                <a:gd name="connsiteY2" fmla="*/ 6528 h 40389"/>
                <a:gd name="connsiteX3" fmla="*/ 40957 w 93440"/>
                <a:gd name="connsiteY3" fmla="*/ 3385 h 4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40389">
                  <a:moveTo>
                    <a:pt x="40957" y="3385"/>
                  </a:moveTo>
                  <a:cubicBezTo>
                    <a:pt x="23756" y="8980"/>
                    <a:pt x="9190" y="20666"/>
                    <a:pt x="0" y="36246"/>
                  </a:cubicBezTo>
                  <a:cubicBezTo>
                    <a:pt x="32099" y="48248"/>
                    <a:pt x="71533" y="32912"/>
                    <a:pt x="93440" y="6528"/>
                  </a:cubicBezTo>
                  <a:cubicBezTo>
                    <a:pt x="76922" y="-917"/>
                    <a:pt x="58246" y="-2035"/>
                    <a:pt x="40957" y="3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8A1C233-0AA9-4010-E699-10785E61A50B}"/>
              </a:ext>
            </a:extLst>
          </p:cNvPr>
          <p:cNvGrpSpPr/>
          <p:nvPr/>
        </p:nvGrpSpPr>
        <p:grpSpPr>
          <a:xfrm flipH="1">
            <a:off x="749727" y="4881320"/>
            <a:ext cx="540205" cy="547352"/>
            <a:chOff x="7499433" y="4923197"/>
            <a:chExt cx="540205" cy="547352"/>
          </a:xfrm>
          <a:solidFill>
            <a:schemeClr val="accent1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4F50024-FFF5-A2C4-6C54-6190D53D4DBB}"/>
                </a:ext>
              </a:extLst>
            </p:cNvPr>
            <p:cNvSpPr/>
            <p:nvPr/>
          </p:nvSpPr>
          <p:spPr>
            <a:xfrm>
              <a:off x="7709841" y="5075440"/>
              <a:ext cx="60293" cy="2381"/>
            </a:xfrm>
            <a:custGeom>
              <a:avLst/>
              <a:gdLst>
                <a:gd name="connsiteX0" fmla="*/ 0 w 60293"/>
                <a:gd name="connsiteY0" fmla="*/ 0 h 2381"/>
                <a:gd name="connsiteX1" fmla="*/ 60293 w 60293"/>
                <a:gd name="connsiteY1" fmla="*/ 0 h 2381"/>
                <a:gd name="connsiteX2" fmla="*/ 60293 w 60293"/>
                <a:gd name="connsiteY2" fmla="*/ 2381 h 2381"/>
                <a:gd name="connsiteX3" fmla="*/ 0 w 60293"/>
                <a:gd name="connsiteY3" fmla="*/ 2381 h 2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293" h="2381">
                  <a:moveTo>
                    <a:pt x="0" y="0"/>
                  </a:moveTo>
                  <a:lnTo>
                    <a:pt x="60293" y="0"/>
                  </a:lnTo>
                  <a:lnTo>
                    <a:pt x="60293" y="2381"/>
                  </a:lnTo>
                  <a:lnTo>
                    <a:pt x="0" y="2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F1E9AEE-61B4-1188-B147-4B3EC50653A3}"/>
                </a:ext>
              </a:extLst>
            </p:cNvPr>
            <p:cNvSpPr/>
            <p:nvPr/>
          </p:nvSpPr>
          <p:spPr>
            <a:xfrm>
              <a:off x="7606449" y="5142771"/>
              <a:ext cx="145197" cy="327778"/>
            </a:xfrm>
            <a:custGeom>
              <a:avLst/>
              <a:gdLst>
                <a:gd name="connsiteX0" fmla="*/ 14619 w 145197"/>
                <a:gd name="connsiteY0" fmla="*/ 320812 h 327778"/>
                <a:gd name="connsiteX1" fmla="*/ 143492 w 145197"/>
                <a:gd name="connsiteY1" fmla="*/ 12488 h 327778"/>
                <a:gd name="connsiteX2" fmla="*/ 133396 w 145197"/>
                <a:gd name="connsiteY2" fmla="*/ 2392 h 327778"/>
                <a:gd name="connsiteX3" fmla="*/ 46 w 145197"/>
                <a:gd name="connsiteY3" fmla="*/ 320812 h 327778"/>
                <a:gd name="connsiteX4" fmla="*/ 14333 w 145197"/>
                <a:gd name="connsiteY4" fmla="*/ 320812 h 32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197" h="327778">
                  <a:moveTo>
                    <a:pt x="14619" y="320812"/>
                  </a:moveTo>
                  <a:cubicBezTo>
                    <a:pt x="26996" y="207773"/>
                    <a:pt x="71745" y="100711"/>
                    <a:pt x="143492" y="12488"/>
                  </a:cubicBezTo>
                  <a:cubicBezTo>
                    <a:pt x="149207" y="5439"/>
                    <a:pt x="139206" y="-4657"/>
                    <a:pt x="133396" y="2392"/>
                  </a:cubicBezTo>
                  <a:cubicBezTo>
                    <a:pt x="59066" y="93389"/>
                    <a:pt x="12742" y="204003"/>
                    <a:pt x="46" y="320812"/>
                  </a:cubicBezTo>
                  <a:cubicBezTo>
                    <a:pt x="-907" y="330337"/>
                    <a:pt x="13381" y="329861"/>
                    <a:pt x="14333" y="3208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473942D-C792-B1C9-6022-892CBBC92E03}"/>
                </a:ext>
              </a:extLst>
            </p:cNvPr>
            <p:cNvSpPr/>
            <p:nvPr/>
          </p:nvSpPr>
          <p:spPr>
            <a:xfrm>
              <a:off x="7727366" y="5161736"/>
              <a:ext cx="282504" cy="80884"/>
            </a:xfrm>
            <a:custGeom>
              <a:avLst/>
              <a:gdLst>
                <a:gd name="connsiteX0" fmla="*/ 0 w 282504"/>
                <a:gd name="connsiteY0" fmla="*/ 286 h 80884"/>
                <a:gd name="connsiteX1" fmla="*/ 131541 w 282504"/>
                <a:gd name="connsiteY1" fmla="*/ 71819 h 80884"/>
                <a:gd name="connsiteX2" fmla="*/ 275939 w 282504"/>
                <a:gd name="connsiteY2" fmla="*/ 56388 h 80884"/>
                <a:gd name="connsiteX3" fmla="*/ 282226 w 282504"/>
                <a:gd name="connsiteY3" fmla="*/ 49244 h 80884"/>
                <a:gd name="connsiteX4" fmla="*/ 278606 w 282504"/>
                <a:gd name="connsiteY4" fmla="*/ 38576 h 80884"/>
                <a:gd name="connsiteX5" fmla="*/ 267938 w 282504"/>
                <a:gd name="connsiteY5" fmla="*/ 33528 h 80884"/>
                <a:gd name="connsiteX6" fmla="*/ 220313 w 282504"/>
                <a:gd name="connsiteY6" fmla="*/ 24003 h 80884"/>
                <a:gd name="connsiteX7" fmla="*/ 476 w 282504"/>
                <a:gd name="connsiteY7" fmla="*/ 0 h 8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2504" h="80884">
                  <a:moveTo>
                    <a:pt x="0" y="286"/>
                  </a:moveTo>
                  <a:cubicBezTo>
                    <a:pt x="41339" y="28861"/>
                    <a:pt x="83629" y="57436"/>
                    <a:pt x="131541" y="71819"/>
                  </a:cubicBezTo>
                  <a:cubicBezTo>
                    <a:pt x="179451" y="86201"/>
                    <a:pt x="234887" y="85154"/>
                    <a:pt x="275939" y="56388"/>
                  </a:cubicBezTo>
                  <a:cubicBezTo>
                    <a:pt x="278766" y="54766"/>
                    <a:pt x="280976" y="52254"/>
                    <a:pt x="282226" y="49244"/>
                  </a:cubicBezTo>
                  <a:cubicBezTo>
                    <a:pt x="283148" y="45289"/>
                    <a:pt x="281745" y="41154"/>
                    <a:pt x="278606" y="38576"/>
                  </a:cubicBezTo>
                  <a:cubicBezTo>
                    <a:pt x="275440" y="36170"/>
                    <a:pt x="271807" y="34450"/>
                    <a:pt x="267938" y="33528"/>
                  </a:cubicBezTo>
                  <a:cubicBezTo>
                    <a:pt x="252340" y="29097"/>
                    <a:pt x="236416" y="25912"/>
                    <a:pt x="220313" y="24003"/>
                  </a:cubicBezTo>
                  <a:cubicBezTo>
                    <a:pt x="154210" y="15335"/>
                    <a:pt x="67056" y="2572"/>
                    <a:pt x="476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A400A56-93AF-8B1B-54B3-40AA0BC8F281}"/>
                </a:ext>
              </a:extLst>
            </p:cNvPr>
            <p:cNvSpPr/>
            <p:nvPr/>
          </p:nvSpPr>
          <p:spPr>
            <a:xfrm>
              <a:off x="7730129" y="5046408"/>
              <a:ext cx="309509" cy="120662"/>
            </a:xfrm>
            <a:custGeom>
              <a:avLst/>
              <a:gdLst>
                <a:gd name="connsiteX0" fmla="*/ 303086 w 309509"/>
                <a:gd name="connsiteY0" fmla="*/ 17031 h 120662"/>
                <a:gd name="connsiteX1" fmla="*/ 273082 w 309509"/>
                <a:gd name="connsiteY1" fmla="*/ 743 h 120662"/>
                <a:gd name="connsiteX2" fmla="*/ 200787 w 309509"/>
                <a:gd name="connsiteY2" fmla="*/ 19793 h 120662"/>
                <a:gd name="connsiteX3" fmla="*/ 9525 w 309509"/>
                <a:gd name="connsiteY3" fmla="*/ 114471 h 120662"/>
                <a:gd name="connsiteX4" fmla="*/ 0 w 309509"/>
                <a:gd name="connsiteY4" fmla="*/ 120663 h 120662"/>
                <a:gd name="connsiteX5" fmla="*/ 115919 w 309509"/>
                <a:gd name="connsiteY5" fmla="*/ 109137 h 120662"/>
                <a:gd name="connsiteX6" fmla="*/ 285464 w 309509"/>
                <a:gd name="connsiteY6" fmla="*/ 66751 h 120662"/>
                <a:gd name="connsiteX7" fmla="*/ 306038 w 309509"/>
                <a:gd name="connsiteY7" fmla="*/ 49987 h 120662"/>
                <a:gd name="connsiteX8" fmla="*/ 303086 w 309509"/>
                <a:gd name="connsiteY8" fmla="*/ 17031 h 12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9509" h="120662">
                  <a:moveTo>
                    <a:pt x="303086" y="17031"/>
                  </a:moveTo>
                  <a:cubicBezTo>
                    <a:pt x="295525" y="7977"/>
                    <a:pt x="284793" y="2151"/>
                    <a:pt x="273082" y="743"/>
                  </a:cubicBezTo>
                  <a:cubicBezTo>
                    <a:pt x="248031" y="-3067"/>
                    <a:pt x="223456" y="8458"/>
                    <a:pt x="200787" y="19793"/>
                  </a:cubicBezTo>
                  <a:lnTo>
                    <a:pt x="9525" y="114471"/>
                  </a:lnTo>
                  <a:lnTo>
                    <a:pt x="0" y="120663"/>
                  </a:lnTo>
                  <a:cubicBezTo>
                    <a:pt x="38827" y="119023"/>
                    <a:pt x="77529" y="115175"/>
                    <a:pt x="115919" y="109137"/>
                  </a:cubicBezTo>
                  <a:cubicBezTo>
                    <a:pt x="173927" y="101327"/>
                    <a:pt x="233267" y="93326"/>
                    <a:pt x="285464" y="66751"/>
                  </a:cubicBezTo>
                  <a:cubicBezTo>
                    <a:pt x="293809" y="63286"/>
                    <a:pt x="300959" y="57460"/>
                    <a:pt x="306038" y="49987"/>
                  </a:cubicBezTo>
                  <a:cubicBezTo>
                    <a:pt x="311572" y="39367"/>
                    <a:pt x="310419" y="26497"/>
                    <a:pt x="303086" y="17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CE59BEB-CADC-7277-F30F-8A00310E2F06}"/>
                </a:ext>
              </a:extLst>
            </p:cNvPr>
            <p:cNvSpPr/>
            <p:nvPr/>
          </p:nvSpPr>
          <p:spPr>
            <a:xfrm>
              <a:off x="7735558" y="4931063"/>
              <a:ext cx="167479" cy="242294"/>
            </a:xfrm>
            <a:custGeom>
              <a:avLst/>
              <a:gdLst>
                <a:gd name="connsiteX0" fmla="*/ 155924 w 167479"/>
                <a:gd name="connsiteY0" fmla="*/ 5598 h 242294"/>
                <a:gd name="connsiteX1" fmla="*/ 113633 w 167479"/>
                <a:gd name="connsiteY1" fmla="*/ 5598 h 242294"/>
                <a:gd name="connsiteX2" fmla="*/ 22193 w 167479"/>
                <a:gd name="connsiteY2" fmla="*/ 105134 h 242294"/>
                <a:gd name="connsiteX3" fmla="*/ 0 w 167479"/>
                <a:gd name="connsiteY3" fmla="*/ 241342 h 242294"/>
                <a:gd name="connsiteX4" fmla="*/ 2096 w 167479"/>
                <a:gd name="connsiteY4" fmla="*/ 242294 h 242294"/>
                <a:gd name="connsiteX5" fmla="*/ 156400 w 167479"/>
                <a:gd name="connsiteY5" fmla="*/ 64558 h 242294"/>
                <a:gd name="connsiteX6" fmla="*/ 167259 w 167479"/>
                <a:gd name="connsiteY6" fmla="*/ 34458 h 242294"/>
                <a:gd name="connsiteX7" fmla="*/ 155924 w 167479"/>
                <a:gd name="connsiteY7" fmla="*/ 5598 h 24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479" h="242294">
                  <a:moveTo>
                    <a:pt x="155924" y="5598"/>
                  </a:moveTo>
                  <a:cubicBezTo>
                    <a:pt x="144113" y="-3356"/>
                    <a:pt x="127349" y="-212"/>
                    <a:pt x="113633" y="5598"/>
                  </a:cubicBezTo>
                  <a:cubicBezTo>
                    <a:pt x="70961" y="23409"/>
                    <a:pt x="39433" y="62176"/>
                    <a:pt x="22193" y="105134"/>
                  </a:cubicBezTo>
                  <a:cubicBezTo>
                    <a:pt x="4953" y="148092"/>
                    <a:pt x="571" y="195050"/>
                    <a:pt x="0" y="241342"/>
                  </a:cubicBezTo>
                  <a:lnTo>
                    <a:pt x="2096" y="242294"/>
                  </a:lnTo>
                  <a:cubicBezTo>
                    <a:pt x="42672" y="174857"/>
                    <a:pt x="117443" y="133042"/>
                    <a:pt x="156400" y="64558"/>
                  </a:cubicBezTo>
                  <a:cubicBezTo>
                    <a:pt x="162185" y="55443"/>
                    <a:pt x="165892" y="45167"/>
                    <a:pt x="167259" y="34458"/>
                  </a:cubicBezTo>
                  <a:cubicBezTo>
                    <a:pt x="168525" y="23551"/>
                    <a:pt x="164275" y="12729"/>
                    <a:pt x="155924" y="55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298BB96-142A-A62D-57C3-53C33107CA81}"/>
                </a:ext>
              </a:extLst>
            </p:cNvPr>
            <p:cNvSpPr/>
            <p:nvPr/>
          </p:nvSpPr>
          <p:spPr>
            <a:xfrm>
              <a:off x="7580457" y="5117031"/>
              <a:ext cx="159386" cy="80167"/>
            </a:xfrm>
            <a:custGeom>
              <a:avLst/>
              <a:gdLst>
                <a:gd name="connsiteX0" fmla="*/ 151671 w 159386"/>
                <a:gd name="connsiteY0" fmla="*/ 47087 h 80167"/>
                <a:gd name="connsiteX1" fmla="*/ 25561 w 159386"/>
                <a:gd name="connsiteY1" fmla="*/ 1367 h 80167"/>
                <a:gd name="connsiteX2" fmla="*/ 3177 w 159386"/>
                <a:gd name="connsiteY2" fmla="*/ 4986 h 80167"/>
                <a:gd name="connsiteX3" fmla="*/ 3748 w 159386"/>
                <a:gd name="connsiteY3" fmla="*/ 28323 h 80167"/>
                <a:gd name="connsiteX4" fmla="*/ 128717 w 159386"/>
                <a:gd name="connsiteY4" fmla="*/ 70440 h 80167"/>
                <a:gd name="connsiteX5" fmla="*/ 159387 w 159386"/>
                <a:gd name="connsiteY5" fmla="*/ 46039 h 80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386" h="80167">
                  <a:moveTo>
                    <a:pt x="151671" y="47087"/>
                  </a:moveTo>
                  <a:cubicBezTo>
                    <a:pt x="112294" y="25322"/>
                    <a:pt x="69736" y="9893"/>
                    <a:pt x="25561" y="1367"/>
                  </a:cubicBezTo>
                  <a:cubicBezTo>
                    <a:pt x="17972" y="-1339"/>
                    <a:pt x="9526" y="27"/>
                    <a:pt x="3177" y="4986"/>
                  </a:cubicBezTo>
                  <a:cubicBezTo>
                    <a:pt x="-1258" y="12195"/>
                    <a:pt x="-1034" y="21339"/>
                    <a:pt x="3748" y="28323"/>
                  </a:cubicBezTo>
                  <a:cubicBezTo>
                    <a:pt x="26627" y="74462"/>
                    <a:pt x="82577" y="93319"/>
                    <a:pt x="128717" y="70440"/>
                  </a:cubicBezTo>
                  <a:cubicBezTo>
                    <a:pt x="140553" y="64571"/>
                    <a:pt x="151008" y="56254"/>
                    <a:pt x="159387" y="46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C64E905-E198-D0B0-42B0-A2C6DC0B23E3}"/>
                </a:ext>
              </a:extLst>
            </p:cNvPr>
            <p:cNvSpPr/>
            <p:nvPr/>
          </p:nvSpPr>
          <p:spPr>
            <a:xfrm>
              <a:off x="7623119" y="4923197"/>
              <a:ext cx="126726" cy="257589"/>
            </a:xfrm>
            <a:custGeom>
              <a:avLst/>
              <a:gdLst>
                <a:gd name="connsiteX0" fmla="*/ 125107 w 126726"/>
                <a:gd name="connsiteY0" fmla="*/ 249684 h 257589"/>
                <a:gd name="connsiteX1" fmla="*/ 95484 w 126726"/>
                <a:gd name="connsiteY1" fmla="*/ 59184 h 257589"/>
                <a:gd name="connsiteX2" fmla="*/ 94818 w 126726"/>
                <a:gd name="connsiteY2" fmla="*/ 24989 h 257589"/>
                <a:gd name="connsiteX3" fmla="*/ 73196 w 126726"/>
                <a:gd name="connsiteY3" fmla="*/ 605 h 257589"/>
                <a:gd name="connsiteX4" fmla="*/ 53479 w 126726"/>
                <a:gd name="connsiteY4" fmla="*/ 2605 h 257589"/>
                <a:gd name="connsiteX5" fmla="*/ 3282 w 126726"/>
                <a:gd name="connsiteY5" fmla="*/ 59755 h 257589"/>
                <a:gd name="connsiteX6" fmla="*/ 10712 w 126726"/>
                <a:gd name="connsiteY6" fmla="*/ 137098 h 257589"/>
                <a:gd name="connsiteX7" fmla="*/ 56051 w 126726"/>
                <a:gd name="connsiteY7" fmla="*/ 201487 h 257589"/>
                <a:gd name="connsiteX8" fmla="*/ 126727 w 126726"/>
                <a:gd name="connsiteY8" fmla="*/ 257590 h 257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726" h="257589">
                  <a:moveTo>
                    <a:pt x="125107" y="249684"/>
                  </a:moveTo>
                  <a:cubicBezTo>
                    <a:pt x="101153" y="189186"/>
                    <a:pt x="91031" y="124098"/>
                    <a:pt x="95484" y="59184"/>
                  </a:cubicBezTo>
                  <a:cubicBezTo>
                    <a:pt x="96978" y="47817"/>
                    <a:pt x="96753" y="36289"/>
                    <a:pt x="94818" y="24989"/>
                  </a:cubicBezTo>
                  <a:cubicBezTo>
                    <a:pt x="92598" y="13525"/>
                    <a:pt x="84312" y="4180"/>
                    <a:pt x="73196" y="605"/>
                  </a:cubicBezTo>
                  <a:cubicBezTo>
                    <a:pt x="66568" y="-644"/>
                    <a:pt x="59721" y="50"/>
                    <a:pt x="53479" y="2605"/>
                  </a:cubicBezTo>
                  <a:cubicBezTo>
                    <a:pt x="28560" y="12516"/>
                    <a:pt x="9896" y="33765"/>
                    <a:pt x="3282" y="59755"/>
                  </a:cubicBezTo>
                  <a:cubicBezTo>
                    <a:pt x="-2908" y="85645"/>
                    <a:pt x="-294" y="112860"/>
                    <a:pt x="10712" y="137098"/>
                  </a:cubicBezTo>
                  <a:cubicBezTo>
                    <a:pt x="21745" y="161162"/>
                    <a:pt x="37114" y="182989"/>
                    <a:pt x="56051" y="201487"/>
                  </a:cubicBezTo>
                  <a:cubicBezTo>
                    <a:pt x="77197" y="223041"/>
                    <a:pt x="100937" y="241886"/>
                    <a:pt x="126727" y="2575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B023CE5-2676-288C-F611-6BF77B32992B}"/>
                </a:ext>
              </a:extLst>
            </p:cNvPr>
            <p:cNvSpPr/>
            <p:nvPr/>
          </p:nvSpPr>
          <p:spPr>
            <a:xfrm>
              <a:off x="7726979" y="5157831"/>
              <a:ext cx="108551" cy="127268"/>
            </a:xfrm>
            <a:custGeom>
              <a:avLst/>
              <a:gdLst>
                <a:gd name="connsiteX0" fmla="*/ 101067 w 108551"/>
                <a:gd name="connsiteY0" fmla="*/ 81820 h 127268"/>
                <a:gd name="connsiteX1" fmla="*/ 83445 w 108551"/>
                <a:gd name="connsiteY1" fmla="*/ 66675 h 127268"/>
                <a:gd name="connsiteX2" fmla="*/ 864 w 108551"/>
                <a:gd name="connsiteY2" fmla="*/ 0 h 127268"/>
                <a:gd name="connsiteX3" fmla="*/ 8293 w 108551"/>
                <a:gd name="connsiteY3" fmla="*/ 74390 h 127268"/>
                <a:gd name="connsiteX4" fmla="*/ 64777 w 108551"/>
                <a:gd name="connsiteY4" fmla="*/ 126302 h 127268"/>
                <a:gd name="connsiteX5" fmla="*/ 92494 w 108551"/>
                <a:gd name="connsiteY5" fmla="*/ 123444 h 127268"/>
                <a:gd name="connsiteX6" fmla="*/ 108496 w 108551"/>
                <a:gd name="connsiteY6" fmla="*/ 102870 h 127268"/>
                <a:gd name="connsiteX7" fmla="*/ 101067 w 108551"/>
                <a:gd name="connsiteY7" fmla="*/ 81820 h 12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551" h="127268">
                  <a:moveTo>
                    <a:pt x="101067" y="81820"/>
                  </a:moveTo>
                  <a:cubicBezTo>
                    <a:pt x="95871" y="76032"/>
                    <a:pt x="89948" y="70942"/>
                    <a:pt x="83445" y="66675"/>
                  </a:cubicBezTo>
                  <a:cubicBezTo>
                    <a:pt x="57442" y="47625"/>
                    <a:pt x="27248" y="18193"/>
                    <a:pt x="864" y="0"/>
                  </a:cubicBezTo>
                  <a:cubicBezTo>
                    <a:pt x="-1508" y="25044"/>
                    <a:pt x="1015" y="50310"/>
                    <a:pt x="8293" y="74390"/>
                  </a:cubicBezTo>
                  <a:cubicBezTo>
                    <a:pt x="16659" y="100438"/>
                    <a:pt x="38117" y="120160"/>
                    <a:pt x="64777" y="126302"/>
                  </a:cubicBezTo>
                  <a:cubicBezTo>
                    <a:pt x="74089" y="128244"/>
                    <a:pt x="83774" y="127245"/>
                    <a:pt x="92494" y="123444"/>
                  </a:cubicBezTo>
                  <a:cubicBezTo>
                    <a:pt x="100976" y="119749"/>
                    <a:pt x="107002" y="112001"/>
                    <a:pt x="108496" y="102870"/>
                  </a:cubicBezTo>
                  <a:cubicBezTo>
                    <a:pt x="108976" y="95136"/>
                    <a:pt x="106295" y="87539"/>
                    <a:pt x="101067" y="818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59C546F-E70B-BA77-DD5A-44D3996329E7}"/>
                </a:ext>
              </a:extLst>
            </p:cNvPr>
            <p:cNvSpPr/>
            <p:nvPr/>
          </p:nvSpPr>
          <p:spPr>
            <a:xfrm>
              <a:off x="7717079" y="5139554"/>
              <a:ext cx="36957" cy="33612"/>
            </a:xfrm>
            <a:custGeom>
              <a:avLst/>
              <a:gdLst>
                <a:gd name="connsiteX0" fmla="*/ 0 w 36957"/>
                <a:gd name="connsiteY0" fmla="*/ 16467 h 33612"/>
                <a:gd name="connsiteX1" fmla="*/ 11907 w 36957"/>
                <a:gd name="connsiteY1" fmla="*/ 2466 h 33612"/>
                <a:gd name="connsiteX2" fmla="*/ 29623 w 36957"/>
                <a:gd name="connsiteY2" fmla="*/ 2466 h 33612"/>
                <a:gd name="connsiteX3" fmla="*/ 36957 w 36957"/>
                <a:gd name="connsiteY3" fmla="*/ 17039 h 33612"/>
                <a:gd name="connsiteX4" fmla="*/ 34576 w 36957"/>
                <a:gd name="connsiteY4" fmla="*/ 33612 h 33612"/>
                <a:gd name="connsiteX5" fmla="*/ 0 w 36957"/>
                <a:gd name="connsiteY5" fmla="*/ 16372 h 33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57" h="33612">
                  <a:moveTo>
                    <a:pt x="0" y="16467"/>
                  </a:moveTo>
                  <a:cubicBezTo>
                    <a:pt x="2378" y="10652"/>
                    <a:pt x="6549" y="5747"/>
                    <a:pt x="11907" y="2466"/>
                  </a:cubicBezTo>
                  <a:cubicBezTo>
                    <a:pt x="17354" y="-822"/>
                    <a:pt x="24175" y="-822"/>
                    <a:pt x="29623" y="2466"/>
                  </a:cubicBezTo>
                  <a:cubicBezTo>
                    <a:pt x="34129" y="5978"/>
                    <a:pt x="36822" y="11327"/>
                    <a:pt x="36957" y="17039"/>
                  </a:cubicBezTo>
                  <a:cubicBezTo>
                    <a:pt x="36961" y="22649"/>
                    <a:pt x="36159" y="28230"/>
                    <a:pt x="34576" y="33612"/>
                  </a:cubicBezTo>
                  <a:cubicBezTo>
                    <a:pt x="20981" y="33620"/>
                    <a:pt x="8175" y="27234"/>
                    <a:pt x="0" y="1637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B45AD82-8E64-7BB2-4BD2-462A4C0008F5}"/>
                </a:ext>
              </a:extLst>
            </p:cNvPr>
            <p:cNvSpPr/>
            <p:nvPr/>
          </p:nvSpPr>
          <p:spPr>
            <a:xfrm>
              <a:off x="7499433" y="5221650"/>
              <a:ext cx="162496" cy="81987"/>
            </a:xfrm>
            <a:custGeom>
              <a:avLst/>
              <a:gdLst>
                <a:gd name="connsiteX0" fmla="*/ 95250 w 162496"/>
                <a:gd name="connsiteY0" fmla="*/ 12000 h 81987"/>
                <a:gd name="connsiteX1" fmla="*/ 0 w 162496"/>
                <a:gd name="connsiteY1" fmla="*/ 5999 h 81987"/>
                <a:gd name="connsiteX2" fmla="*/ 162496 w 162496"/>
                <a:gd name="connsiteY2" fmla="*/ 80389 h 81987"/>
                <a:gd name="connsiteX3" fmla="*/ 95250 w 162496"/>
                <a:gd name="connsiteY3" fmla="*/ 12000 h 81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496" h="81987">
                  <a:moveTo>
                    <a:pt x="95250" y="12000"/>
                  </a:moveTo>
                  <a:cubicBezTo>
                    <a:pt x="65301" y="-1577"/>
                    <a:pt x="31416" y="-3712"/>
                    <a:pt x="0" y="5999"/>
                  </a:cubicBezTo>
                  <a:cubicBezTo>
                    <a:pt x="28575" y="61530"/>
                    <a:pt x="100584" y="89152"/>
                    <a:pt x="162496" y="80389"/>
                  </a:cubicBezTo>
                  <a:cubicBezTo>
                    <a:pt x="149263" y="50093"/>
                    <a:pt x="125319" y="25742"/>
                    <a:pt x="95250" y="12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3BE21BC-677D-B0C2-4666-BAA4065FFB7C}"/>
                </a:ext>
              </a:extLst>
            </p:cNvPr>
            <p:cNvSpPr/>
            <p:nvPr/>
          </p:nvSpPr>
          <p:spPr>
            <a:xfrm>
              <a:off x="7632688" y="5330754"/>
              <a:ext cx="93440" cy="40389"/>
            </a:xfrm>
            <a:custGeom>
              <a:avLst/>
              <a:gdLst>
                <a:gd name="connsiteX0" fmla="*/ 40957 w 93440"/>
                <a:gd name="connsiteY0" fmla="*/ 3385 h 40389"/>
                <a:gd name="connsiteX1" fmla="*/ 0 w 93440"/>
                <a:gd name="connsiteY1" fmla="*/ 36246 h 40389"/>
                <a:gd name="connsiteX2" fmla="*/ 93440 w 93440"/>
                <a:gd name="connsiteY2" fmla="*/ 6528 h 40389"/>
                <a:gd name="connsiteX3" fmla="*/ 40957 w 93440"/>
                <a:gd name="connsiteY3" fmla="*/ 3385 h 4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40" h="40389">
                  <a:moveTo>
                    <a:pt x="40957" y="3385"/>
                  </a:moveTo>
                  <a:cubicBezTo>
                    <a:pt x="23756" y="8980"/>
                    <a:pt x="9190" y="20666"/>
                    <a:pt x="0" y="36246"/>
                  </a:cubicBezTo>
                  <a:cubicBezTo>
                    <a:pt x="32099" y="48248"/>
                    <a:pt x="71533" y="32912"/>
                    <a:pt x="93440" y="6528"/>
                  </a:cubicBezTo>
                  <a:cubicBezTo>
                    <a:pt x="76922" y="-917"/>
                    <a:pt x="58246" y="-2035"/>
                    <a:pt x="40957" y="3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63B7DF40-3C0F-D7FF-474C-24FE3AEA36D1}"/>
              </a:ext>
            </a:extLst>
          </p:cNvPr>
          <p:cNvSpPr/>
          <p:nvPr/>
        </p:nvSpPr>
        <p:spPr>
          <a:xfrm>
            <a:off x="9339104" y="1477438"/>
            <a:ext cx="1826240" cy="648491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127000" dist="63500" dir="7800000" algn="t" rotWithShape="0">
              <a:schemeClr val="tx1">
                <a:alpha val="11000"/>
              </a:schemeClr>
            </a:outerShdw>
          </a:effectLst>
          <a:scene3d>
            <a:camera prst="perspectiveRight">
              <a:rot lat="0" lon="20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2" name="文本框 168">
            <a:extLst>
              <a:ext uri="{FF2B5EF4-FFF2-40B4-BE49-F238E27FC236}">
                <a16:creationId xmlns:a16="http://schemas.microsoft.com/office/drawing/2014/main" id="{75DB5A55-EEDD-8372-5D84-18264AC75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0306" y="1610090"/>
            <a:ext cx="1512157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prstClr val="white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添加小标题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2605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2FF2A42-8A0E-0FAD-330F-2E7492038AEA}"/>
              </a:ext>
            </a:extLst>
          </p:cNvPr>
          <p:cNvSpPr txBox="1"/>
          <p:nvPr/>
        </p:nvSpPr>
        <p:spPr>
          <a:xfrm>
            <a:off x="4627300" y="2935041"/>
            <a:ext cx="5078313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defRPr/>
            </a:pPr>
            <a:r>
              <a:rPr kumimoji="1" lang="zh-CN" altLang="en-US" sz="66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业绩成果展示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1CF29F0B-77B9-F6C5-B827-569CF921F701}"/>
              </a:ext>
            </a:extLst>
          </p:cNvPr>
          <p:cNvSpPr txBox="1">
            <a:spLocks/>
          </p:cNvSpPr>
          <p:nvPr/>
        </p:nvSpPr>
        <p:spPr>
          <a:xfrm>
            <a:off x="4627300" y="4108044"/>
            <a:ext cx="1665521" cy="19749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5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Work results show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B12A28-64DC-D967-2D52-1B532F55E69A}"/>
              </a:ext>
            </a:extLst>
          </p:cNvPr>
          <p:cNvSpPr txBox="1"/>
          <p:nvPr/>
        </p:nvSpPr>
        <p:spPr>
          <a:xfrm>
            <a:off x="4627300" y="2269869"/>
            <a:ext cx="5539978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600" b="0" i="0" u="none" strike="noStrike" kern="1200" cap="none" spc="0" normalizeH="0" noProof="0" dirty="0">
                <a:ln>
                  <a:gradFill>
                    <a:gsLst>
                      <a:gs pos="0">
                        <a:schemeClr val="accent2"/>
                      </a:gs>
                      <a:gs pos="61000">
                        <a:schemeClr val="accent2">
                          <a:alpha val="0"/>
                        </a:schemeClr>
                      </a:gs>
                      <a:gs pos="60000">
                        <a:schemeClr val="accent2"/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PART TWO</a:t>
            </a:r>
            <a:endParaRPr kumimoji="1" lang="zh-CN" altLang="en-US" sz="6600" b="0" i="0" u="none" strike="noStrike" kern="1200" cap="none" spc="0" normalizeH="0" noProof="0" dirty="0">
              <a:ln>
                <a:gradFill>
                  <a:gsLst>
                    <a:gs pos="0">
                      <a:schemeClr val="accent2"/>
                    </a:gs>
                    <a:gs pos="61000">
                      <a:schemeClr val="accent2">
                        <a:alpha val="0"/>
                      </a:schemeClr>
                    </a:gs>
                    <a:gs pos="60000">
                      <a:schemeClr val="accent2"/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4" name="Freeform: Shape 8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>
            <a:extLst>
              <a:ext uri="{FF2B5EF4-FFF2-40B4-BE49-F238E27FC236}">
                <a16:creationId xmlns:a16="http://schemas.microsoft.com/office/drawing/2014/main" id="{FD4616B5-1DC4-B82F-C294-DE894254D25F}"/>
              </a:ext>
            </a:extLst>
          </p:cNvPr>
          <p:cNvSpPr/>
          <p:nvPr/>
        </p:nvSpPr>
        <p:spPr>
          <a:xfrm>
            <a:off x="2235897" y="2548271"/>
            <a:ext cx="2233142" cy="1789202"/>
          </a:xfrm>
          <a:custGeom>
            <a:avLst/>
            <a:gdLst>
              <a:gd name="connsiteX0" fmla="*/ 817495 w 1581150"/>
              <a:gd name="connsiteY0" fmla="*/ 91436 h 1266825"/>
              <a:gd name="connsiteX1" fmla="*/ 352675 w 1581150"/>
              <a:gd name="connsiteY1" fmla="*/ 3806 h 1266825"/>
              <a:gd name="connsiteX2" fmla="*/ 59305 w 1581150"/>
              <a:gd name="connsiteY2" fmla="*/ 620073 h 1266825"/>
              <a:gd name="connsiteX3" fmla="*/ 95500 w 1581150"/>
              <a:gd name="connsiteY3" fmla="*/ 841053 h 1266825"/>
              <a:gd name="connsiteX4" fmla="*/ 253615 w 1581150"/>
              <a:gd name="connsiteY4" fmla="*/ 1258248 h 1266825"/>
              <a:gd name="connsiteX5" fmla="*/ 486977 w 1581150"/>
              <a:gd name="connsiteY5" fmla="*/ 1192526 h 1266825"/>
              <a:gd name="connsiteX6" fmla="*/ 466022 w 1581150"/>
              <a:gd name="connsiteY6" fmla="*/ 1086798 h 1266825"/>
              <a:gd name="connsiteX7" fmla="*/ 822257 w 1581150"/>
              <a:gd name="connsiteY7" fmla="*/ 955353 h 1266825"/>
              <a:gd name="connsiteX8" fmla="*/ 817495 w 1581150"/>
              <a:gd name="connsiteY8" fmla="*/ 91436 h 126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81150" h="1266825">
                <a:moveTo>
                  <a:pt x="817495" y="91436"/>
                </a:moveTo>
                <a:cubicBezTo>
                  <a:pt x="690812" y="147633"/>
                  <a:pt x="525077" y="-27627"/>
                  <a:pt x="352675" y="3806"/>
                </a:cubicBezTo>
                <a:cubicBezTo>
                  <a:pt x="-703" y="69528"/>
                  <a:pt x="-67378" y="430526"/>
                  <a:pt x="59305" y="620073"/>
                </a:cubicBezTo>
                <a:cubicBezTo>
                  <a:pt x="90737" y="667698"/>
                  <a:pt x="116455" y="787713"/>
                  <a:pt x="95500" y="841053"/>
                </a:cubicBezTo>
                <a:cubicBezTo>
                  <a:pt x="60257" y="928683"/>
                  <a:pt x="33587" y="1175381"/>
                  <a:pt x="253615" y="1258248"/>
                </a:cubicBezTo>
                <a:cubicBezTo>
                  <a:pt x="369820" y="1302063"/>
                  <a:pt x="490787" y="1248723"/>
                  <a:pt x="486977" y="1192526"/>
                </a:cubicBezTo>
                <a:cubicBezTo>
                  <a:pt x="484120" y="1162046"/>
                  <a:pt x="429827" y="1135376"/>
                  <a:pt x="466022" y="1086798"/>
                </a:cubicBezTo>
                <a:cubicBezTo>
                  <a:pt x="534602" y="994406"/>
                  <a:pt x="714625" y="913443"/>
                  <a:pt x="822257" y="955353"/>
                </a:cubicBezTo>
                <a:cubicBezTo>
                  <a:pt x="1760470" y="1317303"/>
                  <a:pt x="1921442" y="-395292"/>
                  <a:pt x="817495" y="9143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35D2468-3ACC-5B3F-352B-44AC38869D06}"/>
              </a:ext>
            </a:extLst>
          </p:cNvPr>
          <p:cNvSpPr txBox="1"/>
          <p:nvPr/>
        </p:nvSpPr>
        <p:spPr>
          <a:xfrm>
            <a:off x="2815771" y="2685367"/>
            <a:ext cx="1349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n w="12700">
                  <a:solidFill>
                    <a:schemeClr val="accent1"/>
                  </a:solidFill>
                </a:ln>
                <a:noFill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02</a:t>
            </a:r>
            <a:endParaRPr lang="zh-CN" altLang="en-US" sz="7200" dirty="0">
              <a:ln w="12700">
                <a:solidFill>
                  <a:schemeClr val="accent1"/>
                </a:solidFill>
              </a:ln>
              <a:noFill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4055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187397-3C26-9D4E-F2C9-73E4BAA70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业绩成果展示</a:t>
            </a:r>
          </a:p>
        </p:txBody>
      </p:sp>
      <p:pic>
        <p:nvPicPr>
          <p:cNvPr id="4" name="图片 3" descr="女人在打电话&#10;&#10;描述已自动生成">
            <a:extLst>
              <a:ext uri="{FF2B5EF4-FFF2-40B4-BE49-F238E27FC236}">
                <a16:creationId xmlns:a16="http://schemas.microsoft.com/office/drawing/2014/main" id="{871E0064-1130-674F-FDBA-4398647627EB}"/>
              </a:ext>
            </a:extLst>
          </p:cNvPr>
          <p:cNvPicPr>
            <a:picLocks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4441" y="1316219"/>
            <a:ext cx="3128587" cy="468725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Rectangle: Rounded Corners 7">
            <a:extLst>
              <a:ext uri="{FF2B5EF4-FFF2-40B4-BE49-F238E27FC236}">
                <a16:creationId xmlns:a16="http://schemas.microsoft.com/office/drawing/2014/main" id="{50D4109C-4FB9-4976-FF29-67C4EA6C2469}"/>
              </a:ext>
            </a:extLst>
          </p:cNvPr>
          <p:cNvSpPr>
            <a:spLocks/>
          </p:cNvSpPr>
          <p:nvPr/>
        </p:nvSpPr>
        <p:spPr>
          <a:xfrm>
            <a:off x="4531707" y="1316220"/>
            <a:ext cx="3128587" cy="4687253"/>
          </a:xfrm>
          <a:prstGeom prst="roundRect">
            <a:avLst>
              <a:gd name="adj" fmla="val 253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762000" dist="406400" dir="5400000" sx="90000" sy="90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85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2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" name="Rectangle: Rounded Corners 7">
            <a:extLst>
              <a:ext uri="{FF2B5EF4-FFF2-40B4-BE49-F238E27FC236}">
                <a16:creationId xmlns:a16="http://schemas.microsoft.com/office/drawing/2014/main" id="{C37C11EF-687C-DB53-030F-F650FE7EAE90}"/>
              </a:ext>
            </a:extLst>
          </p:cNvPr>
          <p:cNvSpPr>
            <a:spLocks/>
          </p:cNvSpPr>
          <p:nvPr/>
        </p:nvSpPr>
        <p:spPr>
          <a:xfrm>
            <a:off x="8098973" y="1316220"/>
            <a:ext cx="3128587" cy="4687253"/>
          </a:xfrm>
          <a:prstGeom prst="roundRect">
            <a:avLst>
              <a:gd name="adj" fmla="val 253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762000" dist="406400" dir="5400000" sx="90000" sy="90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85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2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8" name="Rectangle: Rounded Corners 18">
            <a:extLst>
              <a:ext uri="{FF2B5EF4-FFF2-40B4-BE49-F238E27FC236}">
                <a16:creationId xmlns:a16="http://schemas.microsoft.com/office/drawing/2014/main" id="{0B733CEC-C19A-6ADB-4C80-9179EABFD648}"/>
              </a:ext>
            </a:extLst>
          </p:cNvPr>
          <p:cNvSpPr/>
          <p:nvPr/>
        </p:nvSpPr>
        <p:spPr>
          <a:xfrm>
            <a:off x="5530169" y="1615458"/>
            <a:ext cx="1131661" cy="4532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54000" dist="25400" dir="5400000" algn="t" rotWithShape="0">
              <a:schemeClr val="accent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285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  <a:endParaRPr kumimoji="0" lang="id-ID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671733C6-9059-DDD9-BD2D-8A5088707580}"/>
              </a:ext>
            </a:extLst>
          </p:cNvPr>
          <p:cNvSpPr/>
          <p:nvPr/>
        </p:nvSpPr>
        <p:spPr>
          <a:xfrm>
            <a:off x="9065231" y="1615458"/>
            <a:ext cx="1131661" cy="4532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254000" dist="25400" dir="5400000" algn="t" rotWithShape="0">
              <a:schemeClr val="accent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285750"/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  <a:endParaRPr lang="id-ID" sz="2000" b="1" dirty="0">
              <a:solidFill>
                <a:schemeClr val="bg1"/>
              </a:solidFill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8B615E6-A878-6820-4881-0248125BC712}"/>
              </a:ext>
            </a:extLst>
          </p:cNvPr>
          <p:cNvSpPr/>
          <p:nvPr/>
        </p:nvSpPr>
        <p:spPr>
          <a:xfrm>
            <a:off x="4842451" y="2327110"/>
            <a:ext cx="2501778" cy="125989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D6FD75C-919A-75DB-CC71-2841267343DB}"/>
              </a:ext>
            </a:extLst>
          </p:cNvPr>
          <p:cNvSpPr/>
          <p:nvPr/>
        </p:nvSpPr>
        <p:spPr>
          <a:xfrm>
            <a:off x="8412377" y="2327110"/>
            <a:ext cx="2501778" cy="125989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A5C18C8D-662A-5A13-60B6-6C4F70976415}"/>
              </a:ext>
            </a:extLst>
          </p:cNvPr>
          <p:cNvPicPr>
            <a:picLocks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97" b="50061"/>
          <a:stretch/>
        </p:blipFill>
        <p:spPr>
          <a:xfrm>
            <a:off x="4542971" y="3664401"/>
            <a:ext cx="3112333" cy="2339071"/>
          </a:xfrm>
          <a:prstGeom prst="roundRect">
            <a:avLst>
              <a:gd name="adj" fmla="val 3795"/>
            </a:avLst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AF209E6-CB3B-73F4-5891-6C3B91DC2E33}"/>
              </a:ext>
            </a:extLst>
          </p:cNvPr>
          <p:cNvPicPr>
            <a:picLocks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49712" b="446"/>
          <a:stretch/>
        </p:blipFill>
        <p:spPr>
          <a:xfrm>
            <a:off x="8108950" y="3664401"/>
            <a:ext cx="3112333" cy="2339071"/>
          </a:xfrm>
          <a:prstGeom prst="roundRect">
            <a:avLst>
              <a:gd name="adj" fmla="val 3795"/>
            </a:avLst>
          </a:prstGeom>
        </p:spPr>
      </p:pic>
    </p:spTree>
    <p:extLst>
      <p:ext uri="{BB962C8B-B14F-4D97-AF65-F5344CB8AC3E}">
        <p14:creationId xmlns:p14="http://schemas.microsoft.com/office/powerpoint/2010/main" val="1935112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454154-D4C8-2EA9-CC7F-6A3E4D309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业绩成果展示</a:t>
            </a:r>
          </a:p>
        </p:txBody>
      </p:sp>
      <p:sp>
        <p:nvSpPr>
          <p:cNvPr id="17" name="Freeform 8">
            <a:extLst>
              <a:ext uri="{FF2B5EF4-FFF2-40B4-BE49-F238E27FC236}">
                <a16:creationId xmlns:a16="http://schemas.microsoft.com/office/drawing/2014/main" id="{6516DB61-2957-51BC-EE7F-80CA5CA8C0E8}"/>
              </a:ext>
            </a:extLst>
          </p:cNvPr>
          <p:cNvSpPr>
            <a:spLocks/>
          </p:cNvSpPr>
          <p:nvPr/>
        </p:nvSpPr>
        <p:spPr bwMode="auto">
          <a:xfrm>
            <a:off x="4744560" y="2392146"/>
            <a:ext cx="1301611" cy="1362006"/>
          </a:xfrm>
          <a:custGeom>
            <a:avLst/>
            <a:gdLst>
              <a:gd name="T0" fmla="*/ 226 w 228"/>
              <a:gd name="T1" fmla="*/ 180 h 239"/>
              <a:gd name="T2" fmla="*/ 188 w 228"/>
              <a:gd name="T3" fmla="*/ 177 h 239"/>
              <a:gd name="T4" fmla="*/ 174 w 228"/>
              <a:gd name="T5" fmla="*/ 159 h 239"/>
              <a:gd name="T6" fmla="*/ 79 w 228"/>
              <a:gd name="T7" fmla="*/ 69 h 239"/>
              <a:gd name="T8" fmla="*/ 59 w 228"/>
              <a:gd name="T9" fmla="*/ 89 h 239"/>
              <a:gd name="T10" fmla="*/ 134 w 228"/>
              <a:gd name="T11" fmla="*/ 181 h 239"/>
              <a:gd name="T12" fmla="*/ 167 w 228"/>
              <a:gd name="T13" fmla="*/ 239 h 239"/>
              <a:gd name="T14" fmla="*/ 39 w 228"/>
              <a:gd name="T15" fmla="*/ 173 h 239"/>
              <a:gd name="T16" fmla="*/ 8 w 228"/>
              <a:gd name="T17" fmla="*/ 35 h 239"/>
              <a:gd name="T18" fmla="*/ 21 w 228"/>
              <a:gd name="T19" fmla="*/ 19 h 239"/>
              <a:gd name="T20" fmla="*/ 228 w 228"/>
              <a:gd name="T21" fmla="*/ 172 h 239"/>
              <a:gd name="T22" fmla="*/ 226 w 228"/>
              <a:gd name="T23" fmla="*/ 18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8" h="239">
                <a:moveTo>
                  <a:pt x="226" y="180"/>
                </a:moveTo>
                <a:cubicBezTo>
                  <a:pt x="213" y="179"/>
                  <a:pt x="200" y="180"/>
                  <a:pt x="188" y="177"/>
                </a:cubicBezTo>
                <a:cubicBezTo>
                  <a:pt x="182" y="175"/>
                  <a:pt x="176" y="166"/>
                  <a:pt x="174" y="159"/>
                </a:cubicBezTo>
                <a:cubicBezTo>
                  <a:pt x="165" y="107"/>
                  <a:pt x="131" y="75"/>
                  <a:pt x="79" y="69"/>
                </a:cubicBezTo>
                <a:cubicBezTo>
                  <a:pt x="63" y="67"/>
                  <a:pt x="58" y="72"/>
                  <a:pt x="59" y="89"/>
                </a:cubicBezTo>
                <a:cubicBezTo>
                  <a:pt x="62" y="135"/>
                  <a:pt x="89" y="169"/>
                  <a:pt x="134" y="181"/>
                </a:cubicBezTo>
                <a:cubicBezTo>
                  <a:pt x="169" y="191"/>
                  <a:pt x="173" y="198"/>
                  <a:pt x="167" y="239"/>
                </a:cubicBezTo>
                <a:cubicBezTo>
                  <a:pt x="114" y="237"/>
                  <a:pt x="71" y="216"/>
                  <a:pt x="39" y="173"/>
                </a:cubicBezTo>
                <a:cubicBezTo>
                  <a:pt x="8" y="132"/>
                  <a:pt x="0" y="85"/>
                  <a:pt x="8" y="35"/>
                </a:cubicBezTo>
                <a:cubicBezTo>
                  <a:pt x="9" y="29"/>
                  <a:pt x="16" y="20"/>
                  <a:pt x="21" y="19"/>
                </a:cubicBezTo>
                <a:cubicBezTo>
                  <a:pt x="130" y="0"/>
                  <a:pt x="221" y="70"/>
                  <a:pt x="228" y="172"/>
                </a:cubicBezTo>
                <a:cubicBezTo>
                  <a:pt x="228" y="173"/>
                  <a:pt x="227" y="175"/>
                  <a:pt x="226" y="180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8" name="Freeform 10">
            <a:extLst>
              <a:ext uri="{FF2B5EF4-FFF2-40B4-BE49-F238E27FC236}">
                <a16:creationId xmlns:a16="http://schemas.microsoft.com/office/drawing/2014/main" id="{A573A0A2-B6D8-63B5-A764-7B68DE70110A}"/>
              </a:ext>
            </a:extLst>
          </p:cNvPr>
          <p:cNvSpPr>
            <a:spLocks/>
          </p:cNvSpPr>
          <p:nvPr/>
        </p:nvSpPr>
        <p:spPr bwMode="auto">
          <a:xfrm>
            <a:off x="5789471" y="3491414"/>
            <a:ext cx="256699" cy="268778"/>
          </a:xfrm>
          <a:custGeom>
            <a:avLst/>
            <a:gdLst>
              <a:gd name="T0" fmla="*/ 0 w 45"/>
              <a:gd name="T1" fmla="*/ 0 h 47"/>
              <a:gd name="T2" fmla="*/ 37 w 45"/>
              <a:gd name="T3" fmla="*/ 2 h 47"/>
              <a:gd name="T4" fmla="*/ 45 w 45"/>
              <a:gd name="T5" fmla="*/ 8 h 47"/>
              <a:gd name="T6" fmla="*/ 40 w 45"/>
              <a:gd name="T7" fmla="*/ 19 h 47"/>
              <a:gd name="T8" fmla="*/ 19 w 45"/>
              <a:gd name="T9" fmla="*/ 40 h 47"/>
              <a:gd name="T10" fmla="*/ 9 w 45"/>
              <a:gd name="T11" fmla="*/ 46 h 47"/>
              <a:gd name="T12" fmla="*/ 1 w 45"/>
              <a:gd name="T13" fmla="*/ 37 h 47"/>
              <a:gd name="T14" fmla="*/ 0 w 45"/>
              <a:gd name="T1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7">
                <a:moveTo>
                  <a:pt x="0" y="0"/>
                </a:moveTo>
                <a:cubicBezTo>
                  <a:pt x="14" y="0"/>
                  <a:pt x="25" y="1"/>
                  <a:pt x="37" y="2"/>
                </a:cubicBezTo>
                <a:cubicBezTo>
                  <a:pt x="40" y="2"/>
                  <a:pt x="45" y="6"/>
                  <a:pt x="45" y="8"/>
                </a:cubicBezTo>
                <a:cubicBezTo>
                  <a:pt x="45" y="12"/>
                  <a:pt x="42" y="16"/>
                  <a:pt x="40" y="19"/>
                </a:cubicBezTo>
                <a:cubicBezTo>
                  <a:pt x="33" y="26"/>
                  <a:pt x="26" y="33"/>
                  <a:pt x="19" y="40"/>
                </a:cubicBezTo>
                <a:cubicBezTo>
                  <a:pt x="16" y="42"/>
                  <a:pt x="12" y="47"/>
                  <a:pt x="9" y="46"/>
                </a:cubicBezTo>
                <a:cubicBezTo>
                  <a:pt x="6" y="45"/>
                  <a:pt x="2" y="41"/>
                  <a:pt x="1" y="37"/>
                </a:cubicBezTo>
                <a:cubicBezTo>
                  <a:pt x="0" y="26"/>
                  <a:pt x="0" y="14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349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0" name="Freeform 6">
            <a:extLst>
              <a:ext uri="{FF2B5EF4-FFF2-40B4-BE49-F238E27FC236}">
                <a16:creationId xmlns:a16="http://schemas.microsoft.com/office/drawing/2014/main" id="{D3D393D6-F19B-0173-737A-0E59C1383C11}"/>
              </a:ext>
            </a:extLst>
          </p:cNvPr>
          <p:cNvSpPr>
            <a:spLocks/>
          </p:cNvSpPr>
          <p:nvPr/>
        </p:nvSpPr>
        <p:spPr bwMode="auto">
          <a:xfrm>
            <a:off x="6142810" y="2449527"/>
            <a:ext cx="1371067" cy="1316705"/>
          </a:xfrm>
          <a:custGeom>
            <a:avLst/>
            <a:gdLst>
              <a:gd name="T0" fmla="*/ 167 w 240"/>
              <a:gd name="T1" fmla="*/ 64 h 231"/>
              <a:gd name="T2" fmla="*/ 58 w 240"/>
              <a:gd name="T3" fmla="*/ 143 h 231"/>
              <a:gd name="T4" fmla="*/ 23 w 240"/>
              <a:gd name="T5" fmla="*/ 172 h 231"/>
              <a:gd name="T6" fmla="*/ 0 w 240"/>
              <a:gd name="T7" fmla="*/ 173 h 231"/>
              <a:gd name="T8" fmla="*/ 35 w 240"/>
              <a:gd name="T9" fmla="*/ 70 h 231"/>
              <a:gd name="T10" fmla="*/ 205 w 240"/>
              <a:gd name="T11" fmla="*/ 9 h 231"/>
              <a:gd name="T12" fmla="*/ 222 w 240"/>
              <a:gd name="T13" fmla="*/ 21 h 231"/>
              <a:gd name="T14" fmla="*/ 66 w 240"/>
              <a:gd name="T15" fmla="*/ 231 h 231"/>
              <a:gd name="T16" fmla="*/ 59 w 240"/>
              <a:gd name="T17" fmla="*/ 229 h 231"/>
              <a:gd name="T18" fmla="*/ 63 w 240"/>
              <a:gd name="T19" fmla="*/ 186 h 231"/>
              <a:gd name="T20" fmla="*/ 82 w 240"/>
              <a:gd name="T21" fmla="*/ 176 h 231"/>
              <a:gd name="T22" fmla="*/ 167 w 240"/>
              <a:gd name="T23" fmla="*/ 6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0" h="231">
                <a:moveTo>
                  <a:pt x="167" y="64"/>
                </a:moveTo>
                <a:cubicBezTo>
                  <a:pt x="111" y="60"/>
                  <a:pt x="66" y="91"/>
                  <a:pt x="58" y="143"/>
                </a:cubicBezTo>
                <a:cubicBezTo>
                  <a:pt x="54" y="166"/>
                  <a:pt x="45" y="173"/>
                  <a:pt x="23" y="172"/>
                </a:cubicBezTo>
                <a:cubicBezTo>
                  <a:pt x="16" y="171"/>
                  <a:pt x="9" y="172"/>
                  <a:pt x="0" y="173"/>
                </a:cubicBezTo>
                <a:cubicBezTo>
                  <a:pt x="0" y="133"/>
                  <a:pt x="11" y="99"/>
                  <a:pt x="35" y="70"/>
                </a:cubicBezTo>
                <a:cubicBezTo>
                  <a:pt x="79" y="16"/>
                  <a:pt x="138" y="0"/>
                  <a:pt x="205" y="9"/>
                </a:cubicBezTo>
                <a:cubicBezTo>
                  <a:pt x="211" y="10"/>
                  <a:pt x="221" y="16"/>
                  <a:pt x="222" y="21"/>
                </a:cubicBezTo>
                <a:cubicBezTo>
                  <a:pt x="240" y="121"/>
                  <a:pt x="182" y="225"/>
                  <a:pt x="66" y="231"/>
                </a:cubicBezTo>
                <a:cubicBezTo>
                  <a:pt x="65" y="231"/>
                  <a:pt x="64" y="230"/>
                  <a:pt x="59" y="229"/>
                </a:cubicBezTo>
                <a:cubicBezTo>
                  <a:pt x="60" y="215"/>
                  <a:pt x="59" y="200"/>
                  <a:pt x="63" y="186"/>
                </a:cubicBezTo>
                <a:cubicBezTo>
                  <a:pt x="64" y="181"/>
                  <a:pt x="75" y="177"/>
                  <a:pt x="82" y="176"/>
                </a:cubicBezTo>
                <a:cubicBezTo>
                  <a:pt x="137" y="167"/>
                  <a:pt x="173" y="120"/>
                  <a:pt x="167" y="64"/>
                </a:cubicBezTo>
                <a:close/>
              </a:path>
            </a:pathLst>
          </a:cu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DDA600D6-E55B-25EF-53EE-8E8BEE3C2E3F}"/>
              </a:ext>
            </a:extLst>
          </p:cNvPr>
          <p:cNvSpPr>
            <a:spLocks/>
          </p:cNvSpPr>
          <p:nvPr/>
        </p:nvSpPr>
        <p:spPr bwMode="auto">
          <a:xfrm>
            <a:off x="6154890" y="3485375"/>
            <a:ext cx="274819" cy="274817"/>
          </a:xfrm>
          <a:custGeom>
            <a:avLst/>
            <a:gdLst>
              <a:gd name="T0" fmla="*/ 48 w 48"/>
              <a:gd name="T1" fmla="*/ 0 h 48"/>
              <a:gd name="T2" fmla="*/ 45 w 48"/>
              <a:gd name="T3" fmla="*/ 39 h 48"/>
              <a:gd name="T4" fmla="*/ 37 w 48"/>
              <a:gd name="T5" fmla="*/ 48 h 48"/>
              <a:gd name="T6" fmla="*/ 27 w 48"/>
              <a:gd name="T7" fmla="*/ 41 h 48"/>
              <a:gd name="T8" fmla="*/ 7 w 48"/>
              <a:gd name="T9" fmla="*/ 20 h 48"/>
              <a:gd name="T10" fmla="*/ 1 w 48"/>
              <a:gd name="T11" fmla="*/ 10 h 48"/>
              <a:gd name="T12" fmla="*/ 10 w 48"/>
              <a:gd name="T13" fmla="*/ 3 h 48"/>
              <a:gd name="T14" fmla="*/ 48 w 48"/>
              <a:gd name="T1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48">
                <a:moveTo>
                  <a:pt x="48" y="0"/>
                </a:moveTo>
                <a:cubicBezTo>
                  <a:pt x="47" y="15"/>
                  <a:pt x="47" y="27"/>
                  <a:pt x="45" y="39"/>
                </a:cubicBezTo>
                <a:cubicBezTo>
                  <a:pt x="44" y="42"/>
                  <a:pt x="40" y="47"/>
                  <a:pt x="37" y="48"/>
                </a:cubicBezTo>
                <a:cubicBezTo>
                  <a:pt x="34" y="48"/>
                  <a:pt x="30" y="44"/>
                  <a:pt x="27" y="41"/>
                </a:cubicBezTo>
                <a:cubicBezTo>
                  <a:pt x="20" y="34"/>
                  <a:pt x="13" y="27"/>
                  <a:pt x="7" y="20"/>
                </a:cubicBezTo>
                <a:cubicBezTo>
                  <a:pt x="4" y="17"/>
                  <a:pt x="0" y="13"/>
                  <a:pt x="1" y="10"/>
                </a:cubicBezTo>
                <a:cubicBezTo>
                  <a:pt x="1" y="7"/>
                  <a:pt x="6" y="3"/>
                  <a:pt x="10" y="3"/>
                </a:cubicBezTo>
                <a:cubicBezTo>
                  <a:pt x="21" y="1"/>
                  <a:pt x="33" y="1"/>
                  <a:pt x="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933F9519-51AE-E431-2F40-241D37C7927A}"/>
              </a:ext>
            </a:extLst>
          </p:cNvPr>
          <p:cNvSpPr>
            <a:spLocks/>
          </p:cNvSpPr>
          <p:nvPr/>
        </p:nvSpPr>
        <p:spPr bwMode="auto">
          <a:xfrm>
            <a:off x="4678122" y="3868914"/>
            <a:ext cx="1374089" cy="1316705"/>
          </a:xfrm>
          <a:custGeom>
            <a:avLst/>
            <a:gdLst>
              <a:gd name="T0" fmla="*/ 73 w 241"/>
              <a:gd name="T1" fmla="*/ 167 h 231"/>
              <a:gd name="T2" fmla="*/ 182 w 241"/>
              <a:gd name="T3" fmla="*/ 88 h 231"/>
              <a:gd name="T4" fmla="*/ 217 w 241"/>
              <a:gd name="T5" fmla="*/ 59 h 231"/>
              <a:gd name="T6" fmla="*/ 240 w 241"/>
              <a:gd name="T7" fmla="*/ 58 h 231"/>
              <a:gd name="T8" fmla="*/ 205 w 241"/>
              <a:gd name="T9" fmla="*/ 161 h 231"/>
              <a:gd name="T10" fmla="*/ 35 w 241"/>
              <a:gd name="T11" fmla="*/ 222 h 231"/>
              <a:gd name="T12" fmla="*/ 19 w 241"/>
              <a:gd name="T13" fmla="*/ 209 h 231"/>
              <a:gd name="T14" fmla="*/ 174 w 241"/>
              <a:gd name="T15" fmla="*/ 0 h 231"/>
              <a:gd name="T16" fmla="*/ 181 w 241"/>
              <a:gd name="T17" fmla="*/ 1 h 231"/>
              <a:gd name="T18" fmla="*/ 178 w 241"/>
              <a:gd name="T19" fmla="*/ 45 h 231"/>
              <a:gd name="T20" fmla="*/ 159 w 241"/>
              <a:gd name="T21" fmla="*/ 55 h 231"/>
              <a:gd name="T22" fmla="*/ 73 w 241"/>
              <a:gd name="T23" fmla="*/ 167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1" h="231">
                <a:moveTo>
                  <a:pt x="73" y="167"/>
                </a:moveTo>
                <a:cubicBezTo>
                  <a:pt x="129" y="170"/>
                  <a:pt x="174" y="139"/>
                  <a:pt x="182" y="88"/>
                </a:cubicBezTo>
                <a:cubicBezTo>
                  <a:pt x="186" y="64"/>
                  <a:pt x="196" y="57"/>
                  <a:pt x="217" y="59"/>
                </a:cubicBezTo>
                <a:cubicBezTo>
                  <a:pt x="224" y="60"/>
                  <a:pt x="231" y="58"/>
                  <a:pt x="240" y="58"/>
                </a:cubicBezTo>
                <a:cubicBezTo>
                  <a:pt x="241" y="98"/>
                  <a:pt x="229" y="132"/>
                  <a:pt x="205" y="161"/>
                </a:cubicBezTo>
                <a:cubicBezTo>
                  <a:pt x="161" y="214"/>
                  <a:pt x="102" y="231"/>
                  <a:pt x="35" y="222"/>
                </a:cubicBezTo>
                <a:cubicBezTo>
                  <a:pt x="29" y="221"/>
                  <a:pt x="20" y="214"/>
                  <a:pt x="19" y="209"/>
                </a:cubicBezTo>
                <a:cubicBezTo>
                  <a:pt x="0" y="109"/>
                  <a:pt x="59" y="6"/>
                  <a:pt x="174" y="0"/>
                </a:cubicBezTo>
                <a:cubicBezTo>
                  <a:pt x="175" y="0"/>
                  <a:pt x="177" y="0"/>
                  <a:pt x="181" y="1"/>
                </a:cubicBezTo>
                <a:cubicBezTo>
                  <a:pt x="180" y="16"/>
                  <a:pt x="181" y="31"/>
                  <a:pt x="178" y="45"/>
                </a:cubicBezTo>
                <a:cubicBezTo>
                  <a:pt x="177" y="50"/>
                  <a:pt x="166" y="54"/>
                  <a:pt x="159" y="55"/>
                </a:cubicBezTo>
                <a:cubicBezTo>
                  <a:pt x="104" y="64"/>
                  <a:pt x="67" y="110"/>
                  <a:pt x="73" y="167"/>
                </a:cubicBezTo>
                <a:close/>
              </a:path>
            </a:pathLst>
          </a:cu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4" name="Freeform 11">
            <a:extLst>
              <a:ext uri="{FF2B5EF4-FFF2-40B4-BE49-F238E27FC236}">
                <a16:creationId xmlns:a16="http://schemas.microsoft.com/office/drawing/2014/main" id="{619B75C4-AC1F-0CEB-B85A-148B20D4E399}"/>
              </a:ext>
            </a:extLst>
          </p:cNvPr>
          <p:cNvSpPr>
            <a:spLocks/>
          </p:cNvSpPr>
          <p:nvPr/>
        </p:nvSpPr>
        <p:spPr bwMode="auto">
          <a:xfrm>
            <a:off x="5789472" y="3868914"/>
            <a:ext cx="256699" cy="256698"/>
          </a:xfrm>
          <a:custGeom>
            <a:avLst/>
            <a:gdLst>
              <a:gd name="T0" fmla="*/ 0 w 45"/>
              <a:gd name="T1" fmla="*/ 45 h 45"/>
              <a:gd name="T2" fmla="*/ 2 w 45"/>
              <a:gd name="T3" fmla="*/ 8 h 45"/>
              <a:gd name="T4" fmla="*/ 8 w 45"/>
              <a:gd name="T5" fmla="*/ 0 h 45"/>
              <a:gd name="T6" fmla="*/ 17 w 45"/>
              <a:gd name="T7" fmla="*/ 6 h 45"/>
              <a:gd name="T8" fmla="*/ 38 w 45"/>
              <a:gd name="T9" fmla="*/ 27 h 45"/>
              <a:gd name="T10" fmla="*/ 44 w 45"/>
              <a:gd name="T11" fmla="*/ 35 h 45"/>
              <a:gd name="T12" fmla="*/ 35 w 45"/>
              <a:gd name="T13" fmla="*/ 43 h 45"/>
              <a:gd name="T14" fmla="*/ 0 w 45"/>
              <a:gd name="T1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5">
                <a:moveTo>
                  <a:pt x="0" y="45"/>
                </a:moveTo>
                <a:cubicBezTo>
                  <a:pt x="1" y="31"/>
                  <a:pt x="1" y="19"/>
                  <a:pt x="2" y="8"/>
                </a:cubicBezTo>
                <a:cubicBezTo>
                  <a:pt x="2" y="5"/>
                  <a:pt x="6" y="1"/>
                  <a:pt x="8" y="0"/>
                </a:cubicBezTo>
                <a:cubicBezTo>
                  <a:pt x="11" y="0"/>
                  <a:pt x="15" y="4"/>
                  <a:pt x="17" y="6"/>
                </a:cubicBezTo>
                <a:cubicBezTo>
                  <a:pt x="24" y="13"/>
                  <a:pt x="31" y="20"/>
                  <a:pt x="38" y="27"/>
                </a:cubicBezTo>
                <a:cubicBezTo>
                  <a:pt x="41" y="29"/>
                  <a:pt x="45" y="33"/>
                  <a:pt x="44" y="35"/>
                </a:cubicBezTo>
                <a:cubicBezTo>
                  <a:pt x="43" y="38"/>
                  <a:pt x="39" y="42"/>
                  <a:pt x="35" y="43"/>
                </a:cubicBezTo>
                <a:cubicBezTo>
                  <a:pt x="25" y="44"/>
                  <a:pt x="14" y="44"/>
                  <a:pt x="0" y="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8F0454D8-DB1F-ECED-5B4E-91114CCA8C35}"/>
              </a:ext>
            </a:extLst>
          </p:cNvPr>
          <p:cNvSpPr>
            <a:spLocks/>
          </p:cNvSpPr>
          <p:nvPr/>
        </p:nvSpPr>
        <p:spPr bwMode="auto">
          <a:xfrm>
            <a:off x="6160928" y="3874952"/>
            <a:ext cx="1316709" cy="1355966"/>
          </a:xfrm>
          <a:custGeom>
            <a:avLst/>
            <a:gdLst>
              <a:gd name="T0" fmla="*/ 0 w 231"/>
              <a:gd name="T1" fmla="*/ 53 h 238"/>
              <a:gd name="T2" fmla="*/ 19 w 231"/>
              <a:gd name="T3" fmla="*/ 58 h 238"/>
              <a:gd name="T4" fmla="*/ 56 w 231"/>
              <a:gd name="T5" fmla="*/ 88 h 238"/>
              <a:gd name="T6" fmla="*/ 166 w 231"/>
              <a:gd name="T7" fmla="*/ 167 h 238"/>
              <a:gd name="T8" fmla="*/ 109 w 231"/>
              <a:gd name="T9" fmla="*/ 62 h 238"/>
              <a:gd name="T10" fmla="*/ 94 w 231"/>
              <a:gd name="T11" fmla="*/ 56 h 238"/>
              <a:gd name="T12" fmla="*/ 62 w 231"/>
              <a:gd name="T13" fmla="*/ 0 h 238"/>
              <a:gd name="T14" fmla="*/ 161 w 231"/>
              <a:gd name="T15" fmla="*/ 35 h 238"/>
              <a:gd name="T16" fmla="*/ 222 w 231"/>
              <a:gd name="T17" fmla="*/ 203 h 238"/>
              <a:gd name="T18" fmla="*/ 207 w 231"/>
              <a:gd name="T19" fmla="*/ 220 h 238"/>
              <a:gd name="T20" fmla="*/ 1 w 231"/>
              <a:gd name="T21" fmla="*/ 82 h 238"/>
              <a:gd name="T22" fmla="*/ 0 w 231"/>
              <a:gd name="T23" fmla="*/ 53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1" h="238">
                <a:moveTo>
                  <a:pt x="0" y="53"/>
                </a:moveTo>
                <a:cubicBezTo>
                  <a:pt x="8" y="55"/>
                  <a:pt x="13" y="58"/>
                  <a:pt x="19" y="58"/>
                </a:cubicBezTo>
                <a:cubicBezTo>
                  <a:pt x="49" y="60"/>
                  <a:pt x="49" y="60"/>
                  <a:pt x="56" y="88"/>
                </a:cubicBezTo>
                <a:cubicBezTo>
                  <a:pt x="68" y="140"/>
                  <a:pt x="109" y="169"/>
                  <a:pt x="166" y="167"/>
                </a:cubicBezTo>
                <a:cubicBezTo>
                  <a:pt x="175" y="128"/>
                  <a:pt x="149" y="79"/>
                  <a:pt x="109" y="62"/>
                </a:cubicBezTo>
                <a:cubicBezTo>
                  <a:pt x="104" y="59"/>
                  <a:pt x="99" y="58"/>
                  <a:pt x="94" y="56"/>
                </a:cubicBezTo>
                <a:cubicBezTo>
                  <a:pt x="58" y="46"/>
                  <a:pt x="55" y="42"/>
                  <a:pt x="62" y="0"/>
                </a:cubicBezTo>
                <a:cubicBezTo>
                  <a:pt x="99" y="0"/>
                  <a:pt x="132" y="11"/>
                  <a:pt x="161" y="35"/>
                </a:cubicBezTo>
                <a:cubicBezTo>
                  <a:pt x="214" y="79"/>
                  <a:pt x="231" y="136"/>
                  <a:pt x="222" y="203"/>
                </a:cubicBezTo>
                <a:cubicBezTo>
                  <a:pt x="221" y="209"/>
                  <a:pt x="213" y="219"/>
                  <a:pt x="207" y="220"/>
                </a:cubicBezTo>
                <a:cubicBezTo>
                  <a:pt x="107" y="238"/>
                  <a:pt x="17" y="179"/>
                  <a:pt x="1" y="82"/>
                </a:cubicBezTo>
                <a:cubicBezTo>
                  <a:pt x="0" y="75"/>
                  <a:pt x="1" y="68"/>
                  <a:pt x="0" y="53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7" name="Freeform 12">
            <a:extLst>
              <a:ext uri="{FF2B5EF4-FFF2-40B4-BE49-F238E27FC236}">
                <a16:creationId xmlns:a16="http://schemas.microsoft.com/office/drawing/2014/main" id="{84CB5D9B-A300-6904-6EB0-AD2693AD0BCE}"/>
              </a:ext>
            </a:extLst>
          </p:cNvPr>
          <p:cNvSpPr>
            <a:spLocks/>
          </p:cNvSpPr>
          <p:nvPr/>
        </p:nvSpPr>
        <p:spPr bwMode="auto">
          <a:xfrm>
            <a:off x="6166968" y="3874952"/>
            <a:ext cx="256699" cy="250658"/>
          </a:xfrm>
          <a:custGeom>
            <a:avLst/>
            <a:gdLst>
              <a:gd name="T0" fmla="*/ 45 w 45"/>
              <a:gd name="T1" fmla="*/ 44 h 44"/>
              <a:gd name="T2" fmla="*/ 9 w 45"/>
              <a:gd name="T3" fmla="*/ 42 h 44"/>
              <a:gd name="T4" fmla="*/ 0 w 45"/>
              <a:gd name="T5" fmla="*/ 33 h 44"/>
              <a:gd name="T6" fmla="*/ 7 w 45"/>
              <a:gd name="T7" fmla="*/ 26 h 44"/>
              <a:gd name="T8" fmla="*/ 26 w 45"/>
              <a:gd name="T9" fmla="*/ 6 h 44"/>
              <a:gd name="T10" fmla="*/ 34 w 45"/>
              <a:gd name="T11" fmla="*/ 0 h 44"/>
              <a:gd name="T12" fmla="*/ 42 w 45"/>
              <a:gd name="T13" fmla="*/ 8 h 44"/>
              <a:gd name="T14" fmla="*/ 45 w 45"/>
              <a:gd name="T1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44">
                <a:moveTo>
                  <a:pt x="45" y="44"/>
                </a:moveTo>
                <a:cubicBezTo>
                  <a:pt x="30" y="43"/>
                  <a:pt x="19" y="43"/>
                  <a:pt x="9" y="42"/>
                </a:cubicBezTo>
                <a:cubicBezTo>
                  <a:pt x="5" y="41"/>
                  <a:pt x="2" y="37"/>
                  <a:pt x="0" y="33"/>
                </a:cubicBezTo>
                <a:cubicBezTo>
                  <a:pt x="0" y="32"/>
                  <a:pt x="4" y="28"/>
                  <a:pt x="7" y="26"/>
                </a:cubicBezTo>
                <a:cubicBezTo>
                  <a:pt x="13" y="19"/>
                  <a:pt x="19" y="12"/>
                  <a:pt x="26" y="6"/>
                </a:cubicBezTo>
                <a:cubicBezTo>
                  <a:pt x="28" y="4"/>
                  <a:pt x="32" y="0"/>
                  <a:pt x="34" y="0"/>
                </a:cubicBezTo>
                <a:cubicBezTo>
                  <a:pt x="37" y="1"/>
                  <a:pt x="41" y="5"/>
                  <a:pt x="42" y="8"/>
                </a:cubicBezTo>
                <a:cubicBezTo>
                  <a:pt x="43" y="19"/>
                  <a:pt x="44" y="30"/>
                  <a:pt x="45" y="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49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9" name="-15">
            <a:extLst>
              <a:ext uri="{FF2B5EF4-FFF2-40B4-BE49-F238E27FC236}">
                <a16:creationId xmlns:a16="http://schemas.microsoft.com/office/drawing/2014/main" id="{866A0F27-E462-73A9-FB11-CF5B75777703}"/>
              </a:ext>
            </a:extLst>
          </p:cNvPr>
          <p:cNvSpPr txBox="1"/>
          <p:nvPr/>
        </p:nvSpPr>
        <p:spPr>
          <a:xfrm>
            <a:off x="1363325" y="4699852"/>
            <a:ext cx="2561719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8D5D2D4-E971-9B35-A4F0-5C34891E1211}"/>
              </a:ext>
            </a:extLst>
          </p:cNvPr>
          <p:cNvSpPr txBox="1"/>
          <p:nvPr/>
        </p:nvSpPr>
        <p:spPr>
          <a:xfrm>
            <a:off x="1759876" y="4215660"/>
            <a:ext cx="195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请输入小标题</a:t>
            </a:r>
          </a:p>
        </p:txBody>
      </p:sp>
      <p:sp>
        <p:nvSpPr>
          <p:cNvPr id="31" name="-15">
            <a:extLst>
              <a:ext uri="{FF2B5EF4-FFF2-40B4-BE49-F238E27FC236}">
                <a16:creationId xmlns:a16="http://schemas.microsoft.com/office/drawing/2014/main" id="{DF96BF44-C257-3BAF-6741-9CD6FE9B83B0}"/>
              </a:ext>
            </a:extLst>
          </p:cNvPr>
          <p:cNvSpPr txBox="1"/>
          <p:nvPr/>
        </p:nvSpPr>
        <p:spPr>
          <a:xfrm>
            <a:off x="1363325" y="2502398"/>
            <a:ext cx="2561719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D626E4E-5BAD-2A51-0D74-5B14007F21F0}"/>
              </a:ext>
            </a:extLst>
          </p:cNvPr>
          <p:cNvSpPr txBox="1"/>
          <p:nvPr/>
        </p:nvSpPr>
        <p:spPr>
          <a:xfrm>
            <a:off x="1759876" y="2018206"/>
            <a:ext cx="195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请输入小标题</a:t>
            </a:r>
          </a:p>
        </p:txBody>
      </p:sp>
      <p:sp>
        <p:nvSpPr>
          <p:cNvPr id="33" name="-15">
            <a:extLst>
              <a:ext uri="{FF2B5EF4-FFF2-40B4-BE49-F238E27FC236}">
                <a16:creationId xmlns:a16="http://schemas.microsoft.com/office/drawing/2014/main" id="{3FA31D43-6B0B-5D5C-F5C9-E25FEB1C54FE}"/>
              </a:ext>
            </a:extLst>
          </p:cNvPr>
          <p:cNvSpPr txBox="1"/>
          <p:nvPr/>
        </p:nvSpPr>
        <p:spPr>
          <a:xfrm>
            <a:off x="8076145" y="4699852"/>
            <a:ext cx="2561719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659E10F-7530-20F2-2BED-37AEE3866C2B}"/>
              </a:ext>
            </a:extLst>
          </p:cNvPr>
          <p:cNvSpPr txBox="1"/>
          <p:nvPr/>
        </p:nvSpPr>
        <p:spPr>
          <a:xfrm>
            <a:off x="8472696" y="4215660"/>
            <a:ext cx="195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请输入小标题</a:t>
            </a:r>
          </a:p>
        </p:txBody>
      </p:sp>
      <p:sp>
        <p:nvSpPr>
          <p:cNvPr id="35" name="-15">
            <a:extLst>
              <a:ext uri="{FF2B5EF4-FFF2-40B4-BE49-F238E27FC236}">
                <a16:creationId xmlns:a16="http://schemas.microsoft.com/office/drawing/2014/main" id="{CE93566E-E935-B1CA-E084-7D89812A6FC8}"/>
              </a:ext>
            </a:extLst>
          </p:cNvPr>
          <p:cNvSpPr txBox="1"/>
          <p:nvPr/>
        </p:nvSpPr>
        <p:spPr>
          <a:xfrm>
            <a:off x="8076145" y="2502398"/>
            <a:ext cx="2561719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40F050C-5506-87DF-1A75-E9E1688885FF}"/>
              </a:ext>
            </a:extLst>
          </p:cNvPr>
          <p:cNvSpPr txBox="1"/>
          <p:nvPr/>
        </p:nvSpPr>
        <p:spPr>
          <a:xfrm>
            <a:off x="8472696" y="2018206"/>
            <a:ext cx="1959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29036373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morandi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08C6C"/>
      </a:accent1>
      <a:accent2>
        <a:srgbClr val="EFEADE"/>
      </a:accent2>
      <a:accent3>
        <a:srgbClr val="F9F5F0"/>
      </a:accent3>
      <a:accent4>
        <a:srgbClr val="D9C7C2"/>
      </a:accent4>
      <a:accent5>
        <a:srgbClr val="FFFFFF"/>
      </a:accent5>
      <a:accent6>
        <a:srgbClr val="FFFFFF"/>
      </a:accent6>
      <a:hlink>
        <a:srgbClr val="FFBA21"/>
      </a:hlink>
      <a:folHlink>
        <a:srgbClr val="BFBFBF"/>
      </a:folHlink>
    </a:clrScheme>
    <a:fontScheme name="jioxjur4">
      <a:majorFont>
        <a:latin typeface="OPPOSans M"/>
        <a:ea typeface="OPPOSans M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862</Words>
  <Application>Microsoft Office PowerPoint</Application>
  <PresentationFormat>宽屏</PresentationFormat>
  <Paragraphs>121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OPPOSans H</vt:lpstr>
      <vt:lpstr>OPPOSans M</vt:lpstr>
      <vt:lpstr>阿里巴巴普惠体 2.0 55 Regular</vt:lpstr>
      <vt:lpstr>阿里巴巴普惠体 2.0 65 Medium</vt:lpstr>
      <vt:lpstr>等线</vt:lpstr>
      <vt:lpstr>华文仿宋</vt:lpstr>
      <vt:lpstr>演示悠然小楷</vt:lpstr>
      <vt:lpstr>Arial</vt:lpstr>
      <vt:lpstr>Office 主题</vt:lpstr>
      <vt:lpstr>PowerPoint 演示文稿</vt:lpstr>
      <vt:lpstr>PowerPoint 演示文稿</vt:lpstr>
      <vt:lpstr>PowerPoint 演示文稿</vt:lpstr>
      <vt:lpstr>工作完成情况</vt:lpstr>
      <vt:lpstr>工作完成情况</vt:lpstr>
      <vt:lpstr>工作完成情况</vt:lpstr>
      <vt:lpstr>PowerPoint 演示文稿</vt:lpstr>
      <vt:lpstr>业绩成果展示</vt:lpstr>
      <vt:lpstr>业绩成果展示</vt:lpstr>
      <vt:lpstr>PowerPoint 演示文稿</vt:lpstr>
      <vt:lpstr>工作不足之处</vt:lpstr>
      <vt:lpstr>工作不足之处</vt:lpstr>
      <vt:lpstr>PowerPoint 演示文稿</vt:lpstr>
      <vt:lpstr>明年工作计划</vt:lpstr>
      <vt:lpstr>明年工作计划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莫兰迪清新风格工作汇报ppt模板</dc:title>
  <dc:creator>©莫测君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19</cp:revision>
  <dcterms:created xsi:type="dcterms:W3CDTF">2023-08-15T12:04:13Z</dcterms:created>
  <dcterms:modified xsi:type="dcterms:W3CDTF">2023-10-16T08:20:03Z</dcterms:modified>
</cp:coreProperties>
</file>