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305" r:id="rId4"/>
    <p:sldId id="306" r:id="rId5"/>
    <p:sldId id="307" r:id="rId6"/>
    <p:sldId id="308" r:id="rId7"/>
    <p:sldId id="309" r:id="rId8"/>
    <p:sldId id="311" r:id="rId9"/>
    <p:sldId id="310" r:id="rId10"/>
    <p:sldId id="312" r:id="rId11"/>
    <p:sldId id="315" r:id="rId12"/>
    <p:sldId id="314" r:id="rId13"/>
    <p:sldId id="317" r:id="rId14"/>
    <p:sldId id="319" r:id="rId15"/>
    <p:sldId id="313" r:id="rId16"/>
    <p:sldId id="318" r:id="rId17"/>
    <p:sldId id="316" r:id="rId18"/>
    <p:sldId id="1126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252" y="90"/>
      </p:cViewPr>
      <p:guideLst>
        <p:guide orient="horz" pos="346"/>
        <p:guide pos="325"/>
        <p:guide orient="horz"/>
        <p:guide pos="7355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5857A-4E14-48F3-BB27-2CC39CF48DF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28E87-9A02-400D-B192-6E809077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5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628685-EAEA-74C1-AA5F-DACA2AA26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8F4FC4-ADA3-BFEB-7383-142CF227F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A25CDA-0A9F-49BA-B8EF-924F518D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F939B4-C6AA-68C8-5D57-FDD68C195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75D428-6B13-2897-279C-F5604C25F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61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BA2060-D525-A492-136F-FA1BFBE6F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7E5427-7DC4-3ECB-FE1F-C91DFA48D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487651-76C8-394D-1C43-2EAF456B4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C7191A-801F-95D4-3E45-E6AD23AFF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DD7E50-8ECA-95FF-8BEE-95EF2611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15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17CEDCE-46FD-BD43-8835-B682ABE155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479AEE-9993-1B62-465A-96406BB6E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04AC04-9595-6579-5EEF-77E28DC66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88F3BE-E61C-F69D-A5EC-9C11E7498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C3DF0-3FE3-4D68-ECD2-232A9EAE3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80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334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22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6535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503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6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A0AB13-B13A-83AC-A240-5AF9614A2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17E6FD-EFF9-997E-7189-44CCB951B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C5524B-E0B7-08BA-3B99-A3AF8C19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D16903-F268-2B17-BA9D-EFAAAB832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05D4DB-C68E-5F16-656A-236EEE59B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41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38EAE2-9D31-9AC7-8323-CF487CAFD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1F604E-13A2-0779-A21B-A69DC8BF9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08061D-7F5B-C917-6282-6DFF3EC44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59EE14-C6BF-693C-A276-BC9A4FED8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063FE9-4C8F-0F1A-F592-029F2A5A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437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8876B2-AA70-C8D9-8AF3-44EE9F916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557948-09DF-AA6D-0AB6-112E3C5EF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069163-A5B7-9A67-665D-EF75783C0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E5FB6D-5F35-1CAC-CC33-915F0B7A4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EB591E-5F81-73D8-D17C-24C0184FD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8784AE-C43A-C2F0-B6D6-846C088F0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3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4294E3-E2AA-9092-35D6-E29ECBCF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8D7FEE-8805-5256-127C-838D81E81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2FE3B2-48A1-657D-E23F-575E2E0553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947C6CD-91CA-0841-4ABD-3C9A9081EA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FDE6A0-F622-EC5C-5441-33C11634F9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8CCD87F-AFFD-6574-A763-2A984643E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7CF49-27B6-A4EE-CC60-68F088B32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DF7873E-089D-AD5E-C22B-1C9689E7D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63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1FA7C2-9A90-F19A-94DD-BA98BECE9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A40B1F-B2D8-4366-DBA7-51E459D2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51573D8-CD71-92A6-3EC4-3919D71FA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741001-6CD0-920B-5133-1F30DF12D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9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89D357-AB43-FF21-E66B-44FD38936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2188288-8888-B88F-BBF9-AA5251CBE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FD9AE8-192A-1950-A47A-EB0B0CB5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05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E8FFB4-614C-7140-BCB2-C38CAAE2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30385B-FF2A-AD26-754D-A28B02494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AC5CA12-10B4-B883-8BDA-BB1F7A0DB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834585-15B8-7012-0815-6F1B69EB1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08D511-6564-DA2B-0507-1BE018AE9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D14825-4562-DAF6-7357-1055D7D7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095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31C317-CF86-F856-DB34-DDE567796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8A3D61D-D263-2CD3-1DE7-B35B2D07E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62DA27-7BA7-2B29-5221-F1C8D57E1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731C4F-5235-9AC9-D15A-EABAD568A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39A-8E8E-4628-8BF2-327E76BC0479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29D687-353F-A117-B5E9-3A4EA0F67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46C09D-7301-9DBF-2690-CA053666E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0DC40-4FFA-45B6-BDB8-DDDB2570C5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8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D2741C0-20EE-0DBC-F037-82AE88D5D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392FF1-8090-4060-8B4D-29326905F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4B7E74-4B79-F545-1DF4-F4787C01FA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fld id="{8D2E639A-8E8E-4628-8BF2-327E76BC0479}" type="datetimeFigureOut">
              <a:rPr lang="zh-CN" altLang="en-US" smtClean="0"/>
              <a:pPr/>
              <a:t>2023/10/16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7294F1-2568-17A0-E8DD-0BF9B912B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4EDAC5-B680-71F8-7314-BA123B3F01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</a:defRPr>
            </a:lvl1pPr>
          </a:lstStyle>
          <a:p>
            <a:fld id="{6330DC40-4FFA-45B6-BDB8-DDDB2570C5A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55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M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39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08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731C428-5E54-6F8C-600A-B6F130B3CB05}"/>
              </a:ext>
            </a:extLst>
          </p:cNvPr>
          <p:cNvSpPr txBox="1"/>
          <p:nvPr/>
        </p:nvSpPr>
        <p:spPr>
          <a:xfrm>
            <a:off x="4636739" y="3618282"/>
            <a:ext cx="291852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  <a:latin typeface="OPPOSans M" panose="00020600040101010101" pitchFamily="18" charset="-122"/>
              </a:rPr>
              <a:t>古典水墨风格汇报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AC214E0-15B0-AB30-D964-F48E0A1E6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9793" y="1726430"/>
            <a:ext cx="484505" cy="58801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455471-3670-5A1F-7EA5-C312DF5B090E}"/>
              </a:ext>
            </a:extLst>
          </p:cNvPr>
          <p:cNvGrpSpPr/>
          <p:nvPr/>
        </p:nvGrpSpPr>
        <p:grpSpPr>
          <a:xfrm>
            <a:off x="2108671" y="1457691"/>
            <a:ext cx="7974658" cy="2391424"/>
            <a:chOff x="1010918" y="1510270"/>
            <a:chExt cx="6232712" cy="1869053"/>
          </a:xfrm>
        </p:grpSpPr>
        <p:sp>
          <p:nvSpPr>
            <p:cNvPr id="19" name="标题 1">
              <a:extLst>
                <a:ext uri="{FF2B5EF4-FFF2-40B4-BE49-F238E27FC236}">
                  <a16:creationId xmlns:a16="http://schemas.microsoft.com/office/drawing/2014/main" id="{7F688B43-03D9-6E8E-67FA-8106B5E95FC3}"/>
                </a:ext>
              </a:extLst>
            </p:cNvPr>
            <p:cNvSpPr txBox="1"/>
            <p:nvPr/>
          </p:nvSpPr>
          <p:spPr>
            <a:xfrm>
              <a:off x="2060175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6600" dirty="0"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+mj-ea"/>
                  <a:cs typeface="+mn-cs"/>
                </a:rPr>
                <a:t>国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6000">
                      <a:srgbClr val="000000"/>
                    </a:gs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cs typeface="+mn-cs"/>
              </a:endParaRPr>
            </a:p>
          </p:txBody>
        </p:sp>
        <p:sp>
          <p:nvSpPr>
            <p:cNvPr id="20" name="标题 1">
              <a:extLst>
                <a:ext uri="{FF2B5EF4-FFF2-40B4-BE49-F238E27FC236}">
                  <a16:creationId xmlns:a16="http://schemas.microsoft.com/office/drawing/2014/main" id="{626DECD2-55FA-949E-604D-609B0F3205B5}"/>
                </a:ext>
              </a:extLst>
            </p:cNvPr>
            <p:cNvSpPr txBox="1"/>
            <p:nvPr/>
          </p:nvSpPr>
          <p:spPr>
            <a:xfrm>
              <a:off x="1010918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中</a:t>
              </a:r>
            </a:p>
          </p:txBody>
        </p:sp>
        <p:sp>
          <p:nvSpPr>
            <p:cNvPr id="23" name="标题 1">
              <a:extLst>
                <a:ext uri="{FF2B5EF4-FFF2-40B4-BE49-F238E27FC236}">
                  <a16:creationId xmlns:a16="http://schemas.microsoft.com/office/drawing/2014/main" id="{B0312F9B-9772-5B76-B944-5F6DB8908332}"/>
                </a:ext>
              </a:extLst>
            </p:cNvPr>
            <p:cNvSpPr txBox="1"/>
            <p:nvPr/>
          </p:nvSpPr>
          <p:spPr>
            <a:xfrm>
              <a:off x="3280572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风</a:t>
              </a:r>
            </a:p>
          </p:txBody>
        </p:sp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7BC67AD0-F3CD-33BE-A5F1-6AF19D130860}"/>
                </a:ext>
              </a:extLst>
            </p:cNvPr>
            <p:cNvSpPr txBox="1"/>
            <p:nvPr/>
          </p:nvSpPr>
          <p:spPr>
            <a:xfrm>
              <a:off x="4500968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模</a:t>
              </a:r>
            </a:p>
          </p:txBody>
        </p:sp>
        <p:sp>
          <p:nvSpPr>
            <p:cNvPr id="26" name="标题 1">
              <a:extLst>
                <a:ext uri="{FF2B5EF4-FFF2-40B4-BE49-F238E27FC236}">
                  <a16:creationId xmlns:a16="http://schemas.microsoft.com/office/drawing/2014/main" id="{59B4FB2E-0D58-3D1A-8B4E-87D62C1B27CA}"/>
                </a:ext>
              </a:extLst>
            </p:cNvPr>
            <p:cNvSpPr txBox="1"/>
            <p:nvPr/>
          </p:nvSpPr>
          <p:spPr>
            <a:xfrm>
              <a:off x="5613421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版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5EDA5CD5-C712-5C91-796B-91BE5F0CE2E5}"/>
              </a:ext>
            </a:extLst>
          </p:cNvPr>
          <p:cNvSpPr txBox="1"/>
          <p:nvPr/>
        </p:nvSpPr>
        <p:spPr>
          <a:xfrm>
            <a:off x="449950" y="495235"/>
            <a:ext cx="291852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LOGO</a:t>
            </a:r>
            <a:endParaRPr lang="zh-CN" altLang="en-US" sz="2400" dirty="0">
              <a:latin typeface="+mj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4AC5B6-C1FD-1F03-E878-3B20CE9CA70F}"/>
              </a:ext>
            </a:extLst>
          </p:cNvPr>
          <p:cNvSpPr txBox="1"/>
          <p:nvPr/>
        </p:nvSpPr>
        <p:spPr>
          <a:xfrm>
            <a:off x="4636739" y="5847060"/>
            <a:ext cx="291852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dirty="0">
                <a:latin typeface="+mj-lt"/>
                <a:ea typeface="华文仿宋" panose="02010600040101010101" pitchFamily="2" charset="-122"/>
              </a:rPr>
              <a:t>20XX.8.8</a:t>
            </a:r>
            <a:endParaRPr lang="zh-CN" altLang="en-US" sz="2400" dirty="0">
              <a:latin typeface="+mj-lt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136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2DA39D7-D251-4E8B-8F97-830F808D7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BA5D2C1-5B29-036E-0159-C1A475DD7D5E}"/>
              </a:ext>
            </a:extLst>
          </p:cNvPr>
          <p:cNvGrpSpPr/>
          <p:nvPr/>
        </p:nvGrpSpPr>
        <p:grpSpPr>
          <a:xfrm>
            <a:off x="420515" y="1299556"/>
            <a:ext cx="5895486" cy="3656979"/>
            <a:chOff x="936981" y="1299556"/>
            <a:chExt cx="5895486" cy="3656979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86AC0795-AB3D-98B4-860B-6CF5E856B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981" y="1299556"/>
              <a:ext cx="3656979" cy="3656979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E390573-712E-C68D-B114-B83DE71DAFAE}"/>
                </a:ext>
              </a:extLst>
            </p:cNvPr>
            <p:cNvSpPr txBox="1"/>
            <p:nvPr/>
          </p:nvSpPr>
          <p:spPr>
            <a:xfrm>
              <a:off x="222673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C72FFB-8103-2FCF-F59A-763E99CCD093}"/>
                </a:ext>
              </a:extLst>
            </p:cNvPr>
            <p:cNvSpPr txBox="1"/>
            <p:nvPr/>
          </p:nvSpPr>
          <p:spPr>
            <a:xfrm>
              <a:off x="3302002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三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C0BBAF-6315-63EE-FEF7-91BEED2B9821}"/>
                </a:ext>
              </a:extLst>
            </p:cNvPr>
            <p:cNvSpPr txBox="1"/>
            <p:nvPr/>
          </p:nvSpPr>
          <p:spPr>
            <a:xfrm>
              <a:off x="424437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章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D4E0AE-FDCD-19B4-3932-5C250496A621}"/>
                </a:ext>
              </a:extLst>
            </p:cNvPr>
            <p:cNvSpPr txBox="1"/>
            <p:nvPr/>
          </p:nvSpPr>
          <p:spPr>
            <a:xfrm>
              <a:off x="5251906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2BA342-C057-3234-67DB-BDAF734EA9C4}"/>
              </a:ext>
            </a:extLst>
          </p:cNvPr>
          <p:cNvSpPr txBox="1"/>
          <p:nvPr/>
        </p:nvSpPr>
        <p:spPr>
          <a:xfrm>
            <a:off x="6764867" y="2743582"/>
            <a:ext cx="4911196" cy="1070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4" name="图片 13" descr="黑暗中的光&#10;&#10;中度可信度描述已自动生成">
            <a:extLst>
              <a:ext uri="{FF2B5EF4-FFF2-40B4-BE49-F238E27FC236}">
                <a16:creationId xmlns:a16="http://schemas.microsoft.com/office/drawing/2014/main" id="{D09192AC-3153-9722-CA54-E172D569FB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777924" y="611641"/>
            <a:ext cx="3157766" cy="194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19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黑暗中的光&#10;&#10;中度可信度描述已自动生成">
            <a:extLst>
              <a:ext uri="{FF2B5EF4-FFF2-40B4-BE49-F238E27FC236}">
                <a16:creationId xmlns:a16="http://schemas.microsoft.com/office/drawing/2014/main" id="{51387A7F-7A77-7F3D-9D88-FF76958E31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b="32264"/>
          <a:stretch/>
        </p:blipFill>
        <p:spPr>
          <a:xfrm>
            <a:off x="6989771" y="-1317812"/>
            <a:ext cx="5763990" cy="4229454"/>
          </a:xfrm>
          <a:prstGeom prst="rect">
            <a:avLst/>
          </a:prstGeom>
        </p:spPr>
      </p:pic>
      <p:pic>
        <p:nvPicPr>
          <p:cNvPr id="31" name="图片 30" descr="黑暗中的光&#10;&#10;中度可信度描述已自动生成">
            <a:extLst>
              <a:ext uri="{FF2B5EF4-FFF2-40B4-BE49-F238E27FC236}">
                <a16:creationId xmlns:a16="http://schemas.microsoft.com/office/drawing/2014/main" id="{EBF1FD09-F43F-EF00-0E29-04F895FF29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b="32264"/>
          <a:stretch/>
        </p:blipFill>
        <p:spPr>
          <a:xfrm>
            <a:off x="0" y="2628546"/>
            <a:ext cx="5763990" cy="422945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F6EC791-870F-F98D-0C2B-A28117685DE6}"/>
              </a:ext>
            </a:extLst>
          </p:cNvPr>
          <p:cNvGrpSpPr/>
          <p:nvPr/>
        </p:nvGrpSpPr>
        <p:grpSpPr>
          <a:xfrm>
            <a:off x="372390" y="196928"/>
            <a:ext cx="3853535" cy="927022"/>
            <a:chOff x="372390" y="196928"/>
            <a:chExt cx="3853535" cy="927022"/>
          </a:xfrm>
        </p:grpSpPr>
        <p:pic>
          <p:nvPicPr>
            <p:cNvPr id="3" name="图片 2" descr="形状&#10;&#10;低可信度描述已自动生成">
              <a:extLst>
                <a:ext uri="{FF2B5EF4-FFF2-40B4-BE49-F238E27FC236}">
                  <a16:creationId xmlns:a16="http://schemas.microsoft.com/office/drawing/2014/main" id="{B768F370-9ED5-913C-8A43-A1D412FE8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90" y="196928"/>
              <a:ext cx="927022" cy="927022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275817A-B409-4307-0005-3E5E6A0290E4}"/>
                </a:ext>
              </a:extLst>
            </p:cNvPr>
            <p:cNvSpPr txBox="1"/>
            <p:nvPr/>
          </p:nvSpPr>
          <p:spPr>
            <a:xfrm>
              <a:off x="669925" y="210721"/>
              <a:ext cx="3556000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44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C466E77-7E7E-31B0-4FB5-036CE918A9C6}"/>
              </a:ext>
            </a:extLst>
          </p:cNvPr>
          <p:cNvGrpSpPr/>
          <p:nvPr/>
        </p:nvGrpSpPr>
        <p:grpSpPr>
          <a:xfrm>
            <a:off x="4069585" y="2541114"/>
            <a:ext cx="4052827" cy="1923400"/>
            <a:chOff x="4069585" y="2588622"/>
            <a:chExt cx="4052827" cy="192340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1DBBA26-7D37-E253-66D1-8923EEC169FA}"/>
                </a:ext>
              </a:extLst>
            </p:cNvPr>
            <p:cNvGrpSpPr/>
            <p:nvPr/>
          </p:nvGrpSpPr>
          <p:grpSpPr>
            <a:xfrm>
              <a:off x="5464780" y="2588622"/>
              <a:ext cx="1262437" cy="1262437"/>
              <a:chOff x="5436971" y="2627630"/>
              <a:chExt cx="1830070" cy="1830070"/>
            </a:xfrm>
          </p:grpSpPr>
          <p:pic>
            <p:nvPicPr>
              <p:cNvPr id="9" name="图片 8" descr="形状&#10;&#10;低可信度描述已自动生成">
                <a:extLst>
                  <a:ext uri="{FF2B5EF4-FFF2-40B4-BE49-F238E27FC236}">
                    <a16:creationId xmlns:a16="http://schemas.microsoft.com/office/drawing/2014/main" id="{CC069649-BF4B-5F16-D9C2-299D2CCAA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971" y="2627630"/>
                <a:ext cx="1830070" cy="1830070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3FE83D58-9613-6D4E-B8A4-718278691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6581" y="2777240"/>
                <a:ext cx="1530850" cy="1530850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DBC8CF5-3722-D0D6-3CFE-45BC5407E13A}"/>
                </a:ext>
              </a:extLst>
            </p:cNvPr>
            <p:cNvSpPr txBox="1"/>
            <p:nvPr/>
          </p:nvSpPr>
          <p:spPr>
            <a:xfrm>
              <a:off x="4069585" y="3773678"/>
              <a:ext cx="4052827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00C107-F14D-3712-0654-36A67DC7599D}"/>
              </a:ext>
            </a:extLst>
          </p:cNvPr>
          <p:cNvGrpSpPr/>
          <p:nvPr/>
        </p:nvGrpSpPr>
        <p:grpSpPr>
          <a:xfrm>
            <a:off x="7766783" y="887829"/>
            <a:ext cx="4052827" cy="1897575"/>
            <a:chOff x="7766783" y="887829"/>
            <a:chExt cx="4052827" cy="189757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F5DAEBC-5CC6-09B9-95CA-095AC3BDDCC2}"/>
                </a:ext>
              </a:extLst>
            </p:cNvPr>
            <p:cNvGrpSpPr/>
            <p:nvPr/>
          </p:nvGrpSpPr>
          <p:grpSpPr>
            <a:xfrm>
              <a:off x="9161978" y="887829"/>
              <a:ext cx="1262437" cy="1262437"/>
              <a:chOff x="5436971" y="2627630"/>
              <a:chExt cx="1830070" cy="1830070"/>
            </a:xfrm>
          </p:grpSpPr>
          <p:pic>
            <p:nvPicPr>
              <p:cNvPr id="16" name="图片 15" descr="形状&#10;&#10;低可信度描述已自动生成">
                <a:extLst>
                  <a:ext uri="{FF2B5EF4-FFF2-40B4-BE49-F238E27FC236}">
                    <a16:creationId xmlns:a16="http://schemas.microsoft.com/office/drawing/2014/main" id="{F0D07A45-7844-BCE9-AC84-9435318B7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971" y="2627630"/>
                <a:ext cx="1830070" cy="18300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6E99FCC7-28D6-71EB-90B1-F2BAB0B402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6581" y="2777240"/>
                <a:ext cx="1530850" cy="1530850"/>
              </a:xfrm>
              <a:prstGeom prst="rect">
                <a:avLst/>
              </a:prstGeom>
            </p:spPr>
          </p:pic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FD324C-C8E9-E8FC-D5C7-2AACEB0DC228}"/>
                </a:ext>
              </a:extLst>
            </p:cNvPr>
            <p:cNvSpPr txBox="1"/>
            <p:nvPr/>
          </p:nvSpPr>
          <p:spPr>
            <a:xfrm>
              <a:off x="7766783" y="2047060"/>
              <a:ext cx="4052827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03DDB94-DB32-F65D-A901-F9178102BA47}"/>
              </a:ext>
            </a:extLst>
          </p:cNvPr>
          <p:cNvGrpSpPr/>
          <p:nvPr/>
        </p:nvGrpSpPr>
        <p:grpSpPr>
          <a:xfrm>
            <a:off x="515938" y="4220225"/>
            <a:ext cx="4052827" cy="1923400"/>
            <a:chOff x="4069585" y="2588622"/>
            <a:chExt cx="4052827" cy="192340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06B4D63-654E-2359-FC6C-8E5E0B0C6CBB}"/>
                </a:ext>
              </a:extLst>
            </p:cNvPr>
            <p:cNvGrpSpPr/>
            <p:nvPr/>
          </p:nvGrpSpPr>
          <p:grpSpPr>
            <a:xfrm>
              <a:off x="5464780" y="2588622"/>
              <a:ext cx="1262437" cy="1262437"/>
              <a:chOff x="5436971" y="2627630"/>
              <a:chExt cx="1830070" cy="1830070"/>
            </a:xfrm>
          </p:grpSpPr>
          <p:pic>
            <p:nvPicPr>
              <p:cNvPr id="28" name="图片 27" descr="形状&#10;&#10;低可信度描述已自动生成">
                <a:extLst>
                  <a:ext uri="{FF2B5EF4-FFF2-40B4-BE49-F238E27FC236}">
                    <a16:creationId xmlns:a16="http://schemas.microsoft.com/office/drawing/2014/main" id="{08345B73-1C63-D48E-59DD-9585E05A56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971" y="2627630"/>
                <a:ext cx="1830070" cy="1830070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F229ADAE-5FE8-07CB-4609-6AE2771EA4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6581" y="2777240"/>
                <a:ext cx="1530850" cy="1530850"/>
              </a:xfrm>
              <a:prstGeom prst="rect">
                <a:avLst/>
              </a:prstGeom>
            </p:spPr>
          </p:pic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2D4AD96-E2D9-8997-67F6-3EEEAD2B5C46}"/>
                </a:ext>
              </a:extLst>
            </p:cNvPr>
            <p:cNvSpPr txBox="1"/>
            <p:nvPr/>
          </p:nvSpPr>
          <p:spPr>
            <a:xfrm>
              <a:off x="4069585" y="3773678"/>
              <a:ext cx="4052827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62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黑暗中的光&#10;&#10;中度可信度描述已自动生成">
            <a:extLst>
              <a:ext uri="{FF2B5EF4-FFF2-40B4-BE49-F238E27FC236}">
                <a16:creationId xmlns:a16="http://schemas.microsoft.com/office/drawing/2014/main" id="{B4A3DB28-FD0E-10BB-FBF4-DCC6171580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b="32264"/>
          <a:stretch/>
        </p:blipFill>
        <p:spPr>
          <a:xfrm>
            <a:off x="0" y="2628546"/>
            <a:ext cx="5763990" cy="4229454"/>
          </a:xfrm>
          <a:prstGeom prst="rect">
            <a:avLst/>
          </a:prstGeom>
        </p:spPr>
      </p:pic>
      <p:pic>
        <p:nvPicPr>
          <p:cNvPr id="21" name="图片 20" descr="黑暗中的光&#10;&#10;中度可信度描述已自动生成">
            <a:extLst>
              <a:ext uri="{FF2B5EF4-FFF2-40B4-BE49-F238E27FC236}">
                <a16:creationId xmlns:a16="http://schemas.microsoft.com/office/drawing/2014/main" id="{9243E1CF-1DAD-F8F1-E478-4C64BCA15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b="32264"/>
          <a:stretch/>
        </p:blipFill>
        <p:spPr>
          <a:xfrm>
            <a:off x="6989771" y="-1317812"/>
            <a:ext cx="5763990" cy="422945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7C05EFD-59E5-22D2-D4BA-6B7F84B58288}"/>
              </a:ext>
            </a:extLst>
          </p:cNvPr>
          <p:cNvGrpSpPr/>
          <p:nvPr/>
        </p:nvGrpSpPr>
        <p:grpSpPr>
          <a:xfrm>
            <a:off x="372390" y="196928"/>
            <a:ext cx="3853535" cy="927022"/>
            <a:chOff x="372390" y="196928"/>
            <a:chExt cx="3853535" cy="927022"/>
          </a:xfrm>
        </p:grpSpPr>
        <p:pic>
          <p:nvPicPr>
            <p:cNvPr id="3" name="图片 2" descr="形状&#10;&#10;低可信度描述已自动生成">
              <a:extLst>
                <a:ext uri="{FF2B5EF4-FFF2-40B4-BE49-F238E27FC236}">
                  <a16:creationId xmlns:a16="http://schemas.microsoft.com/office/drawing/2014/main" id="{0937945A-D20C-B20F-05EA-7618F7796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90" y="196928"/>
              <a:ext cx="927022" cy="927022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3DEE2B1-DF6A-574C-A99C-77220682AD63}"/>
                </a:ext>
              </a:extLst>
            </p:cNvPr>
            <p:cNvSpPr txBox="1"/>
            <p:nvPr/>
          </p:nvSpPr>
          <p:spPr>
            <a:xfrm>
              <a:off x="669925" y="210721"/>
              <a:ext cx="3556000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4400" dirty="0">
                  <a:latin typeface="+mj-ea"/>
                  <a:ea typeface="+mj-ea"/>
                </a:rPr>
                <a:t>请输入标题</a:t>
              </a: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7CE0F4B-941E-8E40-96BC-8141BD320805}"/>
              </a:ext>
            </a:extLst>
          </p:cNvPr>
          <p:cNvCxnSpPr>
            <a:cxnSpLocks/>
          </p:cNvCxnSpPr>
          <p:nvPr/>
        </p:nvCxnSpPr>
        <p:spPr>
          <a:xfrm>
            <a:off x="836785" y="3429000"/>
            <a:ext cx="10341944" cy="0"/>
          </a:xfrm>
          <a:prstGeom prst="line">
            <a:avLst/>
          </a:prstGeom>
          <a:noFill/>
          <a:ln w="25400" cap="flat" cmpd="sng" algn="ctr">
            <a:solidFill>
              <a:schemeClr val="accent1">
                <a:alpha val="50000"/>
              </a:schemeClr>
            </a:solidFill>
            <a:prstDash val="dash"/>
            <a:miter lim="800000"/>
          </a:ln>
          <a:effectLst/>
        </p:spPr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7A73A23-2328-3860-E02D-239977D2074D}"/>
              </a:ext>
            </a:extLst>
          </p:cNvPr>
          <p:cNvGrpSpPr/>
          <p:nvPr/>
        </p:nvGrpSpPr>
        <p:grpSpPr>
          <a:xfrm>
            <a:off x="515937" y="3373777"/>
            <a:ext cx="2076434" cy="2218587"/>
            <a:chOff x="515937" y="3571740"/>
            <a:chExt cx="2076434" cy="2218587"/>
          </a:xfrm>
        </p:grpSpPr>
        <p:sp>
          <p:nvSpPr>
            <p:cNvPr id="6" name="ïṥḻïďé">
              <a:extLst>
                <a:ext uri="{FF2B5EF4-FFF2-40B4-BE49-F238E27FC236}">
                  <a16:creationId xmlns:a16="http://schemas.microsoft.com/office/drawing/2014/main" id="{C2C01687-C064-42B8-CAAE-4951238A7432}"/>
                </a:ext>
              </a:extLst>
            </p:cNvPr>
            <p:cNvSpPr/>
            <p:nvPr/>
          </p:nvSpPr>
          <p:spPr>
            <a:xfrm>
              <a:off x="711044" y="3571740"/>
              <a:ext cx="125741" cy="138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EF982B1-D5E7-784D-940C-640FD981298C}"/>
                </a:ext>
              </a:extLst>
            </p:cNvPr>
            <p:cNvSpPr txBox="1"/>
            <p:nvPr/>
          </p:nvSpPr>
          <p:spPr>
            <a:xfrm>
              <a:off x="515938" y="4387186"/>
              <a:ext cx="2076433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1C1DD8E-F263-B293-2384-86027EEA4FD6}"/>
                </a:ext>
              </a:extLst>
            </p:cNvPr>
            <p:cNvSpPr txBox="1"/>
            <p:nvPr/>
          </p:nvSpPr>
          <p:spPr>
            <a:xfrm>
              <a:off x="515937" y="3860985"/>
              <a:ext cx="2076433" cy="58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2021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A939FC8-4D0E-64D2-9BE2-9E3CFF7A5E64}"/>
              </a:ext>
            </a:extLst>
          </p:cNvPr>
          <p:cNvGrpSpPr/>
          <p:nvPr/>
        </p:nvGrpSpPr>
        <p:grpSpPr>
          <a:xfrm>
            <a:off x="4979995" y="3373777"/>
            <a:ext cx="2076434" cy="2218587"/>
            <a:chOff x="4979995" y="3571740"/>
            <a:chExt cx="2076434" cy="2218587"/>
          </a:xfrm>
        </p:grpSpPr>
        <p:sp>
          <p:nvSpPr>
            <p:cNvPr id="10" name="ïṥḻïďé">
              <a:extLst>
                <a:ext uri="{FF2B5EF4-FFF2-40B4-BE49-F238E27FC236}">
                  <a16:creationId xmlns:a16="http://schemas.microsoft.com/office/drawing/2014/main" id="{57F2F4B8-FC44-0121-61A3-58B6FA9FC8A5}"/>
                </a:ext>
              </a:extLst>
            </p:cNvPr>
            <p:cNvSpPr/>
            <p:nvPr/>
          </p:nvSpPr>
          <p:spPr>
            <a:xfrm>
              <a:off x="5129468" y="3571740"/>
              <a:ext cx="125741" cy="138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2E70385-3C7F-6914-99C1-F3CFE4CE8986}"/>
                </a:ext>
              </a:extLst>
            </p:cNvPr>
            <p:cNvSpPr txBox="1"/>
            <p:nvPr/>
          </p:nvSpPr>
          <p:spPr>
            <a:xfrm>
              <a:off x="4979996" y="4387186"/>
              <a:ext cx="2076433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DA0846E-C7C2-61E8-B87D-A218BD9D989A}"/>
                </a:ext>
              </a:extLst>
            </p:cNvPr>
            <p:cNvSpPr txBox="1"/>
            <p:nvPr/>
          </p:nvSpPr>
          <p:spPr>
            <a:xfrm>
              <a:off x="4979995" y="3860985"/>
              <a:ext cx="2076433" cy="58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2023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4E787A5-1918-1E52-4563-B1D90EEA6BC2}"/>
              </a:ext>
            </a:extLst>
          </p:cNvPr>
          <p:cNvGrpSpPr/>
          <p:nvPr/>
        </p:nvGrpSpPr>
        <p:grpSpPr>
          <a:xfrm>
            <a:off x="9444055" y="3373777"/>
            <a:ext cx="2076434" cy="2218587"/>
            <a:chOff x="9444055" y="3571740"/>
            <a:chExt cx="2076434" cy="2218587"/>
          </a:xfrm>
        </p:grpSpPr>
        <p:sp>
          <p:nvSpPr>
            <p:cNvPr id="7" name="íṡḷïḑé">
              <a:extLst>
                <a:ext uri="{FF2B5EF4-FFF2-40B4-BE49-F238E27FC236}">
                  <a16:creationId xmlns:a16="http://schemas.microsoft.com/office/drawing/2014/main" id="{7AAC939B-6994-6674-F049-87266D1031FD}"/>
                </a:ext>
              </a:extLst>
            </p:cNvPr>
            <p:cNvSpPr/>
            <p:nvPr/>
          </p:nvSpPr>
          <p:spPr>
            <a:xfrm>
              <a:off x="9547892" y="3571740"/>
              <a:ext cx="125741" cy="138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1F1AE60-D758-3039-E93C-B63902F2962B}"/>
                </a:ext>
              </a:extLst>
            </p:cNvPr>
            <p:cNvSpPr txBox="1"/>
            <p:nvPr/>
          </p:nvSpPr>
          <p:spPr>
            <a:xfrm>
              <a:off x="9444056" y="4387186"/>
              <a:ext cx="2076433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55CDC12-BC7A-A90F-AC54-384BC933B122}"/>
                </a:ext>
              </a:extLst>
            </p:cNvPr>
            <p:cNvSpPr txBox="1"/>
            <p:nvPr/>
          </p:nvSpPr>
          <p:spPr>
            <a:xfrm>
              <a:off x="9444055" y="3860985"/>
              <a:ext cx="2076433" cy="58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2024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EFBE6A4-E540-93BA-656C-BBA0F5295302}"/>
              </a:ext>
            </a:extLst>
          </p:cNvPr>
          <p:cNvGrpSpPr/>
          <p:nvPr/>
        </p:nvGrpSpPr>
        <p:grpSpPr>
          <a:xfrm>
            <a:off x="2825505" y="1440287"/>
            <a:ext cx="2076433" cy="2071827"/>
            <a:chOff x="2825505" y="1638250"/>
            <a:chExt cx="2076433" cy="2071827"/>
          </a:xfrm>
        </p:grpSpPr>
        <p:sp>
          <p:nvSpPr>
            <p:cNvPr id="8" name="ïṥḻïďé">
              <a:extLst>
                <a:ext uri="{FF2B5EF4-FFF2-40B4-BE49-F238E27FC236}">
                  <a16:creationId xmlns:a16="http://schemas.microsoft.com/office/drawing/2014/main" id="{BC55BD5E-1145-76DD-9BFE-257D138CFC1B}"/>
                </a:ext>
              </a:extLst>
            </p:cNvPr>
            <p:cNvSpPr/>
            <p:nvPr/>
          </p:nvSpPr>
          <p:spPr>
            <a:xfrm>
              <a:off x="2920256" y="3571740"/>
              <a:ext cx="125741" cy="138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96792C-0E30-804F-4F23-AD1850F572E4}"/>
                </a:ext>
              </a:extLst>
            </p:cNvPr>
            <p:cNvSpPr txBox="1"/>
            <p:nvPr/>
          </p:nvSpPr>
          <p:spPr>
            <a:xfrm>
              <a:off x="2825505" y="1638250"/>
              <a:ext cx="2076433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B7F4689-85CE-6616-0879-1E6CE9E490A6}"/>
                </a:ext>
              </a:extLst>
            </p:cNvPr>
            <p:cNvSpPr txBox="1"/>
            <p:nvPr/>
          </p:nvSpPr>
          <p:spPr>
            <a:xfrm>
              <a:off x="2825505" y="2932799"/>
              <a:ext cx="2076433" cy="58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2022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3A9A508-0A6A-3937-4D1D-3BDAAFEB2E5F}"/>
              </a:ext>
            </a:extLst>
          </p:cNvPr>
          <p:cNvGrpSpPr/>
          <p:nvPr/>
        </p:nvGrpSpPr>
        <p:grpSpPr>
          <a:xfrm>
            <a:off x="7273925" y="1440287"/>
            <a:ext cx="2076433" cy="2071827"/>
            <a:chOff x="7273925" y="1638250"/>
            <a:chExt cx="2076433" cy="2071827"/>
          </a:xfrm>
        </p:grpSpPr>
        <p:sp>
          <p:nvSpPr>
            <p:cNvPr id="9" name="ïṥḻïďé">
              <a:extLst>
                <a:ext uri="{FF2B5EF4-FFF2-40B4-BE49-F238E27FC236}">
                  <a16:creationId xmlns:a16="http://schemas.microsoft.com/office/drawing/2014/main" id="{E5253C02-A0AE-7017-BC8B-52C947422A41}"/>
                </a:ext>
              </a:extLst>
            </p:cNvPr>
            <p:cNvSpPr/>
            <p:nvPr/>
          </p:nvSpPr>
          <p:spPr>
            <a:xfrm>
              <a:off x="7338680" y="3571740"/>
              <a:ext cx="125741" cy="13833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5BDBB1-2420-77E6-1E7C-F09873346CDE}"/>
                </a:ext>
              </a:extLst>
            </p:cNvPr>
            <p:cNvSpPr txBox="1"/>
            <p:nvPr/>
          </p:nvSpPr>
          <p:spPr>
            <a:xfrm>
              <a:off x="7273925" y="1638250"/>
              <a:ext cx="2076433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44EA29-0FA8-7BAA-F14D-2B590D9BA94C}"/>
                </a:ext>
              </a:extLst>
            </p:cNvPr>
            <p:cNvSpPr txBox="1"/>
            <p:nvPr/>
          </p:nvSpPr>
          <p:spPr>
            <a:xfrm>
              <a:off x="7273925" y="2932799"/>
              <a:ext cx="2076433" cy="58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en-US" altLang="zh-CN" sz="2800" b="1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2024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9" name="流程图: 合并 28">
            <a:extLst>
              <a:ext uri="{FF2B5EF4-FFF2-40B4-BE49-F238E27FC236}">
                <a16:creationId xmlns:a16="http://schemas.microsoft.com/office/drawing/2014/main" id="{45113782-794F-7C74-7B23-3478F8CDFACA}"/>
              </a:ext>
            </a:extLst>
          </p:cNvPr>
          <p:cNvSpPr/>
          <p:nvPr/>
        </p:nvSpPr>
        <p:spPr>
          <a:xfrm rot="16200000">
            <a:off x="11249396" y="3212953"/>
            <a:ext cx="228493" cy="369827"/>
          </a:xfrm>
          <a:prstGeom prst="flowChartMerg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15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2DA39D7-D251-4E8B-8F97-830F808D7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BA5D2C1-5B29-036E-0159-C1A475DD7D5E}"/>
              </a:ext>
            </a:extLst>
          </p:cNvPr>
          <p:cNvGrpSpPr/>
          <p:nvPr/>
        </p:nvGrpSpPr>
        <p:grpSpPr>
          <a:xfrm>
            <a:off x="420515" y="1299556"/>
            <a:ext cx="5895486" cy="3656979"/>
            <a:chOff x="936981" y="1299556"/>
            <a:chExt cx="5895486" cy="3656979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86AC0795-AB3D-98B4-860B-6CF5E856B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981" y="1299556"/>
              <a:ext cx="3656979" cy="3656979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E390573-712E-C68D-B114-B83DE71DAFAE}"/>
                </a:ext>
              </a:extLst>
            </p:cNvPr>
            <p:cNvSpPr txBox="1"/>
            <p:nvPr/>
          </p:nvSpPr>
          <p:spPr>
            <a:xfrm>
              <a:off x="222673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C72FFB-8103-2FCF-F59A-763E99CCD093}"/>
                </a:ext>
              </a:extLst>
            </p:cNvPr>
            <p:cNvSpPr txBox="1"/>
            <p:nvPr/>
          </p:nvSpPr>
          <p:spPr>
            <a:xfrm>
              <a:off x="3240358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四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C0BBAF-6315-63EE-FEF7-91BEED2B9821}"/>
                </a:ext>
              </a:extLst>
            </p:cNvPr>
            <p:cNvSpPr txBox="1"/>
            <p:nvPr/>
          </p:nvSpPr>
          <p:spPr>
            <a:xfrm>
              <a:off x="424437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章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D4E0AE-FDCD-19B4-3932-5C250496A621}"/>
                </a:ext>
              </a:extLst>
            </p:cNvPr>
            <p:cNvSpPr txBox="1"/>
            <p:nvPr/>
          </p:nvSpPr>
          <p:spPr>
            <a:xfrm>
              <a:off x="5251906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2BA342-C057-3234-67DB-BDAF734EA9C4}"/>
              </a:ext>
            </a:extLst>
          </p:cNvPr>
          <p:cNvSpPr txBox="1"/>
          <p:nvPr/>
        </p:nvSpPr>
        <p:spPr>
          <a:xfrm>
            <a:off x="6764867" y="2743582"/>
            <a:ext cx="4911196" cy="1070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4" name="图片 13" descr="黑暗中的光&#10;&#10;中度可信度描述已自动生成">
            <a:extLst>
              <a:ext uri="{FF2B5EF4-FFF2-40B4-BE49-F238E27FC236}">
                <a16:creationId xmlns:a16="http://schemas.microsoft.com/office/drawing/2014/main" id="{D09192AC-3153-9722-CA54-E172D569FB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777924" y="611641"/>
            <a:ext cx="3157766" cy="194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44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黑暗中的光&#10;&#10;中度可信度描述已自动生成">
            <a:extLst>
              <a:ext uri="{FF2B5EF4-FFF2-40B4-BE49-F238E27FC236}">
                <a16:creationId xmlns:a16="http://schemas.microsoft.com/office/drawing/2014/main" id="{3ACA3822-835E-65C6-61A5-268214AD91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816425" y="-50933"/>
            <a:ext cx="3157766" cy="194946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77A09E-7061-6B84-2AED-4325346967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1522" y="413808"/>
            <a:ext cx="4463188" cy="56640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E5CCFA2-8C7C-93DC-05D4-5BBA35FCCDBE}"/>
              </a:ext>
            </a:extLst>
          </p:cNvPr>
          <p:cNvSpPr/>
          <p:nvPr/>
        </p:nvSpPr>
        <p:spPr>
          <a:xfrm>
            <a:off x="4445000" y="1028700"/>
            <a:ext cx="2099733" cy="52117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OPPOSans M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787FCB1-359E-1BE5-A650-0C07424EA77B}"/>
              </a:ext>
            </a:extLst>
          </p:cNvPr>
          <p:cNvSpPr/>
          <p:nvPr/>
        </p:nvSpPr>
        <p:spPr>
          <a:xfrm>
            <a:off x="6932877" y="1028700"/>
            <a:ext cx="2099733" cy="52117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5FEB129-D16D-C350-729A-FACA7578A977}"/>
              </a:ext>
            </a:extLst>
          </p:cNvPr>
          <p:cNvSpPr/>
          <p:nvPr/>
        </p:nvSpPr>
        <p:spPr>
          <a:xfrm>
            <a:off x="9420755" y="1028700"/>
            <a:ext cx="2099733" cy="52117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EC3F9A9-8FA2-5D1C-700B-C39C589BE90C}"/>
              </a:ext>
            </a:extLst>
          </p:cNvPr>
          <p:cNvGrpSpPr/>
          <p:nvPr/>
        </p:nvGrpSpPr>
        <p:grpSpPr>
          <a:xfrm>
            <a:off x="2839966" y="89953"/>
            <a:ext cx="1683200" cy="1221333"/>
            <a:chOff x="930318" y="1348453"/>
            <a:chExt cx="2587497" cy="1877493"/>
          </a:xfrm>
        </p:grpSpPr>
        <p:pic>
          <p:nvPicPr>
            <p:cNvPr id="7" name="图片 6" descr="形状&#10;&#10;低可信度描述已自动生成">
              <a:extLst>
                <a:ext uri="{FF2B5EF4-FFF2-40B4-BE49-F238E27FC236}">
                  <a16:creationId xmlns:a16="http://schemas.microsoft.com/office/drawing/2014/main" id="{2650F265-42DF-1761-A290-583A70D49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2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8052" flipH="1">
              <a:off x="2150334" y="1348453"/>
              <a:ext cx="883584" cy="883584"/>
            </a:xfrm>
            <a:prstGeom prst="rect">
              <a:avLst/>
            </a:prstGeom>
          </p:spPr>
        </p:pic>
        <p:pic>
          <p:nvPicPr>
            <p:cNvPr id="8" name="图片 7" descr="形状&#10;&#10;低可信度描述已自动生成">
              <a:extLst>
                <a:ext uri="{FF2B5EF4-FFF2-40B4-BE49-F238E27FC236}">
                  <a16:creationId xmlns:a16="http://schemas.microsoft.com/office/drawing/2014/main" id="{43549A59-E815-94BF-5FEE-72435785A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5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8052" flipH="1">
              <a:off x="930318" y="1980991"/>
              <a:ext cx="1244955" cy="1244955"/>
            </a:xfrm>
            <a:prstGeom prst="rect">
              <a:avLst/>
            </a:prstGeom>
          </p:spPr>
        </p:pic>
        <p:pic>
          <p:nvPicPr>
            <p:cNvPr id="9" name="图片 8" descr="形状&#10;&#10;低可信度描述已自动生成">
              <a:extLst>
                <a:ext uri="{FF2B5EF4-FFF2-40B4-BE49-F238E27FC236}">
                  <a16:creationId xmlns:a16="http://schemas.microsoft.com/office/drawing/2014/main" id="{8E4997B2-3D70-D4FC-7727-950989A61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9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8052" flipH="1">
              <a:off x="2842232" y="2292494"/>
              <a:ext cx="675583" cy="675583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49542E37-0254-0EE9-8D1B-33816B4EA4AD}"/>
              </a:ext>
            </a:extLst>
          </p:cNvPr>
          <p:cNvSpPr txBox="1"/>
          <p:nvPr/>
        </p:nvSpPr>
        <p:spPr>
          <a:xfrm>
            <a:off x="4828014" y="1371785"/>
            <a:ext cx="1292662" cy="46317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r>
              <a:rPr lang="zh-CN" altLang="en-US" dirty="0">
                <a:latin typeface="OPPOSans M" panose="00020600040101010101" pitchFamily="18" charset="-122"/>
              </a:rPr>
              <a:t>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287EAA0-E867-E1EA-EA55-0F88B82124E4}"/>
              </a:ext>
            </a:extLst>
          </p:cNvPr>
          <p:cNvSpPr txBox="1"/>
          <p:nvPr/>
        </p:nvSpPr>
        <p:spPr>
          <a:xfrm>
            <a:off x="9824290" y="1311286"/>
            <a:ext cx="1292662" cy="46317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D81454-5EDE-CAD4-68B6-0938ABC60DB2}"/>
              </a:ext>
            </a:extLst>
          </p:cNvPr>
          <p:cNvSpPr txBox="1"/>
          <p:nvPr/>
        </p:nvSpPr>
        <p:spPr>
          <a:xfrm>
            <a:off x="7336412" y="1311286"/>
            <a:ext cx="1292662" cy="46317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952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07C4E8-2A1E-5DE8-773D-80765137B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 descr="黑暗中的光&#10;&#10;中度可信度描述已自动生成">
            <a:extLst>
              <a:ext uri="{FF2B5EF4-FFF2-40B4-BE49-F238E27FC236}">
                <a16:creationId xmlns:a16="http://schemas.microsoft.com/office/drawing/2014/main" id="{B5A6F4C5-18AE-0601-0811-94A1AC961E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777924" y="611641"/>
            <a:ext cx="3157766" cy="194946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2BE8987-BC8E-698A-E2C9-568B9405D7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837" y="1551324"/>
            <a:ext cx="3123418" cy="312341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47C37D5-ED46-2DE0-140B-6DC7D9610F28}"/>
              </a:ext>
            </a:extLst>
          </p:cNvPr>
          <p:cNvSpPr txBox="1"/>
          <p:nvPr/>
        </p:nvSpPr>
        <p:spPr>
          <a:xfrm>
            <a:off x="1571216" y="1289194"/>
            <a:ext cx="9000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gradFill>
                  <a:gsLst>
                    <a:gs pos="40000">
                      <a:schemeClr val="accent3">
                        <a:lumMod val="75000"/>
                      </a:schemeClr>
                    </a:gs>
                    <a:gs pos="80000">
                      <a:schemeClr val="accent3">
                        <a:lumMod val="50000"/>
                      </a:schemeClr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accent1">
                      <a:alpha val="30000"/>
                    </a:schemeClr>
                  </a:outerShdw>
                </a:effectLst>
                <a:latin typeface="造字侠今朝醉简" panose="02020300000000000000" pitchFamily="18" charset="-122"/>
                <a:ea typeface="造字侠今朝醉简" panose="020203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DF1F2C-1D7F-55D1-31F0-49FE228F464A}"/>
              </a:ext>
            </a:extLst>
          </p:cNvPr>
          <p:cNvSpPr txBox="1"/>
          <p:nvPr/>
        </p:nvSpPr>
        <p:spPr>
          <a:xfrm>
            <a:off x="2465860" y="2012469"/>
            <a:ext cx="9000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gradFill>
                  <a:gsLst>
                    <a:gs pos="40000">
                      <a:schemeClr val="accent3">
                        <a:lumMod val="75000"/>
                      </a:schemeClr>
                    </a:gs>
                    <a:gs pos="80000">
                      <a:schemeClr val="accent3">
                        <a:lumMod val="50000"/>
                      </a:schemeClr>
                    </a:gs>
                  </a:gsLst>
                  <a:lin ang="2700000" scaled="0"/>
                </a:gradFill>
                <a:effectLst>
                  <a:outerShdw blurRad="127000" dist="38100" dir="2700000" algn="tl" rotWithShape="0">
                    <a:schemeClr val="accent1">
                      <a:alpha val="30000"/>
                    </a:schemeClr>
                  </a:outerShdw>
                </a:effectLst>
                <a:latin typeface="造字侠今朝醉简" panose="02020300000000000000" pitchFamily="18" charset="-122"/>
                <a:ea typeface="造字侠今朝醉简" panose="020203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97ABEF-773E-EC36-AE8D-9D9BADC387BD}"/>
              </a:ext>
            </a:extLst>
          </p:cNvPr>
          <p:cNvSpPr txBox="1"/>
          <p:nvPr/>
        </p:nvSpPr>
        <p:spPr>
          <a:xfrm>
            <a:off x="4472807" y="1927348"/>
            <a:ext cx="7150641" cy="3859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endParaRPr kumimoji="0" lang="en-US" altLang="zh-CN" i="0" u="none" strike="noStrike" kern="1200" cap="none" spc="0" normalizeH="0" baseline="0" dirty="0">
              <a:solidFill>
                <a:schemeClr val="accent2"/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264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731C428-5E54-6F8C-600A-B6F130B3CB05}"/>
              </a:ext>
            </a:extLst>
          </p:cNvPr>
          <p:cNvSpPr txBox="1"/>
          <p:nvPr/>
        </p:nvSpPr>
        <p:spPr>
          <a:xfrm>
            <a:off x="4636739" y="3618282"/>
            <a:ext cx="291852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</a:rPr>
              <a:t>汇报人：名字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AC214E0-15B0-AB30-D964-F48E0A1E6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043" y="1660442"/>
            <a:ext cx="484505" cy="58801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455471-3670-5A1F-7EA5-C312DF5B090E}"/>
              </a:ext>
            </a:extLst>
          </p:cNvPr>
          <p:cNvGrpSpPr/>
          <p:nvPr/>
        </p:nvGrpSpPr>
        <p:grpSpPr>
          <a:xfrm>
            <a:off x="2820356" y="1457691"/>
            <a:ext cx="6551289" cy="2391424"/>
            <a:chOff x="1010917" y="1510270"/>
            <a:chExt cx="5120257" cy="1869053"/>
          </a:xfrm>
        </p:grpSpPr>
        <p:sp>
          <p:nvSpPr>
            <p:cNvPr id="19" name="标题 1">
              <a:extLst>
                <a:ext uri="{FF2B5EF4-FFF2-40B4-BE49-F238E27FC236}">
                  <a16:creationId xmlns:a16="http://schemas.microsoft.com/office/drawing/2014/main" id="{7F688B43-03D9-6E8E-67FA-8106B5E95FC3}"/>
                </a:ext>
              </a:extLst>
            </p:cNvPr>
            <p:cNvSpPr txBox="1"/>
            <p:nvPr/>
          </p:nvSpPr>
          <p:spPr>
            <a:xfrm>
              <a:off x="2060174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谢</a:t>
              </a:r>
            </a:p>
          </p:txBody>
        </p:sp>
        <p:sp>
          <p:nvSpPr>
            <p:cNvPr id="20" name="标题 1">
              <a:extLst>
                <a:ext uri="{FF2B5EF4-FFF2-40B4-BE49-F238E27FC236}">
                  <a16:creationId xmlns:a16="http://schemas.microsoft.com/office/drawing/2014/main" id="{626DECD2-55FA-949E-604D-609B0F3205B5}"/>
                </a:ext>
              </a:extLst>
            </p:cNvPr>
            <p:cNvSpPr txBox="1"/>
            <p:nvPr/>
          </p:nvSpPr>
          <p:spPr>
            <a:xfrm>
              <a:off x="1010917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6600" dirty="0"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+mj-ea"/>
                  <a:cs typeface="+mn-cs"/>
                </a:rPr>
                <a:t>感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6000">
                      <a:srgbClr val="000000"/>
                    </a:gs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cs typeface="+mn-cs"/>
              </a:endParaRPr>
            </a:p>
          </p:txBody>
        </p:sp>
        <p:sp>
          <p:nvSpPr>
            <p:cNvPr id="23" name="标题 1">
              <a:extLst>
                <a:ext uri="{FF2B5EF4-FFF2-40B4-BE49-F238E27FC236}">
                  <a16:creationId xmlns:a16="http://schemas.microsoft.com/office/drawing/2014/main" id="{B0312F9B-9772-5B76-B944-5F6DB8908332}"/>
                </a:ext>
              </a:extLst>
            </p:cNvPr>
            <p:cNvSpPr txBox="1"/>
            <p:nvPr/>
          </p:nvSpPr>
          <p:spPr>
            <a:xfrm>
              <a:off x="3280570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6600" dirty="0"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+mj-ea"/>
                  <a:cs typeface="+mn-cs"/>
                </a:rPr>
                <a:t>观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6000">
                      <a:srgbClr val="000000"/>
                    </a:gs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cs typeface="+mn-cs"/>
              </a:endParaRPr>
            </a:p>
          </p:txBody>
        </p:sp>
        <p:sp>
          <p:nvSpPr>
            <p:cNvPr id="25" name="标题 1">
              <a:extLst>
                <a:ext uri="{FF2B5EF4-FFF2-40B4-BE49-F238E27FC236}">
                  <a16:creationId xmlns:a16="http://schemas.microsoft.com/office/drawing/2014/main" id="{7BC67AD0-F3CD-33BE-A5F1-6AF19D130860}"/>
                </a:ext>
              </a:extLst>
            </p:cNvPr>
            <p:cNvSpPr txBox="1"/>
            <p:nvPr/>
          </p:nvSpPr>
          <p:spPr>
            <a:xfrm>
              <a:off x="4500965" y="1510270"/>
              <a:ext cx="1630209" cy="1869053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6600" dirty="0"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+mj-ea"/>
                  <a:cs typeface="+mn-cs"/>
                </a:rPr>
                <a:t>看</a:t>
              </a: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6000">
                      <a:srgbClr val="000000"/>
                    </a:gs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cs typeface="+mn-cs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5EDA5CD5-C712-5C91-796B-91BE5F0CE2E5}"/>
              </a:ext>
            </a:extLst>
          </p:cNvPr>
          <p:cNvSpPr txBox="1"/>
          <p:nvPr/>
        </p:nvSpPr>
        <p:spPr>
          <a:xfrm>
            <a:off x="449950" y="495235"/>
            <a:ext cx="291852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LOGO</a:t>
            </a:r>
            <a:endParaRPr lang="zh-CN" alt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89712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628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又尹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9989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YOU YING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660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普普通通学习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的打工人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ea typeface="+mj-ea"/>
              </a:rPr>
              <a:t>catmao_10</a:t>
            </a:r>
            <a:endParaRPr lang="zh-CN" altLang="en-US" sz="1400" spc="100" dirty="0">
              <a:solidFill>
                <a:srgbClr val="00FFFF"/>
              </a:solidFill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52853B-3912-C22E-5888-C04EA7F14DB2}"/>
              </a:ext>
            </a:extLst>
          </p:cNvPr>
          <p:cNvGrpSpPr/>
          <p:nvPr/>
        </p:nvGrpSpPr>
        <p:grpSpPr>
          <a:xfrm>
            <a:off x="5695413" y="1829988"/>
            <a:ext cx="138195" cy="138195"/>
            <a:chOff x="5695413" y="1320428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818D5C75-D6E1-1421-0A31-2D3DD2F7485D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4" name="Oval 16">
              <a:extLst>
                <a:ext uri="{FF2B5EF4-FFF2-40B4-BE49-F238E27FC236}">
                  <a16:creationId xmlns:a16="http://schemas.microsoft.com/office/drawing/2014/main" id="{F204C9B9-C8A0-DB9E-44EA-837B2EEC0931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8EA46EC-40F0-7F1D-646E-FBDE93552298}"/>
              </a:ext>
            </a:extLst>
          </p:cNvPr>
          <p:cNvSpPr txBox="1"/>
          <p:nvPr/>
        </p:nvSpPr>
        <p:spPr>
          <a:xfrm>
            <a:off x="5918615" y="1707996"/>
            <a:ext cx="319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欢迎加我好友共同学习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又尹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88978BA-49B8-83DE-82A7-FE90D11CE280}"/>
              </a:ext>
            </a:extLst>
          </p:cNvPr>
          <p:cNvGrpSpPr/>
          <p:nvPr/>
        </p:nvGrpSpPr>
        <p:grpSpPr>
          <a:xfrm>
            <a:off x="4439254" y="220831"/>
            <a:ext cx="3313493" cy="2646878"/>
            <a:chOff x="4282209" y="203898"/>
            <a:chExt cx="3313493" cy="2646878"/>
          </a:xfrm>
        </p:grpSpPr>
        <p:sp>
          <p:nvSpPr>
            <p:cNvPr id="2" name="标题 1">
              <a:extLst>
                <a:ext uri="{FF2B5EF4-FFF2-40B4-BE49-F238E27FC236}">
                  <a16:creationId xmlns:a16="http://schemas.microsoft.com/office/drawing/2014/main" id="{48277F7E-4181-F4C1-C77F-F94331B9D247}"/>
                </a:ext>
              </a:extLst>
            </p:cNvPr>
            <p:cNvSpPr txBox="1"/>
            <p:nvPr/>
          </p:nvSpPr>
          <p:spPr>
            <a:xfrm>
              <a:off x="4282209" y="203898"/>
              <a:ext cx="2085827" cy="2646878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kumimoji="0" lang="zh-CN" altLang="en-US" sz="16600" b="0" i="0" u="none" strike="noStrike" kern="1200" cap="none" normalizeH="0" baseline="0" noProof="0" dirty="0">
                  <a:ln>
                    <a:noFill/>
                  </a:ln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cs typeface="+mn-cs"/>
                </a:rPr>
                <a:t>目</a:t>
              </a:r>
            </a:p>
          </p:txBody>
        </p:sp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A8910203-1D67-F3CA-CFE0-B4CDE580641C}"/>
                </a:ext>
              </a:extLst>
            </p:cNvPr>
            <p:cNvSpPr txBox="1"/>
            <p:nvPr/>
          </p:nvSpPr>
          <p:spPr>
            <a:xfrm>
              <a:off x="5509875" y="203898"/>
              <a:ext cx="2085827" cy="2646878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600" dirty="0">
                  <a:gradFill>
                    <a:gsLst>
                      <a:gs pos="66000">
                        <a:srgbClr val="000000"/>
                      </a:gs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atin typeface="+mj-ea"/>
                  <a:cs typeface="+mn-cs"/>
                </a:rPr>
                <a:t>录</a:t>
              </a:r>
              <a:endParaRPr kumimoji="0" lang="zh-CN" altLang="en-US" sz="16600" b="0" i="0" u="none" strike="noStrike" kern="1200" cap="none" normalizeH="0" baseline="0" noProof="0" dirty="0">
                <a:ln>
                  <a:noFill/>
                </a:ln>
                <a:gradFill>
                  <a:gsLst>
                    <a:gs pos="66000">
                      <a:srgbClr val="000000"/>
                    </a:gs>
                    <a:gs pos="0">
                      <a:srgbClr val="FFFFFF"/>
                    </a:gs>
                    <a:gs pos="100000">
                      <a:srgbClr val="000000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D3757D3-6257-0F2B-82DE-D20883E2592E}"/>
              </a:ext>
            </a:extLst>
          </p:cNvPr>
          <p:cNvGrpSpPr/>
          <p:nvPr/>
        </p:nvGrpSpPr>
        <p:grpSpPr>
          <a:xfrm>
            <a:off x="1454385" y="2313654"/>
            <a:ext cx="3657600" cy="1384995"/>
            <a:chOff x="669925" y="2313654"/>
            <a:chExt cx="3657600" cy="138499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E228194-5C8D-CDED-299A-6CB5A0145658}"/>
                </a:ext>
              </a:extLst>
            </p:cNvPr>
            <p:cNvSpPr txBox="1"/>
            <p:nvPr/>
          </p:nvSpPr>
          <p:spPr>
            <a:xfrm>
              <a:off x="669925" y="2313654"/>
              <a:ext cx="3556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atin typeface="+mj-ea"/>
                  <a:ea typeface="+mj-ea"/>
                </a:rPr>
                <a:t>第一章节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1CE4BD0-22AB-F6AF-EA20-2A0CEDF7A35D}"/>
                </a:ext>
              </a:extLst>
            </p:cNvPr>
            <p:cNvSpPr txBox="1"/>
            <p:nvPr/>
          </p:nvSpPr>
          <p:spPr>
            <a:xfrm>
              <a:off x="771525" y="3236984"/>
              <a:ext cx="355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867C3B-3CCE-1A63-4F1F-DD9039B4A8BF}"/>
              </a:ext>
            </a:extLst>
          </p:cNvPr>
          <p:cNvGrpSpPr/>
          <p:nvPr/>
        </p:nvGrpSpPr>
        <p:grpSpPr>
          <a:xfrm>
            <a:off x="7925859" y="2313654"/>
            <a:ext cx="3657600" cy="1384995"/>
            <a:chOff x="669925" y="2313654"/>
            <a:chExt cx="3657600" cy="138499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F1EFC3-5530-4F73-F10E-FEC871FE073F}"/>
                </a:ext>
              </a:extLst>
            </p:cNvPr>
            <p:cNvSpPr txBox="1"/>
            <p:nvPr/>
          </p:nvSpPr>
          <p:spPr>
            <a:xfrm>
              <a:off x="669925" y="2313654"/>
              <a:ext cx="3556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atin typeface="+mj-ea"/>
                  <a:ea typeface="+mj-ea"/>
                </a:rPr>
                <a:t>第二章节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C0D63FE-01DE-C616-AFFC-DB17947F6805}"/>
                </a:ext>
              </a:extLst>
            </p:cNvPr>
            <p:cNvSpPr txBox="1"/>
            <p:nvPr/>
          </p:nvSpPr>
          <p:spPr>
            <a:xfrm>
              <a:off x="771525" y="3236984"/>
              <a:ext cx="355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456EF7-C81C-5FD4-9A52-9C939AE8E29C}"/>
              </a:ext>
            </a:extLst>
          </p:cNvPr>
          <p:cNvGrpSpPr/>
          <p:nvPr/>
        </p:nvGrpSpPr>
        <p:grpSpPr>
          <a:xfrm>
            <a:off x="1454385" y="4201721"/>
            <a:ext cx="3657600" cy="1384995"/>
            <a:chOff x="669925" y="2313654"/>
            <a:chExt cx="3657600" cy="138499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2464B6-6B80-DCF5-05D8-0EBD5F4B03D7}"/>
                </a:ext>
              </a:extLst>
            </p:cNvPr>
            <p:cNvSpPr txBox="1"/>
            <p:nvPr/>
          </p:nvSpPr>
          <p:spPr>
            <a:xfrm>
              <a:off x="669925" y="2313654"/>
              <a:ext cx="3556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atin typeface="+mj-ea"/>
                  <a:ea typeface="+mj-ea"/>
                </a:rPr>
                <a:t>第三章节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3839B64-03BB-A718-42A9-50057A2F841D}"/>
                </a:ext>
              </a:extLst>
            </p:cNvPr>
            <p:cNvSpPr txBox="1"/>
            <p:nvPr/>
          </p:nvSpPr>
          <p:spPr>
            <a:xfrm>
              <a:off x="771525" y="3236984"/>
              <a:ext cx="355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n-ea"/>
                </a:rPr>
                <a:t>请输入标题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6EB06A-8DE3-638B-B3EC-76730FE1ABF4}"/>
              </a:ext>
            </a:extLst>
          </p:cNvPr>
          <p:cNvGrpSpPr/>
          <p:nvPr/>
        </p:nvGrpSpPr>
        <p:grpSpPr>
          <a:xfrm>
            <a:off x="7925859" y="4201721"/>
            <a:ext cx="3657600" cy="1384995"/>
            <a:chOff x="669925" y="2313654"/>
            <a:chExt cx="3657600" cy="138499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86DA432-EB8D-72A9-9550-BBF6A398868F}"/>
                </a:ext>
              </a:extLst>
            </p:cNvPr>
            <p:cNvSpPr txBox="1"/>
            <p:nvPr/>
          </p:nvSpPr>
          <p:spPr>
            <a:xfrm>
              <a:off x="669925" y="2313654"/>
              <a:ext cx="3556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atin typeface="+mj-ea"/>
                  <a:ea typeface="+mj-ea"/>
                </a:rPr>
                <a:t>第四章节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6326E2B-A7A1-9B4A-3393-2BEFFDE8F664}"/>
                </a:ext>
              </a:extLst>
            </p:cNvPr>
            <p:cNvSpPr txBox="1"/>
            <p:nvPr/>
          </p:nvSpPr>
          <p:spPr>
            <a:xfrm>
              <a:off x="771525" y="3236984"/>
              <a:ext cx="355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+mn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948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2DA39D7-D251-4E8B-8F97-830F808D7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BA5D2C1-5B29-036E-0159-C1A475DD7D5E}"/>
              </a:ext>
            </a:extLst>
          </p:cNvPr>
          <p:cNvGrpSpPr/>
          <p:nvPr/>
        </p:nvGrpSpPr>
        <p:grpSpPr>
          <a:xfrm>
            <a:off x="420515" y="1299556"/>
            <a:ext cx="5895486" cy="3656979"/>
            <a:chOff x="936981" y="1299556"/>
            <a:chExt cx="5895486" cy="3656979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86AC0795-AB3D-98B4-860B-6CF5E856B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981" y="1299556"/>
              <a:ext cx="3656979" cy="3656979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E390573-712E-C68D-B114-B83DE71DAFAE}"/>
                </a:ext>
              </a:extLst>
            </p:cNvPr>
            <p:cNvSpPr txBox="1"/>
            <p:nvPr/>
          </p:nvSpPr>
          <p:spPr>
            <a:xfrm>
              <a:off x="222673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C72FFB-8103-2FCF-F59A-763E99CCD093}"/>
                </a:ext>
              </a:extLst>
            </p:cNvPr>
            <p:cNvSpPr txBox="1"/>
            <p:nvPr/>
          </p:nvSpPr>
          <p:spPr>
            <a:xfrm>
              <a:off x="3234266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一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C0BBAF-6315-63EE-FEF7-91BEED2B9821}"/>
                </a:ext>
              </a:extLst>
            </p:cNvPr>
            <p:cNvSpPr txBox="1"/>
            <p:nvPr/>
          </p:nvSpPr>
          <p:spPr>
            <a:xfrm>
              <a:off x="424437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章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D4E0AE-FDCD-19B4-3932-5C250496A621}"/>
                </a:ext>
              </a:extLst>
            </p:cNvPr>
            <p:cNvSpPr txBox="1"/>
            <p:nvPr/>
          </p:nvSpPr>
          <p:spPr>
            <a:xfrm>
              <a:off x="5251906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2BA342-C057-3234-67DB-BDAF734EA9C4}"/>
              </a:ext>
            </a:extLst>
          </p:cNvPr>
          <p:cNvSpPr txBox="1"/>
          <p:nvPr/>
        </p:nvSpPr>
        <p:spPr>
          <a:xfrm>
            <a:off x="6764867" y="2743582"/>
            <a:ext cx="4911196" cy="1070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4" name="图片 13" descr="黑暗中的光&#10;&#10;中度可信度描述已自动生成">
            <a:extLst>
              <a:ext uri="{FF2B5EF4-FFF2-40B4-BE49-F238E27FC236}">
                <a16:creationId xmlns:a16="http://schemas.microsoft.com/office/drawing/2014/main" id="{D09192AC-3153-9722-CA54-E172D569FB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777924" y="611641"/>
            <a:ext cx="3157766" cy="194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34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B120F2-B9B2-3230-EEDB-4961AEEF2152}"/>
              </a:ext>
            </a:extLst>
          </p:cNvPr>
          <p:cNvGrpSpPr/>
          <p:nvPr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D013AFA-28D1-36A1-0EF5-DAEC2C383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5" name="图片 4" descr="黑暗中的光&#10;&#10;中度可信度描述已自动生成">
              <a:extLst>
                <a:ext uri="{FF2B5EF4-FFF2-40B4-BE49-F238E27FC236}">
                  <a16:creationId xmlns:a16="http://schemas.microsoft.com/office/drawing/2014/main" id="{DE4DFE76-759A-E708-1827-0AC25B69C8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3" t="18012" b="24427"/>
            <a:stretch/>
          </p:blipFill>
          <p:spPr>
            <a:xfrm flipH="1">
              <a:off x="8777924" y="611641"/>
              <a:ext cx="3157766" cy="194946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114D7C7-7277-DE59-213E-AA4E6A06DA71}"/>
              </a:ext>
            </a:extLst>
          </p:cNvPr>
          <p:cNvGrpSpPr/>
          <p:nvPr/>
        </p:nvGrpSpPr>
        <p:grpSpPr>
          <a:xfrm>
            <a:off x="372390" y="196928"/>
            <a:ext cx="3853535" cy="927022"/>
            <a:chOff x="372390" y="196928"/>
            <a:chExt cx="3853535" cy="927022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9E051BC3-BCE0-0C82-89DD-617A18BC4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90" y="196928"/>
              <a:ext cx="927022" cy="927022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78A7D9C-678F-8EFF-44B6-0C8AE619D018}"/>
                </a:ext>
              </a:extLst>
            </p:cNvPr>
            <p:cNvSpPr txBox="1"/>
            <p:nvPr/>
          </p:nvSpPr>
          <p:spPr>
            <a:xfrm>
              <a:off x="669925" y="210721"/>
              <a:ext cx="3556000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44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D6572F-05D2-453C-F56D-E75F7D02A4ED}"/>
              </a:ext>
            </a:extLst>
          </p:cNvPr>
          <p:cNvGrpSpPr/>
          <p:nvPr/>
        </p:nvGrpSpPr>
        <p:grpSpPr>
          <a:xfrm>
            <a:off x="669136" y="1923402"/>
            <a:ext cx="2980800" cy="3053403"/>
            <a:chOff x="669925" y="1923402"/>
            <a:chExt cx="2980800" cy="305340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9ED510A-449B-9276-AC0F-F99ED35DCFB4}"/>
                </a:ext>
              </a:extLst>
            </p:cNvPr>
            <p:cNvSpPr txBox="1"/>
            <p:nvPr/>
          </p:nvSpPr>
          <p:spPr>
            <a:xfrm>
              <a:off x="669925" y="3241265"/>
              <a:ext cx="2980800" cy="1735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EDF72FF-7915-4BF2-5F04-0F0C37971BA4}"/>
                </a:ext>
              </a:extLst>
            </p:cNvPr>
            <p:cNvSpPr/>
            <p:nvPr/>
          </p:nvSpPr>
          <p:spPr>
            <a:xfrm>
              <a:off x="1569775" y="1923402"/>
              <a:ext cx="1181100" cy="106680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chemeClr val="accent1"/>
                  </a:solidFill>
                  <a:latin typeface="OPPOSans M" panose="00020600040101010101" pitchFamily="18" charset="-122"/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EE1587C-5A84-0810-2793-E8538B60B79D}"/>
              </a:ext>
            </a:extLst>
          </p:cNvPr>
          <p:cNvGrpSpPr/>
          <p:nvPr/>
        </p:nvGrpSpPr>
        <p:grpSpPr>
          <a:xfrm>
            <a:off x="4581625" y="1923402"/>
            <a:ext cx="2980800" cy="3053403"/>
            <a:chOff x="4605600" y="1923402"/>
            <a:chExt cx="2980800" cy="305340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F9709A5-EFEB-A98B-DE10-B6916465F453}"/>
                </a:ext>
              </a:extLst>
            </p:cNvPr>
            <p:cNvSpPr txBox="1"/>
            <p:nvPr/>
          </p:nvSpPr>
          <p:spPr>
            <a:xfrm>
              <a:off x="4605600" y="3241265"/>
              <a:ext cx="2980800" cy="1735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C1F9D93-E9FE-BCD3-71E4-98862D6A1949}"/>
                </a:ext>
              </a:extLst>
            </p:cNvPr>
            <p:cNvSpPr/>
            <p:nvPr/>
          </p:nvSpPr>
          <p:spPr>
            <a:xfrm>
              <a:off x="5505450" y="1923402"/>
              <a:ext cx="1181100" cy="106680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chemeClr val="accent1"/>
                  </a:solidFill>
                  <a:latin typeface="OPPOSans M" panose="00020600040101010101" pitchFamily="18" charset="-122"/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EB102D-1828-70B5-4AEF-770D877DDC57}"/>
              </a:ext>
            </a:extLst>
          </p:cNvPr>
          <p:cNvGrpSpPr/>
          <p:nvPr/>
        </p:nvGrpSpPr>
        <p:grpSpPr>
          <a:xfrm>
            <a:off x="8494114" y="1923402"/>
            <a:ext cx="2980800" cy="3053403"/>
            <a:chOff x="8521614" y="1923402"/>
            <a:chExt cx="2980800" cy="30534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1E14C81-2B3B-1FAB-BC97-5CAF1E9DCDA5}"/>
                </a:ext>
              </a:extLst>
            </p:cNvPr>
            <p:cNvSpPr txBox="1"/>
            <p:nvPr/>
          </p:nvSpPr>
          <p:spPr>
            <a:xfrm>
              <a:off x="8521614" y="3241265"/>
              <a:ext cx="2980800" cy="1735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9C1288B-A22B-08F3-A3FF-C3438546E057}"/>
                </a:ext>
              </a:extLst>
            </p:cNvPr>
            <p:cNvSpPr/>
            <p:nvPr/>
          </p:nvSpPr>
          <p:spPr>
            <a:xfrm>
              <a:off x="9421464" y="1923402"/>
              <a:ext cx="1181100" cy="1066800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chemeClr val="accent1"/>
                  </a:solidFill>
                  <a:latin typeface="OPPOSans M" panose="00020600040101010101" pitchFamily="18" charset="-122"/>
                  <a:cs typeface="+mn-ea"/>
                  <a:sym typeface="+mn-lt"/>
                </a:rPr>
                <a:t>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1077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0022AF-3953-AF0C-1DC8-A32CC03ED0C1}"/>
              </a:ext>
            </a:extLst>
          </p:cNvPr>
          <p:cNvGrpSpPr/>
          <p:nvPr/>
        </p:nvGrpSpPr>
        <p:grpSpPr>
          <a:xfrm>
            <a:off x="76200" y="94009"/>
            <a:ext cx="12192000" cy="6857999"/>
            <a:chOff x="0" y="0"/>
            <a:chExt cx="12192000" cy="685799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00507E8-654B-10C3-6058-774C6A60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图片 3" descr="黑暗中的光&#10;&#10;中度可信度描述已自动生成">
              <a:extLst>
                <a:ext uri="{FF2B5EF4-FFF2-40B4-BE49-F238E27FC236}">
                  <a16:creationId xmlns:a16="http://schemas.microsoft.com/office/drawing/2014/main" id="{111B620F-126B-1F4B-8B47-AA5572789B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3" t="18012" b="24427"/>
            <a:stretch/>
          </p:blipFill>
          <p:spPr>
            <a:xfrm flipH="1">
              <a:off x="8777924" y="611641"/>
              <a:ext cx="3157766" cy="1949468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A1B3FC7-A173-382C-6A4C-43934FF0D4A6}"/>
              </a:ext>
            </a:extLst>
          </p:cNvPr>
          <p:cNvSpPr txBox="1"/>
          <p:nvPr/>
        </p:nvSpPr>
        <p:spPr>
          <a:xfrm>
            <a:off x="774302" y="1123950"/>
            <a:ext cx="1200329" cy="4536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latin typeface="+mj-ea"/>
                <a:ea typeface="+mj-ea"/>
              </a:rPr>
              <a:t>请输入标题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9D486D4-462D-D398-3D9D-9E11C7D4D8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" b="3449"/>
          <a:stretch/>
        </p:blipFill>
        <p:spPr>
          <a:xfrm>
            <a:off x="7370378" y="1028701"/>
            <a:ext cx="4150109" cy="521765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F1A6F41-BDE0-E131-F3A1-3171850EAD28}"/>
              </a:ext>
            </a:extLst>
          </p:cNvPr>
          <p:cNvSpPr txBox="1"/>
          <p:nvPr/>
        </p:nvSpPr>
        <p:spPr>
          <a:xfrm>
            <a:off x="2615525" y="1028701"/>
            <a:ext cx="4339650" cy="46317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en-US" altLang="zh-CN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dirty="0">
                <a:solidFill>
                  <a:schemeClr val="accent2"/>
                </a:solidFill>
                <a:latin typeface="OPPOSans M" panose="00020600040101010101" pitchFamily="18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0204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A6D76A58-4537-A38F-BAF7-3FBBD836ECD6}"/>
              </a:ext>
            </a:extLst>
          </p:cNvPr>
          <p:cNvGrpSpPr/>
          <p:nvPr/>
        </p:nvGrpSpPr>
        <p:grpSpPr>
          <a:xfrm>
            <a:off x="372390" y="196928"/>
            <a:ext cx="3853535" cy="927022"/>
            <a:chOff x="372390" y="196928"/>
            <a:chExt cx="3853535" cy="927022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A50F4549-8B6C-0C54-839A-BC626D358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90" y="196928"/>
              <a:ext cx="927022" cy="927022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AD360D0-0255-9F64-AC73-AB56E99143F2}"/>
                </a:ext>
              </a:extLst>
            </p:cNvPr>
            <p:cNvSpPr txBox="1"/>
            <p:nvPr/>
          </p:nvSpPr>
          <p:spPr>
            <a:xfrm>
              <a:off x="669925" y="210721"/>
              <a:ext cx="3556000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4400" dirty="0">
                  <a:latin typeface="+mj-ea"/>
                  <a:ea typeface="+mj-ea"/>
                </a:rPr>
                <a:t>请输入标题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964C3ECC-6CBA-5A86-0B02-FD4E663BD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3501" y="0"/>
            <a:ext cx="4763716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BC8E3D-A4CA-C6C9-C3E9-6215D0F5C72E}"/>
              </a:ext>
            </a:extLst>
          </p:cNvPr>
          <p:cNvGrpSpPr/>
          <p:nvPr/>
        </p:nvGrpSpPr>
        <p:grpSpPr>
          <a:xfrm>
            <a:off x="265061" y="1687219"/>
            <a:ext cx="4429485" cy="897929"/>
            <a:chOff x="265061" y="1687219"/>
            <a:chExt cx="4429485" cy="89792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785CD01-092C-C947-A046-988F3E7991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6" t="23210" r="84" b="55165"/>
            <a:stretch/>
          </p:blipFill>
          <p:spPr>
            <a:xfrm>
              <a:off x="265061" y="1687219"/>
              <a:ext cx="4036006" cy="89792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853060D-7CBB-14F6-B717-751BEFCBDFCA}"/>
                </a:ext>
              </a:extLst>
            </p:cNvPr>
            <p:cNvSpPr txBox="1"/>
            <p:nvPr/>
          </p:nvSpPr>
          <p:spPr>
            <a:xfrm>
              <a:off x="1138546" y="1714971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01A38D0-9BBF-B735-BD99-DDB74AD475B8}"/>
              </a:ext>
            </a:extLst>
          </p:cNvPr>
          <p:cNvSpPr txBox="1"/>
          <p:nvPr/>
        </p:nvSpPr>
        <p:spPr>
          <a:xfrm>
            <a:off x="515938" y="2646194"/>
            <a:ext cx="6493664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A864FE-5BF9-4D15-16C2-ED208ABFD700}"/>
              </a:ext>
            </a:extLst>
          </p:cNvPr>
          <p:cNvGrpSpPr/>
          <p:nvPr/>
        </p:nvGrpSpPr>
        <p:grpSpPr>
          <a:xfrm>
            <a:off x="265061" y="3719219"/>
            <a:ext cx="4429485" cy="897929"/>
            <a:chOff x="265061" y="1687219"/>
            <a:chExt cx="4429485" cy="897929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F6B8FD4-E8F8-11E4-313C-2678D98DD2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6" t="23210" r="84" b="55165"/>
            <a:stretch/>
          </p:blipFill>
          <p:spPr>
            <a:xfrm>
              <a:off x="265061" y="1687219"/>
              <a:ext cx="4036006" cy="897929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374B42-A2A9-CC0E-22C8-A4EFFCB3373F}"/>
                </a:ext>
              </a:extLst>
            </p:cNvPr>
            <p:cNvSpPr txBox="1"/>
            <p:nvPr/>
          </p:nvSpPr>
          <p:spPr>
            <a:xfrm>
              <a:off x="1138546" y="1714971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C316EB9-D239-6332-577B-69A36D31EA9F}"/>
              </a:ext>
            </a:extLst>
          </p:cNvPr>
          <p:cNvSpPr txBox="1"/>
          <p:nvPr/>
        </p:nvSpPr>
        <p:spPr>
          <a:xfrm>
            <a:off x="515938" y="4663402"/>
            <a:ext cx="6493664" cy="738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99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2DA39D7-D251-4E8B-8F97-830F808D7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BA5D2C1-5B29-036E-0159-C1A475DD7D5E}"/>
              </a:ext>
            </a:extLst>
          </p:cNvPr>
          <p:cNvGrpSpPr/>
          <p:nvPr/>
        </p:nvGrpSpPr>
        <p:grpSpPr>
          <a:xfrm>
            <a:off x="420515" y="1299556"/>
            <a:ext cx="5895486" cy="3656979"/>
            <a:chOff x="936981" y="1299556"/>
            <a:chExt cx="5895486" cy="3656979"/>
          </a:xfrm>
        </p:grpSpPr>
        <p:pic>
          <p:nvPicPr>
            <p:cNvPr id="2" name="图片 1" descr="形状&#10;&#10;低可信度描述已自动生成">
              <a:extLst>
                <a:ext uri="{FF2B5EF4-FFF2-40B4-BE49-F238E27FC236}">
                  <a16:creationId xmlns:a16="http://schemas.microsoft.com/office/drawing/2014/main" id="{86AC0795-AB3D-98B4-860B-6CF5E856B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981" y="1299556"/>
              <a:ext cx="3656979" cy="3656979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E390573-712E-C68D-B114-B83DE71DAFAE}"/>
                </a:ext>
              </a:extLst>
            </p:cNvPr>
            <p:cNvSpPr txBox="1"/>
            <p:nvPr/>
          </p:nvSpPr>
          <p:spPr>
            <a:xfrm>
              <a:off x="222673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AC72FFB-8103-2FCF-F59A-763E99CCD093}"/>
                </a:ext>
              </a:extLst>
            </p:cNvPr>
            <p:cNvSpPr txBox="1"/>
            <p:nvPr/>
          </p:nvSpPr>
          <p:spPr>
            <a:xfrm>
              <a:off x="3302002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二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C0BBAF-6315-63EE-FEF7-91BEED2B9821}"/>
                </a:ext>
              </a:extLst>
            </p:cNvPr>
            <p:cNvSpPr txBox="1"/>
            <p:nvPr/>
          </p:nvSpPr>
          <p:spPr>
            <a:xfrm>
              <a:off x="4244373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章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D4E0AE-FDCD-19B4-3932-5C250496A621}"/>
                </a:ext>
              </a:extLst>
            </p:cNvPr>
            <p:cNvSpPr txBox="1"/>
            <p:nvPr/>
          </p:nvSpPr>
          <p:spPr>
            <a:xfrm>
              <a:off x="5251906" y="1778001"/>
              <a:ext cx="1580561" cy="21236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3800" dirty="0">
                  <a:latin typeface="+mj-ea"/>
                  <a:ea typeface="+mj-ea"/>
                </a:rPr>
                <a:t>节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B2BA342-C057-3234-67DB-BDAF734EA9C4}"/>
              </a:ext>
            </a:extLst>
          </p:cNvPr>
          <p:cNvSpPr txBox="1"/>
          <p:nvPr/>
        </p:nvSpPr>
        <p:spPr>
          <a:xfrm>
            <a:off x="6764867" y="2743582"/>
            <a:ext cx="4911196" cy="1070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5ABEAA"/>
              </a:buClr>
            </a:pPr>
            <a:r>
              <a:rPr lang="zh-CN" altLang="en-US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14" name="图片 13" descr="黑暗中的光&#10;&#10;中度可信度描述已自动生成">
            <a:extLst>
              <a:ext uri="{FF2B5EF4-FFF2-40B4-BE49-F238E27FC236}">
                <a16:creationId xmlns:a16="http://schemas.microsoft.com/office/drawing/2014/main" id="{D09192AC-3153-9722-CA54-E172D569FB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3" t="18012" b="24427"/>
          <a:stretch/>
        </p:blipFill>
        <p:spPr>
          <a:xfrm flipH="1">
            <a:off x="8777924" y="611641"/>
            <a:ext cx="3157766" cy="194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97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C6A7A54-164B-7F62-9F40-ECD65D5DD3B5}"/>
              </a:ext>
            </a:extLst>
          </p:cNvPr>
          <p:cNvGrpSpPr/>
          <p:nvPr/>
        </p:nvGrpSpPr>
        <p:grpSpPr>
          <a:xfrm>
            <a:off x="372390" y="196928"/>
            <a:ext cx="3853535" cy="927022"/>
            <a:chOff x="372390" y="196928"/>
            <a:chExt cx="3853535" cy="927022"/>
          </a:xfrm>
        </p:grpSpPr>
        <p:pic>
          <p:nvPicPr>
            <p:cNvPr id="3" name="图片 2" descr="形状&#10;&#10;低可信度描述已自动生成">
              <a:extLst>
                <a:ext uri="{FF2B5EF4-FFF2-40B4-BE49-F238E27FC236}">
                  <a16:creationId xmlns:a16="http://schemas.microsoft.com/office/drawing/2014/main" id="{4E9E7A40-4C08-F5AC-51C0-8EB5CDA40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90" y="196928"/>
              <a:ext cx="927022" cy="927022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FE5DA3-55FD-CF16-1F4F-56873B6BFC99}"/>
                </a:ext>
              </a:extLst>
            </p:cNvPr>
            <p:cNvSpPr txBox="1"/>
            <p:nvPr/>
          </p:nvSpPr>
          <p:spPr>
            <a:xfrm>
              <a:off x="669925" y="210721"/>
              <a:ext cx="3556000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44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2BE581-D55F-1175-5983-BD76065E35DB}"/>
              </a:ext>
            </a:extLst>
          </p:cNvPr>
          <p:cNvGrpSpPr/>
          <p:nvPr/>
        </p:nvGrpSpPr>
        <p:grpSpPr>
          <a:xfrm>
            <a:off x="4343695" y="1676695"/>
            <a:ext cx="3504611" cy="3504611"/>
            <a:chOff x="4131307" y="1896025"/>
            <a:chExt cx="3504611" cy="3504611"/>
          </a:xfrm>
        </p:grpSpPr>
        <p:pic>
          <p:nvPicPr>
            <p:cNvPr id="7" name="图片 6" descr="形状&#10;&#10;低可信度描述已自动生成">
              <a:extLst>
                <a:ext uri="{FF2B5EF4-FFF2-40B4-BE49-F238E27FC236}">
                  <a16:creationId xmlns:a16="http://schemas.microsoft.com/office/drawing/2014/main" id="{1974358B-73B4-78BE-0DC0-9538E239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00000" flipH="1">
              <a:off x="4131307" y="1896025"/>
              <a:ext cx="3504611" cy="350461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63C1A75-9CEE-A282-798B-671C54C47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0291" y="2370934"/>
              <a:ext cx="2631909" cy="2160804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3FBF47-7ED6-3AC9-7288-0313B3210696}"/>
              </a:ext>
            </a:extLst>
          </p:cNvPr>
          <p:cNvGrpSpPr/>
          <p:nvPr/>
        </p:nvGrpSpPr>
        <p:grpSpPr>
          <a:xfrm>
            <a:off x="7593253" y="1490757"/>
            <a:ext cx="4260558" cy="2073600"/>
            <a:chOff x="7593253" y="1490757"/>
            <a:chExt cx="4260558" cy="207360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0C69A3D-A8AA-03EB-20C4-2C0B8F06135B}"/>
                </a:ext>
              </a:extLst>
            </p:cNvPr>
            <p:cNvSpPr txBox="1"/>
            <p:nvPr/>
          </p:nvSpPr>
          <p:spPr>
            <a:xfrm>
              <a:off x="8127807" y="2161216"/>
              <a:ext cx="3726004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5C5C782-3836-161A-D9C1-064561CF1F8C}"/>
                </a:ext>
              </a:extLst>
            </p:cNvPr>
            <p:cNvSpPr txBox="1"/>
            <p:nvPr/>
          </p:nvSpPr>
          <p:spPr>
            <a:xfrm>
              <a:off x="8217464" y="1490757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36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2" name="ïṩḻîde">
              <a:extLst>
                <a:ext uri="{FF2B5EF4-FFF2-40B4-BE49-F238E27FC236}">
                  <a16:creationId xmlns:a16="http://schemas.microsoft.com/office/drawing/2014/main" id="{91483268-5B07-51F6-CB24-4C6932CC9E35}"/>
                </a:ext>
              </a:extLst>
            </p:cNvPr>
            <p:cNvSpPr/>
            <p:nvPr/>
          </p:nvSpPr>
          <p:spPr>
            <a:xfrm>
              <a:off x="7593253" y="1600121"/>
              <a:ext cx="534554" cy="534554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ea"/>
                </a:rPr>
                <a:t>贰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035165-05D1-42D8-5379-C89FC7B15908}"/>
              </a:ext>
            </a:extLst>
          </p:cNvPr>
          <p:cNvGrpSpPr/>
          <p:nvPr/>
        </p:nvGrpSpPr>
        <p:grpSpPr>
          <a:xfrm>
            <a:off x="349197" y="1490757"/>
            <a:ext cx="4310041" cy="2073600"/>
            <a:chOff x="349197" y="1490757"/>
            <a:chExt cx="4310041" cy="2073600"/>
          </a:xfrm>
        </p:grpSpPr>
        <p:sp>
          <p:nvSpPr>
            <p:cNvPr id="11" name="ïṩḻîde">
              <a:extLst>
                <a:ext uri="{FF2B5EF4-FFF2-40B4-BE49-F238E27FC236}">
                  <a16:creationId xmlns:a16="http://schemas.microsoft.com/office/drawing/2014/main" id="{B9E6BDE4-6CA2-7E72-D71C-D5A5F185BD4F}"/>
                </a:ext>
              </a:extLst>
            </p:cNvPr>
            <p:cNvSpPr/>
            <p:nvPr/>
          </p:nvSpPr>
          <p:spPr>
            <a:xfrm>
              <a:off x="4124684" y="1600121"/>
              <a:ext cx="534554" cy="534554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ea"/>
                </a:rPr>
                <a:t>壹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23EFD61-3848-5866-5D8C-E6B242D0E7A9}"/>
                </a:ext>
              </a:extLst>
            </p:cNvPr>
            <p:cNvSpPr txBox="1"/>
            <p:nvPr/>
          </p:nvSpPr>
          <p:spPr>
            <a:xfrm>
              <a:off x="349197" y="2161216"/>
              <a:ext cx="3726004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121FC1-7759-5928-69E3-61ABA02B9B04}"/>
                </a:ext>
              </a:extLst>
            </p:cNvPr>
            <p:cNvSpPr txBox="1"/>
            <p:nvPr/>
          </p:nvSpPr>
          <p:spPr>
            <a:xfrm>
              <a:off x="438854" y="1490757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zh-CN" altLang="en-US" sz="36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0EEE059-A421-DE6C-7C83-AE62487A8125}"/>
              </a:ext>
            </a:extLst>
          </p:cNvPr>
          <p:cNvGrpSpPr/>
          <p:nvPr/>
        </p:nvGrpSpPr>
        <p:grpSpPr>
          <a:xfrm>
            <a:off x="349197" y="4235125"/>
            <a:ext cx="4310041" cy="2073600"/>
            <a:chOff x="349197" y="1490757"/>
            <a:chExt cx="4310041" cy="2073600"/>
          </a:xfrm>
        </p:grpSpPr>
        <p:sp>
          <p:nvSpPr>
            <p:cNvPr id="18" name="ïṩḻîde">
              <a:extLst>
                <a:ext uri="{FF2B5EF4-FFF2-40B4-BE49-F238E27FC236}">
                  <a16:creationId xmlns:a16="http://schemas.microsoft.com/office/drawing/2014/main" id="{873DC539-9844-A298-41BC-19F0E26659B8}"/>
                </a:ext>
              </a:extLst>
            </p:cNvPr>
            <p:cNvSpPr/>
            <p:nvPr/>
          </p:nvSpPr>
          <p:spPr>
            <a:xfrm>
              <a:off x="4124684" y="1600121"/>
              <a:ext cx="534554" cy="534554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ea"/>
                </a:rPr>
                <a:t>叁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5274E81-4FBA-ED5A-333E-3E2BCC80A626}"/>
                </a:ext>
              </a:extLst>
            </p:cNvPr>
            <p:cNvSpPr txBox="1"/>
            <p:nvPr/>
          </p:nvSpPr>
          <p:spPr>
            <a:xfrm>
              <a:off x="349197" y="2161216"/>
              <a:ext cx="3726004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C6DFDC-4D95-B2DB-9D6D-047262C5F943}"/>
                </a:ext>
              </a:extLst>
            </p:cNvPr>
            <p:cNvSpPr txBox="1"/>
            <p:nvPr/>
          </p:nvSpPr>
          <p:spPr>
            <a:xfrm>
              <a:off x="438854" y="1490757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/>
              <a:r>
                <a:rPr lang="zh-CN" altLang="en-US" sz="36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F3D9F4D-EB4A-A7A4-1204-8AB6ADFB7D14}"/>
              </a:ext>
            </a:extLst>
          </p:cNvPr>
          <p:cNvGrpSpPr/>
          <p:nvPr/>
        </p:nvGrpSpPr>
        <p:grpSpPr>
          <a:xfrm>
            <a:off x="7593253" y="4235125"/>
            <a:ext cx="4260558" cy="2073600"/>
            <a:chOff x="7593253" y="1490757"/>
            <a:chExt cx="4260558" cy="207360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0750407-A9F4-C4EC-8761-1C2193D21928}"/>
                </a:ext>
              </a:extLst>
            </p:cNvPr>
            <p:cNvSpPr txBox="1"/>
            <p:nvPr/>
          </p:nvSpPr>
          <p:spPr>
            <a:xfrm>
              <a:off x="8127807" y="2161216"/>
              <a:ext cx="3726004" cy="140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46D3456-A023-FFDD-1B13-FE7C774A7C4A}"/>
                </a:ext>
              </a:extLst>
            </p:cNvPr>
            <p:cNvSpPr txBox="1"/>
            <p:nvPr/>
          </p:nvSpPr>
          <p:spPr>
            <a:xfrm>
              <a:off x="8217464" y="1490757"/>
              <a:ext cx="355600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36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4" name="ïṩḻîde">
              <a:extLst>
                <a:ext uri="{FF2B5EF4-FFF2-40B4-BE49-F238E27FC236}">
                  <a16:creationId xmlns:a16="http://schemas.microsoft.com/office/drawing/2014/main" id="{A42A127B-F829-6081-E7C2-61B77221D9BF}"/>
                </a:ext>
              </a:extLst>
            </p:cNvPr>
            <p:cNvSpPr/>
            <p:nvPr/>
          </p:nvSpPr>
          <p:spPr>
            <a:xfrm>
              <a:off x="7593253" y="1600121"/>
              <a:ext cx="534554" cy="534554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accent1"/>
                  </a:solidFill>
                  <a:latin typeface="+mn-ea"/>
                </a:rPr>
                <a:t>肆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010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íślïḓè">
            <a:extLst>
              <a:ext uri="{FF2B5EF4-FFF2-40B4-BE49-F238E27FC236}">
                <a16:creationId xmlns:a16="http://schemas.microsoft.com/office/drawing/2014/main" id="{335C66A8-0B9D-1114-0EF7-75155B9E9662}"/>
              </a:ext>
            </a:extLst>
          </p:cNvPr>
          <p:cNvSpPr/>
          <p:nvPr/>
        </p:nvSpPr>
        <p:spPr bwMode="auto">
          <a:xfrm>
            <a:off x="673100" y="506413"/>
            <a:ext cx="3171825" cy="6264275"/>
          </a:xfrm>
          <a:custGeom>
            <a:avLst/>
            <a:gdLst>
              <a:gd name="T0" fmla="*/ 779 w 779"/>
              <a:gd name="T1" fmla="*/ 769 h 1537"/>
              <a:gd name="T2" fmla="*/ 58 w 779"/>
              <a:gd name="T3" fmla="*/ 20 h 1537"/>
              <a:gd name="T4" fmla="*/ 30 w 779"/>
              <a:gd name="T5" fmla="*/ 0 h 1537"/>
              <a:gd name="T6" fmla="*/ 0 w 779"/>
              <a:gd name="T7" fmla="*/ 30 h 1537"/>
              <a:gd name="T8" fmla="*/ 30 w 779"/>
              <a:gd name="T9" fmla="*/ 59 h 1537"/>
              <a:gd name="T10" fmla="*/ 57 w 779"/>
              <a:gd name="T11" fmla="*/ 40 h 1537"/>
              <a:gd name="T12" fmla="*/ 759 w 779"/>
              <a:gd name="T13" fmla="*/ 769 h 1537"/>
              <a:gd name="T14" fmla="*/ 57 w 779"/>
              <a:gd name="T15" fmla="*/ 1497 h 1537"/>
              <a:gd name="T16" fmla="*/ 30 w 779"/>
              <a:gd name="T17" fmla="*/ 1478 h 1537"/>
              <a:gd name="T18" fmla="*/ 0 w 779"/>
              <a:gd name="T19" fmla="*/ 1508 h 1537"/>
              <a:gd name="T20" fmla="*/ 30 w 779"/>
              <a:gd name="T21" fmla="*/ 1537 h 1537"/>
              <a:gd name="T22" fmla="*/ 58 w 779"/>
              <a:gd name="T23" fmla="*/ 1517 h 1537"/>
              <a:gd name="T24" fmla="*/ 779 w 779"/>
              <a:gd name="T25" fmla="*/ 769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9" h="1537">
                <a:moveTo>
                  <a:pt x="779" y="769"/>
                </a:moveTo>
                <a:cubicBezTo>
                  <a:pt x="779" y="365"/>
                  <a:pt x="458" y="35"/>
                  <a:pt x="58" y="20"/>
                </a:cubicBezTo>
                <a:cubicBezTo>
                  <a:pt x="54" y="8"/>
                  <a:pt x="43" y="0"/>
                  <a:pt x="30" y="0"/>
                </a:cubicBezTo>
                <a:cubicBezTo>
                  <a:pt x="13" y="0"/>
                  <a:pt x="0" y="13"/>
                  <a:pt x="0" y="30"/>
                </a:cubicBezTo>
                <a:cubicBezTo>
                  <a:pt x="0" y="46"/>
                  <a:pt x="13" y="59"/>
                  <a:pt x="30" y="59"/>
                </a:cubicBezTo>
                <a:cubicBezTo>
                  <a:pt x="42" y="59"/>
                  <a:pt x="53" y="51"/>
                  <a:pt x="57" y="40"/>
                </a:cubicBezTo>
                <a:cubicBezTo>
                  <a:pt x="446" y="55"/>
                  <a:pt x="759" y="376"/>
                  <a:pt x="759" y="769"/>
                </a:cubicBezTo>
                <a:cubicBezTo>
                  <a:pt x="759" y="1161"/>
                  <a:pt x="446" y="1482"/>
                  <a:pt x="57" y="1497"/>
                </a:cubicBezTo>
                <a:cubicBezTo>
                  <a:pt x="53" y="1486"/>
                  <a:pt x="42" y="1478"/>
                  <a:pt x="30" y="1478"/>
                </a:cubicBezTo>
                <a:cubicBezTo>
                  <a:pt x="13" y="1478"/>
                  <a:pt x="0" y="1491"/>
                  <a:pt x="0" y="1508"/>
                </a:cubicBezTo>
                <a:cubicBezTo>
                  <a:pt x="0" y="1524"/>
                  <a:pt x="13" y="1537"/>
                  <a:pt x="30" y="1537"/>
                </a:cubicBezTo>
                <a:cubicBezTo>
                  <a:pt x="43" y="1537"/>
                  <a:pt x="54" y="1529"/>
                  <a:pt x="58" y="1517"/>
                </a:cubicBezTo>
                <a:cubicBezTo>
                  <a:pt x="458" y="1502"/>
                  <a:pt x="779" y="1172"/>
                  <a:pt x="779" y="769"/>
                </a:cubicBezTo>
                <a:close/>
              </a:path>
            </a:pathLst>
          </a:custGeom>
          <a:solidFill>
            <a:sysClr val="window" lastClr="FFFFFF">
              <a:lumMod val="95000"/>
              <a:alpha val="5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1CE96C25-872E-0119-DC39-C85FB80D252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1000"/>
          </a:blip>
          <a:srcRect l="35448"/>
          <a:stretch>
            <a:fillRect/>
          </a:stretch>
        </p:blipFill>
        <p:spPr>
          <a:xfrm>
            <a:off x="1" y="1123950"/>
            <a:ext cx="3313743" cy="5161620"/>
          </a:xfrm>
          <a:custGeom>
            <a:avLst/>
            <a:gdLst>
              <a:gd name="connsiteX0" fmla="*/ 0 w 3313743"/>
              <a:gd name="connsiteY0" fmla="*/ 0 h 5161620"/>
              <a:gd name="connsiteX1" fmla="*/ 3313743 w 3313743"/>
              <a:gd name="connsiteY1" fmla="*/ 0 h 5161620"/>
              <a:gd name="connsiteX2" fmla="*/ 3313743 w 3313743"/>
              <a:gd name="connsiteY2" fmla="*/ 5161620 h 5161620"/>
              <a:gd name="connsiteX3" fmla="*/ 0 w 3313743"/>
              <a:gd name="connsiteY3" fmla="*/ 5161620 h 5161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3743" h="5161620">
                <a:moveTo>
                  <a:pt x="0" y="0"/>
                </a:moveTo>
                <a:lnTo>
                  <a:pt x="3313743" y="0"/>
                </a:lnTo>
                <a:lnTo>
                  <a:pt x="3313743" y="5161620"/>
                </a:lnTo>
                <a:lnTo>
                  <a:pt x="0" y="5161620"/>
                </a:lnTo>
                <a:close/>
              </a:path>
            </a:pathLst>
          </a:custGeom>
        </p:spPr>
      </p:pic>
      <p:sp>
        <p:nvSpPr>
          <p:cNvPr id="19" name="îsļíḋé">
            <a:extLst>
              <a:ext uri="{FF2B5EF4-FFF2-40B4-BE49-F238E27FC236}">
                <a16:creationId xmlns:a16="http://schemas.microsoft.com/office/drawing/2014/main" id="{9B935BA2-B310-4916-48FC-7746DA810476}"/>
              </a:ext>
            </a:extLst>
          </p:cNvPr>
          <p:cNvSpPr/>
          <p:nvPr/>
        </p:nvSpPr>
        <p:spPr>
          <a:xfrm>
            <a:off x="3141142" y="1659664"/>
            <a:ext cx="157419" cy="15518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20" name="íṧ1íḍê">
            <a:extLst>
              <a:ext uri="{FF2B5EF4-FFF2-40B4-BE49-F238E27FC236}">
                <a16:creationId xmlns:a16="http://schemas.microsoft.com/office/drawing/2014/main" id="{C56619D6-522E-63BA-B51A-35E88FA8C8F1}"/>
              </a:ext>
            </a:extLst>
          </p:cNvPr>
          <p:cNvSpPr/>
          <p:nvPr/>
        </p:nvSpPr>
        <p:spPr>
          <a:xfrm>
            <a:off x="3696113" y="4014738"/>
            <a:ext cx="156077" cy="15607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21" name="ïşļïḑé">
            <a:extLst>
              <a:ext uri="{FF2B5EF4-FFF2-40B4-BE49-F238E27FC236}">
                <a16:creationId xmlns:a16="http://schemas.microsoft.com/office/drawing/2014/main" id="{B9FE16C1-63D5-A91D-B4C4-48EDA148F46D}"/>
              </a:ext>
            </a:extLst>
          </p:cNvPr>
          <p:cNvSpPr/>
          <p:nvPr/>
        </p:nvSpPr>
        <p:spPr>
          <a:xfrm>
            <a:off x="3546604" y="2547900"/>
            <a:ext cx="156077" cy="15607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22" name="íṧ1íḍê">
            <a:extLst>
              <a:ext uri="{FF2B5EF4-FFF2-40B4-BE49-F238E27FC236}">
                <a16:creationId xmlns:a16="http://schemas.microsoft.com/office/drawing/2014/main" id="{4B981B31-B901-C50A-CAFE-B9E241BF6815}"/>
              </a:ext>
            </a:extLst>
          </p:cNvPr>
          <p:cNvSpPr/>
          <p:nvPr/>
        </p:nvSpPr>
        <p:spPr>
          <a:xfrm>
            <a:off x="3141813" y="5242807"/>
            <a:ext cx="156077" cy="15607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094C6D5-BDAF-4B31-9510-A9AF9EAEF422}"/>
              </a:ext>
            </a:extLst>
          </p:cNvPr>
          <p:cNvGrpSpPr/>
          <p:nvPr/>
        </p:nvGrpSpPr>
        <p:grpSpPr>
          <a:xfrm>
            <a:off x="3313744" y="837830"/>
            <a:ext cx="8206744" cy="1196168"/>
            <a:chOff x="3989268" y="1028700"/>
            <a:chExt cx="8206744" cy="119616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A72D7A-54D6-1565-D24A-4E55B5E5F881}"/>
                </a:ext>
              </a:extLst>
            </p:cNvPr>
            <p:cNvSpPr txBox="1"/>
            <p:nvPr/>
          </p:nvSpPr>
          <p:spPr>
            <a:xfrm>
              <a:off x="3989268" y="1486524"/>
              <a:ext cx="8206744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530185F-D56A-FFE1-381E-4C9CF5B88169}"/>
                </a:ext>
              </a:extLst>
            </p:cNvPr>
            <p:cNvSpPr txBox="1"/>
            <p:nvPr/>
          </p:nvSpPr>
          <p:spPr>
            <a:xfrm>
              <a:off x="4075947" y="1028700"/>
              <a:ext cx="35560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C782DFD-8CC3-588B-214F-BB96C7CA3168}"/>
              </a:ext>
            </a:extLst>
          </p:cNvPr>
          <p:cNvGrpSpPr/>
          <p:nvPr/>
        </p:nvGrpSpPr>
        <p:grpSpPr>
          <a:xfrm>
            <a:off x="3852190" y="2321045"/>
            <a:ext cx="7668298" cy="1196168"/>
            <a:chOff x="3989268" y="1028700"/>
            <a:chExt cx="7668298" cy="11961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B4EFAF-BBB9-AFFE-7E67-309C3E3F9311}"/>
                </a:ext>
              </a:extLst>
            </p:cNvPr>
            <p:cNvSpPr txBox="1"/>
            <p:nvPr/>
          </p:nvSpPr>
          <p:spPr>
            <a:xfrm>
              <a:off x="3989268" y="1486524"/>
              <a:ext cx="7668298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06EB71-6DBC-AF2D-73F4-99461AEF671D}"/>
                </a:ext>
              </a:extLst>
            </p:cNvPr>
            <p:cNvSpPr txBox="1"/>
            <p:nvPr/>
          </p:nvSpPr>
          <p:spPr>
            <a:xfrm>
              <a:off x="4075947" y="1028700"/>
              <a:ext cx="35560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4BF2678-A55C-76BC-8790-FA36B40DAC57}"/>
              </a:ext>
            </a:extLst>
          </p:cNvPr>
          <p:cNvGrpSpPr/>
          <p:nvPr/>
        </p:nvGrpSpPr>
        <p:grpSpPr>
          <a:xfrm>
            <a:off x="3852189" y="3804259"/>
            <a:ext cx="7666709" cy="1196168"/>
            <a:chOff x="3989267" y="1028700"/>
            <a:chExt cx="7666709" cy="119616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FFCE345-340F-0CAB-01B5-9E921ABB757F}"/>
                </a:ext>
              </a:extLst>
            </p:cNvPr>
            <p:cNvSpPr txBox="1"/>
            <p:nvPr/>
          </p:nvSpPr>
          <p:spPr>
            <a:xfrm>
              <a:off x="3989267" y="1486524"/>
              <a:ext cx="7666709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1BAB6AB-1DC7-8F19-0B12-A5F29E97C168}"/>
                </a:ext>
              </a:extLst>
            </p:cNvPr>
            <p:cNvSpPr txBox="1"/>
            <p:nvPr/>
          </p:nvSpPr>
          <p:spPr>
            <a:xfrm>
              <a:off x="4075947" y="1028700"/>
              <a:ext cx="35560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1F57205-5FCA-BFF6-C764-A2601AD58583}"/>
              </a:ext>
            </a:extLst>
          </p:cNvPr>
          <p:cNvGrpSpPr/>
          <p:nvPr/>
        </p:nvGrpSpPr>
        <p:grpSpPr>
          <a:xfrm>
            <a:off x="3400422" y="5027364"/>
            <a:ext cx="8118477" cy="1196168"/>
            <a:chOff x="3989267" y="1028700"/>
            <a:chExt cx="8118477" cy="119616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417B95-1039-156D-7527-5CC624C5B83A}"/>
                </a:ext>
              </a:extLst>
            </p:cNvPr>
            <p:cNvSpPr txBox="1"/>
            <p:nvPr/>
          </p:nvSpPr>
          <p:spPr>
            <a:xfrm>
              <a:off x="3989267" y="1486524"/>
              <a:ext cx="8118477" cy="7383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  <a:buClr>
                  <a:srgbClr val="5ABEAA"/>
                </a:buClr>
              </a:pPr>
              <a:r>
                <a:rPr lang="zh-CN" altLang="en-US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此处添加详细文本描述，建议与标题相关并符合整体语言风格。此处添加详细文本描述，建议与标题相关并符合整体语言风格。</a:t>
              </a:r>
              <a:endPara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324640B-C3CD-13EC-3182-7B2EC9B37EB4}"/>
                </a:ext>
              </a:extLst>
            </p:cNvPr>
            <p:cNvSpPr txBox="1"/>
            <p:nvPr/>
          </p:nvSpPr>
          <p:spPr>
            <a:xfrm>
              <a:off x="4075947" y="1028700"/>
              <a:ext cx="35560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470C7BF-E861-70D2-DD7D-8E54E2802CE1}"/>
              </a:ext>
            </a:extLst>
          </p:cNvPr>
          <p:cNvGrpSpPr/>
          <p:nvPr/>
        </p:nvGrpSpPr>
        <p:grpSpPr>
          <a:xfrm>
            <a:off x="525722" y="1449434"/>
            <a:ext cx="2473176" cy="3577930"/>
            <a:chOff x="435106" y="1301222"/>
            <a:chExt cx="2473176" cy="357793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9DF0F39-FD7F-A73E-C4F0-BC446B626DE5}"/>
                </a:ext>
              </a:extLst>
            </p:cNvPr>
            <p:cNvSpPr/>
            <p:nvPr/>
          </p:nvSpPr>
          <p:spPr>
            <a:xfrm>
              <a:off x="435106" y="1301222"/>
              <a:ext cx="2473176" cy="221599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  <a:cs typeface="经典繁角隶" panose="02010609000101010101" pitchFamily="49" charset="-122"/>
                </a:rPr>
                <a:t>标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E03E222-B2BD-8F40-8963-7A62B29EE7A5}"/>
                </a:ext>
              </a:extLst>
            </p:cNvPr>
            <p:cNvSpPr/>
            <p:nvPr/>
          </p:nvSpPr>
          <p:spPr>
            <a:xfrm>
              <a:off x="435106" y="2663161"/>
              <a:ext cx="2473176" cy="221599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3800" b="1" dirty="0">
                  <a:solidFill>
                    <a:srgbClr val="000000"/>
                  </a:solidFill>
                  <a:latin typeface="+mj-ea"/>
                  <a:ea typeface="+mj-ea"/>
                  <a:cs typeface="经典繁角隶" panose="02010609000101010101" pitchFamily="49" charset="-122"/>
                </a:rPr>
                <a:t>题</a:t>
              </a:r>
              <a:endPara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经典繁角隶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2215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58B35"/>
      </a:accent1>
      <a:accent2>
        <a:srgbClr val="603601"/>
      </a:accent2>
      <a:accent3>
        <a:srgbClr val="361500"/>
      </a:accent3>
      <a:accent4>
        <a:srgbClr val="1C0A00"/>
      </a:accent4>
      <a:accent5>
        <a:srgbClr val="5F5F5F"/>
      </a:accent5>
      <a:accent6>
        <a:srgbClr val="808080"/>
      </a:accent6>
      <a:hlink>
        <a:srgbClr val="C58B35"/>
      </a:hlink>
      <a:folHlink>
        <a:srgbClr val="BFBFBF"/>
      </a:folHlink>
    </a:clrScheme>
    <a:fontScheme name="自定义 13">
      <a:majorFont>
        <a:latin typeface="OPPOSans M"/>
        <a:ea typeface="演示悠然小楷"/>
        <a:cs typeface=""/>
      </a:majorFont>
      <a:minorFont>
        <a:latin typeface="OPPOSans M"/>
        <a:ea typeface="方正仿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5">
  <a:themeElements>
    <a:clrScheme name="稿定PPT-中国风-社团活动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58B35"/>
      </a:accent1>
      <a:accent2>
        <a:srgbClr val="603601"/>
      </a:accent2>
      <a:accent3>
        <a:srgbClr val="361500"/>
      </a:accent3>
      <a:accent4>
        <a:srgbClr val="1C0A00"/>
      </a:accent4>
      <a:accent5>
        <a:srgbClr val="5F5F5F"/>
      </a:accent5>
      <a:accent6>
        <a:srgbClr val="808080"/>
      </a:accent6>
      <a:hlink>
        <a:srgbClr val="C58B35"/>
      </a:hlink>
      <a:folHlink>
        <a:srgbClr val="BFBFBF"/>
      </a:folHlink>
    </a:clrScheme>
    <a:fontScheme name="自定义 14">
      <a:majorFont>
        <a:latin typeface="OPPOSans B"/>
        <a:ea typeface="演示悠然小楷"/>
        <a:cs typeface=""/>
      </a:majorFont>
      <a:minorFont>
        <a:latin typeface="OPPOSans R"/>
        <a:ea typeface="方正仿宋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1162</Words>
  <Application>Microsoft Office PowerPoint</Application>
  <PresentationFormat>宽屏</PresentationFormat>
  <Paragraphs>123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等线</vt:lpstr>
      <vt:lpstr>方正仿宋简体</vt:lpstr>
      <vt:lpstr>华文仿宋</vt:lpstr>
      <vt:lpstr>演示悠然小楷</vt:lpstr>
      <vt:lpstr>Arial</vt:lpstr>
      <vt:lpstr>Office 主题​​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水墨中国风总结汇报通用ppt模板</dc:title>
  <dc:creator>©又尹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</cp:revision>
  <dcterms:created xsi:type="dcterms:W3CDTF">2023-08-16T05:59:28Z</dcterms:created>
  <dcterms:modified xsi:type="dcterms:W3CDTF">2023-10-16T08:12:08Z</dcterms:modified>
</cp:coreProperties>
</file>