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9" r:id="rId2"/>
    <p:sldId id="260" r:id="rId3"/>
    <p:sldId id="267" r:id="rId4"/>
    <p:sldId id="256" r:id="rId5"/>
    <p:sldId id="261" r:id="rId6"/>
    <p:sldId id="1127" r:id="rId7"/>
    <p:sldId id="268" r:id="rId8"/>
    <p:sldId id="273" r:id="rId9"/>
    <p:sldId id="262" r:id="rId10"/>
    <p:sldId id="266" r:id="rId11"/>
    <p:sldId id="270" r:id="rId12"/>
    <p:sldId id="271" r:id="rId13"/>
    <p:sldId id="269" r:id="rId14"/>
    <p:sldId id="263" r:id="rId15"/>
    <p:sldId id="274"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95B5C"/>
    <a:srgbClr val="B8A29A"/>
    <a:srgbClr val="D8D3C7"/>
    <a:srgbClr val="E4DAC8"/>
    <a:srgbClr val="D5C8C1"/>
    <a:srgbClr val="F1EDE9"/>
    <a:srgbClr val="ECECEA"/>
    <a:srgbClr val="F5EEE3"/>
    <a:srgbClr val="765D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24" autoAdjust="0"/>
    <p:restoredTop sz="93391" autoAdjust="0"/>
  </p:normalViewPr>
  <p:slideViewPr>
    <p:cSldViewPr snapToGrid="0" showGuides="1">
      <p:cViewPr varScale="1">
        <p:scale>
          <a:sx n="70" d="100"/>
          <a:sy n="70" d="100"/>
        </p:scale>
        <p:origin x="156" y="6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3DA2F3-64FE-4EB9-945A-2A43EFA42933}" type="datetimeFigureOut">
              <a:rPr lang="zh-CN" altLang="en-US" smtClean="0"/>
              <a:t>2023/10/17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BAE75-D961-4AD6-BF2B-8AEE601B484C}" type="slidenum">
              <a:rPr lang="zh-CN" altLang="en-US" smtClean="0"/>
              <a:t>‹#›</a:t>
            </a:fld>
            <a:endParaRPr lang="zh-CN" altLang="en-US"/>
          </a:p>
        </p:txBody>
      </p:sp>
    </p:spTree>
    <p:extLst>
      <p:ext uri="{BB962C8B-B14F-4D97-AF65-F5344CB8AC3E}">
        <p14:creationId xmlns:p14="http://schemas.microsoft.com/office/powerpoint/2010/main" val="21874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2</a:t>
            </a:fld>
            <a:endParaRPr lang="zh-CN" altLang="en-US"/>
          </a:p>
        </p:txBody>
      </p:sp>
    </p:spTree>
    <p:extLst>
      <p:ext uri="{BB962C8B-B14F-4D97-AF65-F5344CB8AC3E}">
        <p14:creationId xmlns:p14="http://schemas.microsoft.com/office/powerpoint/2010/main" val="2006427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4</a:t>
            </a:fld>
            <a:endParaRPr lang="zh-CN" altLang="en-US"/>
          </a:p>
        </p:txBody>
      </p:sp>
    </p:spTree>
    <p:extLst>
      <p:ext uri="{BB962C8B-B14F-4D97-AF65-F5344CB8AC3E}">
        <p14:creationId xmlns:p14="http://schemas.microsoft.com/office/powerpoint/2010/main" val="753314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8</a:t>
            </a:fld>
            <a:endParaRPr lang="zh-CN" altLang="en-US"/>
          </a:p>
        </p:txBody>
      </p:sp>
    </p:spTree>
    <p:extLst>
      <p:ext uri="{BB962C8B-B14F-4D97-AF65-F5344CB8AC3E}">
        <p14:creationId xmlns:p14="http://schemas.microsoft.com/office/powerpoint/2010/main" val="629520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10</a:t>
            </a:fld>
            <a:endParaRPr lang="zh-CN" altLang="en-US"/>
          </a:p>
        </p:txBody>
      </p:sp>
    </p:spTree>
    <p:extLst>
      <p:ext uri="{BB962C8B-B14F-4D97-AF65-F5344CB8AC3E}">
        <p14:creationId xmlns:p14="http://schemas.microsoft.com/office/powerpoint/2010/main" val="44685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14</a:t>
            </a:fld>
            <a:endParaRPr lang="zh-CN" altLang="en-US"/>
          </a:p>
        </p:txBody>
      </p:sp>
    </p:spTree>
    <p:extLst>
      <p:ext uri="{BB962C8B-B14F-4D97-AF65-F5344CB8AC3E}">
        <p14:creationId xmlns:p14="http://schemas.microsoft.com/office/powerpoint/2010/main" val="2764615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86BAE75-D961-4AD6-BF2B-8AEE601B484C}" type="slidenum">
              <a:rPr lang="zh-CN" altLang="en-US" smtClean="0"/>
              <a:t>15</a:t>
            </a:fld>
            <a:endParaRPr lang="zh-CN" altLang="en-US"/>
          </a:p>
        </p:txBody>
      </p:sp>
    </p:spTree>
    <p:extLst>
      <p:ext uri="{BB962C8B-B14F-4D97-AF65-F5344CB8AC3E}">
        <p14:creationId xmlns:p14="http://schemas.microsoft.com/office/powerpoint/2010/main" val="2054410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alpha val="40000"/>
          </a:schemeClr>
        </a:solidFill>
        <a:effectLst/>
      </p:bgPr>
    </p:bg>
    <p:spTree>
      <p:nvGrpSpPr>
        <p:cNvPr id="1" name=""/>
        <p:cNvGrpSpPr/>
        <p:nvPr/>
      </p:nvGrpSpPr>
      <p:grpSpPr>
        <a:xfrm>
          <a:off x="0" y="0"/>
          <a:ext cx="0" cy="0"/>
          <a:chOff x="0" y="0"/>
          <a:chExt cx="0" cy="0"/>
        </a:xfrm>
      </p:grpSpPr>
      <p:sp>
        <p:nvSpPr>
          <p:cNvPr id="22" name="文本占位符 21">
            <a:extLst>
              <a:ext uri="{FF2B5EF4-FFF2-40B4-BE49-F238E27FC236}">
                <a16:creationId xmlns:a16="http://schemas.microsoft.com/office/drawing/2014/main" id="{25707010-0D22-4EF9-A3A5-8DAEA9ADEBFA}"/>
              </a:ext>
            </a:extLst>
          </p:cNvPr>
          <p:cNvSpPr>
            <a:spLocks noGrp="1"/>
          </p:cNvSpPr>
          <p:nvPr>
            <p:ph type="body" sz="quarter" idx="13" hasCustomPrompt="1"/>
          </p:nvPr>
        </p:nvSpPr>
        <p:spPr>
          <a:xfrm>
            <a:off x="5973364" y="2326582"/>
            <a:ext cx="5556069" cy="1883896"/>
          </a:xfrm>
        </p:spPr>
        <p:txBody>
          <a:bodyPr>
            <a:normAutofit/>
          </a:bodyPr>
          <a:lstStyle>
            <a:lvl1pPr marL="0" indent="0">
              <a:buNone/>
              <a:defRPr sz="6000">
                <a:solidFill>
                  <a:schemeClr val="accent3"/>
                </a:solidFill>
                <a:latin typeface="+mj-ea"/>
                <a:ea typeface="+mj-ea"/>
              </a:defRPr>
            </a:lvl1pPr>
          </a:lstStyle>
          <a:p>
            <a:pPr lvl="0"/>
            <a:r>
              <a:rPr lang="zh-CN" altLang="en-US" dirty="0"/>
              <a:t>点击输入标题</a:t>
            </a:r>
          </a:p>
        </p:txBody>
      </p:sp>
      <p:sp>
        <p:nvSpPr>
          <p:cNvPr id="4" name="日期占位符 3">
            <a:extLst>
              <a:ext uri="{FF2B5EF4-FFF2-40B4-BE49-F238E27FC236}">
                <a16:creationId xmlns:a16="http://schemas.microsoft.com/office/drawing/2014/main" id="{6004A413-8FF3-41A3-AC03-7004627FB223}"/>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B1FC9BC1-AB4D-4834-A22D-8CDDC1C288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83680CA-4F9B-4BBC-A6E6-E21B96CA0D7D}"/>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sp>
        <p:nvSpPr>
          <p:cNvPr id="7" name="矩形 6">
            <a:extLst>
              <a:ext uri="{FF2B5EF4-FFF2-40B4-BE49-F238E27FC236}">
                <a16:creationId xmlns:a16="http://schemas.microsoft.com/office/drawing/2014/main" id="{E0D65327-9557-42C9-8827-222537961860}"/>
              </a:ext>
            </a:extLst>
          </p:cNvPr>
          <p:cNvSpPr/>
          <p:nvPr userDrawn="1"/>
        </p:nvSpPr>
        <p:spPr>
          <a:xfrm>
            <a:off x="0" y="4586514"/>
            <a:ext cx="12192000" cy="22714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0EA6F22A-332A-4DB2-B967-8C01235C3F71}"/>
              </a:ext>
            </a:extLst>
          </p:cNvPr>
          <p:cNvCxnSpPr>
            <a:cxnSpLocks/>
          </p:cNvCxnSpPr>
          <p:nvPr userDrawn="1"/>
        </p:nvCxnSpPr>
        <p:spPr>
          <a:xfrm>
            <a:off x="627288" y="1089480"/>
            <a:ext cx="0" cy="175124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 name="组合 2">
            <a:extLst>
              <a:ext uri="{FF2B5EF4-FFF2-40B4-BE49-F238E27FC236}">
                <a16:creationId xmlns:a16="http://schemas.microsoft.com/office/drawing/2014/main" id="{E378496A-8608-4A96-9028-0C4FA254D6F3}"/>
              </a:ext>
            </a:extLst>
          </p:cNvPr>
          <p:cNvGrpSpPr/>
          <p:nvPr userDrawn="1"/>
        </p:nvGrpSpPr>
        <p:grpSpPr>
          <a:xfrm>
            <a:off x="495880" y="713839"/>
            <a:ext cx="282801" cy="300780"/>
            <a:chOff x="495880" y="713839"/>
            <a:chExt cx="282801" cy="300780"/>
          </a:xfrm>
        </p:grpSpPr>
        <p:sp>
          <p:nvSpPr>
            <p:cNvPr id="12" name="椭圆 11">
              <a:extLst>
                <a:ext uri="{FF2B5EF4-FFF2-40B4-BE49-F238E27FC236}">
                  <a16:creationId xmlns:a16="http://schemas.microsoft.com/office/drawing/2014/main" id="{2407C4B6-6974-4485-B05A-9E269A9140DD}"/>
                </a:ext>
              </a:extLst>
            </p:cNvPr>
            <p:cNvSpPr/>
            <p:nvPr userDrawn="1"/>
          </p:nvSpPr>
          <p:spPr>
            <a:xfrm>
              <a:off x="495880"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A52C706-0555-4FC2-88AD-1DAE87CEBAEE}"/>
                </a:ext>
              </a:extLst>
            </p:cNvPr>
            <p:cNvSpPr/>
            <p:nvPr userDrawn="1"/>
          </p:nvSpPr>
          <p:spPr>
            <a:xfrm>
              <a:off x="662567"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2F281BE-D0DC-4E11-884C-D547C31F2E64}"/>
                </a:ext>
              </a:extLst>
            </p:cNvPr>
            <p:cNvSpPr/>
            <p:nvPr userDrawn="1"/>
          </p:nvSpPr>
          <p:spPr>
            <a:xfrm>
              <a:off x="495880"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F86C82C7-87EA-4053-AFD6-18034AD8A34F}"/>
                </a:ext>
              </a:extLst>
            </p:cNvPr>
            <p:cNvSpPr/>
            <p:nvPr userDrawn="1"/>
          </p:nvSpPr>
          <p:spPr>
            <a:xfrm>
              <a:off x="662567"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30E3487D-C62F-4BB7-9964-1DD90C1C8625}"/>
              </a:ext>
            </a:extLst>
          </p:cNvPr>
          <p:cNvGrpSpPr/>
          <p:nvPr userDrawn="1"/>
        </p:nvGrpSpPr>
        <p:grpSpPr>
          <a:xfrm>
            <a:off x="9886237" y="654525"/>
            <a:ext cx="1643196" cy="346055"/>
            <a:chOff x="9956801" y="420914"/>
            <a:chExt cx="1643196" cy="346055"/>
          </a:xfrm>
        </p:grpSpPr>
        <p:sp>
          <p:nvSpPr>
            <p:cNvPr id="17" name="矩形 16">
              <a:extLst>
                <a:ext uri="{FF2B5EF4-FFF2-40B4-BE49-F238E27FC236}">
                  <a16:creationId xmlns:a16="http://schemas.microsoft.com/office/drawing/2014/main" id="{2C94519A-5CF9-4431-BD79-B3F3B02A8DCC}"/>
                </a:ext>
              </a:extLst>
            </p:cNvPr>
            <p:cNvSpPr/>
            <p:nvPr/>
          </p:nvSpPr>
          <p:spPr>
            <a:xfrm>
              <a:off x="9956801" y="420914"/>
              <a:ext cx="1306286" cy="34605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dirty="0">
                  <a:solidFill>
                    <a:schemeClr val="accent2"/>
                  </a:solidFill>
                </a:rPr>
                <a:t>fashion</a:t>
              </a:r>
              <a:endParaRPr lang="zh-CN" altLang="en-US" dirty="0">
                <a:solidFill>
                  <a:schemeClr val="accent2"/>
                </a:solidFill>
              </a:endParaRPr>
            </a:p>
          </p:txBody>
        </p:sp>
        <p:sp>
          <p:nvSpPr>
            <p:cNvPr id="18" name="矩形 17">
              <a:extLst>
                <a:ext uri="{FF2B5EF4-FFF2-40B4-BE49-F238E27FC236}">
                  <a16:creationId xmlns:a16="http://schemas.microsoft.com/office/drawing/2014/main" id="{F02620C4-A279-4E06-87BD-789BE16344FA}"/>
                </a:ext>
              </a:extLst>
            </p:cNvPr>
            <p:cNvSpPr/>
            <p:nvPr/>
          </p:nvSpPr>
          <p:spPr>
            <a:xfrm>
              <a:off x="11263087" y="420914"/>
              <a:ext cx="336910" cy="34605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dirty="0">
                <a:solidFill>
                  <a:schemeClr val="accent2"/>
                </a:solidFill>
              </a:endParaRPr>
            </a:p>
          </p:txBody>
        </p:sp>
        <p:cxnSp>
          <p:nvCxnSpPr>
            <p:cNvPr id="19" name="直接连接符 18">
              <a:extLst>
                <a:ext uri="{FF2B5EF4-FFF2-40B4-BE49-F238E27FC236}">
                  <a16:creationId xmlns:a16="http://schemas.microsoft.com/office/drawing/2014/main" id="{6EB2A21D-14B4-40D7-8068-88460A6B51EE}"/>
                </a:ext>
              </a:extLst>
            </p:cNvPr>
            <p:cNvCxnSpPr>
              <a:cxnSpLocks/>
            </p:cNvCxnSpPr>
            <p:nvPr/>
          </p:nvCxnSpPr>
          <p:spPr>
            <a:xfrm flipH="1">
              <a:off x="11263087" y="420914"/>
              <a:ext cx="336910" cy="34605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0" name="任意多边形: 形状 9">
            <a:extLst>
              <a:ext uri="{FF2B5EF4-FFF2-40B4-BE49-F238E27FC236}">
                <a16:creationId xmlns:a16="http://schemas.microsoft.com/office/drawing/2014/main" id="{D6CC9DCC-1368-4FA0-901E-0995EC26341C}"/>
              </a:ext>
            </a:extLst>
          </p:cNvPr>
          <p:cNvSpPr/>
          <p:nvPr userDrawn="1"/>
        </p:nvSpPr>
        <p:spPr>
          <a:xfrm>
            <a:off x="1178301" y="1339973"/>
            <a:ext cx="3722346" cy="4842018"/>
          </a:xfrm>
          <a:custGeom>
            <a:avLst/>
            <a:gdLst>
              <a:gd name="connsiteX0" fmla="*/ 1821542 w 3643084"/>
              <a:gd name="connsiteY0" fmla="*/ 0 h 4434114"/>
              <a:gd name="connsiteX1" fmla="*/ 3643084 w 3643084"/>
              <a:gd name="connsiteY1" fmla="*/ 1821542 h 4434114"/>
              <a:gd name="connsiteX2" fmla="*/ 3643084 w 3643084"/>
              <a:gd name="connsiteY2" fmla="*/ 4339772 h 4434114"/>
              <a:gd name="connsiteX3" fmla="*/ 3638320 w 3643084"/>
              <a:gd name="connsiteY3" fmla="*/ 4434114 h 4434114"/>
              <a:gd name="connsiteX4" fmla="*/ 4764 w 3643084"/>
              <a:gd name="connsiteY4" fmla="*/ 4434114 h 4434114"/>
              <a:gd name="connsiteX5" fmla="*/ 0 w 3643084"/>
              <a:gd name="connsiteY5" fmla="*/ 4339772 h 4434114"/>
              <a:gd name="connsiteX6" fmla="*/ 0 w 3643084"/>
              <a:gd name="connsiteY6" fmla="*/ 1821542 h 4434114"/>
              <a:gd name="connsiteX7" fmla="*/ 1821542 w 3643084"/>
              <a:gd name="connsiteY7" fmla="*/ 0 h 443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3084" h="4434114">
                <a:moveTo>
                  <a:pt x="1821542" y="0"/>
                </a:moveTo>
                <a:cubicBezTo>
                  <a:pt x="2827552" y="0"/>
                  <a:pt x="3643084" y="815532"/>
                  <a:pt x="3643084" y="1821542"/>
                </a:cubicBezTo>
                <a:lnTo>
                  <a:pt x="3643084" y="4339772"/>
                </a:lnTo>
                <a:lnTo>
                  <a:pt x="3638320" y="4434114"/>
                </a:lnTo>
                <a:lnTo>
                  <a:pt x="4764" y="4434114"/>
                </a:lnTo>
                <a:lnTo>
                  <a:pt x="0" y="4339772"/>
                </a:lnTo>
                <a:lnTo>
                  <a:pt x="0" y="1821542"/>
                </a:lnTo>
                <a:cubicBezTo>
                  <a:pt x="0" y="815532"/>
                  <a:pt x="815532" y="0"/>
                  <a:pt x="1821542" y="0"/>
                </a:cubicBezTo>
                <a:close/>
              </a:path>
            </a:pathLst>
          </a:custGeom>
          <a:blipFill>
            <a:blip r:embed="rId2" cstate="screen">
              <a:extLst>
                <a:ext uri="{28A0092B-C50C-407E-A947-70E740481C1C}">
                  <a14:useLocalDpi xmlns:a14="http://schemas.microsoft.com/office/drawing/2010/main"/>
                </a:ext>
              </a:extLst>
            </a:blip>
            <a:srcRect/>
            <a:stretch>
              <a:fillRect/>
            </a:stretch>
          </a:bli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endParaRPr lang="zh-CN" altLang="en-US"/>
          </a:p>
        </p:txBody>
      </p:sp>
      <p:sp>
        <p:nvSpPr>
          <p:cNvPr id="23" name="文本框 22">
            <a:extLst>
              <a:ext uri="{FF2B5EF4-FFF2-40B4-BE49-F238E27FC236}">
                <a16:creationId xmlns:a16="http://schemas.microsoft.com/office/drawing/2014/main" id="{D29AE315-4AFA-447B-911E-29D53B79734A}"/>
              </a:ext>
            </a:extLst>
          </p:cNvPr>
          <p:cNvSpPr txBox="1"/>
          <p:nvPr userDrawn="1"/>
        </p:nvSpPr>
        <p:spPr>
          <a:xfrm>
            <a:off x="1260684" y="1244392"/>
            <a:ext cx="3598144" cy="2821688"/>
          </a:xfrm>
          <a:prstGeom prst="rect">
            <a:avLst/>
          </a:prstGeom>
          <a:noFill/>
        </p:spPr>
        <p:txBody>
          <a:bodyPr wrap="square" lIns="0" rIns="0" rtlCol="0" anchor="b" anchorCtr="0">
            <a:prstTxWarp prst="textArchUp">
              <a:avLst>
                <a:gd name="adj" fmla="val 11349119"/>
              </a:avLst>
            </a:prstTxWarp>
            <a:spAutoFit/>
          </a:bodyPr>
          <a:lstStyle/>
          <a:p>
            <a:pPr algn="ctr"/>
            <a:r>
              <a:rPr lang="en-US" altLang="zh-CN" b="1" spc="1500" baseline="0" dirty="0">
                <a:solidFill>
                  <a:schemeClr val="accent3"/>
                </a:solidFill>
                <a:latin typeface="+mj-lt"/>
              </a:rPr>
              <a:t>Stylish home style</a:t>
            </a:r>
            <a:endParaRPr lang="zh-CN" altLang="en-US" b="1" spc="1500" baseline="0" dirty="0">
              <a:solidFill>
                <a:schemeClr val="accent3"/>
              </a:solidFill>
              <a:latin typeface="+mj-lt"/>
            </a:endParaRPr>
          </a:p>
        </p:txBody>
      </p:sp>
      <p:sp>
        <p:nvSpPr>
          <p:cNvPr id="2" name="矩形 1">
            <a:extLst>
              <a:ext uri="{FF2B5EF4-FFF2-40B4-BE49-F238E27FC236}">
                <a16:creationId xmlns:a16="http://schemas.microsoft.com/office/drawing/2014/main" id="{1B939E99-13F1-4417-B8A5-5BC6D752154A}"/>
              </a:ext>
            </a:extLst>
          </p:cNvPr>
          <p:cNvSpPr/>
          <p:nvPr userDrawn="1"/>
        </p:nvSpPr>
        <p:spPr>
          <a:xfrm>
            <a:off x="838199" y="5888491"/>
            <a:ext cx="1861458" cy="4678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10EBBD9D-5D87-46F0-9CF6-01D82963E192}"/>
              </a:ext>
            </a:extLst>
          </p:cNvPr>
          <p:cNvCxnSpPr/>
          <p:nvPr userDrawn="1"/>
        </p:nvCxnSpPr>
        <p:spPr>
          <a:xfrm>
            <a:off x="2697276" y="6349228"/>
            <a:ext cx="215917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E0DD33B9-AE67-44CF-9C20-A1D052358442}"/>
              </a:ext>
            </a:extLst>
          </p:cNvPr>
          <p:cNvGrpSpPr/>
          <p:nvPr userDrawn="1"/>
        </p:nvGrpSpPr>
        <p:grpSpPr>
          <a:xfrm>
            <a:off x="10952489" y="5840153"/>
            <a:ext cx="602344" cy="116114"/>
            <a:chOff x="10952489" y="5840153"/>
            <a:chExt cx="602344" cy="116114"/>
          </a:xfrm>
        </p:grpSpPr>
        <p:sp>
          <p:nvSpPr>
            <p:cNvPr id="21" name="椭圆 20">
              <a:extLst>
                <a:ext uri="{FF2B5EF4-FFF2-40B4-BE49-F238E27FC236}">
                  <a16:creationId xmlns:a16="http://schemas.microsoft.com/office/drawing/2014/main" id="{38739813-A281-46C1-A4AB-E16948D89C05}"/>
                </a:ext>
              </a:extLst>
            </p:cNvPr>
            <p:cNvSpPr/>
            <p:nvPr userDrawn="1"/>
          </p:nvSpPr>
          <p:spPr>
            <a:xfrm>
              <a:off x="11438719" y="5840153"/>
              <a:ext cx="116114" cy="1161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B9A88387-76DA-4E32-916B-2D9396352754}"/>
                </a:ext>
              </a:extLst>
            </p:cNvPr>
            <p:cNvSpPr/>
            <p:nvPr userDrawn="1"/>
          </p:nvSpPr>
          <p:spPr>
            <a:xfrm>
              <a:off x="10952489" y="5840153"/>
              <a:ext cx="116114" cy="116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CE165866-BC41-46CA-9439-F75A842CF2C5}"/>
                </a:ext>
              </a:extLst>
            </p:cNvPr>
            <p:cNvSpPr/>
            <p:nvPr userDrawn="1"/>
          </p:nvSpPr>
          <p:spPr>
            <a:xfrm>
              <a:off x="11195604" y="5840153"/>
              <a:ext cx="116114" cy="11611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0" name="图片 29">
            <a:extLst>
              <a:ext uri="{FF2B5EF4-FFF2-40B4-BE49-F238E27FC236}">
                <a16:creationId xmlns:a16="http://schemas.microsoft.com/office/drawing/2014/main" id="{EB64B73C-3257-4843-BD34-AFC4FC47EEB1}"/>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8009"/>
          <a:stretch>
            <a:fillRect/>
          </a:stretch>
        </p:blipFill>
        <p:spPr>
          <a:xfrm>
            <a:off x="0" y="2657316"/>
            <a:ext cx="5973364" cy="3170195"/>
          </a:xfrm>
          <a:custGeom>
            <a:avLst/>
            <a:gdLst>
              <a:gd name="connsiteX0" fmla="*/ 0 w 5973364"/>
              <a:gd name="connsiteY0" fmla="*/ 0 h 3170195"/>
              <a:gd name="connsiteX1" fmla="*/ 5973364 w 5973364"/>
              <a:gd name="connsiteY1" fmla="*/ 0 h 3170195"/>
              <a:gd name="connsiteX2" fmla="*/ 5973364 w 5973364"/>
              <a:gd name="connsiteY2" fmla="*/ 3170195 h 3170195"/>
              <a:gd name="connsiteX3" fmla="*/ 0 w 5973364"/>
              <a:gd name="connsiteY3" fmla="*/ 3170195 h 3170195"/>
            </a:gdLst>
            <a:ahLst/>
            <a:cxnLst>
              <a:cxn ang="0">
                <a:pos x="connsiteX0" y="connsiteY0"/>
              </a:cxn>
              <a:cxn ang="0">
                <a:pos x="connsiteX1" y="connsiteY1"/>
              </a:cxn>
              <a:cxn ang="0">
                <a:pos x="connsiteX2" y="connsiteY2"/>
              </a:cxn>
              <a:cxn ang="0">
                <a:pos x="connsiteX3" y="connsiteY3"/>
              </a:cxn>
            </a:cxnLst>
            <a:rect l="l" t="t" r="r" b="b"/>
            <a:pathLst>
              <a:path w="5973364" h="3170195">
                <a:moveTo>
                  <a:pt x="0" y="0"/>
                </a:moveTo>
                <a:lnTo>
                  <a:pt x="5973364" y="0"/>
                </a:lnTo>
                <a:lnTo>
                  <a:pt x="5973364" y="3170195"/>
                </a:lnTo>
                <a:lnTo>
                  <a:pt x="0" y="3170195"/>
                </a:lnTo>
                <a:close/>
              </a:path>
            </a:pathLst>
          </a:custGeom>
        </p:spPr>
      </p:pic>
    </p:spTree>
    <p:extLst>
      <p:ext uri="{BB962C8B-B14F-4D97-AF65-F5344CB8AC3E}">
        <p14:creationId xmlns:p14="http://schemas.microsoft.com/office/powerpoint/2010/main" val="298233130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841C1382-610D-4648-8C6E-285A6584DEDC}"/>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055B5DC6-B9C7-483F-BB26-791938B6B2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C0E839-F260-46B4-91CD-2E3BD05CE0ED}"/>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pic>
        <p:nvPicPr>
          <p:cNvPr id="7" name="图片 6">
            <a:extLst>
              <a:ext uri="{FF2B5EF4-FFF2-40B4-BE49-F238E27FC236}">
                <a16:creationId xmlns:a16="http://schemas.microsoft.com/office/drawing/2014/main" id="{3E741DCA-85EC-4D51-820B-DE4D4838D4E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2" name="矩形 1">
            <a:extLst>
              <a:ext uri="{FF2B5EF4-FFF2-40B4-BE49-F238E27FC236}">
                <a16:creationId xmlns:a16="http://schemas.microsoft.com/office/drawing/2014/main" id="{E56EB5B8-55AF-BD22-F5D9-BD4490B5BF57}"/>
              </a:ext>
            </a:extLst>
          </p:cNvPr>
          <p:cNvSpPr/>
          <p:nvPr userDrawn="1"/>
        </p:nvSpPr>
        <p:spPr>
          <a:xfrm>
            <a:off x="0" y="0"/>
            <a:ext cx="12192000" cy="6858000"/>
          </a:xfrm>
          <a:prstGeom prst="rect">
            <a:avLst/>
          </a:prstGeom>
          <a:solidFill>
            <a:schemeClr val="bg1">
              <a:alpha val="3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A944F5D5-6395-488F-9E2D-F1D7C862E9DB}"/>
              </a:ext>
            </a:extLst>
          </p:cNvPr>
          <p:cNvSpPr txBox="1"/>
          <p:nvPr userDrawn="1"/>
        </p:nvSpPr>
        <p:spPr>
          <a:xfrm>
            <a:off x="1049821" y="1125538"/>
            <a:ext cx="1723549" cy="1015663"/>
          </a:xfrm>
          <a:prstGeom prst="rect">
            <a:avLst/>
          </a:prstGeom>
          <a:noFill/>
        </p:spPr>
        <p:txBody>
          <a:bodyPr wrap="none" rtlCol="0" anchor="b" anchorCtr="0">
            <a:spAutoFit/>
          </a:bodyPr>
          <a:lstStyle/>
          <a:p>
            <a:r>
              <a:rPr lang="zh-CN" altLang="en-US" sz="6000" b="0" dirty="0">
                <a:solidFill>
                  <a:schemeClr val="accent3"/>
                </a:solidFill>
                <a:latin typeface="+mj-ea"/>
                <a:ea typeface="+mj-ea"/>
              </a:rPr>
              <a:t>目录</a:t>
            </a:r>
          </a:p>
        </p:txBody>
      </p:sp>
      <p:sp>
        <p:nvSpPr>
          <p:cNvPr id="14" name="文本框 13">
            <a:extLst>
              <a:ext uri="{FF2B5EF4-FFF2-40B4-BE49-F238E27FC236}">
                <a16:creationId xmlns:a16="http://schemas.microsoft.com/office/drawing/2014/main" id="{6BCABA2F-6C5C-4AD2-BDD2-20E46F0E511A}"/>
              </a:ext>
            </a:extLst>
          </p:cNvPr>
          <p:cNvSpPr txBox="1"/>
          <p:nvPr userDrawn="1"/>
        </p:nvSpPr>
        <p:spPr>
          <a:xfrm>
            <a:off x="2789564" y="1438549"/>
            <a:ext cx="1782860" cy="646331"/>
          </a:xfrm>
          <a:prstGeom prst="rect">
            <a:avLst/>
          </a:prstGeom>
          <a:noFill/>
        </p:spPr>
        <p:txBody>
          <a:bodyPr wrap="none" rtlCol="0">
            <a:spAutoFit/>
          </a:bodyPr>
          <a:lstStyle/>
          <a:p>
            <a:r>
              <a:rPr lang="en-US" altLang="zh-CN" sz="3600" dirty="0">
                <a:solidFill>
                  <a:schemeClr val="accent3"/>
                </a:solidFill>
                <a:latin typeface="+mj-lt"/>
              </a:rPr>
              <a:t>content</a:t>
            </a:r>
            <a:endParaRPr lang="zh-CN" altLang="en-US" sz="3600" dirty="0">
              <a:solidFill>
                <a:schemeClr val="accent3"/>
              </a:solidFill>
              <a:latin typeface="+mj-lt"/>
            </a:endParaRPr>
          </a:p>
        </p:txBody>
      </p:sp>
    </p:spTree>
    <p:extLst>
      <p:ext uri="{BB962C8B-B14F-4D97-AF65-F5344CB8AC3E}">
        <p14:creationId xmlns:p14="http://schemas.microsoft.com/office/powerpoint/2010/main" val="265778215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00233EB3-36FF-4EA8-9CBA-C2355084DC1C}"/>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5AEB5BFD-30FD-48CC-AA23-1F667EE72A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D2023FF-8A87-45C1-8B0B-0965839941A3}"/>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sp>
        <p:nvSpPr>
          <p:cNvPr id="7" name="矩形 6">
            <a:extLst>
              <a:ext uri="{FF2B5EF4-FFF2-40B4-BE49-F238E27FC236}">
                <a16:creationId xmlns:a16="http://schemas.microsoft.com/office/drawing/2014/main" id="{BB91F6E8-4243-45E0-82C3-BB8C857C715E}"/>
              </a:ext>
            </a:extLst>
          </p:cNvPr>
          <p:cNvSpPr/>
          <p:nvPr userDrawn="1"/>
        </p:nvSpPr>
        <p:spPr>
          <a:xfrm>
            <a:off x="911225" y="1125539"/>
            <a:ext cx="3614056" cy="5003800"/>
          </a:xfrm>
          <a:prstGeom prst="rect">
            <a:avLst/>
          </a:prstGeom>
          <a:blipFill>
            <a:blip r:embed="rId2" cstate="screen">
              <a:extLst>
                <a:ext uri="{28A0092B-C50C-407E-A947-70E740481C1C}">
                  <a14:useLocalDpi xmlns:a14="http://schemas.microsoft.com/office/drawing/2010/main"/>
                </a:ext>
              </a:extLst>
            </a:blip>
            <a:srcRect/>
            <a:stretch>
              <a:fillRect r="118"/>
            </a:stretch>
          </a:blipFill>
          <a:ln>
            <a:noFill/>
          </a:ln>
          <a:effectLst>
            <a:outerShdw blurRad="571500" dist="114300" dir="3600000" sx="102000" sy="102000" algn="tl"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04CB7CF0-F847-4826-894E-D47B4483DF47}"/>
              </a:ext>
            </a:extLst>
          </p:cNvPr>
          <p:cNvSpPr/>
          <p:nvPr userDrawn="1"/>
        </p:nvSpPr>
        <p:spPr>
          <a:xfrm>
            <a:off x="3793899" y="1649212"/>
            <a:ext cx="2302101" cy="12645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F0A4C5AA-6044-4E45-8789-95BEA17E1ACE}"/>
              </a:ext>
            </a:extLst>
          </p:cNvPr>
          <p:cNvSpPr/>
          <p:nvPr userDrawn="1"/>
        </p:nvSpPr>
        <p:spPr>
          <a:xfrm>
            <a:off x="6517995" y="4662689"/>
            <a:ext cx="5665851" cy="1466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a16="http://schemas.microsoft.com/office/drawing/2014/main" id="{E72242E3-D571-4FE1-A49B-88754D37BA6F}"/>
              </a:ext>
            </a:extLst>
          </p:cNvPr>
          <p:cNvSpPr>
            <a:spLocks noGrp="1"/>
          </p:cNvSpPr>
          <p:nvPr>
            <p:ph type="body" sz="quarter" idx="13" hasCustomPrompt="1"/>
          </p:nvPr>
        </p:nvSpPr>
        <p:spPr>
          <a:xfrm>
            <a:off x="6517995" y="1649212"/>
            <a:ext cx="4660105" cy="546100"/>
          </a:xfrm>
        </p:spPr>
        <p:txBody>
          <a:bodyPr anchor="b" anchorCtr="0"/>
          <a:lstStyle>
            <a:lvl1pPr marL="0" indent="0">
              <a:buNone/>
              <a:defRPr b="0">
                <a:solidFill>
                  <a:schemeClr val="accent3"/>
                </a:solidFill>
                <a:latin typeface="+mj-lt"/>
                <a:ea typeface="+mj-ea"/>
              </a:defRPr>
            </a:lvl1pPr>
          </a:lstStyle>
          <a:p>
            <a:pPr lvl="0"/>
            <a:r>
              <a:rPr lang="zh-CN" altLang="en-US" dirty="0"/>
              <a:t>点击输入标题</a:t>
            </a:r>
          </a:p>
        </p:txBody>
      </p:sp>
      <p:sp>
        <p:nvSpPr>
          <p:cNvPr id="14" name="文本占位符 12">
            <a:extLst>
              <a:ext uri="{FF2B5EF4-FFF2-40B4-BE49-F238E27FC236}">
                <a16:creationId xmlns:a16="http://schemas.microsoft.com/office/drawing/2014/main" id="{EEC3C9DB-6601-4CBD-9FA9-163E94C2E36E}"/>
              </a:ext>
            </a:extLst>
          </p:cNvPr>
          <p:cNvSpPr>
            <a:spLocks noGrp="1"/>
          </p:cNvSpPr>
          <p:nvPr>
            <p:ph type="body" sz="quarter" idx="14" hasCustomPrompt="1"/>
          </p:nvPr>
        </p:nvSpPr>
        <p:spPr>
          <a:xfrm>
            <a:off x="6517995" y="2289615"/>
            <a:ext cx="4660105" cy="802821"/>
          </a:xfrm>
        </p:spPr>
        <p:txBody>
          <a:bodyPr anchor="t" anchorCtr="0">
            <a:noAutofit/>
          </a:bodyPr>
          <a:lstStyle>
            <a:lvl1pPr marL="0" indent="0">
              <a:buNone/>
              <a:defRPr sz="4800" b="0">
                <a:solidFill>
                  <a:schemeClr val="accent3"/>
                </a:solidFill>
                <a:latin typeface="+mj-ea"/>
                <a:ea typeface="+mj-ea"/>
              </a:defRPr>
            </a:lvl1pPr>
          </a:lstStyle>
          <a:p>
            <a:pPr lvl="0"/>
            <a:r>
              <a:rPr lang="zh-CN" altLang="en-US" dirty="0"/>
              <a:t>点击输入标题</a:t>
            </a:r>
          </a:p>
        </p:txBody>
      </p:sp>
    </p:spTree>
    <p:extLst>
      <p:ext uri="{BB962C8B-B14F-4D97-AF65-F5344CB8AC3E}">
        <p14:creationId xmlns:p14="http://schemas.microsoft.com/office/powerpoint/2010/main" val="3766254220"/>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9B5B97A-6B25-453C-84CB-DE7863ACDDB2}"/>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3" name="页脚占位符 2">
            <a:extLst>
              <a:ext uri="{FF2B5EF4-FFF2-40B4-BE49-F238E27FC236}">
                <a16:creationId xmlns:a16="http://schemas.microsoft.com/office/drawing/2014/main" id="{046BC76F-338F-48F7-BEF6-3808EAA6026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859A104-B03A-4B08-93FB-DD2AE0042ADE}"/>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sp>
        <p:nvSpPr>
          <p:cNvPr id="5" name="矩形 4">
            <a:extLst>
              <a:ext uri="{FF2B5EF4-FFF2-40B4-BE49-F238E27FC236}">
                <a16:creationId xmlns:a16="http://schemas.microsoft.com/office/drawing/2014/main" id="{281CE612-82F0-F3A5-14D8-2B16F00D4DDF}"/>
              </a:ext>
            </a:extLst>
          </p:cNvPr>
          <p:cNvSpPr/>
          <p:nvPr userDrawn="1"/>
        </p:nvSpPr>
        <p:spPr>
          <a:xfrm>
            <a:off x="623888" y="0"/>
            <a:ext cx="318294" cy="11255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16939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C20604FD-C8D7-4A16-BD37-000357D17203}"/>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6" name="页脚占位符 5">
            <a:extLst>
              <a:ext uri="{FF2B5EF4-FFF2-40B4-BE49-F238E27FC236}">
                <a16:creationId xmlns:a16="http://schemas.microsoft.com/office/drawing/2014/main" id="{94886281-354B-4193-A608-1A90CA36C9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F0E03BF-0A3C-434D-9B2F-44881618F119}"/>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sp>
        <p:nvSpPr>
          <p:cNvPr id="8" name="文本占位符 21">
            <a:extLst>
              <a:ext uri="{FF2B5EF4-FFF2-40B4-BE49-F238E27FC236}">
                <a16:creationId xmlns:a16="http://schemas.microsoft.com/office/drawing/2014/main" id="{C448CD44-E291-F055-344E-6B376F6026BF}"/>
              </a:ext>
            </a:extLst>
          </p:cNvPr>
          <p:cNvSpPr>
            <a:spLocks noGrp="1"/>
          </p:cNvSpPr>
          <p:nvPr>
            <p:ph type="body" sz="quarter" idx="13" hasCustomPrompt="1"/>
          </p:nvPr>
        </p:nvSpPr>
        <p:spPr>
          <a:xfrm>
            <a:off x="5973364" y="2326582"/>
            <a:ext cx="5739212" cy="1883896"/>
          </a:xfrm>
        </p:spPr>
        <p:txBody>
          <a:bodyPr>
            <a:normAutofit/>
          </a:bodyPr>
          <a:lstStyle>
            <a:lvl1pPr marL="0" indent="0">
              <a:buNone/>
              <a:defRPr sz="6000">
                <a:solidFill>
                  <a:schemeClr val="accent3"/>
                </a:solidFill>
                <a:latin typeface="+mj-ea"/>
                <a:ea typeface="+mj-ea"/>
              </a:defRPr>
            </a:lvl1pPr>
          </a:lstStyle>
          <a:p>
            <a:pPr lvl="0"/>
            <a:r>
              <a:rPr lang="zh-CN" altLang="en-US" dirty="0"/>
              <a:t>点击输入内容</a:t>
            </a:r>
          </a:p>
        </p:txBody>
      </p:sp>
      <p:sp>
        <p:nvSpPr>
          <p:cNvPr id="9" name="日期占位符 3">
            <a:extLst>
              <a:ext uri="{FF2B5EF4-FFF2-40B4-BE49-F238E27FC236}">
                <a16:creationId xmlns:a16="http://schemas.microsoft.com/office/drawing/2014/main" id="{DA168540-C54D-C53A-4D36-C7985575DF9D}"/>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B8242-04B6-433F-8070-7108B649E8AA}" type="datetimeFigureOut">
              <a:rPr lang="zh-CN" altLang="en-US" smtClean="0"/>
              <a:pPr/>
              <a:t>2023/10/17</a:t>
            </a:fld>
            <a:endParaRPr lang="zh-CN" altLang="en-US"/>
          </a:p>
        </p:txBody>
      </p:sp>
      <p:sp>
        <p:nvSpPr>
          <p:cNvPr id="10" name="灯片编号占位符 5">
            <a:extLst>
              <a:ext uri="{FF2B5EF4-FFF2-40B4-BE49-F238E27FC236}">
                <a16:creationId xmlns:a16="http://schemas.microsoft.com/office/drawing/2014/main" id="{EE499FAE-AE42-A438-F6F5-CFA5AAAF21EC}"/>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9585F0D-23B7-42CB-9579-967F5B2B9E7F}" type="slidenum">
              <a:rPr lang="zh-CN" altLang="en-US" smtClean="0"/>
              <a:pPr/>
              <a:t>‹#›</a:t>
            </a:fld>
            <a:endParaRPr lang="zh-CN" altLang="en-US"/>
          </a:p>
        </p:txBody>
      </p:sp>
      <p:sp>
        <p:nvSpPr>
          <p:cNvPr id="11" name="矩形 10">
            <a:extLst>
              <a:ext uri="{FF2B5EF4-FFF2-40B4-BE49-F238E27FC236}">
                <a16:creationId xmlns:a16="http://schemas.microsoft.com/office/drawing/2014/main" id="{F89CF591-D7DF-6C09-F750-306F979C184A}"/>
              </a:ext>
            </a:extLst>
          </p:cNvPr>
          <p:cNvSpPr/>
          <p:nvPr userDrawn="1"/>
        </p:nvSpPr>
        <p:spPr>
          <a:xfrm>
            <a:off x="0" y="4586514"/>
            <a:ext cx="12192000" cy="22714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273D268A-AA1F-A899-21A6-F4ADB6F9ADEB}"/>
              </a:ext>
            </a:extLst>
          </p:cNvPr>
          <p:cNvCxnSpPr>
            <a:cxnSpLocks/>
          </p:cNvCxnSpPr>
          <p:nvPr userDrawn="1"/>
        </p:nvCxnSpPr>
        <p:spPr>
          <a:xfrm>
            <a:off x="627288" y="1089480"/>
            <a:ext cx="0" cy="175124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46EAE0D4-7414-4A55-CCFB-5D8EC6E37E18}"/>
              </a:ext>
            </a:extLst>
          </p:cNvPr>
          <p:cNvSpPr/>
          <p:nvPr userDrawn="1"/>
        </p:nvSpPr>
        <p:spPr>
          <a:xfrm>
            <a:off x="495880"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43BC3AAB-6FD0-3072-CDF8-74C9AC541030}"/>
              </a:ext>
            </a:extLst>
          </p:cNvPr>
          <p:cNvSpPr/>
          <p:nvPr userDrawn="1"/>
        </p:nvSpPr>
        <p:spPr>
          <a:xfrm>
            <a:off x="662567"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CFF08DA9-3EC6-BE46-A3A8-E4A0B3EAABB3}"/>
              </a:ext>
            </a:extLst>
          </p:cNvPr>
          <p:cNvSpPr/>
          <p:nvPr userDrawn="1"/>
        </p:nvSpPr>
        <p:spPr>
          <a:xfrm>
            <a:off x="495880"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004C5A1-5E9B-8636-CA51-5AFED079C43A}"/>
              </a:ext>
            </a:extLst>
          </p:cNvPr>
          <p:cNvSpPr/>
          <p:nvPr userDrawn="1"/>
        </p:nvSpPr>
        <p:spPr>
          <a:xfrm>
            <a:off x="662567"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id="{C1587E78-BD9F-32FD-1C74-38B01864D4F4}"/>
              </a:ext>
            </a:extLst>
          </p:cNvPr>
          <p:cNvGrpSpPr/>
          <p:nvPr userDrawn="1"/>
        </p:nvGrpSpPr>
        <p:grpSpPr>
          <a:xfrm>
            <a:off x="9886237" y="654525"/>
            <a:ext cx="1643196" cy="346055"/>
            <a:chOff x="9956801" y="420914"/>
            <a:chExt cx="1643196" cy="346055"/>
          </a:xfrm>
        </p:grpSpPr>
        <p:sp>
          <p:nvSpPr>
            <p:cNvPr id="18" name="矩形 17">
              <a:extLst>
                <a:ext uri="{FF2B5EF4-FFF2-40B4-BE49-F238E27FC236}">
                  <a16:creationId xmlns:a16="http://schemas.microsoft.com/office/drawing/2014/main" id="{4B792B99-A37C-7B9B-DACC-47AA0038D63B}"/>
                </a:ext>
              </a:extLst>
            </p:cNvPr>
            <p:cNvSpPr/>
            <p:nvPr/>
          </p:nvSpPr>
          <p:spPr>
            <a:xfrm>
              <a:off x="9956801" y="420914"/>
              <a:ext cx="1306286" cy="34605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en-US" altLang="zh-CN" dirty="0">
                  <a:solidFill>
                    <a:schemeClr val="accent2"/>
                  </a:solidFill>
                </a:rPr>
                <a:t>fashion</a:t>
              </a:r>
              <a:endParaRPr lang="zh-CN" altLang="en-US" dirty="0">
                <a:solidFill>
                  <a:schemeClr val="accent2"/>
                </a:solidFill>
              </a:endParaRPr>
            </a:p>
          </p:txBody>
        </p:sp>
        <p:sp>
          <p:nvSpPr>
            <p:cNvPr id="19" name="矩形 18">
              <a:extLst>
                <a:ext uri="{FF2B5EF4-FFF2-40B4-BE49-F238E27FC236}">
                  <a16:creationId xmlns:a16="http://schemas.microsoft.com/office/drawing/2014/main" id="{0D7DBF29-D82E-89CA-6898-117E44A09244}"/>
                </a:ext>
              </a:extLst>
            </p:cNvPr>
            <p:cNvSpPr/>
            <p:nvPr/>
          </p:nvSpPr>
          <p:spPr>
            <a:xfrm>
              <a:off x="11263087" y="420914"/>
              <a:ext cx="336910" cy="346055"/>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dirty="0">
                <a:solidFill>
                  <a:schemeClr val="accent2"/>
                </a:solidFill>
              </a:endParaRPr>
            </a:p>
          </p:txBody>
        </p:sp>
        <p:cxnSp>
          <p:nvCxnSpPr>
            <p:cNvPr id="20" name="直接连接符 19">
              <a:extLst>
                <a:ext uri="{FF2B5EF4-FFF2-40B4-BE49-F238E27FC236}">
                  <a16:creationId xmlns:a16="http://schemas.microsoft.com/office/drawing/2014/main" id="{2F770453-46A2-E040-EFCC-3D5FA9F0BC7A}"/>
                </a:ext>
              </a:extLst>
            </p:cNvPr>
            <p:cNvCxnSpPr>
              <a:cxnSpLocks/>
            </p:cNvCxnSpPr>
            <p:nvPr/>
          </p:nvCxnSpPr>
          <p:spPr>
            <a:xfrm flipH="1">
              <a:off x="11263087" y="420914"/>
              <a:ext cx="336910" cy="346055"/>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1" name="任意多边形: 形状 20">
            <a:extLst>
              <a:ext uri="{FF2B5EF4-FFF2-40B4-BE49-F238E27FC236}">
                <a16:creationId xmlns:a16="http://schemas.microsoft.com/office/drawing/2014/main" id="{12A36691-82FA-AB2E-3378-E340668105D3}"/>
              </a:ext>
            </a:extLst>
          </p:cNvPr>
          <p:cNvSpPr/>
          <p:nvPr userDrawn="1"/>
        </p:nvSpPr>
        <p:spPr>
          <a:xfrm>
            <a:off x="1178301" y="1339973"/>
            <a:ext cx="3722346" cy="4842018"/>
          </a:xfrm>
          <a:custGeom>
            <a:avLst/>
            <a:gdLst>
              <a:gd name="connsiteX0" fmla="*/ 1821542 w 3643084"/>
              <a:gd name="connsiteY0" fmla="*/ 0 h 4434114"/>
              <a:gd name="connsiteX1" fmla="*/ 3643084 w 3643084"/>
              <a:gd name="connsiteY1" fmla="*/ 1821542 h 4434114"/>
              <a:gd name="connsiteX2" fmla="*/ 3643084 w 3643084"/>
              <a:gd name="connsiteY2" fmla="*/ 4339772 h 4434114"/>
              <a:gd name="connsiteX3" fmla="*/ 3638320 w 3643084"/>
              <a:gd name="connsiteY3" fmla="*/ 4434114 h 4434114"/>
              <a:gd name="connsiteX4" fmla="*/ 4764 w 3643084"/>
              <a:gd name="connsiteY4" fmla="*/ 4434114 h 4434114"/>
              <a:gd name="connsiteX5" fmla="*/ 0 w 3643084"/>
              <a:gd name="connsiteY5" fmla="*/ 4339772 h 4434114"/>
              <a:gd name="connsiteX6" fmla="*/ 0 w 3643084"/>
              <a:gd name="connsiteY6" fmla="*/ 1821542 h 4434114"/>
              <a:gd name="connsiteX7" fmla="*/ 1821542 w 3643084"/>
              <a:gd name="connsiteY7" fmla="*/ 0 h 443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43084" h="4434114">
                <a:moveTo>
                  <a:pt x="1821542" y="0"/>
                </a:moveTo>
                <a:cubicBezTo>
                  <a:pt x="2827552" y="0"/>
                  <a:pt x="3643084" y="815532"/>
                  <a:pt x="3643084" y="1821542"/>
                </a:cubicBezTo>
                <a:lnTo>
                  <a:pt x="3643084" y="4339772"/>
                </a:lnTo>
                <a:lnTo>
                  <a:pt x="3638320" y="4434114"/>
                </a:lnTo>
                <a:lnTo>
                  <a:pt x="4764" y="4434114"/>
                </a:lnTo>
                <a:lnTo>
                  <a:pt x="0" y="4339772"/>
                </a:lnTo>
                <a:lnTo>
                  <a:pt x="0" y="1821542"/>
                </a:lnTo>
                <a:cubicBezTo>
                  <a:pt x="0" y="815532"/>
                  <a:pt x="815532" y="0"/>
                  <a:pt x="1821542" y="0"/>
                </a:cubicBezTo>
                <a:close/>
              </a:path>
            </a:pathLst>
          </a:custGeom>
          <a:blipFill>
            <a:blip r:embed="rId2" cstate="screen">
              <a:extLst>
                <a:ext uri="{28A0092B-C50C-407E-A947-70E740481C1C}">
                  <a14:useLocalDpi xmlns:a14="http://schemas.microsoft.com/office/drawing/2010/main"/>
                </a:ext>
              </a:extLst>
            </a:blip>
            <a:srcRect/>
            <a:stretch>
              <a:fillRect/>
            </a:stretch>
          </a:blip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ArchUp">
              <a:avLst/>
            </a:prstTxWarp>
            <a:noAutofit/>
          </a:bodyPr>
          <a:lstStyle/>
          <a:p>
            <a:pPr algn="ctr"/>
            <a:endParaRPr lang="zh-CN" altLang="en-US"/>
          </a:p>
        </p:txBody>
      </p:sp>
      <p:sp>
        <p:nvSpPr>
          <p:cNvPr id="22" name="文本框 21">
            <a:extLst>
              <a:ext uri="{FF2B5EF4-FFF2-40B4-BE49-F238E27FC236}">
                <a16:creationId xmlns:a16="http://schemas.microsoft.com/office/drawing/2014/main" id="{2655B826-52EC-F5E0-B8D5-B543A77D6BD1}"/>
              </a:ext>
            </a:extLst>
          </p:cNvPr>
          <p:cNvSpPr txBox="1"/>
          <p:nvPr userDrawn="1"/>
        </p:nvSpPr>
        <p:spPr>
          <a:xfrm>
            <a:off x="1260684" y="1244392"/>
            <a:ext cx="3598144" cy="2821688"/>
          </a:xfrm>
          <a:prstGeom prst="rect">
            <a:avLst/>
          </a:prstGeom>
          <a:noFill/>
        </p:spPr>
        <p:txBody>
          <a:bodyPr wrap="square" lIns="0" rIns="0" rtlCol="0" anchor="b" anchorCtr="0">
            <a:prstTxWarp prst="textArchUp">
              <a:avLst>
                <a:gd name="adj" fmla="val 11349119"/>
              </a:avLst>
            </a:prstTxWarp>
            <a:spAutoFit/>
          </a:bodyPr>
          <a:lstStyle/>
          <a:p>
            <a:pPr algn="ctr"/>
            <a:r>
              <a:rPr lang="en-US" altLang="zh-CN" b="1" spc="1500" baseline="0" dirty="0">
                <a:solidFill>
                  <a:schemeClr val="accent3"/>
                </a:solidFill>
                <a:latin typeface="+mj-lt"/>
              </a:rPr>
              <a:t>Stylish home style</a:t>
            </a:r>
            <a:endParaRPr lang="zh-CN" altLang="en-US" b="1" spc="1500" baseline="0" dirty="0">
              <a:solidFill>
                <a:schemeClr val="accent3"/>
              </a:solidFill>
              <a:latin typeface="+mj-lt"/>
            </a:endParaRPr>
          </a:p>
        </p:txBody>
      </p:sp>
      <p:sp>
        <p:nvSpPr>
          <p:cNvPr id="23" name="矩形 22">
            <a:extLst>
              <a:ext uri="{FF2B5EF4-FFF2-40B4-BE49-F238E27FC236}">
                <a16:creationId xmlns:a16="http://schemas.microsoft.com/office/drawing/2014/main" id="{3E8580E2-46C2-A5A4-C0BB-EB3CEBEC665B}"/>
              </a:ext>
            </a:extLst>
          </p:cNvPr>
          <p:cNvSpPr/>
          <p:nvPr userDrawn="1"/>
        </p:nvSpPr>
        <p:spPr>
          <a:xfrm>
            <a:off x="838199" y="5888491"/>
            <a:ext cx="1861458" cy="4678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17E80026-97F7-1F66-2BD5-4F5A0215D86B}"/>
              </a:ext>
            </a:extLst>
          </p:cNvPr>
          <p:cNvCxnSpPr/>
          <p:nvPr userDrawn="1"/>
        </p:nvCxnSpPr>
        <p:spPr>
          <a:xfrm>
            <a:off x="2697276" y="6349228"/>
            <a:ext cx="215917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id="{CC8147B7-9588-47BA-8A0E-4E34C92418EB}"/>
              </a:ext>
            </a:extLst>
          </p:cNvPr>
          <p:cNvPicPr>
            <a:picLocks noChangeAspect="1"/>
          </p:cNvPicPr>
          <p:nvPr userDrawn="1"/>
        </p:nvPicPr>
        <p:blipFill>
          <a:blip r:embed="rId3" cstate="screen">
            <a:extLst>
              <a:ext uri="{28A0092B-C50C-407E-A947-70E740481C1C}">
                <a14:useLocalDpi xmlns:a14="http://schemas.microsoft.com/office/drawing/2010/main"/>
              </a:ext>
            </a:extLst>
          </a:blip>
          <a:srcRect l="18009"/>
          <a:stretch>
            <a:fillRect/>
          </a:stretch>
        </p:blipFill>
        <p:spPr>
          <a:xfrm>
            <a:off x="0" y="2657316"/>
            <a:ext cx="5973364" cy="3170195"/>
          </a:xfrm>
          <a:custGeom>
            <a:avLst/>
            <a:gdLst>
              <a:gd name="connsiteX0" fmla="*/ 0 w 5973364"/>
              <a:gd name="connsiteY0" fmla="*/ 0 h 3170195"/>
              <a:gd name="connsiteX1" fmla="*/ 5973364 w 5973364"/>
              <a:gd name="connsiteY1" fmla="*/ 0 h 3170195"/>
              <a:gd name="connsiteX2" fmla="*/ 5973364 w 5973364"/>
              <a:gd name="connsiteY2" fmla="*/ 3170195 h 3170195"/>
              <a:gd name="connsiteX3" fmla="*/ 0 w 5973364"/>
              <a:gd name="connsiteY3" fmla="*/ 3170195 h 3170195"/>
            </a:gdLst>
            <a:ahLst/>
            <a:cxnLst>
              <a:cxn ang="0">
                <a:pos x="connsiteX0" y="connsiteY0"/>
              </a:cxn>
              <a:cxn ang="0">
                <a:pos x="connsiteX1" y="connsiteY1"/>
              </a:cxn>
              <a:cxn ang="0">
                <a:pos x="connsiteX2" y="connsiteY2"/>
              </a:cxn>
              <a:cxn ang="0">
                <a:pos x="connsiteX3" y="connsiteY3"/>
              </a:cxn>
            </a:cxnLst>
            <a:rect l="l" t="t" r="r" b="b"/>
            <a:pathLst>
              <a:path w="5973364" h="3170195">
                <a:moveTo>
                  <a:pt x="0" y="0"/>
                </a:moveTo>
                <a:lnTo>
                  <a:pt x="5973364" y="0"/>
                </a:lnTo>
                <a:lnTo>
                  <a:pt x="5973364" y="3170195"/>
                </a:lnTo>
                <a:lnTo>
                  <a:pt x="0" y="3170195"/>
                </a:lnTo>
                <a:close/>
              </a:path>
            </a:pathLst>
          </a:custGeom>
        </p:spPr>
      </p:pic>
    </p:spTree>
    <p:extLst>
      <p:ext uri="{BB962C8B-B14F-4D97-AF65-F5344CB8AC3E}">
        <p14:creationId xmlns:p14="http://schemas.microsoft.com/office/powerpoint/2010/main" val="6071912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BE72D29-ACB2-4F0E-BB89-1CA653232F3E}"/>
              </a:ext>
            </a:extLst>
          </p:cNvPr>
          <p:cNvSpPr>
            <a:spLocks noGrp="1"/>
          </p:cNvSpPr>
          <p:nvPr>
            <p:ph type="dt" sz="half" idx="10"/>
          </p:nvPr>
        </p:nvSpPr>
        <p:spPr/>
        <p:txBody>
          <a:bodyPr/>
          <a:lstStyle/>
          <a:p>
            <a:fld id="{E48B8242-04B6-433F-8070-7108B649E8AA}" type="datetimeFigureOut">
              <a:rPr lang="zh-CN" altLang="en-US" smtClean="0"/>
              <a:t>2023/10/17</a:t>
            </a:fld>
            <a:endParaRPr lang="zh-CN" altLang="en-US"/>
          </a:p>
        </p:txBody>
      </p:sp>
      <p:sp>
        <p:nvSpPr>
          <p:cNvPr id="4" name="页脚占位符 3">
            <a:extLst>
              <a:ext uri="{FF2B5EF4-FFF2-40B4-BE49-F238E27FC236}">
                <a16:creationId xmlns:a16="http://schemas.microsoft.com/office/drawing/2014/main" id="{9341EE4B-33F4-4485-B514-F74939D3706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E5A3458-7556-4846-93E9-B33F8E2F6238}"/>
              </a:ext>
            </a:extLst>
          </p:cNvPr>
          <p:cNvSpPr>
            <a:spLocks noGrp="1"/>
          </p:cNvSpPr>
          <p:nvPr>
            <p:ph type="sldNum" sz="quarter" idx="12"/>
          </p:nvPr>
        </p:nvSpPr>
        <p:spPr/>
        <p:txBody>
          <a:bodyPr/>
          <a:lstStyle/>
          <a:p>
            <a:fld id="{69585F0D-23B7-42CB-9579-967F5B2B9E7F}" type="slidenum">
              <a:rPr lang="zh-CN" altLang="en-US" smtClean="0"/>
              <a:t>‹#›</a:t>
            </a:fld>
            <a:endParaRPr lang="zh-CN" altLang="en-US"/>
          </a:p>
        </p:txBody>
      </p:sp>
    </p:spTree>
    <p:extLst>
      <p:ext uri="{BB962C8B-B14F-4D97-AF65-F5344CB8AC3E}">
        <p14:creationId xmlns:p14="http://schemas.microsoft.com/office/powerpoint/2010/main" val="364331996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218054067"/>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2023/10/17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644414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3B7F17E-D86D-40E1-AA30-074FEDF75A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F99C511-E3C3-4F01-89C3-3BA54A582A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77FCC7-8EF8-43ED-8BBF-98E7033AA4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B8242-04B6-433F-8070-7108B649E8AA}" type="datetimeFigureOut">
              <a:rPr lang="zh-CN" altLang="en-US" smtClean="0"/>
              <a:t>2023/10/17</a:t>
            </a:fld>
            <a:endParaRPr lang="zh-CN" altLang="en-US"/>
          </a:p>
        </p:txBody>
      </p:sp>
      <p:sp>
        <p:nvSpPr>
          <p:cNvPr id="5" name="页脚占位符 4">
            <a:extLst>
              <a:ext uri="{FF2B5EF4-FFF2-40B4-BE49-F238E27FC236}">
                <a16:creationId xmlns:a16="http://schemas.microsoft.com/office/drawing/2014/main" id="{54E8C128-81DA-4D45-A844-BB713EEC2C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1FBCCAA-9D59-417A-B74B-C1E0CF3A1F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85F0D-23B7-42CB-9579-967F5B2B9E7F}" type="slidenum">
              <a:rPr lang="zh-CN" altLang="en-US" smtClean="0"/>
              <a:t>‹#›</a:t>
            </a:fld>
            <a:endParaRPr lang="zh-CN" altLang="en-US"/>
          </a:p>
        </p:txBody>
      </p:sp>
      <p:sp>
        <p:nvSpPr>
          <p:cNvPr id="7" name="页面-上">
            <a:extLst>
              <a:ext uri="{FF2B5EF4-FFF2-40B4-BE49-F238E27FC236}">
                <a16:creationId xmlns:a16="http://schemas.microsoft.com/office/drawing/2014/main" id="{A3C890F6-C272-49C9-B256-A1189E274431}"/>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id="{03EA9B20-0F2C-4769-A713-0D2D8C25D684}"/>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68665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 id="2147483661" r:id="rId6"/>
    <p:sldLayoutId id="2147483660" r:id="rId7"/>
    <p:sldLayoutId id="214748366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hyperlink" Target="http://www.51pptmoban.com/zt/jiuyeshizhan/" TargetMode="External"/><Relationship Id="rId5" Type="http://schemas.openxmlformats.org/officeDocument/2006/relationships/image" Target="../media/image22.sv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3F611F5-562F-4EEE-A384-A482E561DEAC}"/>
              </a:ext>
            </a:extLst>
          </p:cNvPr>
          <p:cNvSpPr>
            <a:spLocks noGrp="1"/>
          </p:cNvSpPr>
          <p:nvPr>
            <p:ph type="body" sz="quarter" idx="13"/>
          </p:nvPr>
        </p:nvSpPr>
        <p:spPr/>
        <p:txBody>
          <a:bodyPr/>
          <a:lstStyle/>
          <a:p>
            <a:r>
              <a:rPr lang="zh-CN" altLang="en-US" dirty="0"/>
              <a:t>时尚家居画册</a:t>
            </a:r>
            <a:endParaRPr lang="en-US" altLang="zh-CN" dirty="0"/>
          </a:p>
          <a:p>
            <a:r>
              <a:rPr lang="en-US" altLang="zh-CN" dirty="0"/>
              <a:t>PPT</a:t>
            </a:r>
            <a:r>
              <a:rPr lang="zh-CN" altLang="en-US" dirty="0"/>
              <a:t>模板</a:t>
            </a:r>
          </a:p>
        </p:txBody>
      </p:sp>
      <p:sp>
        <p:nvSpPr>
          <p:cNvPr id="2" name="矩形 1">
            <a:extLst>
              <a:ext uri="{FF2B5EF4-FFF2-40B4-BE49-F238E27FC236}">
                <a16:creationId xmlns:a16="http://schemas.microsoft.com/office/drawing/2014/main" id="{0C7D1657-E7E6-69EF-914B-38C372F16188}"/>
              </a:ext>
            </a:extLst>
          </p:cNvPr>
          <p:cNvSpPr/>
          <p:nvPr/>
        </p:nvSpPr>
        <p:spPr>
          <a:xfrm>
            <a:off x="8618203" y="5095434"/>
            <a:ext cx="1978359" cy="35505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FF"/>
                </a:solidFill>
                <a:latin typeface="+mj-ea"/>
                <a:ea typeface="+mj-ea"/>
              </a:rPr>
              <a:t>日期：</a:t>
            </a:r>
            <a:r>
              <a:rPr lang="en-US" altLang="zh-CN" sz="1600" dirty="0">
                <a:solidFill>
                  <a:srgbClr val="FFFFFF"/>
                </a:solidFill>
                <a:latin typeface="+mj-ea"/>
                <a:ea typeface="+mj-ea"/>
              </a:rPr>
              <a:t>20XX</a:t>
            </a:r>
            <a:r>
              <a:rPr lang="zh-CN" altLang="en-US" sz="1600" dirty="0">
                <a:solidFill>
                  <a:srgbClr val="FFFFFF"/>
                </a:solidFill>
                <a:latin typeface="+mj-ea"/>
                <a:ea typeface="+mj-ea"/>
              </a:rPr>
              <a:t>年</a:t>
            </a:r>
            <a:r>
              <a:rPr lang="en-US" altLang="zh-CN" sz="1600" dirty="0">
                <a:solidFill>
                  <a:srgbClr val="FFFFFF"/>
                </a:solidFill>
                <a:latin typeface="+mj-ea"/>
                <a:ea typeface="+mj-ea"/>
              </a:rPr>
              <a:t>X</a:t>
            </a:r>
            <a:r>
              <a:rPr lang="zh-CN" altLang="en-US" sz="1600" dirty="0">
                <a:solidFill>
                  <a:srgbClr val="FFFFFF"/>
                </a:solidFill>
                <a:latin typeface="+mj-ea"/>
                <a:ea typeface="+mj-ea"/>
              </a:rPr>
              <a:t>月</a:t>
            </a:r>
          </a:p>
        </p:txBody>
      </p:sp>
      <p:sp>
        <p:nvSpPr>
          <p:cNvPr id="5" name="矩形 4">
            <a:extLst>
              <a:ext uri="{FF2B5EF4-FFF2-40B4-BE49-F238E27FC236}">
                <a16:creationId xmlns:a16="http://schemas.microsoft.com/office/drawing/2014/main" id="{4E14491A-0A69-4D7C-A874-77EB21F191F0}"/>
              </a:ext>
            </a:extLst>
          </p:cNvPr>
          <p:cNvSpPr/>
          <p:nvPr/>
        </p:nvSpPr>
        <p:spPr>
          <a:xfrm>
            <a:off x="6096000" y="5095341"/>
            <a:ext cx="1978359" cy="355057"/>
          </a:xfrm>
          <a:prstGeom prst="rect">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3"/>
                </a:solidFill>
                <a:latin typeface="+mj-ea"/>
                <a:ea typeface="+mj-ea"/>
              </a:rPr>
              <a:t>汇报人：</a:t>
            </a:r>
            <a:r>
              <a:rPr lang="en-US" altLang="zh-CN" sz="1600" dirty="0">
                <a:solidFill>
                  <a:schemeClr val="accent3"/>
                </a:solidFill>
                <a:latin typeface="+mj-ea"/>
                <a:ea typeface="+mj-ea"/>
              </a:rPr>
              <a:t>XXX</a:t>
            </a:r>
            <a:endParaRPr lang="zh-CN" altLang="en-US" sz="1600" dirty="0">
              <a:solidFill>
                <a:schemeClr val="accent3"/>
              </a:solidFill>
              <a:latin typeface="+mj-ea"/>
              <a:ea typeface="+mj-ea"/>
            </a:endParaRPr>
          </a:p>
        </p:txBody>
      </p:sp>
    </p:spTree>
    <p:extLst>
      <p:ext uri="{BB962C8B-B14F-4D97-AF65-F5344CB8AC3E}">
        <p14:creationId xmlns:p14="http://schemas.microsoft.com/office/powerpoint/2010/main" val="3680956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2AAA722-2677-48DB-89C7-BB3A09982E31}"/>
              </a:ext>
            </a:extLst>
          </p:cNvPr>
          <p:cNvSpPr/>
          <p:nvPr/>
        </p:nvSpPr>
        <p:spPr>
          <a:xfrm>
            <a:off x="9768114" y="0"/>
            <a:ext cx="2423886" cy="355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6B4F5AC4-BEEB-4B5B-A292-C962C873C82A}"/>
              </a:ext>
            </a:extLst>
          </p:cNvPr>
          <p:cNvSpPr/>
          <p:nvPr/>
        </p:nvSpPr>
        <p:spPr>
          <a:xfrm>
            <a:off x="6083092" y="1527379"/>
            <a:ext cx="2540000" cy="3222171"/>
          </a:xfrm>
          <a:prstGeom prst="rect">
            <a:avLst/>
          </a:prstGeom>
          <a:blipFill>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AA863911-B5EF-4D49-BCF4-3F54FB483936}"/>
              </a:ext>
            </a:extLst>
          </p:cNvPr>
          <p:cNvSpPr/>
          <p:nvPr/>
        </p:nvSpPr>
        <p:spPr>
          <a:xfrm>
            <a:off x="8799305" y="1527378"/>
            <a:ext cx="2540000" cy="3222171"/>
          </a:xfrm>
          <a:prstGeom prst="rect">
            <a:avLst/>
          </a:prstGeom>
          <a:blipFill>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40F14B3A-C3D2-411E-B358-0116D6424A7C}"/>
              </a:ext>
            </a:extLst>
          </p:cNvPr>
          <p:cNvGrpSpPr/>
          <p:nvPr/>
        </p:nvGrpSpPr>
        <p:grpSpPr>
          <a:xfrm>
            <a:off x="933993" y="1612848"/>
            <a:ext cx="4135892" cy="2525343"/>
            <a:chOff x="933993" y="1612848"/>
            <a:chExt cx="4135892" cy="2525343"/>
          </a:xfrm>
        </p:grpSpPr>
        <p:sp>
          <p:nvSpPr>
            <p:cNvPr id="5" name="文本框 4">
              <a:extLst>
                <a:ext uri="{FF2B5EF4-FFF2-40B4-BE49-F238E27FC236}">
                  <a16:creationId xmlns:a16="http://schemas.microsoft.com/office/drawing/2014/main" id="{5FC0EE6A-F06A-47CD-A1D8-9ED41412C38F}"/>
                </a:ext>
              </a:extLst>
            </p:cNvPr>
            <p:cNvSpPr txBox="1"/>
            <p:nvPr/>
          </p:nvSpPr>
          <p:spPr>
            <a:xfrm>
              <a:off x="933993" y="1612848"/>
              <a:ext cx="2508642" cy="523220"/>
            </a:xfrm>
            <a:prstGeom prst="rect">
              <a:avLst/>
            </a:prstGeom>
            <a:noFill/>
          </p:spPr>
          <p:txBody>
            <a:bodyPr wrap="square" rtlCol="0">
              <a:spAutoFit/>
            </a:bodyPr>
            <a:lstStyle/>
            <a:p>
              <a:r>
                <a:rPr lang="zh-CN" altLang="en-US" sz="2800" dirty="0">
                  <a:latin typeface="+mj-ea"/>
                  <a:ea typeface="+mj-ea"/>
                </a:rPr>
                <a:t>点击输入标题</a:t>
              </a:r>
            </a:p>
          </p:txBody>
        </p:sp>
        <p:sp>
          <p:nvSpPr>
            <p:cNvPr id="6" name="文本框 5">
              <a:extLst>
                <a:ext uri="{FF2B5EF4-FFF2-40B4-BE49-F238E27FC236}">
                  <a16:creationId xmlns:a16="http://schemas.microsoft.com/office/drawing/2014/main" id="{F7C5EE50-DDC2-4ABC-A9BE-802B4824896F}"/>
                </a:ext>
              </a:extLst>
            </p:cNvPr>
            <p:cNvSpPr txBox="1"/>
            <p:nvPr/>
          </p:nvSpPr>
          <p:spPr>
            <a:xfrm>
              <a:off x="939252" y="2278836"/>
              <a:ext cx="4130633" cy="1859355"/>
            </a:xfrm>
            <a:prstGeom prst="rect">
              <a:avLst/>
            </a:prstGeom>
            <a:noFill/>
          </p:spPr>
          <p:txBody>
            <a:bodyPr wrap="square" rtlCol="0">
              <a:spAutoFit/>
            </a:bodyPr>
            <a:lstStyle/>
            <a:p>
              <a:pPr>
                <a:lnSpc>
                  <a:spcPct val="130000"/>
                </a:lnSpc>
              </a:pPr>
              <a:r>
                <a:rPr lang="zh-CN" altLang="en-US" dirty="0">
                  <a:latin typeface="+mn-ea"/>
                </a:rPr>
                <a:t>点击输入内容点击输入内容点击输入内容点击输入内容点击输入内容点击输入内容点击输入内容点击输入内容点击输入内容点击输入内容点击输入内容点击输入内容</a:t>
              </a:r>
            </a:p>
          </p:txBody>
        </p:sp>
      </p:grpSp>
      <p:sp>
        <p:nvSpPr>
          <p:cNvPr id="8" name="文本框 7">
            <a:extLst>
              <a:ext uri="{FF2B5EF4-FFF2-40B4-BE49-F238E27FC236}">
                <a16:creationId xmlns:a16="http://schemas.microsoft.com/office/drawing/2014/main" id="{D5A5CDD2-DD16-4F61-A7CC-A02696EA5248}"/>
              </a:ext>
            </a:extLst>
          </p:cNvPr>
          <p:cNvSpPr txBox="1"/>
          <p:nvPr/>
        </p:nvSpPr>
        <p:spPr>
          <a:xfrm>
            <a:off x="6059488" y="4990180"/>
            <a:ext cx="2508643" cy="1139158"/>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sp>
        <p:nvSpPr>
          <p:cNvPr id="9" name="文本框 8">
            <a:extLst>
              <a:ext uri="{FF2B5EF4-FFF2-40B4-BE49-F238E27FC236}">
                <a16:creationId xmlns:a16="http://schemas.microsoft.com/office/drawing/2014/main" id="{ACA911E9-B5FF-4799-BF81-93AE21A3A1E1}"/>
              </a:ext>
            </a:extLst>
          </p:cNvPr>
          <p:cNvSpPr txBox="1"/>
          <p:nvPr/>
        </p:nvSpPr>
        <p:spPr>
          <a:xfrm>
            <a:off x="8744344" y="4990180"/>
            <a:ext cx="2508643" cy="1139158"/>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sp>
        <p:nvSpPr>
          <p:cNvPr id="10" name="矩形 9">
            <a:extLst>
              <a:ext uri="{FF2B5EF4-FFF2-40B4-BE49-F238E27FC236}">
                <a16:creationId xmlns:a16="http://schemas.microsoft.com/office/drawing/2014/main" id="{2378CA6E-B16C-4E4F-9957-CDB988C2065B}"/>
              </a:ext>
            </a:extLst>
          </p:cNvPr>
          <p:cNvSpPr/>
          <p:nvPr/>
        </p:nvSpPr>
        <p:spPr>
          <a:xfrm>
            <a:off x="0" y="5718842"/>
            <a:ext cx="1854200" cy="11391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CDF48527-BA42-EAE5-3F71-FA88BD0D8C0C}"/>
              </a:ext>
            </a:extLst>
          </p:cNvPr>
          <p:cNvGrpSpPr/>
          <p:nvPr/>
        </p:nvGrpSpPr>
        <p:grpSpPr>
          <a:xfrm rot="16200000">
            <a:off x="5842460" y="1286746"/>
            <a:ext cx="481263" cy="481263"/>
            <a:chOff x="-1491916" y="2607442"/>
            <a:chExt cx="481263" cy="481263"/>
          </a:xfrm>
        </p:grpSpPr>
        <p:cxnSp>
          <p:nvCxnSpPr>
            <p:cNvPr id="11" name="直接连接符 10">
              <a:extLst>
                <a:ext uri="{FF2B5EF4-FFF2-40B4-BE49-F238E27FC236}">
                  <a16:creationId xmlns:a16="http://schemas.microsoft.com/office/drawing/2014/main" id="{41D2FDD3-9916-82F5-33CB-0D9BCDAACD3C}"/>
                </a:ext>
              </a:extLst>
            </p:cNvPr>
            <p:cNvCxnSpPr/>
            <p:nvPr/>
          </p:nvCxnSpPr>
          <p:spPr>
            <a:xfrm>
              <a:off x="-1491916" y="2619252"/>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B22163F4-BCA5-D7A2-8F23-8BBD4C4F4FB8}"/>
                </a:ext>
              </a:extLst>
            </p:cNvPr>
            <p:cNvCxnSpPr>
              <a:cxnSpLocks/>
            </p:cNvCxnSpPr>
            <p:nvPr/>
          </p:nvCxnSpPr>
          <p:spPr>
            <a:xfrm rot="5400000" flipV="1">
              <a:off x="-1251286" y="2848074"/>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03533ABF-FCD4-F59F-291B-4BAC4DCAFF4B}"/>
              </a:ext>
            </a:extLst>
          </p:cNvPr>
          <p:cNvGrpSpPr/>
          <p:nvPr/>
        </p:nvGrpSpPr>
        <p:grpSpPr>
          <a:xfrm rot="10800000" flipH="1">
            <a:off x="11051925" y="4508917"/>
            <a:ext cx="481263" cy="481263"/>
            <a:chOff x="-1491916" y="2607442"/>
            <a:chExt cx="481263" cy="481263"/>
          </a:xfrm>
        </p:grpSpPr>
        <p:cxnSp>
          <p:nvCxnSpPr>
            <p:cNvPr id="14" name="直接连接符 13">
              <a:extLst>
                <a:ext uri="{FF2B5EF4-FFF2-40B4-BE49-F238E27FC236}">
                  <a16:creationId xmlns:a16="http://schemas.microsoft.com/office/drawing/2014/main" id="{E459894D-5ACD-FFD8-3AB8-6842C702DF15}"/>
                </a:ext>
              </a:extLst>
            </p:cNvPr>
            <p:cNvCxnSpPr/>
            <p:nvPr/>
          </p:nvCxnSpPr>
          <p:spPr>
            <a:xfrm>
              <a:off x="-1491916" y="2619252"/>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F5BBA47-CC90-6F2E-5F30-AA81DC7DAC1F}"/>
                </a:ext>
              </a:extLst>
            </p:cNvPr>
            <p:cNvCxnSpPr>
              <a:cxnSpLocks/>
            </p:cNvCxnSpPr>
            <p:nvPr/>
          </p:nvCxnSpPr>
          <p:spPr>
            <a:xfrm rot="5400000" flipV="1">
              <a:off x="-1251286" y="2848074"/>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7B95E4D3-207F-A32D-7CC7-CC7A8E810953}"/>
              </a:ext>
            </a:extLst>
          </p:cNvPr>
          <p:cNvGrpSpPr/>
          <p:nvPr/>
        </p:nvGrpSpPr>
        <p:grpSpPr>
          <a:xfrm>
            <a:off x="623888" y="5846020"/>
            <a:ext cx="282801" cy="300780"/>
            <a:chOff x="495880" y="713839"/>
            <a:chExt cx="282801" cy="300780"/>
          </a:xfrm>
          <a:solidFill>
            <a:schemeClr val="accent3"/>
          </a:solidFill>
        </p:grpSpPr>
        <p:sp>
          <p:nvSpPr>
            <p:cNvPr id="17" name="椭圆 16">
              <a:extLst>
                <a:ext uri="{FF2B5EF4-FFF2-40B4-BE49-F238E27FC236}">
                  <a16:creationId xmlns:a16="http://schemas.microsoft.com/office/drawing/2014/main" id="{06D8A6A4-D5B8-4BC0-1A34-7DB55A7C873A}"/>
                </a:ext>
              </a:extLst>
            </p:cNvPr>
            <p:cNvSpPr/>
            <p:nvPr userDrawn="1"/>
          </p:nvSpPr>
          <p:spPr>
            <a:xfrm>
              <a:off x="495880" y="713839"/>
              <a:ext cx="116114" cy="1161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9E900CA-C59C-A4CE-E4B0-12E4D4C92BA4}"/>
                </a:ext>
              </a:extLst>
            </p:cNvPr>
            <p:cNvSpPr/>
            <p:nvPr userDrawn="1"/>
          </p:nvSpPr>
          <p:spPr>
            <a:xfrm>
              <a:off x="662567" y="713839"/>
              <a:ext cx="116114" cy="1161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061B6639-7006-7750-2E6B-BA17FC595B2A}"/>
                </a:ext>
              </a:extLst>
            </p:cNvPr>
            <p:cNvSpPr/>
            <p:nvPr userDrawn="1"/>
          </p:nvSpPr>
          <p:spPr>
            <a:xfrm>
              <a:off x="495880" y="898505"/>
              <a:ext cx="116114" cy="1161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BF9C1BA3-D09C-8757-5DDF-2EFD2BD2C067}"/>
                </a:ext>
              </a:extLst>
            </p:cNvPr>
            <p:cNvSpPr/>
            <p:nvPr userDrawn="1"/>
          </p:nvSpPr>
          <p:spPr>
            <a:xfrm>
              <a:off x="662567" y="898505"/>
              <a:ext cx="116114" cy="1161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41806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675820B-56CA-4134-A9A3-9D0A66359834}"/>
              </a:ext>
            </a:extLst>
          </p:cNvPr>
          <p:cNvSpPr>
            <a:spLocks noGrp="1"/>
          </p:cNvSpPr>
          <p:nvPr>
            <p:ph type="body" sz="quarter" idx="13"/>
          </p:nvPr>
        </p:nvSpPr>
        <p:spPr/>
        <p:txBody>
          <a:bodyPr/>
          <a:lstStyle/>
          <a:p>
            <a:r>
              <a:rPr lang="en-US" altLang="zh-CN" dirty="0"/>
              <a:t>Part III</a:t>
            </a:r>
            <a:endParaRPr lang="zh-CN" altLang="en-US" dirty="0"/>
          </a:p>
        </p:txBody>
      </p:sp>
      <p:sp>
        <p:nvSpPr>
          <p:cNvPr id="3" name="文本占位符 2">
            <a:extLst>
              <a:ext uri="{FF2B5EF4-FFF2-40B4-BE49-F238E27FC236}">
                <a16:creationId xmlns:a16="http://schemas.microsoft.com/office/drawing/2014/main" id="{AC6B1B27-39E2-4650-A1E7-8174D84D1A67}"/>
              </a:ext>
            </a:extLst>
          </p:cNvPr>
          <p:cNvSpPr>
            <a:spLocks noGrp="1"/>
          </p:cNvSpPr>
          <p:nvPr>
            <p:ph type="body" sz="quarter" idx="14"/>
          </p:nvPr>
        </p:nvSpPr>
        <p:spPr/>
        <p:txBody>
          <a:bodyPr/>
          <a:lstStyle/>
          <a:p>
            <a:r>
              <a:rPr lang="zh-CN" altLang="en-US" dirty="0"/>
              <a:t>第三部分</a:t>
            </a:r>
          </a:p>
        </p:txBody>
      </p:sp>
      <p:sp>
        <p:nvSpPr>
          <p:cNvPr id="4" name="文本框 3">
            <a:extLst>
              <a:ext uri="{FF2B5EF4-FFF2-40B4-BE49-F238E27FC236}">
                <a16:creationId xmlns:a16="http://schemas.microsoft.com/office/drawing/2014/main" id="{8F1A48DD-F4D9-4811-A3AD-7D050D07FB68}"/>
              </a:ext>
            </a:extLst>
          </p:cNvPr>
          <p:cNvSpPr txBox="1"/>
          <p:nvPr/>
        </p:nvSpPr>
        <p:spPr>
          <a:xfrm>
            <a:off x="4421043" y="1689450"/>
            <a:ext cx="1225015" cy="1200329"/>
          </a:xfrm>
          <a:prstGeom prst="rect">
            <a:avLst/>
          </a:prstGeom>
          <a:noFill/>
        </p:spPr>
        <p:txBody>
          <a:bodyPr wrap="none" rtlCol="0">
            <a:spAutoFit/>
          </a:bodyPr>
          <a:lstStyle/>
          <a:p>
            <a:r>
              <a:rPr lang="en-US" altLang="zh-CN" sz="7200" dirty="0">
                <a:solidFill>
                  <a:schemeClr val="bg1"/>
                </a:solidFill>
                <a:latin typeface="+mj-lt"/>
              </a:rPr>
              <a:t>03</a:t>
            </a:r>
            <a:endParaRPr lang="zh-CN" altLang="en-US" sz="7200" dirty="0">
              <a:solidFill>
                <a:schemeClr val="bg1"/>
              </a:solidFill>
              <a:latin typeface="+mj-lt"/>
            </a:endParaRPr>
          </a:p>
        </p:txBody>
      </p:sp>
    </p:spTree>
    <p:extLst>
      <p:ext uri="{BB962C8B-B14F-4D97-AF65-F5344CB8AC3E}">
        <p14:creationId xmlns:p14="http://schemas.microsoft.com/office/powerpoint/2010/main" val="4177292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E15FD73-25A4-4209-AB40-87FEE041FB5C}"/>
              </a:ext>
            </a:extLst>
          </p:cNvPr>
          <p:cNvSpPr/>
          <p:nvPr/>
        </p:nvSpPr>
        <p:spPr>
          <a:xfrm>
            <a:off x="9390743" y="0"/>
            <a:ext cx="280125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B4D5623-C5F6-8567-C48A-1F219C9BB659}"/>
              </a:ext>
            </a:extLst>
          </p:cNvPr>
          <p:cNvSpPr/>
          <p:nvPr/>
        </p:nvSpPr>
        <p:spPr>
          <a:xfrm>
            <a:off x="4166802" y="5294362"/>
            <a:ext cx="1566720" cy="100191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C71A908D-C915-40E2-B86C-145A029FE694}"/>
              </a:ext>
            </a:extLst>
          </p:cNvPr>
          <p:cNvSpPr/>
          <p:nvPr/>
        </p:nvSpPr>
        <p:spPr>
          <a:xfrm>
            <a:off x="5154612" y="1805119"/>
            <a:ext cx="6375400" cy="3779837"/>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A24E5D0F-333C-7781-D73A-A75366BD83AE}"/>
              </a:ext>
            </a:extLst>
          </p:cNvPr>
          <p:cNvSpPr/>
          <p:nvPr/>
        </p:nvSpPr>
        <p:spPr>
          <a:xfrm>
            <a:off x="4581523" y="2124239"/>
            <a:ext cx="6680181" cy="3779838"/>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13A9F87A-0910-4BC0-9B70-7649712B9B7E}"/>
              </a:ext>
            </a:extLst>
          </p:cNvPr>
          <p:cNvGrpSpPr/>
          <p:nvPr/>
        </p:nvGrpSpPr>
        <p:grpSpPr>
          <a:xfrm>
            <a:off x="968796" y="1553134"/>
            <a:ext cx="2782349" cy="3295628"/>
            <a:chOff x="968796" y="1553134"/>
            <a:chExt cx="2782349" cy="3295628"/>
          </a:xfrm>
        </p:grpSpPr>
        <p:sp>
          <p:nvSpPr>
            <p:cNvPr id="21" name="文本框 20">
              <a:extLst>
                <a:ext uri="{FF2B5EF4-FFF2-40B4-BE49-F238E27FC236}">
                  <a16:creationId xmlns:a16="http://schemas.microsoft.com/office/drawing/2014/main" id="{0AA5EBD5-DEB4-16D1-4261-17765DF763B5}"/>
                </a:ext>
              </a:extLst>
            </p:cNvPr>
            <p:cNvSpPr txBox="1"/>
            <p:nvPr/>
          </p:nvSpPr>
          <p:spPr>
            <a:xfrm>
              <a:off x="968796" y="1553134"/>
              <a:ext cx="2508642" cy="523220"/>
            </a:xfrm>
            <a:prstGeom prst="rect">
              <a:avLst/>
            </a:prstGeom>
            <a:noFill/>
          </p:spPr>
          <p:txBody>
            <a:bodyPr wrap="square" rtlCol="0">
              <a:spAutoFit/>
            </a:bodyPr>
            <a:lstStyle/>
            <a:p>
              <a:r>
                <a:rPr lang="zh-CN" altLang="en-US" sz="2800" dirty="0">
                  <a:latin typeface="+mj-ea"/>
                  <a:ea typeface="+mj-ea"/>
                </a:rPr>
                <a:t>点击输入标题</a:t>
              </a:r>
            </a:p>
          </p:txBody>
        </p:sp>
        <p:sp>
          <p:nvSpPr>
            <p:cNvPr id="8" name="文本框 7">
              <a:extLst>
                <a:ext uri="{FF2B5EF4-FFF2-40B4-BE49-F238E27FC236}">
                  <a16:creationId xmlns:a16="http://schemas.microsoft.com/office/drawing/2014/main" id="{16213BD0-116B-4E8C-8FD2-8C8F2A27C6EA}"/>
                </a:ext>
              </a:extLst>
            </p:cNvPr>
            <p:cNvSpPr txBox="1"/>
            <p:nvPr/>
          </p:nvSpPr>
          <p:spPr>
            <a:xfrm>
              <a:off x="968797" y="2269210"/>
              <a:ext cx="2782348" cy="2579552"/>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点击输入内容点击输入内容点击输入内容点击输入内容点击输入内容点击输入内容点击输入内容点击输入内容点击输入内容点击输入内容点击输入内容点击输入内容</a:t>
              </a:r>
            </a:p>
          </p:txBody>
        </p:sp>
      </p:grpSp>
      <p:grpSp>
        <p:nvGrpSpPr>
          <p:cNvPr id="31" name="组合 30">
            <a:extLst>
              <a:ext uri="{FF2B5EF4-FFF2-40B4-BE49-F238E27FC236}">
                <a16:creationId xmlns:a16="http://schemas.microsoft.com/office/drawing/2014/main" id="{D3A43E6F-1023-4EEC-946E-1E4B7FE4B1CE}"/>
              </a:ext>
            </a:extLst>
          </p:cNvPr>
          <p:cNvGrpSpPr/>
          <p:nvPr/>
        </p:nvGrpSpPr>
        <p:grpSpPr>
          <a:xfrm>
            <a:off x="623888" y="5846020"/>
            <a:ext cx="282801" cy="300780"/>
            <a:chOff x="495880" y="713839"/>
            <a:chExt cx="282801" cy="300780"/>
          </a:xfrm>
        </p:grpSpPr>
        <p:sp>
          <p:nvSpPr>
            <p:cNvPr id="32" name="椭圆 31">
              <a:extLst>
                <a:ext uri="{FF2B5EF4-FFF2-40B4-BE49-F238E27FC236}">
                  <a16:creationId xmlns:a16="http://schemas.microsoft.com/office/drawing/2014/main" id="{B97E8E9C-6755-47C5-BDB2-F049C2EA6637}"/>
                </a:ext>
              </a:extLst>
            </p:cNvPr>
            <p:cNvSpPr/>
            <p:nvPr userDrawn="1"/>
          </p:nvSpPr>
          <p:spPr>
            <a:xfrm>
              <a:off x="495880"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3ECD747-B200-4603-BAF5-EB334C6112CF}"/>
                </a:ext>
              </a:extLst>
            </p:cNvPr>
            <p:cNvSpPr/>
            <p:nvPr userDrawn="1"/>
          </p:nvSpPr>
          <p:spPr>
            <a:xfrm>
              <a:off x="662567"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D6C89F1B-1674-4C63-B356-C4C8AAE7D1D1}"/>
                </a:ext>
              </a:extLst>
            </p:cNvPr>
            <p:cNvSpPr/>
            <p:nvPr userDrawn="1"/>
          </p:nvSpPr>
          <p:spPr>
            <a:xfrm>
              <a:off x="495880"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AC3D0720-6771-438B-9955-734B86C559B0}"/>
                </a:ext>
              </a:extLst>
            </p:cNvPr>
            <p:cNvSpPr/>
            <p:nvPr userDrawn="1"/>
          </p:nvSpPr>
          <p:spPr>
            <a:xfrm>
              <a:off x="662567"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41922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2A067D3C-7AEB-43EB-A996-159A49DA8CC2}"/>
              </a:ext>
            </a:extLst>
          </p:cNvPr>
          <p:cNvSpPr/>
          <p:nvPr/>
        </p:nvSpPr>
        <p:spPr>
          <a:xfrm flipH="1">
            <a:off x="4064000" y="0"/>
            <a:ext cx="4064000" cy="6858000"/>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BCA40C9D-3A72-4496-BE3C-35B7A7483D61}"/>
              </a:ext>
            </a:extLst>
          </p:cNvPr>
          <p:cNvSpPr/>
          <p:nvPr/>
        </p:nvSpPr>
        <p:spPr>
          <a:xfrm>
            <a:off x="8128000" y="0"/>
            <a:ext cx="406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20438B39-E941-4F60-A0BB-F71BCE478F99}"/>
              </a:ext>
            </a:extLst>
          </p:cNvPr>
          <p:cNvGrpSpPr/>
          <p:nvPr/>
        </p:nvGrpSpPr>
        <p:grpSpPr>
          <a:xfrm>
            <a:off x="981367" y="1607818"/>
            <a:ext cx="2738822" cy="2922636"/>
            <a:chOff x="981367" y="1607818"/>
            <a:chExt cx="2738822" cy="2922636"/>
          </a:xfrm>
        </p:grpSpPr>
        <p:sp>
          <p:nvSpPr>
            <p:cNvPr id="23" name="文本框 22">
              <a:extLst>
                <a:ext uri="{FF2B5EF4-FFF2-40B4-BE49-F238E27FC236}">
                  <a16:creationId xmlns:a16="http://schemas.microsoft.com/office/drawing/2014/main" id="{DBB307D3-7E9A-4A51-AD75-7E83064ADF18}"/>
                </a:ext>
              </a:extLst>
            </p:cNvPr>
            <p:cNvSpPr txBox="1"/>
            <p:nvPr/>
          </p:nvSpPr>
          <p:spPr>
            <a:xfrm>
              <a:off x="981367" y="1607818"/>
              <a:ext cx="2327226" cy="523220"/>
            </a:xfrm>
            <a:prstGeom prst="rect">
              <a:avLst/>
            </a:prstGeom>
            <a:noFill/>
          </p:spPr>
          <p:txBody>
            <a:bodyPr wrap="square" rtlCol="0">
              <a:spAutoFit/>
            </a:bodyPr>
            <a:lstStyle/>
            <a:p>
              <a:r>
                <a:rPr lang="zh-CN" altLang="en-US" sz="2800" dirty="0">
                  <a:latin typeface="+mj-ea"/>
                  <a:ea typeface="+mj-ea"/>
                </a:rPr>
                <a:t>点击输入标题</a:t>
              </a:r>
            </a:p>
          </p:txBody>
        </p:sp>
        <p:sp>
          <p:nvSpPr>
            <p:cNvPr id="24" name="文本框 23">
              <a:extLst>
                <a:ext uri="{FF2B5EF4-FFF2-40B4-BE49-F238E27FC236}">
                  <a16:creationId xmlns:a16="http://schemas.microsoft.com/office/drawing/2014/main" id="{D2FE1EF3-87A6-4093-BF55-AD656CD11182}"/>
                </a:ext>
              </a:extLst>
            </p:cNvPr>
            <p:cNvSpPr txBox="1"/>
            <p:nvPr/>
          </p:nvSpPr>
          <p:spPr>
            <a:xfrm>
              <a:off x="981367" y="2311000"/>
              <a:ext cx="2738822" cy="2219454"/>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点击输入内容点击输入内容点击输入内容点击输入内容点击输入内容点击输入内容点击输入内容点击输入内容点击输入内容点击输入内容</a:t>
              </a:r>
            </a:p>
          </p:txBody>
        </p:sp>
      </p:grpSp>
      <p:grpSp>
        <p:nvGrpSpPr>
          <p:cNvPr id="4" name="组合 3">
            <a:extLst>
              <a:ext uri="{FF2B5EF4-FFF2-40B4-BE49-F238E27FC236}">
                <a16:creationId xmlns:a16="http://schemas.microsoft.com/office/drawing/2014/main" id="{FCBA01A5-4B25-420B-9AE8-09BFCE70F5F9}"/>
              </a:ext>
            </a:extLst>
          </p:cNvPr>
          <p:cNvGrpSpPr/>
          <p:nvPr/>
        </p:nvGrpSpPr>
        <p:grpSpPr>
          <a:xfrm>
            <a:off x="7801936" y="4659844"/>
            <a:ext cx="3650474" cy="779059"/>
            <a:chOff x="7801936" y="4659844"/>
            <a:chExt cx="3650474" cy="779059"/>
          </a:xfrm>
        </p:grpSpPr>
        <p:sp>
          <p:nvSpPr>
            <p:cNvPr id="27" name="文本框 26">
              <a:extLst>
                <a:ext uri="{FF2B5EF4-FFF2-40B4-BE49-F238E27FC236}">
                  <a16:creationId xmlns:a16="http://schemas.microsoft.com/office/drawing/2014/main" id="{C34D8D2A-9E81-48A0-900A-5D56144A4CC2}"/>
                </a:ext>
              </a:extLst>
            </p:cNvPr>
            <p:cNvSpPr txBox="1"/>
            <p:nvPr/>
          </p:nvSpPr>
          <p:spPr>
            <a:xfrm>
              <a:off x="8519936" y="4659844"/>
              <a:ext cx="2932474" cy="779059"/>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sp>
          <p:nvSpPr>
            <p:cNvPr id="17" name="椭圆 16">
              <a:extLst>
                <a:ext uri="{FF2B5EF4-FFF2-40B4-BE49-F238E27FC236}">
                  <a16:creationId xmlns:a16="http://schemas.microsoft.com/office/drawing/2014/main" id="{34C7DF61-6988-44C1-AF00-541B49C89DE6}"/>
                </a:ext>
              </a:extLst>
            </p:cNvPr>
            <p:cNvSpPr/>
            <p:nvPr/>
          </p:nvSpPr>
          <p:spPr>
            <a:xfrm>
              <a:off x="7801936" y="4753282"/>
              <a:ext cx="592186" cy="592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A0F6D1BD-D373-4EFE-974E-8C30BEE3037D}"/>
                </a:ext>
              </a:extLst>
            </p:cNvPr>
            <p:cNvGrpSpPr/>
            <p:nvPr/>
          </p:nvGrpSpPr>
          <p:grpSpPr>
            <a:xfrm>
              <a:off x="7941133" y="4916170"/>
              <a:ext cx="309427" cy="266409"/>
              <a:chOff x="7970415" y="1262923"/>
              <a:chExt cx="551638" cy="474947"/>
            </a:xfrm>
            <a:solidFill>
              <a:srgbClr val="FFFFFF"/>
            </a:solidFill>
          </p:grpSpPr>
          <p:sp>
            <p:nvSpPr>
              <p:cNvPr id="35" name="Freeform 294">
                <a:extLst>
                  <a:ext uri="{FF2B5EF4-FFF2-40B4-BE49-F238E27FC236}">
                    <a16:creationId xmlns:a16="http://schemas.microsoft.com/office/drawing/2014/main" id="{F4D2CA55-E23D-4A65-97C3-674B13DE666C}"/>
                  </a:ext>
                </a:extLst>
              </p:cNvPr>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95">
                <a:extLst>
                  <a:ext uri="{FF2B5EF4-FFF2-40B4-BE49-F238E27FC236}">
                    <a16:creationId xmlns:a16="http://schemas.microsoft.com/office/drawing/2014/main" id="{FD18CE7D-4B5E-46D7-AA7E-05B7A222838D}"/>
                  </a:ext>
                </a:extLst>
              </p:cNvPr>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43" name="组合 42">
            <a:extLst>
              <a:ext uri="{FF2B5EF4-FFF2-40B4-BE49-F238E27FC236}">
                <a16:creationId xmlns:a16="http://schemas.microsoft.com/office/drawing/2014/main" id="{7C5516DD-0686-4BD6-A1BD-FB03BD9CF076}"/>
              </a:ext>
            </a:extLst>
          </p:cNvPr>
          <p:cNvGrpSpPr/>
          <p:nvPr/>
        </p:nvGrpSpPr>
        <p:grpSpPr>
          <a:xfrm>
            <a:off x="623888" y="5846020"/>
            <a:ext cx="282801" cy="300780"/>
            <a:chOff x="495880" y="713839"/>
            <a:chExt cx="282801" cy="300780"/>
          </a:xfrm>
        </p:grpSpPr>
        <p:sp>
          <p:nvSpPr>
            <p:cNvPr id="44" name="椭圆 43">
              <a:extLst>
                <a:ext uri="{FF2B5EF4-FFF2-40B4-BE49-F238E27FC236}">
                  <a16:creationId xmlns:a16="http://schemas.microsoft.com/office/drawing/2014/main" id="{F6AB4ACB-4973-4BD4-9C79-E804A353472C}"/>
                </a:ext>
              </a:extLst>
            </p:cNvPr>
            <p:cNvSpPr/>
            <p:nvPr userDrawn="1"/>
          </p:nvSpPr>
          <p:spPr>
            <a:xfrm>
              <a:off x="495880"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B1C63E42-542D-4A66-903E-1A66530B3304}"/>
                </a:ext>
              </a:extLst>
            </p:cNvPr>
            <p:cNvSpPr/>
            <p:nvPr userDrawn="1"/>
          </p:nvSpPr>
          <p:spPr>
            <a:xfrm>
              <a:off x="662567" y="713839"/>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43E5A9DE-8E7D-49DB-8FFD-5C559209053E}"/>
                </a:ext>
              </a:extLst>
            </p:cNvPr>
            <p:cNvSpPr/>
            <p:nvPr userDrawn="1"/>
          </p:nvSpPr>
          <p:spPr>
            <a:xfrm>
              <a:off x="495880"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2AC57281-F192-43A2-AFA2-1B6F876F7BA9}"/>
                </a:ext>
              </a:extLst>
            </p:cNvPr>
            <p:cNvSpPr/>
            <p:nvPr userDrawn="1"/>
          </p:nvSpPr>
          <p:spPr>
            <a:xfrm>
              <a:off x="662567" y="898505"/>
              <a:ext cx="116114" cy="1161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E60A121C-39B9-48F7-AE89-9EC5C213303F}"/>
              </a:ext>
            </a:extLst>
          </p:cNvPr>
          <p:cNvGrpSpPr/>
          <p:nvPr/>
        </p:nvGrpSpPr>
        <p:grpSpPr>
          <a:xfrm>
            <a:off x="7788553" y="1925284"/>
            <a:ext cx="3663857" cy="1091901"/>
            <a:chOff x="7788553" y="1925284"/>
            <a:chExt cx="3663857" cy="1091901"/>
          </a:xfrm>
        </p:grpSpPr>
        <p:sp>
          <p:nvSpPr>
            <p:cNvPr id="25" name="文本框 24">
              <a:extLst>
                <a:ext uri="{FF2B5EF4-FFF2-40B4-BE49-F238E27FC236}">
                  <a16:creationId xmlns:a16="http://schemas.microsoft.com/office/drawing/2014/main" id="{4768DFC9-021D-4C44-934D-9AFC22D6F38A}"/>
                </a:ext>
              </a:extLst>
            </p:cNvPr>
            <p:cNvSpPr txBox="1"/>
            <p:nvPr/>
          </p:nvSpPr>
          <p:spPr>
            <a:xfrm>
              <a:off x="8519936" y="1925284"/>
              <a:ext cx="2932474" cy="779059"/>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sp>
          <p:nvSpPr>
            <p:cNvPr id="13" name="椭圆 12">
              <a:extLst>
                <a:ext uri="{FF2B5EF4-FFF2-40B4-BE49-F238E27FC236}">
                  <a16:creationId xmlns:a16="http://schemas.microsoft.com/office/drawing/2014/main" id="{D3E9C8F4-8B7E-48A4-89E8-6765D71F49AA}"/>
                </a:ext>
              </a:extLst>
            </p:cNvPr>
            <p:cNvSpPr/>
            <p:nvPr/>
          </p:nvSpPr>
          <p:spPr>
            <a:xfrm>
              <a:off x="7788553" y="2028866"/>
              <a:ext cx="592186" cy="592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a:extLst>
                <a:ext uri="{FF2B5EF4-FFF2-40B4-BE49-F238E27FC236}">
                  <a16:creationId xmlns:a16="http://schemas.microsoft.com/office/drawing/2014/main" id="{735C3F1C-A92C-4D1B-A066-E14499AECFF3}"/>
                </a:ext>
              </a:extLst>
            </p:cNvPr>
            <p:cNvGrpSpPr/>
            <p:nvPr/>
          </p:nvGrpSpPr>
          <p:grpSpPr>
            <a:xfrm>
              <a:off x="7919056" y="2194542"/>
              <a:ext cx="331179" cy="260833"/>
              <a:chOff x="9424856" y="1293869"/>
              <a:chExt cx="563747" cy="444001"/>
            </a:xfrm>
            <a:solidFill>
              <a:srgbClr val="FFFFFF"/>
            </a:solidFill>
          </p:grpSpPr>
          <p:sp>
            <p:nvSpPr>
              <p:cNvPr id="19" name="Freeform 258">
                <a:extLst>
                  <a:ext uri="{FF2B5EF4-FFF2-40B4-BE49-F238E27FC236}">
                    <a16:creationId xmlns:a16="http://schemas.microsoft.com/office/drawing/2014/main" id="{25D26B56-7DA7-4BCB-AF6D-BB7D6AC95764}"/>
                  </a:ext>
                </a:extLst>
              </p:cNvPr>
              <p:cNvSpPr>
                <a:spLocks/>
              </p:cNvSpPr>
              <p:nvPr/>
            </p:nvSpPr>
            <p:spPr bwMode="auto">
              <a:xfrm>
                <a:off x="9439656" y="1308669"/>
                <a:ext cx="548947" cy="429201"/>
              </a:xfrm>
              <a:custGeom>
                <a:avLst/>
                <a:gdLst>
                  <a:gd name="T0" fmla="*/ 224 w 260"/>
                  <a:gd name="T1" fmla="*/ 0 h 203"/>
                  <a:gd name="T2" fmla="*/ 174 w 260"/>
                  <a:gd name="T3" fmla="*/ 0 h 203"/>
                  <a:gd name="T4" fmla="*/ 174 w 260"/>
                  <a:gd name="T5" fmla="*/ 22 h 203"/>
                  <a:gd name="T6" fmla="*/ 224 w 260"/>
                  <a:gd name="T7" fmla="*/ 22 h 203"/>
                  <a:gd name="T8" fmla="*/ 239 w 260"/>
                  <a:gd name="T9" fmla="*/ 36 h 203"/>
                  <a:gd name="T10" fmla="*/ 239 w 260"/>
                  <a:gd name="T11" fmla="*/ 166 h 203"/>
                  <a:gd name="T12" fmla="*/ 224 w 260"/>
                  <a:gd name="T13" fmla="*/ 181 h 203"/>
                  <a:gd name="T14" fmla="*/ 36 w 260"/>
                  <a:gd name="T15" fmla="*/ 181 h 203"/>
                  <a:gd name="T16" fmla="*/ 22 w 260"/>
                  <a:gd name="T17" fmla="*/ 166 h 203"/>
                  <a:gd name="T18" fmla="*/ 22 w 260"/>
                  <a:gd name="T19" fmla="*/ 123 h 203"/>
                  <a:gd name="T20" fmla="*/ 0 w 260"/>
                  <a:gd name="T21" fmla="*/ 123 h 203"/>
                  <a:gd name="T22" fmla="*/ 0 w 260"/>
                  <a:gd name="T23" fmla="*/ 166 h 203"/>
                  <a:gd name="T24" fmla="*/ 36 w 260"/>
                  <a:gd name="T25" fmla="*/ 203 h 203"/>
                  <a:gd name="T26" fmla="*/ 224 w 260"/>
                  <a:gd name="T27" fmla="*/ 203 h 203"/>
                  <a:gd name="T28" fmla="*/ 260 w 260"/>
                  <a:gd name="T29" fmla="*/ 166 h 203"/>
                  <a:gd name="T30" fmla="*/ 260 w 260"/>
                  <a:gd name="T31" fmla="*/ 36 h 203"/>
                  <a:gd name="T32" fmla="*/ 224 w 260"/>
                  <a:gd name="T3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03">
                    <a:moveTo>
                      <a:pt x="224" y="0"/>
                    </a:moveTo>
                    <a:cubicBezTo>
                      <a:pt x="174" y="0"/>
                      <a:pt x="174" y="0"/>
                      <a:pt x="174" y="0"/>
                    </a:cubicBezTo>
                    <a:cubicBezTo>
                      <a:pt x="174" y="22"/>
                      <a:pt x="174" y="22"/>
                      <a:pt x="174" y="22"/>
                    </a:cubicBezTo>
                    <a:cubicBezTo>
                      <a:pt x="224" y="22"/>
                      <a:pt x="224" y="22"/>
                      <a:pt x="224" y="22"/>
                    </a:cubicBezTo>
                    <a:cubicBezTo>
                      <a:pt x="232" y="22"/>
                      <a:pt x="239" y="28"/>
                      <a:pt x="239" y="36"/>
                    </a:cubicBezTo>
                    <a:cubicBezTo>
                      <a:pt x="239" y="166"/>
                      <a:pt x="239" y="166"/>
                      <a:pt x="239" y="166"/>
                    </a:cubicBezTo>
                    <a:cubicBezTo>
                      <a:pt x="239" y="174"/>
                      <a:pt x="232" y="181"/>
                      <a:pt x="224" y="181"/>
                    </a:cubicBezTo>
                    <a:cubicBezTo>
                      <a:pt x="36" y="181"/>
                      <a:pt x="36" y="181"/>
                      <a:pt x="36" y="181"/>
                    </a:cubicBezTo>
                    <a:cubicBezTo>
                      <a:pt x="28" y="181"/>
                      <a:pt x="22" y="174"/>
                      <a:pt x="22" y="166"/>
                    </a:cubicBezTo>
                    <a:cubicBezTo>
                      <a:pt x="22" y="123"/>
                      <a:pt x="22" y="123"/>
                      <a:pt x="22" y="123"/>
                    </a:cubicBezTo>
                    <a:cubicBezTo>
                      <a:pt x="0" y="123"/>
                      <a:pt x="0" y="123"/>
                      <a:pt x="0" y="123"/>
                    </a:cubicBezTo>
                    <a:cubicBezTo>
                      <a:pt x="0" y="166"/>
                      <a:pt x="0" y="166"/>
                      <a:pt x="0" y="166"/>
                    </a:cubicBezTo>
                    <a:cubicBezTo>
                      <a:pt x="0" y="186"/>
                      <a:pt x="16" y="203"/>
                      <a:pt x="36" y="203"/>
                    </a:cubicBezTo>
                    <a:cubicBezTo>
                      <a:pt x="224" y="203"/>
                      <a:pt x="224" y="203"/>
                      <a:pt x="224" y="203"/>
                    </a:cubicBezTo>
                    <a:cubicBezTo>
                      <a:pt x="244" y="203"/>
                      <a:pt x="260" y="186"/>
                      <a:pt x="260" y="166"/>
                    </a:cubicBezTo>
                    <a:cubicBezTo>
                      <a:pt x="260" y="36"/>
                      <a:pt x="260" y="36"/>
                      <a:pt x="260" y="36"/>
                    </a:cubicBezTo>
                    <a:cubicBezTo>
                      <a:pt x="260" y="16"/>
                      <a:pt x="244" y="0"/>
                      <a:pt x="2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259">
                <a:extLst>
                  <a:ext uri="{FF2B5EF4-FFF2-40B4-BE49-F238E27FC236}">
                    <a16:creationId xmlns:a16="http://schemas.microsoft.com/office/drawing/2014/main" id="{E000EA69-EC15-456C-B48B-CB75F8F8A5C4}"/>
                  </a:ext>
                </a:extLst>
              </p:cNvPr>
              <p:cNvSpPr>
                <a:spLocks/>
              </p:cNvSpPr>
              <p:nvPr/>
            </p:nvSpPr>
            <p:spPr bwMode="auto">
              <a:xfrm>
                <a:off x="9424856" y="1293869"/>
                <a:ext cx="152037" cy="220655"/>
              </a:xfrm>
              <a:custGeom>
                <a:avLst/>
                <a:gdLst>
                  <a:gd name="T0" fmla="*/ 0 w 72"/>
                  <a:gd name="T1" fmla="*/ 101 h 104"/>
                  <a:gd name="T2" fmla="*/ 46 w 72"/>
                  <a:gd name="T3" fmla="*/ 90 h 104"/>
                  <a:gd name="T4" fmla="*/ 64 w 72"/>
                  <a:gd name="T5" fmla="*/ 70 h 104"/>
                  <a:gd name="T6" fmla="*/ 69 w 72"/>
                  <a:gd name="T7" fmla="*/ 57 h 104"/>
                  <a:gd name="T8" fmla="*/ 71 w 72"/>
                  <a:gd name="T9" fmla="*/ 50 h 104"/>
                  <a:gd name="T10" fmla="*/ 72 w 72"/>
                  <a:gd name="T11" fmla="*/ 46 h 104"/>
                  <a:gd name="T12" fmla="*/ 72 w 72"/>
                  <a:gd name="T13" fmla="*/ 43 h 104"/>
                  <a:gd name="T14" fmla="*/ 71 w 72"/>
                  <a:gd name="T15" fmla="*/ 43 h 104"/>
                  <a:gd name="T16" fmla="*/ 72 w 72"/>
                  <a:gd name="T17" fmla="*/ 36 h 104"/>
                  <a:gd name="T18" fmla="*/ 36 w 72"/>
                  <a:gd name="T19" fmla="*/ 0 h 104"/>
                  <a:gd name="T20" fmla="*/ 0 w 72"/>
                  <a:gd name="T21" fmla="*/ 36 h 104"/>
                  <a:gd name="T22" fmla="*/ 36 w 72"/>
                  <a:gd name="T23" fmla="*/ 72 h 104"/>
                  <a:gd name="T24" fmla="*/ 38 w 72"/>
                  <a:gd name="T25" fmla="*/ 72 h 104"/>
                  <a:gd name="T26" fmla="*/ 35 w 72"/>
                  <a:gd name="T27" fmla="*/ 78 h 104"/>
                  <a:gd name="T28" fmla="*/ 0 w 72"/>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104">
                    <a:moveTo>
                      <a:pt x="0" y="101"/>
                    </a:moveTo>
                    <a:cubicBezTo>
                      <a:pt x="15" y="104"/>
                      <a:pt x="32" y="100"/>
                      <a:pt x="46" y="90"/>
                    </a:cubicBezTo>
                    <a:cubicBezTo>
                      <a:pt x="53" y="85"/>
                      <a:pt x="60" y="78"/>
                      <a:pt x="64" y="70"/>
                    </a:cubicBezTo>
                    <a:cubicBezTo>
                      <a:pt x="66" y="66"/>
                      <a:pt x="68" y="61"/>
                      <a:pt x="69" y="57"/>
                    </a:cubicBezTo>
                    <a:cubicBezTo>
                      <a:pt x="70" y="55"/>
                      <a:pt x="71" y="52"/>
                      <a:pt x="71" y="50"/>
                    </a:cubicBezTo>
                    <a:cubicBezTo>
                      <a:pt x="72" y="46"/>
                      <a:pt x="72" y="46"/>
                      <a:pt x="72" y="46"/>
                    </a:cubicBezTo>
                    <a:cubicBezTo>
                      <a:pt x="72" y="43"/>
                      <a:pt x="72" y="43"/>
                      <a:pt x="72" y="43"/>
                    </a:cubicBezTo>
                    <a:cubicBezTo>
                      <a:pt x="71" y="43"/>
                      <a:pt x="71" y="43"/>
                      <a:pt x="71" y="43"/>
                    </a:cubicBezTo>
                    <a:cubicBezTo>
                      <a:pt x="72" y="41"/>
                      <a:pt x="72" y="38"/>
                      <a:pt x="72" y="36"/>
                    </a:cubicBezTo>
                    <a:cubicBezTo>
                      <a:pt x="72" y="16"/>
                      <a:pt x="56" y="0"/>
                      <a:pt x="36" y="0"/>
                    </a:cubicBezTo>
                    <a:cubicBezTo>
                      <a:pt x="16" y="0"/>
                      <a:pt x="0" y="16"/>
                      <a:pt x="0" y="36"/>
                    </a:cubicBezTo>
                    <a:cubicBezTo>
                      <a:pt x="0" y="56"/>
                      <a:pt x="16" y="72"/>
                      <a:pt x="36" y="72"/>
                    </a:cubicBezTo>
                    <a:cubicBezTo>
                      <a:pt x="37" y="72"/>
                      <a:pt x="38" y="72"/>
                      <a:pt x="38" y="72"/>
                    </a:cubicBezTo>
                    <a:cubicBezTo>
                      <a:pt x="37" y="74"/>
                      <a:pt x="36" y="76"/>
                      <a:pt x="35" y="78"/>
                    </a:cubicBezTo>
                    <a:cubicBezTo>
                      <a:pt x="27" y="89"/>
                      <a:pt x="15" y="98"/>
                      <a:pt x="0"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60">
                <a:extLst>
                  <a:ext uri="{FF2B5EF4-FFF2-40B4-BE49-F238E27FC236}">
                    <a16:creationId xmlns:a16="http://schemas.microsoft.com/office/drawing/2014/main" id="{FD2FCC72-FC3C-4AAC-B653-228DCA9F3333}"/>
                  </a:ext>
                </a:extLst>
              </p:cNvPr>
              <p:cNvSpPr>
                <a:spLocks/>
              </p:cNvSpPr>
              <p:nvPr/>
            </p:nvSpPr>
            <p:spPr bwMode="auto">
              <a:xfrm>
                <a:off x="9591693" y="1293869"/>
                <a:ext cx="154728" cy="220655"/>
              </a:xfrm>
              <a:custGeom>
                <a:avLst/>
                <a:gdLst>
                  <a:gd name="T0" fmla="*/ 0 w 73"/>
                  <a:gd name="T1" fmla="*/ 101 h 104"/>
                  <a:gd name="T2" fmla="*/ 47 w 73"/>
                  <a:gd name="T3" fmla="*/ 90 h 104"/>
                  <a:gd name="T4" fmla="*/ 65 w 73"/>
                  <a:gd name="T5" fmla="*/ 70 h 104"/>
                  <a:gd name="T6" fmla="*/ 70 w 73"/>
                  <a:gd name="T7" fmla="*/ 57 h 104"/>
                  <a:gd name="T8" fmla="*/ 72 w 73"/>
                  <a:gd name="T9" fmla="*/ 50 h 104"/>
                  <a:gd name="T10" fmla="*/ 72 w 73"/>
                  <a:gd name="T11" fmla="*/ 46 h 104"/>
                  <a:gd name="T12" fmla="*/ 73 w 73"/>
                  <a:gd name="T13" fmla="*/ 43 h 104"/>
                  <a:gd name="T14" fmla="*/ 72 w 73"/>
                  <a:gd name="T15" fmla="*/ 43 h 104"/>
                  <a:gd name="T16" fmla="*/ 73 w 73"/>
                  <a:gd name="T17" fmla="*/ 36 h 104"/>
                  <a:gd name="T18" fmla="*/ 36 w 73"/>
                  <a:gd name="T19" fmla="*/ 0 h 104"/>
                  <a:gd name="T20" fmla="*/ 0 w 73"/>
                  <a:gd name="T21" fmla="*/ 36 h 104"/>
                  <a:gd name="T22" fmla="*/ 36 w 73"/>
                  <a:gd name="T23" fmla="*/ 72 h 104"/>
                  <a:gd name="T24" fmla="*/ 39 w 73"/>
                  <a:gd name="T25" fmla="*/ 72 h 104"/>
                  <a:gd name="T26" fmla="*/ 35 w 73"/>
                  <a:gd name="T27" fmla="*/ 78 h 104"/>
                  <a:gd name="T28" fmla="*/ 0 w 73"/>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04">
                    <a:moveTo>
                      <a:pt x="0" y="101"/>
                    </a:moveTo>
                    <a:cubicBezTo>
                      <a:pt x="15" y="104"/>
                      <a:pt x="33" y="100"/>
                      <a:pt x="47" y="90"/>
                    </a:cubicBezTo>
                    <a:cubicBezTo>
                      <a:pt x="54" y="85"/>
                      <a:pt x="60" y="78"/>
                      <a:pt x="65" y="70"/>
                    </a:cubicBezTo>
                    <a:cubicBezTo>
                      <a:pt x="67" y="66"/>
                      <a:pt x="69" y="61"/>
                      <a:pt x="70" y="57"/>
                    </a:cubicBezTo>
                    <a:cubicBezTo>
                      <a:pt x="71" y="55"/>
                      <a:pt x="71" y="52"/>
                      <a:pt x="72" y="50"/>
                    </a:cubicBezTo>
                    <a:cubicBezTo>
                      <a:pt x="72" y="46"/>
                      <a:pt x="72" y="46"/>
                      <a:pt x="72" y="46"/>
                    </a:cubicBezTo>
                    <a:cubicBezTo>
                      <a:pt x="73" y="43"/>
                      <a:pt x="73" y="43"/>
                      <a:pt x="73" y="43"/>
                    </a:cubicBezTo>
                    <a:cubicBezTo>
                      <a:pt x="72" y="43"/>
                      <a:pt x="72" y="43"/>
                      <a:pt x="72" y="43"/>
                    </a:cubicBezTo>
                    <a:cubicBezTo>
                      <a:pt x="72" y="41"/>
                      <a:pt x="73" y="38"/>
                      <a:pt x="73" y="36"/>
                    </a:cubicBezTo>
                    <a:cubicBezTo>
                      <a:pt x="73" y="16"/>
                      <a:pt x="56" y="0"/>
                      <a:pt x="36" y="0"/>
                    </a:cubicBezTo>
                    <a:cubicBezTo>
                      <a:pt x="16" y="0"/>
                      <a:pt x="0" y="16"/>
                      <a:pt x="0" y="36"/>
                    </a:cubicBezTo>
                    <a:cubicBezTo>
                      <a:pt x="0" y="56"/>
                      <a:pt x="16" y="72"/>
                      <a:pt x="36" y="72"/>
                    </a:cubicBezTo>
                    <a:cubicBezTo>
                      <a:pt x="37" y="72"/>
                      <a:pt x="38" y="72"/>
                      <a:pt x="39" y="72"/>
                    </a:cubicBezTo>
                    <a:cubicBezTo>
                      <a:pt x="38" y="74"/>
                      <a:pt x="37" y="76"/>
                      <a:pt x="35" y="78"/>
                    </a:cubicBezTo>
                    <a:cubicBezTo>
                      <a:pt x="28" y="89"/>
                      <a:pt x="15" y="98"/>
                      <a:pt x="0"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28" name="直接连接符 27">
              <a:extLst>
                <a:ext uri="{FF2B5EF4-FFF2-40B4-BE49-F238E27FC236}">
                  <a16:creationId xmlns:a16="http://schemas.microsoft.com/office/drawing/2014/main" id="{8714438D-D3E6-48F7-BD11-4FCF3AE53071}"/>
                </a:ext>
              </a:extLst>
            </p:cNvPr>
            <p:cNvCxnSpPr>
              <a:cxnSpLocks/>
            </p:cNvCxnSpPr>
            <p:nvPr/>
          </p:nvCxnSpPr>
          <p:spPr>
            <a:xfrm>
              <a:off x="8649011" y="3017185"/>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5EA32157-E9BF-44A3-B005-83D487641EE9}"/>
              </a:ext>
            </a:extLst>
          </p:cNvPr>
          <p:cNvGrpSpPr/>
          <p:nvPr/>
        </p:nvGrpSpPr>
        <p:grpSpPr>
          <a:xfrm>
            <a:off x="7802431" y="3319617"/>
            <a:ext cx="3649979" cy="1102856"/>
            <a:chOff x="7802431" y="3319617"/>
            <a:chExt cx="3649979" cy="1102856"/>
          </a:xfrm>
        </p:grpSpPr>
        <p:sp>
          <p:nvSpPr>
            <p:cNvPr id="26" name="文本框 25">
              <a:extLst>
                <a:ext uri="{FF2B5EF4-FFF2-40B4-BE49-F238E27FC236}">
                  <a16:creationId xmlns:a16="http://schemas.microsoft.com/office/drawing/2014/main" id="{38758F91-994F-450C-AF16-899F63FD2E37}"/>
                </a:ext>
              </a:extLst>
            </p:cNvPr>
            <p:cNvSpPr txBox="1"/>
            <p:nvPr/>
          </p:nvSpPr>
          <p:spPr>
            <a:xfrm>
              <a:off x="8519936" y="3319617"/>
              <a:ext cx="2932474" cy="779059"/>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sp>
          <p:nvSpPr>
            <p:cNvPr id="14" name="椭圆 13">
              <a:extLst>
                <a:ext uri="{FF2B5EF4-FFF2-40B4-BE49-F238E27FC236}">
                  <a16:creationId xmlns:a16="http://schemas.microsoft.com/office/drawing/2014/main" id="{25C64C08-F718-402F-AAEC-F399E45742EC}"/>
                </a:ext>
              </a:extLst>
            </p:cNvPr>
            <p:cNvSpPr/>
            <p:nvPr/>
          </p:nvSpPr>
          <p:spPr>
            <a:xfrm>
              <a:off x="7802431" y="3391117"/>
              <a:ext cx="592186" cy="5921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5DFDE299-76BA-4FCD-BF8B-8E9952788E51}"/>
                </a:ext>
              </a:extLst>
            </p:cNvPr>
            <p:cNvGrpSpPr/>
            <p:nvPr/>
          </p:nvGrpSpPr>
          <p:grpSpPr>
            <a:xfrm>
              <a:off x="7890669" y="3546363"/>
              <a:ext cx="410773" cy="260921"/>
              <a:chOff x="10847006" y="2792710"/>
              <a:chExt cx="626984" cy="398256"/>
            </a:xfrm>
            <a:solidFill>
              <a:srgbClr val="FFFFFF"/>
            </a:solidFill>
          </p:grpSpPr>
          <p:sp>
            <p:nvSpPr>
              <p:cNvPr id="32" name="Freeform 248">
                <a:extLst>
                  <a:ext uri="{FF2B5EF4-FFF2-40B4-BE49-F238E27FC236}">
                    <a16:creationId xmlns:a16="http://schemas.microsoft.com/office/drawing/2014/main" id="{A330A0A9-BBF1-4F29-82F8-B5A4D3E27357}"/>
                  </a:ext>
                </a:extLst>
              </p:cNvPr>
              <p:cNvSpPr>
                <a:spLocks/>
              </p:cNvSpPr>
              <p:nvPr/>
            </p:nvSpPr>
            <p:spPr bwMode="auto">
              <a:xfrm>
                <a:off x="10847006" y="2792710"/>
                <a:ext cx="488402" cy="372692"/>
              </a:xfrm>
              <a:custGeom>
                <a:avLst/>
                <a:gdLst>
                  <a:gd name="T0" fmla="*/ 58 w 231"/>
                  <a:gd name="T1" fmla="*/ 101 h 176"/>
                  <a:gd name="T2" fmla="*/ 58 w 231"/>
                  <a:gd name="T3" fmla="*/ 51 h 176"/>
                  <a:gd name="T4" fmla="*/ 79 w 231"/>
                  <a:gd name="T5" fmla="*/ 29 h 176"/>
                  <a:gd name="T6" fmla="*/ 217 w 231"/>
                  <a:gd name="T7" fmla="*/ 29 h 176"/>
                  <a:gd name="T8" fmla="*/ 231 w 231"/>
                  <a:gd name="T9" fmla="*/ 0 h 176"/>
                  <a:gd name="T10" fmla="*/ 79 w 231"/>
                  <a:gd name="T11" fmla="*/ 0 h 176"/>
                  <a:gd name="T12" fmla="*/ 29 w 231"/>
                  <a:gd name="T13" fmla="*/ 51 h 176"/>
                  <a:gd name="T14" fmla="*/ 29 w 231"/>
                  <a:gd name="T15" fmla="*/ 101 h 176"/>
                  <a:gd name="T16" fmla="*/ 0 w 231"/>
                  <a:gd name="T17" fmla="*/ 101 h 176"/>
                  <a:gd name="T18" fmla="*/ 43 w 231"/>
                  <a:gd name="T19" fmla="*/ 176 h 176"/>
                  <a:gd name="T20" fmla="*/ 86 w 231"/>
                  <a:gd name="T21" fmla="*/ 101 h 176"/>
                  <a:gd name="T22" fmla="*/ 58 w 231"/>
                  <a:gd name="T23" fmla="*/ 10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76">
                    <a:moveTo>
                      <a:pt x="58" y="101"/>
                    </a:moveTo>
                    <a:cubicBezTo>
                      <a:pt x="58" y="51"/>
                      <a:pt x="58" y="51"/>
                      <a:pt x="58" y="51"/>
                    </a:cubicBezTo>
                    <a:cubicBezTo>
                      <a:pt x="58" y="39"/>
                      <a:pt x="67" y="29"/>
                      <a:pt x="79" y="29"/>
                    </a:cubicBezTo>
                    <a:cubicBezTo>
                      <a:pt x="217" y="29"/>
                      <a:pt x="217" y="29"/>
                      <a:pt x="217" y="29"/>
                    </a:cubicBezTo>
                    <a:cubicBezTo>
                      <a:pt x="231" y="0"/>
                      <a:pt x="231" y="0"/>
                      <a:pt x="231" y="0"/>
                    </a:cubicBezTo>
                    <a:cubicBezTo>
                      <a:pt x="79" y="0"/>
                      <a:pt x="79" y="0"/>
                      <a:pt x="79" y="0"/>
                    </a:cubicBezTo>
                    <a:cubicBezTo>
                      <a:pt x="51" y="0"/>
                      <a:pt x="29" y="23"/>
                      <a:pt x="29" y="51"/>
                    </a:cubicBezTo>
                    <a:cubicBezTo>
                      <a:pt x="29" y="101"/>
                      <a:pt x="29" y="101"/>
                      <a:pt x="29" y="101"/>
                    </a:cubicBezTo>
                    <a:cubicBezTo>
                      <a:pt x="0" y="101"/>
                      <a:pt x="0" y="101"/>
                      <a:pt x="0" y="101"/>
                    </a:cubicBezTo>
                    <a:cubicBezTo>
                      <a:pt x="43" y="176"/>
                      <a:pt x="43" y="176"/>
                      <a:pt x="43" y="176"/>
                    </a:cubicBezTo>
                    <a:cubicBezTo>
                      <a:pt x="86" y="101"/>
                      <a:pt x="86" y="101"/>
                      <a:pt x="86" y="101"/>
                    </a:cubicBezTo>
                    <a:lnTo>
                      <a:pt x="58" y="10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49">
                <a:extLst>
                  <a:ext uri="{FF2B5EF4-FFF2-40B4-BE49-F238E27FC236}">
                    <a16:creationId xmlns:a16="http://schemas.microsoft.com/office/drawing/2014/main" id="{4C821480-CB4A-46F3-9075-EDC3C8EDD890}"/>
                  </a:ext>
                </a:extLst>
              </p:cNvPr>
              <p:cNvSpPr>
                <a:spLocks/>
              </p:cNvSpPr>
              <p:nvPr/>
            </p:nvSpPr>
            <p:spPr bwMode="auto">
              <a:xfrm>
                <a:off x="10969443" y="2818274"/>
                <a:ext cx="504547" cy="372692"/>
              </a:xfrm>
              <a:custGeom>
                <a:avLst/>
                <a:gdLst>
                  <a:gd name="T0" fmla="*/ 239 w 239"/>
                  <a:gd name="T1" fmla="*/ 75 h 176"/>
                  <a:gd name="T2" fmla="*/ 195 w 239"/>
                  <a:gd name="T3" fmla="*/ 0 h 176"/>
                  <a:gd name="T4" fmla="*/ 152 w 239"/>
                  <a:gd name="T5" fmla="*/ 75 h 176"/>
                  <a:gd name="T6" fmla="*/ 181 w 239"/>
                  <a:gd name="T7" fmla="*/ 75 h 176"/>
                  <a:gd name="T8" fmla="*/ 181 w 239"/>
                  <a:gd name="T9" fmla="*/ 125 h 176"/>
                  <a:gd name="T10" fmla="*/ 159 w 239"/>
                  <a:gd name="T11" fmla="*/ 147 h 176"/>
                  <a:gd name="T12" fmla="*/ 14 w 239"/>
                  <a:gd name="T13" fmla="*/ 147 h 176"/>
                  <a:gd name="T14" fmla="*/ 0 w 239"/>
                  <a:gd name="T15" fmla="*/ 176 h 176"/>
                  <a:gd name="T16" fmla="*/ 159 w 239"/>
                  <a:gd name="T17" fmla="*/ 176 h 176"/>
                  <a:gd name="T18" fmla="*/ 210 w 239"/>
                  <a:gd name="T19" fmla="*/ 125 h 176"/>
                  <a:gd name="T20" fmla="*/ 210 w 239"/>
                  <a:gd name="T21" fmla="*/ 75 h 176"/>
                  <a:gd name="T22" fmla="*/ 239 w 239"/>
                  <a:gd name="T23" fmla="*/ 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9" h="176">
                    <a:moveTo>
                      <a:pt x="239" y="75"/>
                    </a:moveTo>
                    <a:cubicBezTo>
                      <a:pt x="195" y="0"/>
                      <a:pt x="195" y="0"/>
                      <a:pt x="195" y="0"/>
                    </a:cubicBezTo>
                    <a:cubicBezTo>
                      <a:pt x="152" y="75"/>
                      <a:pt x="152" y="75"/>
                      <a:pt x="152" y="75"/>
                    </a:cubicBezTo>
                    <a:cubicBezTo>
                      <a:pt x="181" y="75"/>
                      <a:pt x="181" y="75"/>
                      <a:pt x="181" y="75"/>
                    </a:cubicBezTo>
                    <a:cubicBezTo>
                      <a:pt x="181" y="125"/>
                      <a:pt x="181" y="125"/>
                      <a:pt x="181" y="125"/>
                    </a:cubicBezTo>
                    <a:cubicBezTo>
                      <a:pt x="181" y="137"/>
                      <a:pt x="171" y="147"/>
                      <a:pt x="159" y="147"/>
                    </a:cubicBezTo>
                    <a:cubicBezTo>
                      <a:pt x="14" y="147"/>
                      <a:pt x="14" y="147"/>
                      <a:pt x="14" y="147"/>
                    </a:cubicBezTo>
                    <a:cubicBezTo>
                      <a:pt x="0" y="176"/>
                      <a:pt x="0" y="176"/>
                      <a:pt x="0" y="176"/>
                    </a:cubicBezTo>
                    <a:cubicBezTo>
                      <a:pt x="159" y="176"/>
                      <a:pt x="159" y="176"/>
                      <a:pt x="159" y="176"/>
                    </a:cubicBezTo>
                    <a:cubicBezTo>
                      <a:pt x="187" y="176"/>
                      <a:pt x="210" y="153"/>
                      <a:pt x="210" y="125"/>
                    </a:cubicBezTo>
                    <a:cubicBezTo>
                      <a:pt x="210" y="75"/>
                      <a:pt x="210" y="75"/>
                      <a:pt x="210" y="75"/>
                    </a:cubicBezTo>
                    <a:lnTo>
                      <a:pt x="239" y="75"/>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cxnSp>
          <p:nvCxnSpPr>
            <p:cNvPr id="37" name="直接连接符 36">
              <a:extLst>
                <a:ext uri="{FF2B5EF4-FFF2-40B4-BE49-F238E27FC236}">
                  <a16:creationId xmlns:a16="http://schemas.microsoft.com/office/drawing/2014/main" id="{61907F66-1605-458B-808B-41AFED5132E6}"/>
                </a:ext>
              </a:extLst>
            </p:cNvPr>
            <p:cNvCxnSpPr>
              <a:cxnSpLocks/>
            </p:cNvCxnSpPr>
            <p:nvPr/>
          </p:nvCxnSpPr>
          <p:spPr>
            <a:xfrm>
              <a:off x="8668261" y="4422473"/>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9430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A72CCA8E-3B18-42A1-B972-EB4407BDBE5E}"/>
              </a:ext>
            </a:extLst>
          </p:cNvPr>
          <p:cNvSpPr/>
          <p:nvPr/>
        </p:nvSpPr>
        <p:spPr>
          <a:xfrm>
            <a:off x="0" y="1125538"/>
            <a:ext cx="12192000" cy="3595687"/>
          </a:xfrm>
          <a:prstGeom prst="rect">
            <a:avLst/>
          </a:prstGeom>
          <a:blipFill>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B9064203-AA2D-45B0-A11B-6CDDF334B796}"/>
              </a:ext>
            </a:extLst>
          </p:cNvPr>
          <p:cNvGrpSpPr/>
          <p:nvPr/>
        </p:nvGrpSpPr>
        <p:grpSpPr>
          <a:xfrm>
            <a:off x="1135481" y="3586163"/>
            <a:ext cx="2608847" cy="2543175"/>
            <a:chOff x="1135481" y="3586163"/>
            <a:chExt cx="2608847" cy="2543175"/>
          </a:xfrm>
        </p:grpSpPr>
        <p:sp>
          <p:nvSpPr>
            <p:cNvPr id="13" name="矩形 12">
              <a:extLst>
                <a:ext uri="{FF2B5EF4-FFF2-40B4-BE49-F238E27FC236}">
                  <a16:creationId xmlns:a16="http://schemas.microsoft.com/office/drawing/2014/main" id="{FC212FBC-1FB6-43DA-9DD5-1F5F5B6AC41F}"/>
                </a:ext>
              </a:extLst>
            </p:cNvPr>
            <p:cNvSpPr/>
            <p:nvPr/>
          </p:nvSpPr>
          <p:spPr>
            <a:xfrm>
              <a:off x="1135481" y="3586163"/>
              <a:ext cx="2608847" cy="2543175"/>
            </a:xfrm>
            <a:prstGeom prst="rect">
              <a:avLst/>
            </a:prstGeom>
            <a:solidFill>
              <a:schemeClr val="accent1">
                <a:alpha val="90000"/>
              </a:schemeClr>
            </a:solidFill>
            <a:ln>
              <a:noFill/>
            </a:ln>
            <a:effectLst>
              <a:outerShdw blurRad="254000" dist="50800" dir="5400000" sx="102000" sy="102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9BBAF23A-D5F1-7630-F27A-FEE0C12A6A0E}"/>
                </a:ext>
              </a:extLst>
            </p:cNvPr>
            <p:cNvSpPr txBox="1"/>
            <p:nvPr/>
          </p:nvSpPr>
          <p:spPr>
            <a:xfrm>
              <a:off x="1359737" y="3846077"/>
              <a:ext cx="2123878"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7" name="文本框 6">
              <a:extLst>
                <a:ext uri="{FF2B5EF4-FFF2-40B4-BE49-F238E27FC236}">
                  <a16:creationId xmlns:a16="http://schemas.microsoft.com/office/drawing/2014/main" id="{42ABAC32-FB15-8BDC-D50C-3F593A21824B}"/>
                </a:ext>
              </a:extLst>
            </p:cNvPr>
            <p:cNvSpPr txBox="1"/>
            <p:nvPr/>
          </p:nvSpPr>
          <p:spPr>
            <a:xfrm>
              <a:off x="1351118" y="4487147"/>
              <a:ext cx="2123878" cy="1502334"/>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a:t>
              </a:r>
            </a:p>
          </p:txBody>
        </p:sp>
        <p:cxnSp>
          <p:nvCxnSpPr>
            <p:cNvPr id="12" name="直接连接符 11">
              <a:extLst>
                <a:ext uri="{FF2B5EF4-FFF2-40B4-BE49-F238E27FC236}">
                  <a16:creationId xmlns:a16="http://schemas.microsoft.com/office/drawing/2014/main" id="{4AE05184-D9CB-4971-B18C-5E732AE7F8B1}"/>
                </a:ext>
              </a:extLst>
            </p:cNvPr>
            <p:cNvCxnSpPr>
              <a:cxnSpLocks/>
            </p:cNvCxnSpPr>
            <p:nvPr/>
          </p:nvCxnSpPr>
          <p:spPr>
            <a:xfrm>
              <a:off x="1454970" y="4373844"/>
              <a:ext cx="5451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3A8368C7-FA4B-4CDB-9E0D-77EA7A403650}"/>
              </a:ext>
            </a:extLst>
          </p:cNvPr>
          <p:cNvGrpSpPr/>
          <p:nvPr/>
        </p:nvGrpSpPr>
        <p:grpSpPr>
          <a:xfrm>
            <a:off x="4879809" y="3586163"/>
            <a:ext cx="2608847" cy="2543175"/>
            <a:chOff x="4879809" y="3586163"/>
            <a:chExt cx="2608847" cy="2543175"/>
          </a:xfrm>
        </p:grpSpPr>
        <p:sp>
          <p:nvSpPr>
            <p:cNvPr id="2" name="矩形 1">
              <a:extLst>
                <a:ext uri="{FF2B5EF4-FFF2-40B4-BE49-F238E27FC236}">
                  <a16:creationId xmlns:a16="http://schemas.microsoft.com/office/drawing/2014/main" id="{81FE277C-6919-E563-7AAA-8E6DC22ED9B8}"/>
                </a:ext>
              </a:extLst>
            </p:cNvPr>
            <p:cNvSpPr/>
            <p:nvPr/>
          </p:nvSpPr>
          <p:spPr>
            <a:xfrm>
              <a:off x="4879809" y="3586163"/>
              <a:ext cx="2608847" cy="2543175"/>
            </a:xfrm>
            <a:prstGeom prst="rect">
              <a:avLst/>
            </a:prstGeom>
            <a:solidFill>
              <a:schemeClr val="accent1">
                <a:alpha val="90000"/>
              </a:schemeClr>
            </a:solidFill>
            <a:ln>
              <a:noFill/>
            </a:ln>
            <a:effectLst>
              <a:outerShdw blurRad="254000" dist="50800" dir="5400000" sx="102000" sy="102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FA14966C-448D-E76E-C15E-A9B6DDE2CC16}"/>
                </a:ext>
              </a:extLst>
            </p:cNvPr>
            <p:cNvSpPr txBox="1"/>
            <p:nvPr/>
          </p:nvSpPr>
          <p:spPr>
            <a:xfrm>
              <a:off x="5096310" y="3846077"/>
              <a:ext cx="2123878"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9" name="文本框 8">
              <a:extLst>
                <a:ext uri="{FF2B5EF4-FFF2-40B4-BE49-F238E27FC236}">
                  <a16:creationId xmlns:a16="http://schemas.microsoft.com/office/drawing/2014/main" id="{FC3890E9-5490-E565-061D-38DA49C47E37}"/>
                </a:ext>
              </a:extLst>
            </p:cNvPr>
            <p:cNvSpPr txBox="1"/>
            <p:nvPr/>
          </p:nvSpPr>
          <p:spPr>
            <a:xfrm>
              <a:off x="5087691" y="4487147"/>
              <a:ext cx="2123878" cy="1502334"/>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a:t>
              </a:r>
            </a:p>
          </p:txBody>
        </p:sp>
        <p:cxnSp>
          <p:nvCxnSpPr>
            <p:cNvPr id="14" name="直接连接符 13">
              <a:extLst>
                <a:ext uri="{FF2B5EF4-FFF2-40B4-BE49-F238E27FC236}">
                  <a16:creationId xmlns:a16="http://schemas.microsoft.com/office/drawing/2014/main" id="{F6E400B8-9F32-4852-91DB-36F236A102FC}"/>
                </a:ext>
              </a:extLst>
            </p:cNvPr>
            <p:cNvCxnSpPr>
              <a:cxnSpLocks/>
            </p:cNvCxnSpPr>
            <p:nvPr/>
          </p:nvCxnSpPr>
          <p:spPr>
            <a:xfrm>
              <a:off x="5187827" y="4373844"/>
              <a:ext cx="54515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D0379A0A-AE42-4D6C-B7AA-5E411B6856D6}"/>
              </a:ext>
            </a:extLst>
          </p:cNvPr>
          <p:cNvGrpSpPr/>
          <p:nvPr/>
        </p:nvGrpSpPr>
        <p:grpSpPr>
          <a:xfrm>
            <a:off x="8447672" y="3586163"/>
            <a:ext cx="2608847" cy="2543175"/>
            <a:chOff x="8447672" y="3586163"/>
            <a:chExt cx="2608847" cy="2543175"/>
          </a:xfrm>
        </p:grpSpPr>
        <p:sp>
          <p:nvSpPr>
            <p:cNvPr id="3" name="矩形 2">
              <a:extLst>
                <a:ext uri="{FF2B5EF4-FFF2-40B4-BE49-F238E27FC236}">
                  <a16:creationId xmlns:a16="http://schemas.microsoft.com/office/drawing/2014/main" id="{DB34DA1D-8133-D93D-67CA-1B9E22557873}"/>
                </a:ext>
              </a:extLst>
            </p:cNvPr>
            <p:cNvSpPr/>
            <p:nvPr/>
          </p:nvSpPr>
          <p:spPr>
            <a:xfrm>
              <a:off x="8447672" y="3586163"/>
              <a:ext cx="2608847" cy="2543175"/>
            </a:xfrm>
            <a:prstGeom prst="rect">
              <a:avLst/>
            </a:prstGeom>
            <a:solidFill>
              <a:schemeClr val="accent3">
                <a:alpha val="90000"/>
              </a:schemeClr>
            </a:solidFill>
            <a:ln>
              <a:noFill/>
            </a:ln>
            <a:effectLst>
              <a:outerShdw blurRad="254000" dist="50800" dir="5400000" sx="102000" sy="102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D38259F-7485-EAF6-BCC6-1CE53BFE0AA1}"/>
                </a:ext>
              </a:extLst>
            </p:cNvPr>
            <p:cNvSpPr txBox="1"/>
            <p:nvPr/>
          </p:nvSpPr>
          <p:spPr>
            <a:xfrm>
              <a:off x="8680549" y="3846077"/>
              <a:ext cx="2123878" cy="461665"/>
            </a:xfrm>
            <a:prstGeom prst="rect">
              <a:avLst/>
            </a:prstGeom>
            <a:noFill/>
          </p:spPr>
          <p:txBody>
            <a:bodyPr wrap="square" rtlCol="0">
              <a:spAutoFit/>
            </a:bodyPr>
            <a:lstStyle/>
            <a:p>
              <a:r>
                <a:rPr lang="zh-CN" altLang="en-US" sz="2400" dirty="0">
                  <a:solidFill>
                    <a:srgbClr val="FFFFFF"/>
                  </a:solidFill>
                  <a:latin typeface="+mj-ea"/>
                  <a:ea typeface="+mj-ea"/>
                </a:rPr>
                <a:t>点击输入标题</a:t>
              </a:r>
            </a:p>
          </p:txBody>
        </p:sp>
        <p:sp>
          <p:nvSpPr>
            <p:cNvPr id="11" name="文本框 10">
              <a:extLst>
                <a:ext uri="{FF2B5EF4-FFF2-40B4-BE49-F238E27FC236}">
                  <a16:creationId xmlns:a16="http://schemas.microsoft.com/office/drawing/2014/main" id="{04456FB0-87C2-8C46-88EB-C5469AF7B6D5}"/>
                </a:ext>
              </a:extLst>
            </p:cNvPr>
            <p:cNvSpPr txBox="1"/>
            <p:nvPr/>
          </p:nvSpPr>
          <p:spPr>
            <a:xfrm>
              <a:off x="8671930" y="4487147"/>
              <a:ext cx="2123878" cy="1502334"/>
            </a:xfrm>
            <a:prstGeom prst="rect">
              <a:avLst/>
            </a:prstGeom>
            <a:noFill/>
          </p:spPr>
          <p:txBody>
            <a:bodyPr wrap="square" rtlCol="0">
              <a:spAutoFit/>
            </a:bodyPr>
            <a:lstStyle/>
            <a:p>
              <a:pPr algn="just">
                <a:lnSpc>
                  <a:spcPct val="130000"/>
                </a:lnSpc>
              </a:pPr>
              <a:r>
                <a:rPr lang="zh-CN" altLang="en-US" dirty="0">
                  <a:solidFill>
                    <a:srgbClr val="FFFFFF"/>
                  </a:solidFill>
                  <a:latin typeface="+mn-ea"/>
                </a:rPr>
                <a:t>点击输入内容点击输入内容点击输入内容点击输入内容点击输入内容</a:t>
              </a:r>
            </a:p>
          </p:txBody>
        </p:sp>
        <p:cxnSp>
          <p:nvCxnSpPr>
            <p:cNvPr id="15" name="直接连接符 14">
              <a:extLst>
                <a:ext uri="{FF2B5EF4-FFF2-40B4-BE49-F238E27FC236}">
                  <a16:creationId xmlns:a16="http://schemas.microsoft.com/office/drawing/2014/main" id="{3E145660-C76D-41B3-9F89-4D54DFD83FFF}"/>
                </a:ext>
              </a:extLst>
            </p:cNvPr>
            <p:cNvCxnSpPr>
              <a:cxnSpLocks/>
            </p:cNvCxnSpPr>
            <p:nvPr/>
          </p:nvCxnSpPr>
          <p:spPr>
            <a:xfrm>
              <a:off x="8821336" y="4373844"/>
              <a:ext cx="545156" cy="0"/>
            </a:xfrm>
            <a:prstGeom prst="line">
              <a:avLst/>
            </a:prstGeom>
            <a:ln w="19050">
              <a:solidFill>
                <a:srgbClr val="FFFFF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114391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0C24253-0B61-490F-9850-379A76B75D0E}"/>
              </a:ext>
            </a:extLst>
          </p:cNvPr>
          <p:cNvSpPr>
            <a:spLocks noGrp="1"/>
          </p:cNvSpPr>
          <p:nvPr>
            <p:ph type="body" sz="quarter" idx="13"/>
          </p:nvPr>
        </p:nvSpPr>
        <p:spPr/>
        <p:txBody>
          <a:bodyPr/>
          <a:lstStyle/>
          <a:p>
            <a:r>
              <a:rPr lang="zh-CN" altLang="en-US" dirty="0"/>
              <a:t>感谢您的观看！</a:t>
            </a:r>
          </a:p>
        </p:txBody>
      </p:sp>
      <p:sp>
        <p:nvSpPr>
          <p:cNvPr id="3" name="矩形 2">
            <a:extLst>
              <a:ext uri="{FF2B5EF4-FFF2-40B4-BE49-F238E27FC236}">
                <a16:creationId xmlns:a16="http://schemas.microsoft.com/office/drawing/2014/main" id="{D393560B-565F-40E2-935B-C860FEA40016}"/>
              </a:ext>
            </a:extLst>
          </p:cNvPr>
          <p:cNvSpPr/>
          <p:nvPr/>
        </p:nvSpPr>
        <p:spPr>
          <a:xfrm>
            <a:off x="8618203" y="5095434"/>
            <a:ext cx="1978359" cy="355057"/>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FFFFF"/>
                </a:solidFill>
                <a:latin typeface="+mj-ea"/>
                <a:ea typeface="+mj-ea"/>
              </a:rPr>
              <a:t>日期：</a:t>
            </a:r>
            <a:r>
              <a:rPr lang="en-US" altLang="zh-CN" sz="1600" dirty="0">
                <a:solidFill>
                  <a:srgbClr val="FFFFFF"/>
                </a:solidFill>
                <a:latin typeface="+mj-ea"/>
                <a:ea typeface="+mj-ea"/>
              </a:rPr>
              <a:t>20XX</a:t>
            </a:r>
            <a:r>
              <a:rPr lang="zh-CN" altLang="en-US" sz="1600" dirty="0">
                <a:solidFill>
                  <a:srgbClr val="FFFFFF"/>
                </a:solidFill>
                <a:latin typeface="+mj-ea"/>
                <a:ea typeface="+mj-ea"/>
              </a:rPr>
              <a:t>年</a:t>
            </a:r>
            <a:r>
              <a:rPr lang="en-US" altLang="zh-CN" sz="1600" dirty="0">
                <a:solidFill>
                  <a:srgbClr val="FFFFFF"/>
                </a:solidFill>
                <a:latin typeface="+mj-ea"/>
                <a:ea typeface="+mj-ea"/>
              </a:rPr>
              <a:t>X</a:t>
            </a:r>
            <a:r>
              <a:rPr lang="zh-CN" altLang="en-US" sz="1600" dirty="0">
                <a:solidFill>
                  <a:srgbClr val="FFFFFF"/>
                </a:solidFill>
                <a:latin typeface="+mj-ea"/>
                <a:ea typeface="+mj-ea"/>
              </a:rPr>
              <a:t>月</a:t>
            </a:r>
          </a:p>
        </p:txBody>
      </p:sp>
      <p:sp>
        <p:nvSpPr>
          <p:cNvPr id="4" name="矩形 3">
            <a:extLst>
              <a:ext uri="{FF2B5EF4-FFF2-40B4-BE49-F238E27FC236}">
                <a16:creationId xmlns:a16="http://schemas.microsoft.com/office/drawing/2014/main" id="{1F50CC53-AE86-431B-85C4-58BAC464ECE6}"/>
              </a:ext>
            </a:extLst>
          </p:cNvPr>
          <p:cNvSpPr/>
          <p:nvPr/>
        </p:nvSpPr>
        <p:spPr>
          <a:xfrm>
            <a:off x="6096000" y="5095341"/>
            <a:ext cx="1978359" cy="355057"/>
          </a:xfrm>
          <a:prstGeom prst="rect">
            <a:avLst/>
          </a:prstGeom>
          <a:no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3"/>
                </a:solidFill>
                <a:latin typeface="+mj-ea"/>
                <a:ea typeface="+mj-ea"/>
              </a:rPr>
              <a:t>汇报人：</a:t>
            </a:r>
            <a:r>
              <a:rPr lang="en-US" altLang="zh-CN" sz="1600" dirty="0">
                <a:solidFill>
                  <a:schemeClr val="accent3"/>
                </a:solidFill>
                <a:latin typeface="+mj-ea"/>
                <a:ea typeface="+mj-ea"/>
              </a:rPr>
              <a:t>XXX</a:t>
            </a:r>
            <a:endParaRPr lang="zh-CN" altLang="en-US" sz="1600" dirty="0">
              <a:solidFill>
                <a:schemeClr val="accent3"/>
              </a:solidFill>
              <a:latin typeface="+mj-ea"/>
              <a:ea typeface="+mj-ea"/>
            </a:endParaRPr>
          </a:p>
        </p:txBody>
      </p:sp>
    </p:spTree>
    <p:extLst>
      <p:ext uri="{BB962C8B-B14F-4D97-AF65-F5344CB8AC3E}">
        <p14:creationId xmlns:p14="http://schemas.microsoft.com/office/powerpoint/2010/main" val="16970428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85788" y="177672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908991" y="107932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dirty="0">
                <a:gradFill>
                  <a:gsLst>
                    <a:gs pos="0">
                      <a:prstClr val="white"/>
                    </a:gs>
                    <a:gs pos="100000">
                      <a:srgbClr val="00FFFF"/>
                    </a:gs>
                  </a:gsLst>
                  <a:lin ang="2700000" scaled="1"/>
                </a:gradFill>
                <a:latin typeface="OPPOSans H"/>
                <a:ea typeface="OPPOSans H"/>
              </a:rPr>
              <a:t>JJ</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08991" y="1657489"/>
            <a:ext cx="40724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gradFill>
                  <a:gsLst>
                    <a:gs pos="0">
                      <a:prstClr val="white"/>
                    </a:gs>
                    <a:gs pos="100000">
                      <a:srgbClr val="00FFFF"/>
                    </a:gs>
                  </a:gsLst>
                  <a:lin ang="2700000" scaled="1"/>
                </a:gradFill>
                <a:latin typeface="Bahnschrift SemiLight"/>
                <a:ea typeface="OPPOSans R"/>
              </a:rPr>
              <a:t>心有所期，全力以赴，定有所成！</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8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err="1">
                <a:ln>
                  <a:noFill/>
                </a:ln>
                <a:solidFill>
                  <a:srgbClr val="00FFFF"/>
                </a:solidFill>
                <a:effectLst/>
                <a:uLnTx/>
                <a:uFillTx/>
                <a:latin typeface="OPPOSans H"/>
                <a:ea typeface="OPPOSans H"/>
                <a:cs typeface="+mn-cs"/>
              </a:rPr>
              <a:t>danlandesinian</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31206" y="2185628"/>
            <a:ext cx="1529585"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JJ</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236E6A8A-2C75-1FAC-2261-7C30F3045793}"/>
              </a:ext>
            </a:extLst>
          </p:cNvPr>
          <p:cNvGrpSpPr/>
          <p:nvPr/>
        </p:nvGrpSpPr>
        <p:grpSpPr>
          <a:xfrm>
            <a:off x="1422026" y="2051470"/>
            <a:ext cx="2743200" cy="3639201"/>
            <a:chOff x="1422026" y="2051470"/>
            <a:chExt cx="2743200" cy="3639201"/>
          </a:xfrm>
        </p:grpSpPr>
        <p:sp>
          <p:nvSpPr>
            <p:cNvPr id="20" name="矩形 19">
              <a:extLst>
                <a:ext uri="{FF2B5EF4-FFF2-40B4-BE49-F238E27FC236}">
                  <a16:creationId xmlns:a16="http://schemas.microsoft.com/office/drawing/2014/main" id="{57874A84-EF1C-40E1-8742-2B17CD1CFF3B}"/>
                </a:ext>
              </a:extLst>
            </p:cNvPr>
            <p:cNvSpPr/>
            <p:nvPr/>
          </p:nvSpPr>
          <p:spPr>
            <a:xfrm>
              <a:off x="1422026" y="2722610"/>
              <a:ext cx="2743200" cy="2968061"/>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椭圆 20">
              <a:extLst>
                <a:ext uri="{FF2B5EF4-FFF2-40B4-BE49-F238E27FC236}">
                  <a16:creationId xmlns:a16="http://schemas.microsoft.com/office/drawing/2014/main" id="{17DD6E54-D5C4-4C21-9FD7-72FFD961D88C}"/>
                </a:ext>
              </a:extLst>
            </p:cNvPr>
            <p:cNvSpPr/>
            <p:nvPr/>
          </p:nvSpPr>
          <p:spPr>
            <a:xfrm>
              <a:off x="2178627" y="2051470"/>
              <a:ext cx="1195726" cy="11957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01</a:t>
              </a:r>
              <a:endParaRPr lang="zh-CN" altLang="en-US" sz="3600" b="1" dirty="0"/>
            </a:p>
          </p:txBody>
        </p:sp>
        <p:sp>
          <p:nvSpPr>
            <p:cNvPr id="2" name="文本框 1">
              <a:extLst>
                <a:ext uri="{FF2B5EF4-FFF2-40B4-BE49-F238E27FC236}">
                  <a16:creationId xmlns:a16="http://schemas.microsoft.com/office/drawing/2014/main" id="{763A8611-5C85-4D1C-81D7-6369077E5A53}"/>
                </a:ext>
              </a:extLst>
            </p:cNvPr>
            <p:cNvSpPr txBox="1"/>
            <p:nvPr/>
          </p:nvSpPr>
          <p:spPr>
            <a:xfrm>
              <a:off x="2019279" y="3678440"/>
              <a:ext cx="1620957" cy="954107"/>
            </a:xfrm>
            <a:prstGeom prst="rect">
              <a:avLst/>
            </a:prstGeom>
            <a:noFill/>
          </p:spPr>
          <p:txBody>
            <a:bodyPr wrap="none" rtlCol="0">
              <a:spAutoFit/>
            </a:bodyPr>
            <a:lstStyle/>
            <a:p>
              <a:pPr algn="ctr"/>
              <a:r>
                <a:rPr lang="zh-CN" altLang="en-US" sz="2800" dirty="0">
                  <a:latin typeface="+mj-ea"/>
                  <a:ea typeface="+mj-ea"/>
                </a:rPr>
                <a:t>点击输入</a:t>
              </a:r>
              <a:endParaRPr lang="en-US" altLang="zh-CN" sz="2800" dirty="0">
                <a:latin typeface="+mj-ea"/>
                <a:ea typeface="+mj-ea"/>
              </a:endParaRPr>
            </a:p>
            <a:p>
              <a:pPr algn="ctr"/>
              <a:r>
                <a:rPr lang="zh-CN" altLang="en-US" sz="2800" dirty="0">
                  <a:latin typeface="+mj-ea"/>
                  <a:ea typeface="+mj-ea"/>
                </a:rPr>
                <a:t>标题</a:t>
              </a:r>
            </a:p>
          </p:txBody>
        </p:sp>
      </p:grpSp>
      <p:grpSp>
        <p:nvGrpSpPr>
          <p:cNvPr id="6" name="组合 5">
            <a:extLst>
              <a:ext uri="{FF2B5EF4-FFF2-40B4-BE49-F238E27FC236}">
                <a16:creationId xmlns:a16="http://schemas.microsoft.com/office/drawing/2014/main" id="{5AA6EF71-702D-61A2-B430-AFAEF2D67976}"/>
              </a:ext>
            </a:extLst>
          </p:cNvPr>
          <p:cNvGrpSpPr/>
          <p:nvPr/>
        </p:nvGrpSpPr>
        <p:grpSpPr>
          <a:xfrm>
            <a:off x="4752120" y="2051470"/>
            <a:ext cx="2743200" cy="3639200"/>
            <a:chOff x="4752120" y="2051470"/>
            <a:chExt cx="2743200" cy="3639200"/>
          </a:xfrm>
        </p:grpSpPr>
        <p:sp>
          <p:nvSpPr>
            <p:cNvPr id="22" name="矩形 21">
              <a:extLst>
                <a:ext uri="{FF2B5EF4-FFF2-40B4-BE49-F238E27FC236}">
                  <a16:creationId xmlns:a16="http://schemas.microsoft.com/office/drawing/2014/main" id="{6C13B2B4-11D1-468E-92C0-6CB8E2222E30}"/>
                </a:ext>
              </a:extLst>
            </p:cNvPr>
            <p:cNvSpPr/>
            <p:nvPr/>
          </p:nvSpPr>
          <p:spPr>
            <a:xfrm>
              <a:off x="4752120" y="2722609"/>
              <a:ext cx="2743200" cy="2968061"/>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a:extLst>
                <a:ext uri="{FF2B5EF4-FFF2-40B4-BE49-F238E27FC236}">
                  <a16:creationId xmlns:a16="http://schemas.microsoft.com/office/drawing/2014/main" id="{8A1199C7-8A4A-48AD-97FD-C0E3F12BD346}"/>
                </a:ext>
              </a:extLst>
            </p:cNvPr>
            <p:cNvSpPr/>
            <p:nvPr/>
          </p:nvSpPr>
          <p:spPr>
            <a:xfrm>
              <a:off x="5484100" y="2051470"/>
              <a:ext cx="1195726" cy="11957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02</a:t>
              </a:r>
              <a:endParaRPr lang="zh-CN" altLang="en-US" sz="3600" b="1" dirty="0"/>
            </a:p>
          </p:txBody>
        </p:sp>
        <p:sp>
          <p:nvSpPr>
            <p:cNvPr id="3" name="文本框 2">
              <a:extLst>
                <a:ext uri="{FF2B5EF4-FFF2-40B4-BE49-F238E27FC236}">
                  <a16:creationId xmlns:a16="http://schemas.microsoft.com/office/drawing/2014/main" id="{556E089F-2897-44ED-BA79-386039451E30}"/>
                </a:ext>
              </a:extLst>
            </p:cNvPr>
            <p:cNvSpPr txBox="1"/>
            <p:nvPr/>
          </p:nvSpPr>
          <p:spPr>
            <a:xfrm>
              <a:off x="5327082" y="3694171"/>
              <a:ext cx="1620957" cy="954107"/>
            </a:xfrm>
            <a:prstGeom prst="rect">
              <a:avLst/>
            </a:prstGeom>
            <a:noFill/>
          </p:spPr>
          <p:txBody>
            <a:bodyPr wrap="none" rtlCol="0">
              <a:spAutoFit/>
            </a:bodyPr>
            <a:lstStyle/>
            <a:p>
              <a:pPr algn="ctr"/>
              <a:r>
                <a:rPr lang="zh-CN" altLang="en-US" sz="2800" dirty="0">
                  <a:latin typeface="+mj-ea"/>
                  <a:ea typeface="+mj-ea"/>
                </a:rPr>
                <a:t>点击输入</a:t>
              </a:r>
              <a:endParaRPr lang="en-US" altLang="zh-CN" sz="2800" dirty="0">
                <a:latin typeface="+mj-ea"/>
                <a:ea typeface="+mj-ea"/>
              </a:endParaRPr>
            </a:p>
            <a:p>
              <a:pPr algn="ctr"/>
              <a:r>
                <a:rPr lang="zh-CN" altLang="en-US" sz="2800" dirty="0">
                  <a:latin typeface="+mj-ea"/>
                  <a:ea typeface="+mj-ea"/>
                </a:rPr>
                <a:t>标题</a:t>
              </a:r>
            </a:p>
          </p:txBody>
        </p:sp>
      </p:grpSp>
      <p:grpSp>
        <p:nvGrpSpPr>
          <p:cNvPr id="5" name="组合 4">
            <a:extLst>
              <a:ext uri="{FF2B5EF4-FFF2-40B4-BE49-F238E27FC236}">
                <a16:creationId xmlns:a16="http://schemas.microsoft.com/office/drawing/2014/main" id="{46E9D588-5C42-A50B-B105-07D88FB7D35B}"/>
              </a:ext>
            </a:extLst>
          </p:cNvPr>
          <p:cNvGrpSpPr/>
          <p:nvPr/>
        </p:nvGrpSpPr>
        <p:grpSpPr>
          <a:xfrm>
            <a:off x="8082213" y="2101307"/>
            <a:ext cx="2743200" cy="3589362"/>
            <a:chOff x="8082213" y="2101307"/>
            <a:chExt cx="2743200" cy="3589362"/>
          </a:xfrm>
        </p:grpSpPr>
        <p:sp>
          <p:nvSpPr>
            <p:cNvPr id="23" name="矩形 22">
              <a:extLst>
                <a:ext uri="{FF2B5EF4-FFF2-40B4-BE49-F238E27FC236}">
                  <a16:creationId xmlns:a16="http://schemas.microsoft.com/office/drawing/2014/main" id="{B7313EA4-2078-4C64-9800-1506D6E8B5EF}"/>
                </a:ext>
              </a:extLst>
            </p:cNvPr>
            <p:cNvSpPr/>
            <p:nvPr/>
          </p:nvSpPr>
          <p:spPr>
            <a:xfrm>
              <a:off x="8082213" y="2722608"/>
              <a:ext cx="2743200" cy="2968061"/>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C188625A-BF2E-48AD-9775-F81EA157167F}"/>
                </a:ext>
              </a:extLst>
            </p:cNvPr>
            <p:cNvSpPr/>
            <p:nvPr/>
          </p:nvSpPr>
          <p:spPr>
            <a:xfrm>
              <a:off x="8831031" y="2101307"/>
              <a:ext cx="1195726" cy="119572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t>03</a:t>
              </a:r>
              <a:endParaRPr lang="zh-CN" altLang="en-US" sz="3600" b="1" dirty="0"/>
            </a:p>
          </p:txBody>
        </p:sp>
        <p:sp>
          <p:nvSpPr>
            <p:cNvPr id="4" name="文本框 3">
              <a:extLst>
                <a:ext uri="{FF2B5EF4-FFF2-40B4-BE49-F238E27FC236}">
                  <a16:creationId xmlns:a16="http://schemas.microsoft.com/office/drawing/2014/main" id="{C14C78BA-5FD8-4F24-A2A8-6437E53057E7}"/>
                </a:ext>
              </a:extLst>
            </p:cNvPr>
            <p:cNvSpPr txBox="1"/>
            <p:nvPr/>
          </p:nvSpPr>
          <p:spPr>
            <a:xfrm>
              <a:off x="8634885" y="3694171"/>
              <a:ext cx="1620957" cy="954107"/>
            </a:xfrm>
            <a:prstGeom prst="rect">
              <a:avLst/>
            </a:prstGeom>
            <a:noFill/>
          </p:spPr>
          <p:txBody>
            <a:bodyPr wrap="none" rtlCol="0">
              <a:spAutoFit/>
            </a:bodyPr>
            <a:lstStyle/>
            <a:p>
              <a:pPr algn="ctr"/>
              <a:r>
                <a:rPr lang="zh-CN" altLang="en-US" sz="2800" dirty="0">
                  <a:latin typeface="+mj-ea"/>
                  <a:ea typeface="+mj-ea"/>
                </a:rPr>
                <a:t>点击输入</a:t>
              </a:r>
              <a:endParaRPr lang="en-US" altLang="zh-CN" sz="2800" dirty="0">
                <a:latin typeface="+mj-ea"/>
                <a:ea typeface="+mj-ea"/>
              </a:endParaRPr>
            </a:p>
            <a:p>
              <a:pPr algn="ctr"/>
              <a:r>
                <a:rPr lang="zh-CN" altLang="en-US" sz="2800" dirty="0">
                  <a:latin typeface="+mj-ea"/>
                  <a:ea typeface="+mj-ea"/>
                </a:rPr>
                <a:t>标题</a:t>
              </a:r>
            </a:p>
          </p:txBody>
        </p:sp>
      </p:grpSp>
    </p:spTree>
    <p:extLst>
      <p:ext uri="{BB962C8B-B14F-4D97-AF65-F5344CB8AC3E}">
        <p14:creationId xmlns:p14="http://schemas.microsoft.com/office/powerpoint/2010/main" val="3249338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DCF76C2C-82B8-4FFA-890F-02B3AFFAB49C}"/>
              </a:ext>
            </a:extLst>
          </p:cNvPr>
          <p:cNvSpPr>
            <a:spLocks noGrp="1"/>
          </p:cNvSpPr>
          <p:nvPr>
            <p:ph type="body" sz="quarter" idx="13"/>
          </p:nvPr>
        </p:nvSpPr>
        <p:spPr/>
        <p:txBody>
          <a:bodyPr/>
          <a:lstStyle/>
          <a:p>
            <a:r>
              <a:rPr lang="en-US" altLang="zh-CN" dirty="0"/>
              <a:t>Part</a:t>
            </a:r>
            <a:r>
              <a:rPr lang="zh-CN" altLang="en-US" dirty="0"/>
              <a:t> </a:t>
            </a:r>
            <a:r>
              <a:rPr lang="en-US" altLang="zh-CN" dirty="0"/>
              <a:t>I</a:t>
            </a:r>
            <a:r>
              <a:rPr lang="zh-CN" altLang="en-US" dirty="0"/>
              <a:t> </a:t>
            </a:r>
          </a:p>
        </p:txBody>
      </p:sp>
      <p:sp>
        <p:nvSpPr>
          <p:cNvPr id="3" name="文本占位符 2">
            <a:extLst>
              <a:ext uri="{FF2B5EF4-FFF2-40B4-BE49-F238E27FC236}">
                <a16:creationId xmlns:a16="http://schemas.microsoft.com/office/drawing/2014/main" id="{DA64CEA2-4DEB-4339-A0A0-F2576D9BFC1B}"/>
              </a:ext>
            </a:extLst>
          </p:cNvPr>
          <p:cNvSpPr>
            <a:spLocks noGrp="1"/>
          </p:cNvSpPr>
          <p:nvPr>
            <p:ph type="body" sz="quarter" idx="14"/>
          </p:nvPr>
        </p:nvSpPr>
        <p:spPr/>
        <p:txBody>
          <a:bodyPr/>
          <a:lstStyle/>
          <a:p>
            <a:r>
              <a:rPr lang="zh-CN" altLang="en-US" dirty="0"/>
              <a:t>第一部分</a:t>
            </a:r>
          </a:p>
        </p:txBody>
      </p:sp>
      <p:sp>
        <p:nvSpPr>
          <p:cNvPr id="4" name="文本框 3">
            <a:extLst>
              <a:ext uri="{FF2B5EF4-FFF2-40B4-BE49-F238E27FC236}">
                <a16:creationId xmlns:a16="http://schemas.microsoft.com/office/drawing/2014/main" id="{4C2372C1-E0F5-4BA7-AA66-32B17A09B958}"/>
              </a:ext>
            </a:extLst>
          </p:cNvPr>
          <p:cNvSpPr txBox="1"/>
          <p:nvPr/>
        </p:nvSpPr>
        <p:spPr>
          <a:xfrm>
            <a:off x="4421043" y="1689450"/>
            <a:ext cx="1225015" cy="1200329"/>
          </a:xfrm>
          <a:prstGeom prst="rect">
            <a:avLst/>
          </a:prstGeom>
          <a:noFill/>
        </p:spPr>
        <p:txBody>
          <a:bodyPr wrap="none" rtlCol="0">
            <a:spAutoFit/>
          </a:bodyPr>
          <a:lstStyle/>
          <a:p>
            <a:r>
              <a:rPr lang="en-US" altLang="zh-CN" sz="7200" dirty="0">
                <a:solidFill>
                  <a:schemeClr val="bg1"/>
                </a:solidFill>
                <a:latin typeface="+mj-lt"/>
              </a:rPr>
              <a:t>01</a:t>
            </a:r>
            <a:endParaRPr lang="zh-CN" altLang="en-US" sz="7200" dirty="0">
              <a:solidFill>
                <a:schemeClr val="bg1"/>
              </a:solidFill>
              <a:latin typeface="+mj-lt"/>
            </a:endParaRPr>
          </a:p>
        </p:txBody>
      </p:sp>
    </p:spTree>
    <p:extLst>
      <p:ext uri="{BB962C8B-B14F-4D97-AF65-F5344CB8AC3E}">
        <p14:creationId xmlns:p14="http://schemas.microsoft.com/office/powerpoint/2010/main" val="1856728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D86BDC5-B6C6-4B4A-8535-8EF752BF05A0}"/>
              </a:ext>
            </a:extLst>
          </p:cNvPr>
          <p:cNvSpPr/>
          <p:nvPr/>
        </p:nvSpPr>
        <p:spPr>
          <a:xfrm>
            <a:off x="10551887" y="6134440"/>
            <a:ext cx="1640114" cy="7286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9C23330C-033D-4696-A147-501652FAC0CB}"/>
              </a:ext>
            </a:extLst>
          </p:cNvPr>
          <p:cNvSpPr/>
          <p:nvPr/>
        </p:nvSpPr>
        <p:spPr>
          <a:xfrm>
            <a:off x="0" y="1016000"/>
            <a:ext cx="12192000" cy="512059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F446659D-5E67-49F7-8D95-354162CEC028}"/>
              </a:ext>
            </a:extLst>
          </p:cNvPr>
          <p:cNvSpPr/>
          <p:nvPr/>
        </p:nvSpPr>
        <p:spPr>
          <a:xfrm>
            <a:off x="6738743" y="1414297"/>
            <a:ext cx="4379204" cy="54437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BEADDB17-7C20-49E0-B5F6-585F5E3601FE}"/>
              </a:ext>
            </a:extLst>
          </p:cNvPr>
          <p:cNvSpPr txBox="1"/>
          <p:nvPr/>
        </p:nvSpPr>
        <p:spPr>
          <a:xfrm>
            <a:off x="937936" y="1613790"/>
            <a:ext cx="2508642" cy="523220"/>
          </a:xfrm>
          <a:prstGeom prst="rect">
            <a:avLst/>
          </a:prstGeom>
          <a:noFill/>
        </p:spPr>
        <p:txBody>
          <a:bodyPr wrap="square" rtlCol="0">
            <a:spAutoFit/>
          </a:bodyPr>
          <a:lstStyle/>
          <a:p>
            <a:r>
              <a:rPr lang="zh-CN" altLang="en-US" sz="2800" dirty="0">
                <a:latin typeface="+mj-ea"/>
                <a:ea typeface="+mj-ea"/>
              </a:rPr>
              <a:t>点击输入标题</a:t>
            </a:r>
          </a:p>
        </p:txBody>
      </p:sp>
      <p:sp>
        <p:nvSpPr>
          <p:cNvPr id="19" name="文本框 18">
            <a:extLst>
              <a:ext uri="{FF2B5EF4-FFF2-40B4-BE49-F238E27FC236}">
                <a16:creationId xmlns:a16="http://schemas.microsoft.com/office/drawing/2014/main" id="{2202CEBD-3281-4A1B-A0C3-8E3989D2D66D}"/>
              </a:ext>
            </a:extLst>
          </p:cNvPr>
          <p:cNvSpPr txBox="1"/>
          <p:nvPr/>
        </p:nvSpPr>
        <p:spPr>
          <a:xfrm>
            <a:off x="937936" y="2240431"/>
            <a:ext cx="4049486" cy="2219454"/>
          </a:xfrm>
          <a:prstGeom prst="rect">
            <a:avLst/>
          </a:prstGeom>
          <a:noFill/>
        </p:spPr>
        <p:txBody>
          <a:bodyPr wrap="square" rtlCol="0">
            <a:spAutoFit/>
          </a:bodyPr>
          <a:lstStyle/>
          <a:p>
            <a:pPr>
              <a:lnSpc>
                <a:spcPct val="130000"/>
              </a:lnSpc>
            </a:pPr>
            <a:r>
              <a:rPr lang="zh-CN" altLang="en-US" dirty="0">
                <a:latin typeface="+mn-ea"/>
              </a:rPr>
              <a:t>点击输入内容点击输入内容点击输入内容点击输入内容点击输入内容点击输入内容点击输入内容点击输入内容点击输入内容点击输入内容点击输入内容点击输入内容点击输入内容点击输入内容</a:t>
            </a:r>
          </a:p>
        </p:txBody>
      </p:sp>
      <p:grpSp>
        <p:nvGrpSpPr>
          <p:cNvPr id="4" name="组合 3">
            <a:extLst>
              <a:ext uri="{FF2B5EF4-FFF2-40B4-BE49-F238E27FC236}">
                <a16:creationId xmlns:a16="http://schemas.microsoft.com/office/drawing/2014/main" id="{CCB9B918-9FBF-CC90-A27E-A23CD767BB65}"/>
              </a:ext>
            </a:extLst>
          </p:cNvPr>
          <p:cNvGrpSpPr/>
          <p:nvPr/>
        </p:nvGrpSpPr>
        <p:grpSpPr>
          <a:xfrm>
            <a:off x="1074053" y="5215530"/>
            <a:ext cx="1744063" cy="492345"/>
            <a:chOff x="1074053" y="5215530"/>
            <a:chExt cx="1744063" cy="492345"/>
          </a:xfrm>
        </p:grpSpPr>
        <p:sp>
          <p:nvSpPr>
            <p:cNvPr id="20" name="椭圆 19">
              <a:extLst>
                <a:ext uri="{FF2B5EF4-FFF2-40B4-BE49-F238E27FC236}">
                  <a16:creationId xmlns:a16="http://schemas.microsoft.com/office/drawing/2014/main" id="{CEB28EC9-6B43-4C8E-9226-7CFE28CA46D1}"/>
                </a:ext>
              </a:extLst>
            </p:cNvPr>
            <p:cNvSpPr/>
            <p:nvPr/>
          </p:nvSpPr>
          <p:spPr>
            <a:xfrm>
              <a:off x="1074053" y="5215530"/>
              <a:ext cx="492345" cy="4923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34E4D068-82C7-46DA-9BE6-753B75D8734D}"/>
                </a:ext>
              </a:extLst>
            </p:cNvPr>
            <p:cNvSpPr/>
            <p:nvPr/>
          </p:nvSpPr>
          <p:spPr>
            <a:xfrm>
              <a:off x="1699912" y="5215530"/>
              <a:ext cx="492345" cy="4923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D6E2F0C-7A21-47DE-8F10-7BA2A6C06B5F}"/>
                </a:ext>
              </a:extLst>
            </p:cNvPr>
            <p:cNvSpPr/>
            <p:nvPr/>
          </p:nvSpPr>
          <p:spPr>
            <a:xfrm>
              <a:off x="2325771" y="5215530"/>
              <a:ext cx="492345" cy="4923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75">
              <a:extLst>
                <a:ext uri="{FF2B5EF4-FFF2-40B4-BE49-F238E27FC236}">
                  <a16:creationId xmlns:a16="http://schemas.microsoft.com/office/drawing/2014/main" id="{0C679021-8A2F-4513-8F7F-32EFB3F0D031}"/>
                </a:ext>
              </a:extLst>
            </p:cNvPr>
            <p:cNvSpPr>
              <a:spLocks noEditPoints="1"/>
            </p:cNvSpPr>
            <p:nvPr/>
          </p:nvSpPr>
          <p:spPr bwMode="auto">
            <a:xfrm>
              <a:off x="1184334" y="5346483"/>
              <a:ext cx="271781" cy="243138"/>
            </a:xfrm>
            <a:custGeom>
              <a:avLst/>
              <a:gdLst>
                <a:gd name="T0" fmla="*/ 186 w 260"/>
                <a:gd name="T1" fmla="*/ 0 h 232"/>
                <a:gd name="T2" fmla="*/ 130 w 260"/>
                <a:gd name="T3" fmla="*/ 27 h 232"/>
                <a:gd name="T4" fmla="*/ 74 w 260"/>
                <a:gd name="T5" fmla="*/ 0 h 232"/>
                <a:gd name="T6" fmla="*/ 0 w 260"/>
                <a:gd name="T7" fmla="*/ 73 h 232"/>
                <a:gd name="T8" fmla="*/ 31 w 260"/>
                <a:gd name="T9" fmla="*/ 147 h 232"/>
                <a:gd name="T10" fmla="*/ 123 w 260"/>
                <a:gd name="T11" fmla="*/ 226 h 232"/>
                <a:gd name="T12" fmla="*/ 130 w 260"/>
                <a:gd name="T13" fmla="*/ 232 h 232"/>
                <a:gd name="T14" fmla="*/ 137 w 260"/>
                <a:gd name="T15" fmla="*/ 225 h 232"/>
                <a:gd name="T16" fmla="*/ 221 w 260"/>
                <a:gd name="T17" fmla="*/ 147 h 232"/>
                <a:gd name="T18" fmla="*/ 260 w 260"/>
                <a:gd name="T19" fmla="*/ 73 h 232"/>
                <a:gd name="T20" fmla="*/ 186 w 260"/>
                <a:gd name="T21" fmla="*/ 0 h 232"/>
                <a:gd name="T22" fmla="*/ 207 w 260"/>
                <a:gd name="T23" fmla="*/ 131 h 232"/>
                <a:gd name="T24" fmla="*/ 130 w 260"/>
                <a:gd name="T25" fmla="*/ 203 h 232"/>
                <a:gd name="T26" fmla="*/ 46 w 260"/>
                <a:gd name="T27" fmla="*/ 131 h 232"/>
                <a:gd name="T28" fmla="*/ 22 w 260"/>
                <a:gd name="T29" fmla="*/ 73 h 232"/>
                <a:gd name="T30" fmla="*/ 74 w 260"/>
                <a:gd name="T31" fmla="*/ 22 h 232"/>
                <a:gd name="T32" fmla="*/ 120 w 260"/>
                <a:gd name="T33" fmla="*/ 51 h 232"/>
                <a:gd name="T34" fmla="*/ 130 w 260"/>
                <a:gd name="T35" fmla="*/ 72 h 232"/>
                <a:gd name="T36" fmla="*/ 140 w 260"/>
                <a:gd name="T37" fmla="*/ 51 h 232"/>
                <a:gd name="T38" fmla="*/ 186 w 260"/>
                <a:gd name="T39" fmla="*/ 22 h 232"/>
                <a:gd name="T40" fmla="*/ 238 w 260"/>
                <a:gd name="T41" fmla="*/ 73 h 232"/>
                <a:gd name="T42" fmla="*/ 207 w 260"/>
                <a:gd name="T43" fmla="*/ 1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32">
                  <a:moveTo>
                    <a:pt x="186" y="0"/>
                  </a:moveTo>
                  <a:cubicBezTo>
                    <a:pt x="164" y="0"/>
                    <a:pt x="144" y="10"/>
                    <a:pt x="130" y="27"/>
                  </a:cubicBezTo>
                  <a:cubicBezTo>
                    <a:pt x="116" y="10"/>
                    <a:pt x="95" y="0"/>
                    <a:pt x="74" y="0"/>
                  </a:cubicBezTo>
                  <a:cubicBezTo>
                    <a:pt x="33" y="0"/>
                    <a:pt x="0" y="33"/>
                    <a:pt x="0" y="73"/>
                  </a:cubicBezTo>
                  <a:cubicBezTo>
                    <a:pt x="0" y="103"/>
                    <a:pt x="11" y="128"/>
                    <a:pt x="31" y="147"/>
                  </a:cubicBezTo>
                  <a:cubicBezTo>
                    <a:pt x="55" y="169"/>
                    <a:pt x="120" y="223"/>
                    <a:pt x="123" y="226"/>
                  </a:cubicBezTo>
                  <a:cubicBezTo>
                    <a:pt x="130" y="232"/>
                    <a:pt x="130" y="232"/>
                    <a:pt x="130" y="232"/>
                  </a:cubicBezTo>
                  <a:cubicBezTo>
                    <a:pt x="137" y="225"/>
                    <a:pt x="137" y="225"/>
                    <a:pt x="137" y="225"/>
                  </a:cubicBezTo>
                  <a:cubicBezTo>
                    <a:pt x="138" y="225"/>
                    <a:pt x="198" y="168"/>
                    <a:pt x="221" y="147"/>
                  </a:cubicBezTo>
                  <a:cubicBezTo>
                    <a:pt x="247" y="124"/>
                    <a:pt x="260" y="99"/>
                    <a:pt x="260" y="73"/>
                  </a:cubicBezTo>
                  <a:cubicBezTo>
                    <a:pt x="260" y="33"/>
                    <a:pt x="227" y="0"/>
                    <a:pt x="186" y="0"/>
                  </a:cubicBezTo>
                  <a:close/>
                  <a:moveTo>
                    <a:pt x="207" y="131"/>
                  </a:moveTo>
                  <a:cubicBezTo>
                    <a:pt x="188" y="148"/>
                    <a:pt x="146" y="187"/>
                    <a:pt x="130" y="203"/>
                  </a:cubicBezTo>
                  <a:cubicBezTo>
                    <a:pt x="111" y="187"/>
                    <a:pt x="65" y="148"/>
                    <a:pt x="46" y="131"/>
                  </a:cubicBezTo>
                  <a:cubicBezTo>
                    <a:pt x="30" y="116"/>
                    <a:pt x="22" y="97"/>
                    <a:pt x="22" y="73"/>
                  </a:cubicBezTo>
                  <a:cubicBezTo>
                    <a:pt x="22" y="45"/>
                    <a:pt x="45" y="22"/>
                    <a:pt x="74" y="22"/>
                  </a:cubicBezTo>
                  <a:cubicBezTo>
                    <a:pt x="93" y="22"/>
                    <a:pt x="112" y="34"/>
                    <a:pt x="120" y="51"/>
                  </a:cubicBezTo>
                  <a:cubicBezTo>
                    <a:pt x="130" y="72"/>
                    <a:pt x="130" y="72"/>
                    <a:pt x="130" y="72"/>
                  </a:cubicBezTo>
                  <a:cubicBezTo>
                    <a:pt x="140" y="51"/>
                    <a:pt x="140" y="51"/>
                    <a:pt x="140" y="51"/>
                  </a:cubicBezTo>
                  <a:cubicBezTo>
                    <a:pt x="148" y="34"/>
                    <a:pt x="167" y="22"/>
                    <a:pt x="186" y="22"/>
                  </a:cubicBezTo>
                  <a:cubicBezTo>
                    <a:pt x="215" y="22"/>
                    <a:pt x="238" y="45"/>
                    <a:pt x="238" y="73"/>
                  </a:cubicBezTo>
                  <a:cubicBezTo>
                    <a:pt x="238" y="92"/>
                    <a:pt x="228" y="112"/>
                    <a:pt x="207" y="13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30" name="组合 29">
              <a:extLst>
                <a:ext uri="{FF2B5EF4-FFF2-40B4-BE49-F238E27FC236}">
                  <a16:creationId xmlns:a16="http://schemas.microsoft.com/office/drawing/2014/main" id="{979A2267-5208-4CE5-8A0C-65257C234829}"/>
                </a:ext>
              </a:extLst>
            </p:cNvPr>
            <p:cNvGrpSpPr/>
            <p:nvPr/>
          </p:nvGrpSpPr>
          <p:grpSpPr>
            <a:xfrm>
              <a:off x="2436052" y="5332379"/>
              <a:ext cx="271781" cy="243138"/>
              <a:chOff x="9424856" y="1293869"/>
              <a:chExt cx="563747" cy="444001"/>
            </a:xfrm>
            <a:solidFill>
              <a:srgbClr val="FFFFFF"/>
            </a:solidFill>
          </p:grpSpPr>
          <p:sp>
            <p:nvSpPr>
              <p:cNvPr id="31" name="Freeform 258">
                <a:extLst>
                  <a:ext uri="{FF2B5EF4-FFF2-40B4-BE49-F238E27FC236}">
                    <a16:creationId xmlns:a16="http://schemas.microsoft.com/office/drawing/2014/main" id="{E88EF469-1A16-4317-9BE6-A141A05F2B53}"/>
                  </a:ext>
                </a:extLst>
              </p:cNvPr>
              <p:cNvSpPr>
                <a:spLocks/>
              </p:cNvSpPr>
              <p:nvPr/>
            </p:nvSpPr>
            <p:spPr bwMode="auto">
              <a:xfrm>
                <a:off x="9439656" y="1308669"/>
                <a:ext cx="548947" cy="429201"/>
              </a:xfrm>
              <a:custGeom>
                <a:avLst/>
                <a:gdLst>
                  <a:gd name="T0" fmla="*/ 224 w 260"/>
                  <a:gd name="T1" fmla="*/ 0 h 203"/>
                  <a:gd name="T2" fmla="*/ 174 w 260"/>
                  <a:gd name="T3" fmla="*/ 0 h 203"/>
                  <a:gd name="T4" fmla="*/ 174 w 260"/>
                  <a:gd name="T5" fmla="*/ 22 h 203"/>
                  <a:gd name="T6" fmla="*/ 224 w 260"/>
                  <a:gd name="T7" fmla="*/ 22 h 203"/>
                  <a:gd name="T8" fmla="*/ 239 w 260"/>
                  <a:gd name="T9" fmla="*/ 36 h 203"/>
                  <a:gd name="T10" fmla="*/ 239 w 260"/>
                  <a:gd name="T11" fmla="*/ 166 h 203"/>
                  <a:gd name="T12" fmla="*/ 224 w 260"/>
                  <a:gd name="T13" fmla="*/ 181 h 203"/>
                  <a:gd name="T14" fmla="*/ 36 w 260"/>
                  <a:gd name="T15" fmla="*/ 181 h 203"/>
                  <a:gd name="T16" fmla="*/ 22 w 260"/>
                  <a:gd name="T17" fmla="*/ 166 h 203"/>
                  <a:gd name="T18" fmla="*/ 22 w 260"/>
                  <a:gd name="T19" fmla="*/ 123 h 203"/>
                  <a:gd name="T20" fmla="*/ 0 w 260"/>
                  <a:gd name="T21" fmla="*/ 123 h 203"/>
                  <a:gd name="T22" fmla="*/ 0 w 260"/>
                  <a:gd name="T23" fmla="*/ 166 h 203"/>
                  <a:gd name="T24" fmla="*/ 36 w 260"/>
                  <a:gd name="T25" fmla="*/ 203 h 203"/>
                  <a:gd name="T26" fmla="*/ 224 w 260"/>
                  <a:gd name="T27" fmla="*/ 203 h 203"/>
                  <a:gd name="T28" fmla="*/ 260 w 260"/>
                  <a:gd name="T29" fmla="*/ 166 h 203"/>
                  <a:gd name="T30" fmla="*/ 260 w 260"/>
                  <a:gd name="T31" fmla="*/ 36 h 203"/>
                  <a:gd name="T32" fmla="*/ 224 w 260"/>
                  <a:gd name="T3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03">
                    <a:moveTo>
                      <a:pt x="224" y="0"/>
                    </a:moveTo>
                    <a:cubicBezTo>
                      <a:pt x="174" y="0"/>
                      <a:pt x="174" y="0"/>
                      <a:pt x="174" y="0"/>
                    </a:cubicBezTo>
                    <a:cubicBezTo>
                      <a:pt x="174" y="22"/>
                      <a:pt x="174" y="22"/>
                      <a:pt x="174" y="22"/>
                    </a:cubicBezTo>
                    <a:cubicBezTo>
                      <a:pt x="224" y="22"/>
                      <a:pt x="224" y="22"/>
                      <a:pt x="224" y="22"/>
                    </a:cubicBezTo>
                    <a:cubicBezTo>
                      <a:pt x="232" y="22"/>
                      <a:pt x="239" y="28"/>
                      <a:pt x="239" y="36"/>
                    </a:cubicBezTo>
                    <a:cubicBezTo>
                      <a:pt x="239" y="166"/>
                      <a:pt x="239" y="166"/>
                      <a:pt x="239" y="166"/>
                    </a:cubicBezTo>
                    <a:cubicBezTo>
                      <a:pt x="239" y="174"/>
                      <a:pt x="232" y="181"/>
                      <a:pt x="224" y="181"/>
                    </a:cubicBezTo>
                    <a:cubicBezTo>
                      <a:pt x="36" y="181"/>
                      <a:pt x="36" y="181"/>
                      <a:pt x="36" y="181"/>
                    </a:cubicBezTo>
                    <a:cubicBezTo>
                      <a:pt x="28" y="181"/>
                      <a:pt x="22" y="174"/>
                      <a:pt x="22" y="166"/>
                    </a:cubicBezTo>
                    <a:cubicBezTo>
                      <a:pt x="22" y="123"/>
                      <a:pt x="22" y="123"/>
                      <a:pt x="22" y="123"/>
                    </a:cubicBezTo>
                    <a:cubicBezTo>
                      <a:pt x="0" y="123"/>
                      <a:pt x="0" y="123"/>
                      <a:pt x="0" y="123"/>
                    </a:cubicBezTo>
                    <a:cubicBezTo>
                      <a:pt x="0" y="166"/>
                      <a:pt x="0" y="166"/>
                      <a:pt x="0" y="166"/>
                    </a:cubicBezTo>
                    <a:cubicBezTo>
                      <a:pt x="0" y="186"/>
                      <a:pt x="16" y="203"/>
                      <a:pt x="36" y="203"/>
                    </a:cubicBezTo>
                    <a:cubicBezTo>
                      <a:pt x="224" y="203"/>
                      <a:pt x="224" y="203"/>
                      <a:pt x="224" y="203"/>
                    </a:cubicBezTo>
                    <a:cubicBezTo>
                      <a:pt x="244" y="203"/>
                      <a:pt x="260" y="186"/>
                      <a:pt x="260" y="166"/>
                    </a:cubicBezTo>
                    <a:cubicBezTo>
                      <a:pt x="260" y="36"/>
                      <a:pt x="260" y="36"/>
                      <a:pt x="260" y="36"/>
                    </a:cubicBezTo>
                    <a:cubicBezTo>
                      <a:pt x="260" y="16"/>
                      <a:pt x="244" y="0"/>
                      <a:pt x="22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259">
                <a:extLst>
                  <a:ext uri="{FF2B5EF4-FFF2-40B4-BE49-F238E27FC236}">
                    <a16:creationId xmlns:a16="http://schemas.microsoft.com/office/drawing/2014/main" id="{BE7562B9-97AE-4D51-BDD3-81CC5EA07297}"/>
                  </a:ext>
                </a:extLst>
              </p:cNvPr>
              <p:cNvSpPr>
                <a:spLocks/>
              </p:cNvSpPr>
              <p:nvPr/>
            </p:nvSpPr>
            <p:spPr bwMode="auto">
              <a:xfrm>
                <a:off x="9424856" y="1293869"/>
                <a:ext cx="152037" cy="220655"/>
              </a:xfrm>
              <a:custGeom>
                <a:avLst/>
                <a:gdLst>
                  <a:gd name="T0" fmla="*/ 0 w 72"/>
                  <a:gd name="T1" fmla="*/ 101 h 104"/>
                  <a:gd name="T2" fmla="*/ 46 w 72"/>
                  <a:gd name="T3" fmla="*/ 90 h 104"/>
                  <a:gd name="T4" fmla="*/ 64 w 72"/>
                  <a:gd name="T5" fmla="*/ 70 h 104"/>
                  <a:gd name="T6" fmla="*/ 69 w 72"/>
                  <a:gd name="T7" fmla="*/ 57 h 104"/>
                  <a:gd name="T8" fmla="*/ 71 w 72"/>
                  <a:gd name="T9" fmla="*/ 50 h 104"/>
                  <a:gd name="T10" fmla="*/ 72 w 72"/>
                  <a:gd name="T11" fmla="*/ 46 h 104"/>
                  <a:gd name="T12" fmla="*/ 72 w 72"/>
                  <a:gd name="T13" fmla="*/ 43 h 104"/>
                  <a:gd name="T14" fmla="*/ 71 w 72"/>
                  <a:gd name="T15" fmla="*/ 43 h 104"/>
                  <a:gd name="T16" fmla="*/ 72 w 72"/>
                  <a:gd name="T17" fmla="*/ 36 h 104"/>
                  <a:gd name="T18" fmla="*/ 36 w 72"/>
                  <a:gd name="T19" fmla="*/ 0 h 104"/>
                  <a:gd name="T20" fmla="*/ 0 w 72"/>
                  <a:gd name="T21" fmla="*/ 36 h 104"/>
                  <a:gd name="T22" fmla="*/ 36 w 72"/>
                  <a:gd name="T23" fmla="*/ 72 h 104"/>
                  <a:gd name="T24" fmla="*/ 38 w 72"/>
                  <a:gd name="T25" fmla="*/ 72 h 104"/>
                  <a:gd name="T26" fmla="*/ 35 w 72"/>
                  <a:gd name="T27" fmla="*/ 78 h 104"/>
                  <a:gd name="T28" fmla="*/ 0 w 72"/>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104">
                    <a:moveTo>
                      <a:pt x="0" y="101"/>
                    </a:moveTo>
                    <a:cubicBezTo>
                      <a:pt x="15" y="104"/>
                      <a:pt x="32" y="100"/>
                      <a:pt x="46" y="90"/>
                    </a:cubicBezTo>
                    <a:cubicBezTo>
                      <a:pt x="53" y="85"/>
                      <a:pt x="60" y="78"/>
                      <a:pt x="64" y="70"/>
                    </a:cubicBezTo>
                    <a:cubicBezTo>
                      <a:pt x="66" y="66"/>
                      <a:pt x="68" y="61"/>
                      <a:pt x="69" y="57"/>
                    </a:cubicBezTo>
                    <a:cubicBezTo>
                      <a:pt x="70" y="55"/>
                      <a:pt x="71" y="52"/>
                      <a:pt x="71" y="50"/>
                    </a:cubicBezTo>
                    <a:cubicBezTo>
                      <a:pt x="72" y="46"/>
                      <a:pt x="72" y="46"/>
                      <a:pt x="72" y="46"/>
                    </a:cubicBezTo>
                    <a:cubicBezTo>
                      <a:pt x="72" y="43"/>
                      <a:pt x="72" y="43"/>
                      <a:pt x="72" y="43"/>
                    </a:cubicBezTo>
                    <a:cubicBezTo>
                      <a:pt x="71" y="43"/>
                      <a:pt x="71" y="43"/>
                      <a:pt x="71" y="43"/>
                    </a:cubicBezTo>
                    <a:cubicBezTo>
                      <a:pt x="72" y="41"/>
                      <a:pt x="72" y="38"/>
                      <a:pt x="72" y="36"/>
                    </a:cubicBezTo>
                    <a:cubicBezTo>
                      <a:pt x="72" y="16"/>
                      <a:pt x="56" y="0"/>
                      <a:pt x="36" y="0"/>
                    </a:cubicBezTo>
                    <a:cubicBezTo>
                      <a:pt x="16" y="0"/>
                      <a:pt x="0" y="16"/>
                      <a:pt x="0" y="36"/>
                    </a:cubicBezTo>
                    <a:cubicBezTo>
                      <a:pt x="0" y="56"/>
                      <a:pt x="16" y="72"/>
                      <a:pt x="36" y="72"/>
                    </a:cubicBezTo>
                    <a:cubicBezTo>
                      <a:pt x="37" y="72"/>
                      <a:pt x="38" y="72"/>
                      <a:pt x="38" y="72"/>
                    </a:cubicBezTo>
                    <a:cubicBezTo>
                      <a:pt x="37" y="74"/>
                      <a:pt x="36" y="76"/>
                      <a:pt x="35" y="78"/>
                    </a:cubicBezTo>
                    <a:cubicBezTo>
                      <a:pt x="27" y="89"/>
                      <a:pt x="15" y="98"/>
                      <a:pt x="0"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60">
                <a:extLst>
                  <a:ext uri="{FF2B5EF4-FFF2-40B4-BE49-F238E27FC236}">
                    <a16:creationId xmlns:a16="http://schemas.microsoft.com/office/drawing/2014/main" id="{AB320AFB-373A-4653-95BC-AA2E9016CBC8}"/>
                  </a:ext>
                </a:extLst>
              </p:cNvPr>
              <p:cNvSpPr>
                <a:spLocks/>
              </p:cNvSpPr>
              <p:nvPr/>
            </p:nvSpPr>
            <p:spPr bwMode="auto">
              <a:xfrm>
                <a:off x="9591693" y="1293869"/>
                <a:ext cx="154728" cy="220655"/>
              </a:xfrm>
              <a:custGeom>
                <a:avLst/>
                <a:gdLst>
                  <a:gd name="T0" fmla="*/ 0 w 73"/>
                  <a:gd name="T1" fmla="*/ 101 h 104"/>
                  <a:gd name="T2" fmla="*/ 47 w 73"/>
                  <a:gd name="T3" fmla="*/ 90 h 104"/>
                  <a:gd name="T4" fmla="*/ 65 w 73"/>
                  <a:gd name="T5" fmla="*/ 70 h 104"/>
                  <a:gd name="T6" fmla="*/ 70 w 73"/>
                  <a:gd name="T7" fmla="*/ 57 h 104"/>
                  <a:gd name="T8" fmla="*/ 72 w 73"/>
                  <a:gd name="T9" fmla="*/ 50 h 104"/>
                  <a:gd name="T10" fmla="*/ 72 w 73"/>
                  <a:gd name="T11" fmla="*/ 46 h 104"/>
                  <a:gd name="T12" fmla="*/ 73 w 73"/>
                  <a:gd name="T13" fmla="*/ 43 h 104"/>
                  <a:gd name="T14" fmla="*/ 72 w 73"/>
                  <a:gd name="T15" fmla="*/ 43 h 104"/>
                  <a:gd name="T16" fmla="*/ 73 w 73"/>
                  <a:gd name="T17" fmla="*/ 36 h 104"/>
                  <a:gd name="T18" fmla="*/ 36 w 73"/>
                  <a:gd name="T19" fmla="*/ 0 h 104"/>
                  <a:gd name="T20" fmla="*/ 0 w 73"/>
                  <a:gd name="T21" fmla="*/ 36 h 104"/>
                  <a:gd name="T22" fmla="*/ 36 w 73"/>
                  <a:gd name="T23" fmla="*/ 72 h 104"/>
                  <a:gd name="T24" fmla="*/ 39 w 73"/>
                  <a:gd name="T25" fmla="*/ 72 h 104"/>
                  <a:gd name="T26" fmla="*/ 35 w 73"/>
                  <a:gd name="T27" fmla="*/ 78 h 104"/>
                  <a:gd name="T28" fmla="*/ 0 w 73"/>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04">
                    <a:moveTo>
                      <a:pt x="0" y="101"/>
                    </a:moveTo>
                    <a:cubicBezTo>
                      <a:pt x="15" y="104"/>
                      <a:pt x="33" y="100"/>
                      <a:pt x="47" y="90"/>
                    </a:cubicBezTo>
                    <a:cubicBezTo>
                      <a:pt x="54" y="85"/>
                      <a:pt x="60" y="78"/>
                      <a:pt x="65" y="70"/>
                    </a:cubicBezTo>
                    <a:cubicBezTo>
                      <a:pt x="67" y="66"/>
                      <a:pt x="69" y="61"/>
                      <a:pt x="70" y="57"/>
                    </a:cubicBezTo>
                    <a:cubicBezTo>
                      <a:pt x="71" y="55"/>
                      <a:pt x="71" y="52"/>
                      <a:pt x="72" y="50"/>
                    </a:cubicBezTo>
                    <a:cubicBezTo>
                      <a:pt x="72" y="46"/>
                      <a:pt x="72" y="46"/>
                      <a:pt x="72" y="46"/>
                    </a:cubicBezTo>
                    <a:cubicBezTo>
                      <a:pt x="73" y="43"/>
                      <a:pt x="73" y="43"/>
                      <a:pt x="73" y="43"/>
                    </a:cubicBezTo>
                    <a:cubicBezTo>
                      <a:pt x="72" y="43"/>
                      <a:pt x="72" y="43"/>
                      <a:pt x="72" y="43"/>
                    </a:cubicBezTo>
                    <a:cubicBezTo>
                      <a:pt x="72" y="41"/>
                      <a:pt x="73" y="38"/>
                      <a:pt x="73" y="36"/>
                    </a:cubicBezTo>
                    <a:cubicBezTo>
                      <a:pt x="73" y="16"/>
                      <a:pt x="56" y="0"/>
                      <a:pt x="36" y="0"/>
                    </a:cubicBezTo>
                    <a:cubicBezTo>
                      <a:pt x="16" y="0"/>
                      <a:pt x="0" y="16"/>
                      <a:pt x="0" y="36"/>
                    </a:cubicBezTo>
                    <a:cubicBezTo>
                      <a:pt x="0" y="56"/>
                      <a:pt x="16" y="72"/>
                      <a:pt x="36" y="72"/>
                    </a:cubicBezTo>
                    <a:cubicBezTo>
                      <a:pt x="37" y="72"/>
                      <a:pt x="38" y="72"/>
                      <a:pt x="39" y="72"/>
                    </a:cubicBezTo>
                    <a:cubicBezTo>
                      <a:pt x="38" y="74"/>
                      <a:pt x="37" y="76"/>
                      <a:pt x="35" y="78"/>
                    </a:cubicBezTo>
                    <a:cubicBezTo>
                      <a:pt x="28" y="89"/>
                      <a:pt x="15" y="98"/>
                      <a:pt x="0"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4" name="组合 33">
              <a:extLst>
                <a:ext uri="{FF2B5EF4-FFF2-40B4-BE49-F238E27FC236}">
                  <a16:creationId xmlns:a16="http://schemas.microsoft.com/office/drawing/2014/main" id="{28C1AFEC-9EBA-428C-985A-91C1A1837538}"/>
                </a:ext>
              </a:extLst>
            </p:cNvPr>
            <p:cNvGrpSpPr/>
            <p:nvPr/>
          </p:nvGrpSpPr>
          <p:grpSpPr>
            <a:xfrm>
              <a:off x="1807118" y="5322484"/>
              <a:ext cx="271781" cy="243138"/>
              <a:chOff x="7970415" y="1262923"/>
              <a:chExt cx="551638" cy="474947"/>
            </a:xfrm>
            <a:solidFill>
              <a:srgbClr val="FFFFFF"/>
            </a:solidFill>
          </p:grpSpPr>
          <p:sp>
            <p:nvSpPr>
              <p:cNvPr id="35" name="Freeform 294">
                <a:extLst>
                  <a:ext uri="{FF2B5EF4-FFF2-40B4-BE49-F238E27FC236}">
                    <a16:creationId xmlns:a16="http://schemas.microsoft.com/office/drawing/2014/main" id="{A1F20AD9-5084-4565-A282-F0DBC9B775B1}"/>
                  </a:ext>
                </a:extLst>
              </p:cNvPr>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95">
                <a:extLst>
                  <a:ext uri="{FF2B5EF4-FFF2-40B4-BE49-F238E27FC236}">
                    <a16:creationId xmlns:a16="http://schemas.microsoft.com/office/drawing/2014/main" id="{2CD08042-0C90-478B-8C9A-F423BE00A33C}"/>
                  </a:ext>
                </a:extLst>
              </p:cNvPr>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3" name="矩形 12">
            <a:extLst>
              <a:ext uri="{FF2B5EF4-FFF2-40B4-BE49-F238E27FC236}">
                <a16:creationId xmlns:a16="http://schemas.microsoft.com/office/drawing/2014/main" id="{124E663C-F3A0-4D81-97BE-DB5991B45869}"/>
              </a:ext>
            </a:extLst>
          </p:cNvPr>
          <p:cNvSpPr/>
          <p:nvPr/>
        </p:nvSpPr>
        <p:spPr>
          <a:xfrm flipH="1">
            <a:off x="7112001" y="1783729"/>
            <a:ext cx="3599545" cy="5074271"/>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61987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46D9335-961D-4D51-A5C8-90077B256632}"/>
              </a:ext>
            </a:extLst>
          </p:cNvPr>
          <p:cNvSpPr/>
          <p:nvPr/>
        </p:nvSpPr>
        <p:spPr>
          <a:xfrm>
            <a:off x="5053263" y="0"/>
            <a:ext cx="7138737" cy="6858000"/>
          </a:xfrm>
          <a:prstGeom prst="rect">
            <a:avLst/>
          </a:prstGeom>
          <a:solidFill>
            <a:schemeClr val="accent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D12D0106-C83D-E723-A3AB-340AF27FF063}"/>
              </a:ext>
            </a:extLst>
          </p:cNvPr>
          <p:cNvSpPr txBox="1"/>
          <p:nvPr/>
        </p:nvSpPr>
        <p:spPr>
          <a:xfrm>
            <a:off x="7495310" y="1605075"/>
            <a:ext cx="2508642" cy="523220"/>
          </a:xfrm>
          <a:prstGeom prst="rect">
            <a:avLst/>
          </a:prstGeom>
          <a:noFill/>
        </p:spPr>
        <p:txBody>
          <a:bodyPr wrap="square" rtlCol="0">
            <a:spAutoFit/>
          </a:bodyPr>
          <a:lstStyle/>
          <a:p>
            <a:r>
              <a:rPr lang="zh-CN" altLang="en-US" sz="2800" dirty="0">
                <a:latin typeface="+mj-ea"/>
                <a:ea typeface="+mj-ea"/>
              </a:rPr>
              <a:t>点击输入标题</a:t>
            </a:r>
          </a:p>
        </p:txBody>
      </p:sp>
      <p:sp>
        <p:nvSpPr>
          <p:cNvPr id="4" name="文本框 3">
            <a:extLst>
              <a:ext uri="{FF2B5EF4-FFF2-40B4-BE49-F238E27FC236}">
                <a16:creationId xmlns:a16="http://schemas.microsoft.com/office/drawing/2014/main" id="{810F917F-223D-0FC1-D83F-81CA03A89543}"/>
              </a:ext>
            </a:extLst>
          </p:cNvPr>
          <p:cNvSpPr txBox="1"/>
          <p:nvPr/>
        </p:nvSpPr>
        <p:spPr>
          <a:xfrm>
            <a:off x="7495310" y="2319273"/>
            <a:ext cx="3457132" cy="2219454"/>
          </a:xfrm>
          <a:prstGeom prst="rect">
            <a:avLst/>
          </a:prstGeom>
          <a:noFill/>
        </p:spPr>
        <p:txBody>
          <a:bodyPr wrap="square" rtlCol="0">
            <a:spAutoFit/>
          </a:bodyPr>
          <a:lstStyle/>
          <a:p>
            <a:pPr>
              <a:lnSpc>
                <a:spcPct val="130000"/>
              </a:lnSpc>
            </a:pPr>
            <a:r>
              <a:rPr lang="zh-CN" altLang="en-US" dirty="0">
                <a:latin typeface="+mn-ea"/>
              </a:rPr>
              <a:t>点击输入内容点击输入内容点击输入内容点击输入内容点击输入内容点击输入内容点击输入内容点击输入内容点击输入内容点击输入内容点击输入内容点击输入内容</a:t>
            </a:r>
          </a:p>
        </p:txBody>
      </p:sp>
      <p:sp>
        <p:nvSpPr>
          <p:cNvPr id="6" name="矩形 5">
            <a:extLst>
              <a:ext uri="{FF2B5EF4-FFF2-40B4-BE49-F238E27FC236}">
                <a16:creationId xmlns:a16="http://schemas.microsoft.com/office/drawing/2014/main" id="{30791887-1AF4-4BFC-B1CC-57B3164882A0}"/>
              </a:ext>
            </a:extLst>
          </p:cNvPr>
          <p:cNvSpPr/>
          <p:nvPr/>
        </p:nvSpPr>
        <p:spPr>
          <a:xfrm>
            <a:off x="4038181" y="5416551"/>
            <a:ext cx="3457129" cy="712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A790285A-F073-4E16-9888-04963406BCDD}"/>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a:ext>
            </a:extLst>
          </a:blip>
          <a:srcRect/>
          <a:stretch/>
        </p:blipFill>
        <p:spPr>
          <a:xfrm>
            <a:off x="942183" y="1316620"/>
            <a:ext cx="5650578" cy="4487019"/>
          </a:xfrm>
          <a:prstGeom prst="rect">
            <a:avLst/>
          </a:prstGeom>
        </p:spPr>
      </p:pic>
      <p:sp>
        <p:nvSpPr>
          <p:cNvPr id="7" name="矩形 6">
            <a:extLst>
              <a:ext uri="{FF2B5EF4-FFF2-40B4-BE49-F238E27FC236}">
                <a16:creationId xmlns:a16="http://schemas.microsoft.com/office/drawing/2014/main" id="{E86290B7-CEAE-4B40-B234-5A931276EEAF}"/>
              </a:ext>
            </a:extLst>
          </p:cNvPr>
          <p:cNvSpPr/>
          <p:nvPr/>
        </p:nvSpPr>
        <p:spPr>
          <a:xfrm>
            <a:off x="623888" y="0"/>
            <a:ext cx="318294" cy="11255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F1E9D9E9-B03F-C302-2655-76B96EA90505}"/>
              </a:ext>
            </a:extLst>
          </p:cNvPr>
          <p:cNvGrpSpPr/>
          <p:nvPr/>
        </p:nvGrpSpPr>
        <p:grpSpPr>
          <a:xfrm>
            <a:off x="6287416" y="1123811"/>
            <a:ext cx="481263" cy="481263"/>
            <a:chOff x="-1491916" y="2607442"/>
            <a:chExt cx="481263" cy="481263"/>
          </a:xfrm>
        </p:grpSpPr>
        <p:cxnSp>
          <p:nvCxnSpPr>
            <p:cNvPr id="9" name="直接连接符 8">
              <a:extLst>
                <a:ext uri="{FF2B5EF4-FFF2-40B4-BE49-F238E27FC236}">
                  <a16:creationId xmlns:a16="http://schemas.microsoft.com/office/drawing/2014/main" id="{F9E235DF-066F-1364-5F3F-7E41BEDD44E2}"/>
                </a:ext>
              </a:extLst>
            </p:cNvPr>
            <p:cNvCxnSpPr/>
            <p:nvPr/>
          </p:nvCxnSpPr>
          <p:spPr>
            <a:xfrm>
              <a:off x="-1491916" y="2619252"/>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6B54334-70D5-9320-74C9-AC6D8DE4AEFF}"/>
                </a:ext>
              </a:extLst>
            </p:cNvPr>
            <p:cNvCxnSpPr>
              <a:cxnSpLocks/>
            </p:cNvCxnSpPr>
            <p:nvPr/>
          </p:nvCxnSpPr>
          <p:spPr>
            <a:xfrm rot="5400000" flipV="1">
              <a:off x="-1251286" y="2848074"/>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id="{CA8E5E0C-C7CA-34AE-3AB3-3CD30F55BEED}"/>
              </a:ext>
            </a:extLst>
          </p:cNvPr>
          <p:cNvGrpSpPr/>
          <p:nvPr/>
        </p:nvGrpSpPr>
        <p:grpSpPr>
          <a:xfrm flipH="1" flipV="1">
            <a:off x="728468" y="5528282"/>
            <a:ext cx="481263" cy="481263"/>
            <a:chOff x="-1491916" y="2607442"/>
            <a:chExt cx="481263" cy="481263"/>
          </a:xfrm>
        </p:grpSpPr>
        <p:cxnSp>
          <p:nvCxnSpPr>
            <p:cNvPr id="13" name="直接连接符 12">
              <a:extLst>
                <a:ext uri="{FF2B5EF4-FFF2-40B4-BE49-F238E27FC236}">
                  <a16:creationId xmlns:a16="http://schemas.microsoft.com/office/drawing/2014/main" id="{AC1AB5C0-D717-E54E-69A6-9D2CABACF14A}"/>
                </a:ext>
              </a:extLst>
            </p:cNvPr>
            <p:cNvCxnSpPr/>
            <p:nvPr/>
          </p:nvCxnSpPr>
          <p:spPr>
            <a:xfrm>
              <a:off x="-1491916" y="2619252"/>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E4EB8554-5B35-EDB5-07D0-DC43F3451FFA}"/>
                </a:ext>
              </a:extLst>
            </p:cNvPr>
            <p:cNvCxnSpPr>
              <a:cxnSpLocks/>
            </p:cNvCxnSpPr>
            <p:nvPr/>
          </p:nvCxnSpPr>
          <p:spPr>
            <a:xfrm rot="5400000" flipV="1">
              <a:off x="-1251286" y="2848074"/>
              <a:ext cx="481263"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6" name="椭圆 15">
            <a:extLst>
              <a:ext uri="{FF2B5EF4-FFF2-40B4-BE49-F238E27FC236}">
                <a16:creationId xmlns:a16="http://schemas.microsoft.com/office/drawing/2014/main" id="{DA59B626-73F6-4307-B8D7-BE084303EA45}"/>
              </a:ext>
            </a:extLst>
          </p:cNvPr>
          <p:cNvSpPr/>
          <p:nvPr userDrawn="1"/>
        </p:nvSpPr>
        <p:spPr>
          <a:xfrm>
            <a:off x="11277375" y="5803639"/>
            <a:ext cx="116114" cy="1161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7BE7C54D-1542-43AF-9933-9F59939A5EBA}"/>
              </a:ext>
            </a:extLst>
          </p:cNvPr>
          <p:cNvSpPr/>
          <p:nvPr userDrawn="1"/>
        </p:nvSpPr>
        <p:spPr>
          <a:xfrm>
            <a:off x="11444062" y="5803639"/>
            <a:ext cx="116114" cy="1161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B044F497-CF61-4194-B153-27CC932F16AD}"/>
              </a:ext>
            </a:extLst>
          </p:cNvPr>
          <p:cNvSpPr/>
          <p:nvPr userDrawn="1"/>
        </p:nvSpPr>
        <p:spPr>
          <a:xfrm>
            <a:off x="11277375" y="5988305"/>
            <a:ext cx="116114" cy="1161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A3C029C-50BD-4993-8547-15E28C4CE678}"/>
              </a:ext>
            </a:extLst>
          </p:cNvPr>
          <p:cNvSpPr/>
          <p:nvPr userDrawn="1"/>
        </p:nvSpPr>
        <p:spPr>
          <a:xfrm>
            <a:off x="11444062" y="5988305"/>
            <a:ext cx="116114" cy="1161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3515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a16="http://schemas.microsoft.com/office/drawing/2014/main" id="{B27BB68D-6A92-6093-F620-C38EA46C0C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20000" y="0"/>
            <a:ext cx="4572000" cy="6858000"/>
          </a:xfrm>
          <a:prstGeom prst="rect">
            <a:avLst/>
          </a:prstGeom>
        </p:spPr>
      </p:pic>
      <p:grpSp>
        <p:nvGrpSpPr>
          <p:cNvPr id="2" name="组合 1">
            <a:extLst>
              <a:ext uri="{FF2B5EF4-FFF2-40B4-BE49-F238E27FC236}">
                <a16:creationId xmlns:a16="http://schemas.microsoft.com/office/drawing/2014/main" id="{147ADDB0-09B0-4A4D-9308-003B565F8AE0}"/>
              </a:ext>
            </a:extLst>
          </p:cNvPr>
          <p:cNvGrpSpPr/>
          <p:nvPr/>
        </p:nvGrpSpPr>
        <p:grpSpPr>
          <a:xfrm>
            <a:off x="623888" y="1933575"/>
            <a:ext cx="3201243" cy="4195763"/>
            <a:chOff x="623888" y="1933575"/>
            <a:chExt cx="3201243" cy="4195763"/>
          </a:xfrm>
        </p:grpSpPr>
        <p:sp>
          <p:nvSpPr>
            <p:cNvPr id="39" name="矩形 38">
              <a:extLst>
                <a:ext uri="{FF2B5EF4-FFF2-40B4-BE49-F238E27FC236}">
                  <a16:creationId xmlns:a16="http://schemas.microsoft.com/office/drawing/2014/main" id="{90AF14B4-FAD6-6BC4-0833-B07095B1EECD}"/>
                </a:ext>
              </a:extLst>
            </p:cNvPr>
            <p:cNvSpPr/>
            <p:nvPr/>
          </p:nvSpPr>
          <p:spPr>
            <a:xfrm>
              <a:off x="623888" y="5372100"/>
              <a:ext cx="2246312" cy="757238"/>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id="{6F48A146-B7AB-4038-94D8-4FAC107059F9}"/>
                </a:ext>
              </a:extLst>
            </p:cNvPr>
            <p:cNvSpPr/>
            <p:nvPr/>
          </p:nvSpPr>
          <p:spPr>
            <a:xfrm>
              <a:off x="1056531" y="1933575"/>
              <a:ext cx="2768600" cy="3835400"/>
            </a:xfrm>
            <a:prstGeom prst="rect">
              <a:avLst/>
            </a:prstGeom>
            <a:solidFill>
              <a:schemeClr val="accent1"/>
            </a:solidFill>
            <a:ln>
              <a:noFill/>
            </a:ln>
            <a:effectLst>
              <a:outerShdw blurRad="254000" dist="50800" dir="5400000" sx="102000" sy="102000" algn="ctr" rotWithShape="0">
                <a:schemeClr val="accent3">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a16="http://schemas.microsoft.com/office/drawing/2014/main" id="{E12CFFB2-1579-34C0-9A81-9F2838B43622}"/>
                </a:ext>
              </a:extLst>
            </p:cNvPr>
            <p:cNvSpPr txBox="1"/>
            <p:nvPr/>
          </p:nvSpPr>
          <p:spPr>
            <a:xfrm>
              <a:off x="1401290" y="2433077"/>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41" name="文本框 40">
              <a:extLst>
                <a:ext uri="{FF2B5EF4-FFF2-40B4-BE49-F238E27FC236}">
                  <a16:creationId xmlns:a16="http://schemas.microsoft.com/office/drawing/2014/main" id="{4528769F-87BB-A9FE-538C-CD0AB9190FCC}"/>
                </a:ext>
              </a:extLst>
            </p:cNvPr>
            <p:cNvSpPr txBox="1"/>
            <p:nvPr/>
          </p:nvSpPr>
          <p:spPr>
            <a:xfrm>
              <a:off x="1393254" y="3128995"/>
              <a:ext cx="2027957" cy="1862433"/>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点击输入内容点击输入内容点击输入内容点击输入内容点击输入内容点击输入内容</a:t>
              </a:r>
            </a:p>
          </p:txBody>
        </p:sp>
      </p:grpSp>
      <p:grpSp>
        <p:nvGrpSpPr>
          <p:cNvPr id="3" name="组合 2">
            <a:extLst>
              <a:ext uri="{FF2B5EF4-FFF2-40B4-BE49-F238E27FC236}">
                <a16:creationId xmlns:a16="http://schemas.microsoft.com/office/drawing/2014/main" id="{96147EDD-207D-41CD-A06B-883BD29F6865}"/>
              </a:ext>
            </a:extLst>
          </p:cNvPr>
          <p:cNvGrpSpPr/>
          <p:nvPr/>
        </p:nvGrpSpPr>
        <p:grpSpPr>
          <a:xfrm>
            <a:off x="4195452" y="1933575"/>
            <a:ext cx="2768600" cy="3835400"/>
            <a:chOff x="4195452" y="1933575"/>
            <a:chExt cx="2768600" cy="3835400"/>
          </a:xfrm>
        </p:grpSpPr>
        <p:sp>
          <p:nvSpPr>
            <p:cNvPr id="38" name="矩形 37">
              <a:extLst>
                <a:ext uri="{FF2B5EF4-FFF2-40B4-BE49-F238E27FC236}">
                  <a16:creationId xmlns:a16="http://schemas.microsoft.com/office/drawing/2014/main" id="{AA094B15-1E2F-8BA6-118F-1D9802050FDB}"/>
                </a:ext>
              </a:extLst>
            </p:cNvPr>
            <p:cNvSpPr/>
            <p:nvPr/>
          </p:nvSpPr>
          <p:spPr>
            <a:xfrm>
              <a:off x="4195452" y="1933575"/>
              <a:ext cx="2768600" cy="3835400"/>
            </a:xfrm>
            <a:prstGeom prst="rect">
              <a:avLst/>
            </a:prstGeom>
            <a:solidFill>
              <a:schemeClr val="bg2"/>
            </a:solidFill>
            <a:ln>
              <a:noFill/>
            </a:ln>
            <a:effectLst>
              <a:outerShdw blurRad="254000" dist="50800" dir="5400000" sx="102000" sy="102000" algn="ctr" rotWithShape="0">
                <a:schemeClr val="accent3">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41">
              <a:extLst>
                <a:ext uri="{FF2B5EF4-FFF2-40B4-BE49-F238E27FC236}">
                  <a16:creationId xmlns:a16="http://schemas.microsoft.com/office/drawing/2014/main" id="{0A71F5F5-067C-346A-2BAF-26F898FD8FF0}"/>
                </a:ext>
              </a:extLst>
            </p:cNvPr>
            <p:cNvSpPr txBox="1"/>
            <p:nvPr/>
          </p:nvSpPr>
          <p:spPr>
            <a:xfrm>
              <a:off x="4552615" y="2433077"/>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43" name="文本框 42">
              <a:extLst>
                <a:ext uri="{FF2B5EF4-FFF2-40B4-BE49-F238E27FC236}">
                  <a16:creationId xmlns:a16="http://schemas.microsoft.com/office/drawing/2014/main" id="{88DCA723-1060-F472-693F-40A1BCEC51EF}"/>
                </a:ext>
              </a:extLst>
            </p:cNvPr>
            <p:cNvSpPr txBox="1"/>
            <p:nvPr/>
          </p:nvSpPr>
          <p:spPr>
            <a:xfrm>
              <a:off x="4544579" y="3128995"/>
              <a:ext cx="2027957" cy="1862433"/>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点击输入内容点击输入内容点击输入内容点击输入内容点击输入内容点击输入内容</a:t>
              </a:r>
            </a:p>
          </p:txBody>
        </p:sp>
      </p:grpSp>
    </p:spTree>
    <p:extLst>
      <p:ext uri="{BB962C8B-B14F-4D97-AF65-F5344CB8AC3E}">
        <p14:creationId xmlns:p14="http://schemas.microsoft.com/office/powerpoint/2010/main" val="4120987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72D5803-A33C-42E5-9762-FDC2F862A407}"/>
              </a:ext>
            </a:extLst>
          </p:cNvPr>
          <p:cNvSpPr>
            <a:spLocks noGrp="1"/>
          </p:cNvSpPr>
          <p:nvPr>
            <p:ph type="body" sz="quarter" idx="13"/>
          </p:nvPr>
        </p:nvSpPr>
        <p:spPr/>
        <p:txBody>
          <a:bodyPr/>
          <a:lstStyle/>
          <a:p>
            <a:r>
              <a:rPr lang="en-US" altLang="zh-CN" dirty="0"/>
              <a:t>Part II </a:t>
            </a:r>
            <a:endParaRPr lang="zh-CN" altLang="en-US" dirty="0"/>
          </a:p>
        </p:txBody>
      </p:sp>
      <p:sp>
        <p:nvSpPr>
          <p:cNvPr id="3" name="文本占位符 2">
            <a:extLst>
              <a:ext uri="{FF2B5EF4-FFF2-40B4-BE49-F238E27FC236}">
                <a16:creationId xmlns:a16="http://schemas.microsoft.com/office/drawing/2014/main" id="{EDBCD556-47C2-474A-BC73-C1382469F851}"/>
              </a:ext>
            </a:extLst>
          </p:cNvPr>
          <p:cNvSpPr>
            <a:spLocks noGrp="1"/>
          </p:cNvSpPr>
          <p:nvPr>
            <p:ph type="body" sz="quarter" idx="14"/>
          </p:nvPr>
        </p:nvSpPr>
        <p:spPr/>
        <p:txBody>
          <a:bodyPr/>
          <a:lstStyle/>
          <a:p>
            <a:r>
              <a:rPr lang="zh-CN" altLang="en-US" dirty="0"/>
              <a:t>第二部分</a:t>
            </a:r>
          </a:p>
        </p:txBody>
      </p:sp>
      <p:sp>
        <p:nvSpPr>
          <p:cNvPr id="4" name="文本框 3">
            <a:extLst>
              <a:ext uri="{FF2B5EF4-FFF2-40B4-BE49-F238E27FC236}">
                <a16:creationId xmlns:a16="http://schemas.microsoft.com/office/drawing/2014/main" id="{D587EE03-40E9-4B7D-B2B9-B138BE17F903}"/>
              </a:ext>
            </a:extLst>
          </p:cNvPr>
          <p:cNvSpPr txBox="1"/>
          <p:nvPr/>
        </p:nvSpPr>
        <p:spPr>
          <a:xfrm>
            <a:off x="4421043" y="1689450"/>
            <a:ext cx="1225015" cy="1200329"/>
          </a:xfrm>
          <a:prstGeom prst="rect">
            <a:avLst/>
          </a:prstGeom>
          <a:noFill/>
        </p:spPr>
        <p:txBody>
          <a:bodyPr wrap="none" rtlCol="0">
            <a:spAutoFit/>
          </a:bodyPr>
          <a:lstStyle/>
          <a:p>
            <a:r>
              <a:rPr lang="en-US" altLang="zh-CN" sz="7200" dirty="0">
                <a:solidFill>
                  <a:schemeClr val="bg1"/>
                </a:solidFill>
                <a:latin typeface="+mj-lt"/>
              </a:rPr>
              <a:t>02</a:t>
            </a:r>
            <a:endParaRPr lang="zh-CN" altLang="en-US" sz="7200" dirty="0">
              <a:solidFill>
                <a:schemeClr val="bg1"/>
              </a:solidFill>
              <a:latin typeface="+mj-lt"/>
            </a:endParaRPr>
          </a:p>
        </p:txBody>
      </p:sp>
    </p:spTree>
    <p:extLst>
      <p:ext uri="{BB962C8B-B14F-4D97-AF65-F5344CB8AC3E}">
        <p14:creationId xmlns:p14="http://schemas.microsoft.com/office/powerpoint/2010/main" val="2141896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4E63425-339F-0ABD-ACF1-A814DDABEE18}"/>
              </a:ext>
            </a:extLst>
          </p:cNvPr>
          <p:cNvSpPr/>
          <p:nvPr/>
        </p:nvSpPr>
        <p:spPr>
          <a:xfrm flipH="1">
            <a:off x="4590618" y="2024063"/>
            <a:ext cx="6970713" cy="3666165"/>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71500" dist="114300" dir="3600000" sx="102000" sy="102000" algn="tl"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EA2F6B5D-A21B-476A-8268-C62110E4D750}"/>
              </a:ext>
            </a:extLst>
          </p:cNvPr>
          <p:cNvGrpSpPr/>
          <p:nvPr/>
        </p:nvGrpSpPr>
        <p:grpSpPr>
          <a:xfrm>
            <a:off x="1191016" y="1125538"/>
            <a:ext cx="3873500" cy="5003800"/>
            <a:chOff x="1191016" y="1125538"/>
            <a:chExt cx="3873500" cy="5003800"/>
          </a:xfrm>
        </p:grpSpPr>
        <p:sp>
          <p:nvSpPr>
            <p:cNvPr id="12" name="矩形 11">
              <a:extLst>
                <a:ext uri="{FF2B5EF4-FFF2-40B4-BE49-F238E27FC236}">
                  <a16:creationId xmlns:a16="http://schemas.microsoft.com/office/drawing/2014/main" id="{15793F85-35C4-474A-9A05-BC1031078CDD}"/>
                </a:ext>
              </a:extLst>
            </p:cNvPr>
            <p:cNvSpPr/>
            <p:nvPr/>
          </p:nvSpPr>
          <p:spPr>
            <a:xfrm>
              <a:off x="1191016" y="1125538"/>
              <a:ext cx="3873500" cy="5003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B24A2076-0B25-40B1-B4FA-7FE29F3B67B2}"/>
                </a:ext>
              </a:extLst>
            </p:cNvPr>
            <p:cNvSpPr/>
            <p:nvPr/>
          </p:nvSpPr>
          <p:spPr>
            <a:xfrm>
              <a:off x="1404701" y="1401577"/>
              <a:ext cx="3446130" cy="4451722"/>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18874C53-633A-4CE0-A4C3-30A4D85C7E76}"/>
              </a:ext>
            </a:extLst>
          </p:cNvPr>
          <p:cNvGrpSpPr/>
          <p:nvPr/>
        </p:nvGrpSpPr>
        <p:grpSpPr>
          <a:xfrm>
            <a:off x="1821070" y="1924492"/>
            <a:ext cx="2769548" cy="3301395"/>
            <a:chOff x="1821070" y="1924492"/>
            <a:chExt cx="2769548" cy="3301395"/>
          </a:xfrm>
        </p:grpSpPr>
        <p:sp>
          <p:nvSpPr>
            <p:cNvPr id="9" name="文本框 8">
              <a:extLst>
                <a:ext uri="{FF2B5EF4-FFF2-40B4-BE49-F238E27FC236}">
                  <a16:creationId xmlns:a16="http://schemas.microsoft.com/office/drawing/2014/main" id="{C7F2F9BA-9E5E-4D25-9A32-671675557F9D}"/>
                </a:ext>
              </a:extLst>
            </p:cNvPr>
            <p:cNvSpPr txBox="1"/>
            <p:nvPr/>
          </p:nvSpPr>
          <p:spPr>
            <a:xfrm>
              <a:off x="1821070" y="1924492"/>
              <a:ext cx="2508642" cy="523220"/>
            </a:xfrm>
            <a:prstGeom prst="rect">
              <a:avLst/>
            </a:prstGeom>
            <a:noFill/>
          </p:spPr>
          <p:txBody>
            <a:bodyPr wrap="square" rtlCol="0">
              <a:spAutoFit/>
            </a:bodyPr>
            <a:lstStyle/>
            <a:p>
              <a:r>
                <a:rPr lang="zh-CN" altLang="en-US" sz="2800" dirty="0">
                  <a:solidFill>
                    <a:srgbClr val="FFFFFF"/>
                  </a:solidFill>
                  <a:latin typeface="+mj-ea"/>
                  <a:ea typeface="+mj-ea"/>
                </a:rPr>
                <a:t>点击输入标题</a:t>
              </a:r>
            </a:p>
          </p:txBody>
        </p:sp>
        <p:sp>
          <p:nvSpPr>
            <p:cNvPr id="10" name="文本框 9">
              <a:extLst>
                <a:ext uri="{FF2B5EF4-FFF2-40B4-BE49-F238E27FC236}">
                  <a16:creationId xmlns:a16="http://schemas.microsoft.com/office/drawing/2014/main" id="{2EA44629-B015-42A5-85DC-CAF7D4632791}"/>
                </a:ext>
              </a:extLst>
            </p:cNvPr>
            <p:cNvSpPr txBox="1"/>
            <p:nvPr/>
          </p:nvSpPr>
          <p:spPr>
            <a:xfrm>
              <a:off x="1821070" y="2646335"/>
              <a:ext cx="2769548" cy="2579552"/>
            </a:xfrm>
            <a:prstGeom prst="rect">
              <a:avLst/>
            </a:prstGeom>
            <a:noFill/>
          </p:spPr>
          <p:txBody>
            <a:bodyPr wrap="square" rtlCol="0">
              <a:spAutoFit/>
            </a:bodyPr>
            <a:lstStyle/>
            <a:p>
              <a:pPr algn="just">
                <a:lnSpc>
                  <a:spcPct val="130000"/>
                </a:lnSpc>
              </a:pPr>
              <a:r>
                <a:rPr lang="zh-CN" altLang="en-US" dirty="0">
                  <a:solidFill>
                    <a:srgbClr val="FFFFFF"/>
                  </a:solidFill>
                  <a:latin typeface="+mn-ea"/>
                </a:rPr>
                <a:t>点击输入内容点击输入内容点击输入内容点击输入内容点击输入内容点击输入内容点击输入内容点击输入内容点击输入内容点击输入内容点击输入内容点击输入内容</a:t>
              </a:r>
            </a:p>
          </p:txBody>
        </p:sp>
      </p:grpSp>
    </p:spTree>
    <p:extLst>
      <p:ext uri="{BB962C8B-B14F-4D97-AF65-F5344CB8AC3E}">
        <p14:creationId xmlns:p14="http://schemas.microsoft.com/office/powerpoint/2010/main" val="23141011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C0B9A30C-ED69-40F9-B84A-976D83BDE610}"/>
              </a:ext>
            </a:extLst>
          </p:cNvPr>
          <p:cNvSpPr/>
          <p:nvPr/>
        </p:nvSpPr>
        <p:spPr>
          <a:xfrm>
            <a:off x="-1816" y="1540048"/>
            <a:ext cx="12192000" cy="240965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34B9C729-8265-4061-84D8-AA9041EE80F8}"/>
              </a:ext>
            </a:extLst>
          </p:cNvPr>
          <p:cNvGrpSpPr/>
          <p:nvPr/>
        </p:nvGrpSpPr>
        <p:grpSpPr>
          <a:xfrm>
            <a:off x="908760" y="1895058"/>
            <a:ext cx="2128260" cy="4201879"/>
            <a:chOff x="908760" y="1895058"/>
            <a:chExt cx="2128260" cy="4201879"/>
          </a:xfrm>
        </p:grpSpPr>
        <p:grpSp>
          <p:nvGrpSpPr>
            <p:cNvPr id="6" name="组合 5">
              <a:extLst>
                <a:ext uri="{FF2B5EF4-FFF2-40B4-BE49-F238E27FC236}">
                  <a16:creationId xmlns:a16="http://schemas.microsoft.com/office/drawing/2014/main" id="{B937219D-48E0-42B4-94D8-EA78DCA95FE6}"/>
                </a:ext>
              </a:extLst>
            </p:cNvPr>
            <p:cNvGrpSpPr/>
            <p:nvPr/>
          </p:nvGrpSpPr>
          <p:grpSpPr>
            <a:xfrm>
              <a:off x="908760" y="4258783"/>
              <a:ext cx="2027957" cy="1838154"/>
              <a:chOff x="908760" y="4258783"/>
              <a:chExt cx="2027957" cy="1838154"/>
            </a:xfrm>
          </p:grpSpPr>
          <p:sp>
            <p:nvSpPr>
              <p:cNvPr id="13" name="文本框 12">
                <a:extLst>
                  <a:ext uri="{FF2B5EF4-FFF2-40B4-BE49-F238E27FC236}">
                    <a16:creationId xmlns:a16="http://schemas.microsoft.com/office/drawing/2014/main" id="{7A61A913-042D-CB32-70AF-A04C0BA55BA9}"/>
                  </a:ext>
                </a:extLst>
              </p:cNvPr>
              <p:cNvSpPr txBox="1"/>
              <p:nvPr/>
            </p:nvSpPr>
            <p:spPr>
              <a:xfrm>
                <a:off x="916796" y="4258783"/>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14" name="文本框 13">
                <a:extLst>
                  <a:ext uri="{FF2B5EF4-FFF2-40B4-BE49-F238E27FC236}">
                    <a16:creationId xmlns:a16="http://schemas.microsoft.com/office/drawing/2014/main" id="{2304A404-5936-A329-3D7B-68DFD324A8F5}"/>
                  </a:ext>
                </a:extLst>
              </p:cNvPr>
              <p:cNvSpPr txBox="1"/>
              <p:nvPr/>
            </p:nvSpPr>
            <p:spPr>
              <a:xfrm>
                <a:off x="908760" y="4954701"/>
                <a:ext cx="2027957" cy="1142236"/>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cxnSp>
            <p:nvCxnSpPr>
              <p:cNvPr id="16" name="直接连接符 15">
                <a:extLst>
                  <a:ext uri="{FF2B5EF4-FFF2-40B4-BE49-F238E27FC236}">
                    <a16:creationId xmlns:a16="http://schemas.microsoft.com/office/drawing/2014/main" id="{9F5FD2D8-1423-96D1-CCA0-DADEDCB671CE}"/>
                  </a:ext>
                </a:extLst>
              </p:cNvPr>
              <p:cNvCxnSpPr>
                <a:cxnSpLocks/>
              </p:cNvCxnSpPr>
              <p:nvPr/>
            </p:nvCxnSpPr>
            <p:spPr>
              <a:xfrm>
                <a:off x="1001280" y="4822646"/>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479CEC6F-2B0D-4FF8-B7C9-CC72CE41A6C0}"/>
                </a:ext>
              </a:extLst>
            </p:cNvPr>
            <p:cNvGrpSpPr/>
            <p:nvPr/>
          </p:nvGrpSpPr>
          <p:grpSpPr>
            <a:xfrm>
              <a:off x="908760" y="1895058"/>
              <a:ext cx="2128260" cy="2124498"/>
              <a:chOff x="908760" y="1895058"/>
              <a:chExt cx="2128260" cy="2124498"/>
            </a:xfrm>
          </p:grpSpPr>
          <p:cxnSp>
            <p:nvCxnSpPr>
              <p:cNvPr id="7" name="直接连接符 6">
                <a:extLst>
                  <a:ext uri="{FF2B5EF4-FFF2-40B4-BE49-F238E27FC236}">
                    <a16:creationId xmlns:a16="http://schemas.microsoft.com/office/drawing/2014/main" id="{53A27017-073A-424A-3ECF-AE85180C2CA7}"/>
                  </a:ext>
                </a:extLst>
              </p:cNvPr>
              <p:cNvCxnSpPr>
                <a:cxnSpLocks/>
              </p:cNvCxnSpPr>
              <p:nvPr/>
            </p:nvCxnSpPr>
            <p:spPr>
              <a:xfrm>
                <a:off x="1034072" y="2713380"/>
                <a:ext cx="563164"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AADAE71C-6138-BB63-A3C9-7401CECD4AFD}"/>
                  </a:ext>
                </a:extLst>
              </p:cNvPr>
              <p:cNvSpPr txBox="1"/>
              <p:nvPr/>
            </p:nvSpPr>
            <p:spPr>
              <a:xfrm>
                <a:off x="908760" y="3250115"/>
                <a:ext cx="832279" cy="769441"/>
              </a:xfrm>
              <a:prstGeom prst="rect">
                <a:avLst/>
              </a:prstGeom>
              <a:noFill/>
            </p:spPr>
            <p:txBody>
              <a:bodyPr wrap="none" rtlCol="0">
                <a:spAutoFit/>
              </a:bodyPr>
              <a:lstStyle/>
              <a:p>
                <a:r>
                  <a:rPr lang="en-US" altLang="zh-CN" sz="4400" b="1" dirty="0">
                    <a:solidFill>
                      <a:schemeClr val="accent3"/>
                    </a:solidFill>
                  </a:rPr>
                  <a:t>01</a:t>
                </a:r>
                <a:endParaRPr lang="zh-CN" altLang="en-US" sz="4400" b="1" dirty="0">
                  <a:solidFill>
                    <a:schemeClr val="accent3"/>
                  </a:solidFill>
                </a:endParaRPr>
              </a:p>
            </p:txBody>
          </p:sp>
          <p:sp>
            <p:nvSpPr>
              <p:cNvPr id="2" name="椭圆 1">
                <a:extLst>
                  <a:ext uri="{FF2B5EF4-FFF2-40B4-BE49-F238E27FC236}">
                    <a16:creationId xmlns:a16="http://schemas.microsoft.com/office/drawing/2014/main" id="{B8B6A2BA-B0CE-5D8E-9E5A-C43D193AF935}"/>
                  </a:ext>
                </a:extLst>
              </p:cNvPr>
              <p:cNvSpPr/>
              <p:nvPr/>
            </p:nvSpPr>
            <p:spPr>
              <a:xfrm>
                <a:off x="1427980" y="1895058"/>
                <a:ext cx="1609040" cy="1609040"/>
              </a:xfrm>
              <a:prstGeom prst="ellipse">
                <a:avLst/>
              </a:prstGeom>
              <a:blipFill>
                <a:blip r:embed="rId2" cstate="screen">
                  <a:extLst>
                    <a:ext uri="{28A0092B-C50C-407E-A947-70E740481C1C}">
                      <a14:useLocalDpi xmlns:a14="http://schemas.microsoft.com/office/drawing/2010/main"/>
                    </a:ext>
                  </a:extLst>
                </a:blip>
                <a:srcRect/>
                <a:stretch>
                  <a:fillRect b="858"/>
                </a:stretch>
              </a:blipFill>
              <a:ln>
                <a:noFill/>
              </a:ln>
              <a:effectLst>
                <a:outerShdw blurRad="381000" dist="25400" dir="5400000" sx="102000" sy="102000" algn="ctr" rotWithShape="0">
                  <a:schemeClr val="tx1">
                    <a:alpha val="13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组合 29">
            <a:extLst>
              <a:ext uri="{FF2B5EF4-FFF2-40B4-BE49-F238E27FC236}">
                <a16:creationId xmlns:a16="http://schemas.microsoft.com/office/drawing/2014/main" id="{16F73C45-3515-49EB-88CB-16BC55A1A95C}"/>
              </a:ext>
            </a:extLst>
          </p:cNvPr>
          <p:cNvGrpSpPr/>
          <p:nvPr/>
        </p:nvGrpSpPr>
        <p:grpSpPr>
          <a:xfrm>
            <a:off x="3615677" y="1895058"/>
            <a:ext cx="2098173" cy="4201879"/>
            <a:chOff x="3615677" y="1895058"/>
            <a:chExt cx="2098173" cy="4201879"/>
          </a:xfrm>
        </p:grpSpPr>
        <p:grpSp>
          <p:nvGrpSpPr>
            <p:cNvPr id="19" name="组合 18">
              <a:extLst>
                <a:ext uri="{FF2B5EF4-FFF2-40B4-BE49-F238E27FC236}">
                  <a16:creationId xmlns:a16="http://schemas.microsoft.com/office/drawing/2014/main" id="{77DAE59A-256A-4697-BEEB-02620013FAB0}"/>
                </a:ext>
              </a:extLst>
            </p:cNvPr>
            <p:cNvGrpSpPr/>
            <p:nvPr/>
          </p:nvGrpSpPr>
          <p:grpSpPr>
            <a:xfrm>
              <a:off x="3615677" y="4244981"/>
              <a:ext cx="2050517" cy="1851956"/>
              <a:chOff x="3615677" y="4244981"/>
              <a:chExt cx="2050517" cy="1851956"/>
            </a:xfrm>
          </p:grpSpPr>
          <p:sp>
            <p:nvSpPr>
              <p:cNvPr id="18" name="文本框 17">
                <a:extLst>
                  <a:ext uri="{FF2B5EF4-FFF2-40B4-BE49-F238E27FC236}">
                    <a16:creationId xmlns:a16="http://schemas.microsoft.com/office/drawing/2014/main" id="{1978415B-88CB-2F35-BA36-0A04ADF9DE60}"/>
                  </a:ext>
                </a:extLst>
              </p:cNvPr>
              <p:cNvSpPr txBox="1"/>
              <p:nvPr/>
            </p:nvSpPr>
            <p:spPr>
              <a:xfrm>
                <a:off x="3615677" y="4244981"/>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32" name="文本框 31">
                <a:extLst>
                  <a:ext uri="{FF2B5EF4-FFF2-40B4-BE49-F238E27FC236}">
                    <a16:creationId xmlns:a16="http://schemas.microsoft.com/office/drawing/2014/main" id="{88493904-EFB3-45E2-A0A6-A93644F91457}"/>
                  </a:ext>
                </a:extLst>
              </p:cNvPr>
              <p:cNvSpPr txBox="1"/>
              <p:nvPr/>
            </p:nvSpPr>
            <p:spPr>
              <a:xfrm>
                <a:off x="3638237" y="4954701"/>
                <a:ext cx="2027957" cy="1142236"/>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cxnSp>
            <p:nvCxnSpPr>
              <p:cNvPr id="33" name="直接连接符 32">
                <a:extLst>
                  <a:ext uri="{FF2B5EF4-FFF2-40B4-BE49-F238E27FC236}">
                    <a16:creationId xmlns:a16="http://schemas.microsoft.com/office/drawing/2014/main" id="{0B4B1531-3D7C-40EF-B41F-F8C3223F4410}"/>
                  </a:ext>
                </a:extLst>
              </p:cNvPr>
              <p:cNvCxnSpPr>
                <a:cxnSpLocks/>
              </p:cNvCxnSpPr>
              <p:nvPr/>
            </p:nvCxnSpPr>
            <p:spPr>
              <a:xfrm>
                <a:off x="3733838" y="4822646"/>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F2936D9F-86E4-4289-BBCB-D73B7AA42211}"/>
                </a:ext>
              </a:extLst>
            </p:cNvPr>
            <p:cNvGrpSpPr/>
            <p:nvPr/>
          </p:nvGrpSpPr>
          <p:grpSpPr>
            <a:xfrm>
              <a:off x="3615677" y="1895058"/>
              <a:ext cx="2098173" cy="2124498"/>
              <a:chOff x="3615677" y="1895058"/>
              <a:chExt cx="2098173" cy="2124498"/>
            </a:xfrm>
          </p:grpSpPr>
          <p:cxnSp>
            <p:nvCxnSpPr>
              <p:cNvPr id="9" name="直接连接符 8">
                <a:extLst>
                  <a:ext uri="{FF2B5EF4-FFF2-40B4-BE49-F238E27FC236}">
                    <a16:creationId xmlns:a16="http://schemas.microsoft.com/office/drawing/2014/main" id="{F1B4ECA8-F5CC-0DE9-D62F-EAB231F1BF17}"/>
                  </a:ext>
                </a:extLst>
              </p:cNvPr>
              <p:cNvCxnSpPr>
                <a:cxnSpLocks/>
              </p:cNvCxnSpPr>
              <p:nvPr/>
            </p:nvCxnSpPr>
            <p:spPr>
              <a:xfrm>
                <a:off x="3705217" y="2699578"/>
                <a:ext cx="563164"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CB254CC1-DBB3-2162-1ABF-BF1D7A47CE55}"/>
                  </a:ext>
                </a:extLst>
              </p:cNvPr>
              <p:cNvSpPr txBox="1"/>
              <p:nvPr/>
            </p:nvSpPr>
            <p:spPr>
              <a:xfrm>
                <a:off x="3615677" y="3250115"/>
                <a:ext cx="832279" cy="769441"/>
              </a:xfrm>
              <a:prstGeom prst="rect">
                <a:avLst/>
              </a:prstGeom>
              <a:noFill/>
            </p:spPr>
            <p:txBody>
              <a:bodyPr wrap="none" rtlCol="0">
                <a:spAutoFit/>
              </a:bodyPr>
              <a:lstStyle/>
              <a:p>
                <a:r>
                  <a:rPr lang="en-US" altLang="zh-CN" sz="4400" b="1" dirty="0">
                    <a:solidFill>
                      <a:schemeClr val="accent3"/>
                    </a:solidFill>
                  </a:rPr>
                  <a:t>02</a:t>
                </a:r>
                <a:endParaRPr lang="zh-CN" altLang="en-US" sz="4400" b="1" dirty="0">
                  <a:solidFill>
                    <a:schemeClr val="accent3"/>
                  </a:solidFill>
                </a:endParaRPr>
              </a:p>
            </p:txBody>
          </p:sp>
          <p:sp>
            <p:nvSpPr>
              <p:cNvPr id="3" name="椭圆 2">
                <a:extLst>
                  <a:ext uri="{FF2B5EF4-FFF2-40B4-BE49-F238E27FC236}">
                    <a16:creationId xmlns:a16="http://schemas.microsoft.com/office/drawing/2014/main" id="{93D6BC71-AB52-2790-46B8-DA2F01B21E36}"/>
                  </a:ext>
                </a:extLst>
              </p:cNvPr>
              <p:cNvSpPr/>
              <p:nvPr/>
            </p:nvSpPr>
            <p:spPr>
              <a:xfrm>
                <a:off x="4104810" y="1895058"/>
                <a:ext cx="1609040" cy="1609040"/>
              </a:xfrm>
              <a:prstGeom prst="ellipse">
                <a:avLst/>
              </a:prstGeom>
              <a:blipFill>
                <a:blip r:embed="rId3" cstate="screen">
                  <a:extLst>
                    <a:ext uri="{28A0092B-C50C-407E-A947-70E740481C1C}">
                      <a14:useLocalDpi xmlns:a14="http://schemas.microsoft.com/office/drawing/2010/main"/>
                    </a:ext>
                  </a:extLst>
                </a:blip>
                <a:srcRect/>
                <a:stretch>
                  <a:fillRect l="1399"/>
                </a:stretch>
              </a:blipFill>
              <a:ln>
                <a:noFill/>
              </a:ln>
              <a:effectLst>
                <a:outerShdw blurRad="381000" dist="25400" dir="5400000" sx="102000" sy="102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a:extLst>
              <a:ext uri="{FF2B5EF4-FFF2-40B4-BE49-F238E27FC236}">
                <a16:creationId xmlns:a16="http://schemas.microsoft.com/office/drawing/2014/main" id="{06F64B21-F3FD-4DD1-B3AF-574D5E5D5499}"/>
              </a:ext>
            </a:extLst>
          </p:cNvPr>
          <p:cNvGrpSpPr/>
          <p:nvPr/>
        </p:nvGrpSpPr>
        <p:grpSpPr>
          <a:xfrm>
            <a:off x="6246940" y="1895058"/>
            <a:ext cx="2143740" cy="4201879"/>
            <a:chOff x="6246940" y="1895058"/>
            <a:chExt cx="2143740" cy="4201879"/>
          </a:xfrm>
        </p:grpSpPr>
        <p:grpSp>
          <p:nvGrpSpPr>
            <p:cNvPr id="24" name="组合 23">
              <a:extLst>
                <a:ext uri="{FF2B5EF4-FFF2-40B4-BE49-F238E27FC236}">
                  <a16:creationId xmlns:a16="http://schemas.microsoft.com/office/drawing/2014/main" id="{7EDE3696-844E-4948-8537-0D1A06050F83}"/>
                </a:ext>
              </a:extLst>
            </p:cNvPr>
            <p:cNvGrpSpPr/>
            <p:nvPr/>
          </p:nvGrpSpPr>
          <p:grpSpPr>
            <a:xfrm>
              <a:off x="6246940" y="4258782"/>
              <a:ext cx="2075482" cy="1838155"/>
              <a:chOff x="6246940" y="4258782"/>
              <a:chExt cx="2075482" cy="1838155"/>
            </a:xfrm>
          </p:grpSpPr>
          <p:sp>
            <p:nvSpPr>
              <p:cNvPr id="22" name="文本框 21">
                <a:extLst>
                  <a:ext uri="{FF2B5EF4-FFF2-40B4-BE49-F238E27FC236}">
                    <a16:creationId xmlns:a16="http://schemas.microsoft.com/office/drawing/2014/main" id="{0A458C5F-F78D-4819-6137-1E7745EA0DCE}"/>
                  </a:ext>
                </a:extLst>
              </p:cNvPr>
              <p:cNvSpPr txBox="1"/>
              <p:nvPr/>
            </p:nvSpPr>
            <p:spPr>
              <a:xfrm>
                <a:off x="6246940" y="4258782"/>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34" name="文本框 33">
                <a:extLst>
                  <a:ext uri="{FF2B5EF4-FFF2-40B4-BE49-F238E27FC236}">
                    <a16:creationId xmlns:a16="http://schemas.microsoft.com/office/drawing/2014/main" id="{3FBF5FD1-F930-4A49-B120-E2951E010697}"/>
                  </a:ext>
                </a:extLst>
              </p:cNvPr>
              <p:cNvSpPr txBox="1"/>
              <p:nvPr/>
            </p:nvSpPr>
            <p:spPr>
              <a:xfrm>
                <a:off x="6294465" y="4954701"/>
                <a:ext cx="2027957" cy="1142236"/>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cxnSp>
            <p:nvCxnSpPr>
              <p:cNvPr id="35" name="直接连接符 34">
                <a:extLst>
                  <a:ext uri="{FF2B5EF4-FFF2-40B4-BE49-F238E27FC236}">
                    <a16:creationId xmlns:a16="http://schemas.microsoft.com/office/drawing/2014/main" id="{536AA950-C71A-43CD-99A5-D8ECEC62FCBC}"/>
                  </a:ext>
                </a:extLst>
              </p:cNvPr>
              <p:cNvCxnSpPr>
                <a:cxnSpLocks/>
              </p:cNvCxnSpPr>
              <p:nvPr/>
            </p:nvCxnSpPr>
            <p:spPr>
              <a:xfrm>
                <a:off x="6365101" y="4822646"/>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59711D82-E9A7-4AF9-9135-499AB8034F62}"/>
                </a:ext>
              </a:extLst>
            </p:cNvPr>
            <p:cNvGrpSpPr/>
            <p:nvPr/>
          </p:nvGrpSpPr>
          <p:grpSpPr>
            <a:xfrm>
              <a:off x="6246940" y="1895058"/>
              <a:ext cx="2143740" cy="2110696"/>
              <a:chOff x="6246940" y="1895058"/>
              <a:chExt cx="2143740" cy="2110696"/>
            </a:xfrm>
          </p:grpSpPr>
          <p:cxnSp>
            <p:nvCxnSpPr>
              <p:cNvPr id="10" name="直接连接符 9">
                <a:extLst>
                  <a:ext uri="{FF2B5EF4-FFF2-40B4-BE49-F238E27FC236}">
                    <a16:creationId xmlns:a16="http://schemas.microsoft.com/office/drawing/2014/main" id="{D633E387-1960-1BF1-64ED-951EE9FE8437}"/>
                  </a:ext>
                </a:extLst>
              </p:cNvPr>
              <p:cNvCxnSpPr>
                <a:cxnSpLocks/>
              </p:cNvCxnSpPr>
              <p:nvPr/>
            </p:nvCxnSpPr>
            <p:spPr>
              <a:xfrm>
                <a:off x="6357965" y="2685776"/>
                <a:ext cx="563164"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1A7D1965-90E3-7F30-62C0-DA07EC69F6D2}"/>
                  </a:ext>
                </a:extLst>
              </p:cNvPr>
              <p:cNvSpPr txBox="1"/>
              <p:nvPr/>
            </p:nvSpPr>
            <p:spPr>
              <a:xfrm>
                <a:off x="6246940" y="3236313"/>
                <a:ext cx="832279" cy="769441"/>
              </a:xfrm>
              <a:prstGeom prst="rect">
                <a:avLst/>
              </a:prstGeom>
              <a:noFill/>
            </p:spPr>
            <p:txBody>
              <a:bodyPr wrap="none" rtlCol="0">
                <a:spAutoFit/>
              </a:bodyPr>
              <a:lstStyle/>
              <a:p>
                <a:r>
                  <a:rPr lang="en-US" altLang="zh-CN" sz="4400" b="1" dirty="0">
                    <a:solidFill>
                      <a:schemeClr val="accent3"/>
                    </a:solidFill>
                  </a:rPr>
                  <a:t>03</a:t>
                </a:r>
                <a:endParaRPr lang="zh-CN" altLang="en-US" sz="4400" b="1" dirty="0">
                  <a:solidFill>
                    <a:schemeClr val="accent3"/>
                  </a:solidFill>
                </a:endParaRPr>
              </a:p>
            </p:txBody>
          </p:sp>
          <p:sp>
            <p:nvSpPr>
              <p:cNvPr id="4" name="椭圆 3">
                <a:extLst>
                  <a:ext uri="{FF2B5EF4-FFF2-40B4-BE49-F238E27FC236}">
                    <a16:creationId xmlns:a16="http://schemas.microsoft.com/office/drawing/2014/main" id="{BADB23F3-4B6F-FE00-6325-568AEA1C9C6A}"/>
                  </a:ext>
                </a:extLst>
              </p:cNvPr>
              <p:cNvSpPr/>
              <p:nvPr/>
            </p:nvSpPr>
            <p:spPr>
              <a:xfrm>
                <a:off x="6781640" y="1895058"/>
                <a:ext cx="1609040" cy="1609040"/>
              </a:xfrm>
              <a:prstGeom prst="ellipse">
                <a:avLst/>
              </a:prstGeom>
              <a:blipFill>
                <a:blip r:embed="rId4" cstate="email">
                  <a:extLst>
                    <a:ext uri="{28A0092B-C50C-407E-A947-70E740481C1C}">
                      <a14:useLocalDpi xmlns:a14="http://schemas.microsoft.com/office/drawing/2010/main"/>
                    </a:ext>
                  </a:extLst>
                </a:blip>
                <a:srcRect/>
                <a:stretch>
                  <a:fillRect/>
                </a:stretch>
              </a:blipFill>
              <a:ln>
                <a:noFill/>
              </a:ln>
              <a:effectLst>
                <a:outerShdw blurRad="381000" dist="25400" dir="5400000" sx="102000" sy="102000" algn="ctr" rotWithShape="0">
                  <a:schemeClr val="tx1">
                    <a:alpha val="14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a:extLst>
              <a:ext uri="{FF2B5EF4-FFF2-40B4-BE49-F238E27FC236}">
                <a16:creationId xmlns:a16="http://schemas.microsoft.com/office/drawing/2014/main" id="{CF6EF55C-9CE6-4A5F-98D1-02688955C10A}"/>
              </a:ext>
            </a:extLst>
          </p:cNvPr>
          <p:cNvGrpSpPr/>
          <p:nvPr/>
        </p:nvGrpSpPr>
        <p:grpSpPr>
          <a:xfrm>
            <a:off x="8983448" y="1895058"/>
            <a:ext cx="2084062" cy="4201879"/>
            <a:chOff x="8983448" y="1895058"/>
            <a:chExt cx="2084062" cy="4201879"/>
          </a:xfrm>
        </p:grpSpPr>
        <p:grpSp>
          <p:nvGrpSpPr>
            <p:cNvPr id="28" name="组合 27">
              <a:extLst>
                <a:ext uri="{FF2B5EF4-FFF2-40B4-BE49-F238E27FC236}">
                  <a16:creationId xmlns:a16="http://schemas.microsoft.com/office/drawing/2014/main" id="{25B01A9F-B31C-42F2-8DEC-9129676B002F}"/>
                </a:ext>
              </a:extLst>
            </p:cNvPr>
            <p:cNvGrpSpPr/>
            <p:nvPr/>
          </p:nvGrpSpPr>
          <p:grpSpPr>
            <a:xfrm>
              <a:off x="8993308" y="4258782"/>
              <a:ext cx="2027957" cy="1838155"/>
              <a:chOff x="8993308" y="4258782"/>
              <a:chExt cx="2027957" cy="1838155"/>
            </a:xfrm>
          </p:grpSpPr>
          <p:sp>
            <p:nvSpPr>
              <p:cNvPr id="26" name="文本框 25">
                <a:extLst>
                  <a:ext uri="{FF2B5EF4-FFF2-40B4-BE49-F238E27FC236}">
                    <a16:creationId xmlns:a16="http://schemas.microsoft.com/office/drawing/2014/main" id="{7D8B2AB0-FFDA-A8C1-FF30-00E01B80E3A4}"/>
                  </a:ext>
                </a:extLst>
              </p:cNvPr>
              <p:cNvSpPr txBox="1"/>
              <p:nvPr/>
            </p:nvSpPr>
            <p:spPr>
              <a:xfrm>
                <a:off x="9001344" y="4258782"/>
                <a:ext cx="2019921" cy="461665"/>
              </a:xfrm>
              <a:prstGeom prst="rect">
                <a:avLst/>
              </a:prstGeom>
              <a:noFill/>
            </p:spPr>
            <p:txBody>
              <a:bodyPr wrap="square" rtlCol="0">
                <a:spAutoFit/>
              </a:bodyPr>
              <a:lstStyle/>
              <a:p>
                <a:r>
                  <a:rPr lang="zh-CN" altLang="en-US" sz="2400" dirty="0">
                    <a:latin typeface="+mj-ea"/>
                    <a:ea typeface="+mj-ea"/>
                  </a:rPr>
                  <a:t>点击输入标题</a:t>
                </a:r>
              </a:p>
            </p:txBody>
          </p:sp>
          <p:sp>
            <p:nvSpPr>
              <p:cNvPr id="36" name="文本框 35">
                <a:extLst>
                  <a:ext uri="{FF2B5EF4-FFF2-40B4-BE49-F238E27FC236}">
                    <a16:creationId xmlns:a16="http://schemas.microsoft.com/office/drawing/2014/main" id="{132C6FBA-D7B2-456B-AAA4-AABF7583C1B6}"/>
                  </a:ext>
                </a:extLst>
              </p:cNvPr>
              <p:cNvSpPr txBox="1"/>
              <p:nvPr/>
            </p:nvSpPr>
            <p:spPr>
              <a:xfrm>
                <a:off x="8993308" y="4954701"/>
                <a:ext cx="2027957" cy="1142236"/>
              </a:xfrm>
              <a:prstGeom prst="rect">
                <a:avLst/>
              </a:prstGeom>
              <a:noFill/>
            </p:spPr>
            <p:txBody>
              <a:bodyPr wrap="square" rtlCol="0">
                <a:spAutoFit/>
              </a:bodyPr>
              <a:lstStyle/>
              <a:p>
                <a:pPr algn="just">
                  <a:lnSpc>
                    <a:spcPct val="130000"/>
                  </a:lnSpc>
                </a:pPr>
                <a:r>
                  <a:rPr lang="zh-CN" altLang="en-US" dirty="0">
                    <a:latin typeface="+mn-ea"/>
                  </a:rPr>
                  <a:t>点击输入内容点击输入内容点击输入内容点击输入内容</a:t>
                </a:r>
              </a:p>
            </p:txBody>
          </p:sp>
          <p:cxnSp>
            <p:nvCxnSpPr>
              <p:cNvPr id="37" name="直接连接符 36">
                <a:extLst>
                  <a:ext uri="{FF2B5EF4-FFF2-40B4-BE49-F238E27FC236}">
                    <a16:creationId xmlns:a16="http://schemas.microsoft.com/office/drawing/2014/main" id="{49B29465-B5BF-4878-811D-E5F1A2EEE258}"/>
                  </a:ext>
                </a:extLst>
              </p:cNvPr>
              <p:cNvCxnSpPr>
                <a:cxnSpLocks/>
              </p:cNvCxnSpPr>
              <p:nvPr/>
            </p:nvCxnSpPr>
            <p:spPr>
              <a:xfrm>
                <a:off x="9054094" y="4822646"/>
                <a:ext cx="54515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B13756E3-594E-4A43-8642-92EB23B3BF41}"/>
                </a:ext>
              </a:extLst>
            </p:cNvPr>
            <p:cNvGrpSpPr/>
            <p:nvPr/>
          </p:nvGrpSpPr>
          <p:grpSpPr>
            <a:xfrm>
              <a:off x="8983448" y="1895058"/>
              <a:ext cx="2084062" cy="2124498"/>
              <a:chOff x="8983448" y="1895058"/>
              <a:chExt cx="2084062" cy="2124498"/>
            </a:xfrm>
          </p:grpSpPr>
          <p:cxnSp>
            <p:nvCxnSpPr>
              <p:cNvPr id="11" name="直接连接符 10">
                <a:extLst>
                  <a:ext uri="{FF2B5EF4-FFF2-40B4-BE49-F238E27FC236}">
                    <a16:creationId xmlns:a16="http://schemas.microsoft.com/office/drawing/2014/main" id="{A868E8E8-31D9-4E7E-0E1E-A9C5C0BE5F93}"/>
                  </a:ext>
                </a:extLst>
              </p:cNvPr>
              <p:cNvCxnSpPr>
                <a:cxnSpLocks/>
              </p:cNvCxnSpPr>
              <p:nvPr/>
            </p:nvCxnSpPr>
            <p:spPr>
              <a:xfrm>
                <a:off x="9074624" y="2687235"/>
                <a:ext cx="563164"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DB95765D-76A3-CEC1-A86E-6F54F4491A62}"/>
                  </a:ext>
                </a:extLst>
              </p:cNvPr>
              <p:cNvSpPr txBox="1"/>
              <p:nvPr/>
            </p:nvSpPr>
            <p:spPr>
              <a:xfrm>
                <a:off x="8983448" y="3250115"/>
                <a:ext cx="832279" cy="769441"/>
              </a:xfrm>
              <a:prstGeom prst="rect">
                <a:avLst/>
              </a:prstGeom>
              <a:noFill/>
            </p:spPr>
            <p:txBody>
              <a:bodyPr wrap="none" rtlCol="0">
                <a:spAutoFit/>
              </a:bodyPr>
              <a:lstStyle/>
              <a:p>
                <a:r>
                  <a:rPr lang="en-US" altLang="zh-CN" sz="4400" b="1" dirty="0">
                    <a:solidFill>
                      <a:schemeClr val="accent3"/>
                    </a:solidFill>
                  </a:rPr>
                  <a:t>04</a:t>
                </a:r>
                <a:endParaRPr lang="zh-CN" altLang="en-US" sz="4400" b="1" dirty="0">
                  <a:solidFill>
                    <a:schemeClr val="accent3"/>
                  </a:solidFill>
                </a:endParaRPr>
              </a:p>
            </p:txBody>
          </p:sp>
          <p:sp>
            <p:nvSpPr>
              <p:cNvPr id="5" name="椭圆 4">
                <a:extLst>
                  <a:ext uri="{FF2B5EF4-FFF2-40B4-BE49-F238E27FC236}">
                    <a16:creationId xmlns:a16="http://schemas.microsoft.com/office/drawing/2014/main" id="{32A23CDB-0B05-252B-A678-97DFB2C96EF0}"/>
                  </a:ext>
                </a:extLst>
              </p:cNvPr>
              <p:cNvSpPr/>
              <p:nvPr/>
            </p:nvSpPr>
            <p:spPr>
              <a:xfrm>
                <a:off x="9458470" y="1895058"/>
                <a:ext cx="1609040" cy="1609040"/>
              </a:xfrm>
              <a:prstGeom prst="ellipse">
                <a:avLst/>
              </a:prstGeom>
              <a:blipFill>
                <a:blip r:embed="rId5" cstate="email">
                  <a:extLst>
                    <a:ext uri="{28A0092B-C50C-407E-A947-70E740481C1C}">
                      <a14:useLocalDpi xmlns:a14="http://schemas.microsoft.com/office/drawing/2010/main"/>
                    </a:ext>
                  </a:extLst>
                </a:blip>
                <a:srcRect/>
                <a:stretch>
                  <a:fillRect/>
                </a:stretch>
              </a:blipFill>
              <a:ln>
                <a:noFill/>
              </a:ln>
              <a:effectLst>
                <a:outerShdw blurRad="381000" dist="25400" dir="5400000" sx="102000" sy="102000" algn="ctr" rotWithShape="0">
                  <a:schemeClr val="tx1">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extLst>
      <p:ext uri="{BB962C8B-B14F-4D97-AF65-F5344CB8AC3E}">
        <p14:creationId xmlns:p14="http://schemas.microsoft.com/office/powerpoint/2010/main" val="2193597633"/>
      </p:ext>
    </p:extLst>
  </p:cSld>
  <p:clrMapOvr>
    <a:masterClrMapping/>
  </p:clrMapOvr>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44546A"/>
      </a:dk2>
      <a:lt2>
        <a:srgbClr val="E7E6E6"/>
      </a:lt2>
      <a:accent1>
        <a:srgbClr val="E4DAC8"/>
      </a:accent1>
      <a:accent2>
        <a:srgbClr val="D8D3C7"/>
      </a:accent2>
      <a:accent3>
        <a:srgbClr val="795C5C"/>
      </a:accent3>
      <a:accent4>
        <a:srgbClr val="FFC000"/>
      </a:accent4>
      <a:accent5>
        <a:srgbClr val="5B9BD5"/>
      </a:accent5>
      <a:accent6>
        <a:srgbClr val="70AD47"/>
      </a:accent6>
      <a:hlink>
        <a:srgbClr val="0563C1"/>
      </a:hlink>
      <a:folHlink>
        <a:srgbClr val="954F72"/>
      </a:folHlink>
    </a:clrScheme>
    <a:fontScheme name="自定义 8">
      <a:majorFont>
        <a:latin typeface="Roboto"/>
        <a:ea typeface="阿里巴巴普惠体 M"/>
        <a:cs typeface=""/>
      </a:majorFont>
      <a:minorFont>
        <a:latin typeface="Roboto"/>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877</TotalTime>
  <Words>587</Words>
  <Application>Microsoft Office PowerPoint</Application>
  <PresentationFormat>宽屏</PresentationFormat>
  <Paragraphs>80</Paragraphs>
  <Slides>17</Slides>
  <Notes>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OPPOSans H</vt:lpstr>
      <vt:lpstr>OPPOSans M</vt:lpstr>
      <vt:lpstr>阿里巴巴普惠体 2.0 55 Regular</vt:lpstr>
      <vt:lpstr>阿里巴巴普惠体 2.0 65 Medium</vt:lpstr>
      <vt:lpstr>阿里巴巴普惠体 B</vt:lpstr>
      <vt:lpstr>阿里巴巴普惠体 M</vt:lpstr>
      <vt:lpstr>阿里巴巴普惠体 R</vt:lpstr>
      <vt:lpstr>等线</vt:lpstr>
      <vt:lpstr>思源黑体 CN Bold</vt:lpstr>
      <vt:lpstr>思源黑体 CN Light</vt:lpstr>
      <vt:lpstr>Arial</vt:lpstr>
      <vt:lpstr>Bahnschrift SemiBold</vt:lpstr>
      <vt:lpstr>Bahnschrift SemiLight</vt:lpstr>
      <vt:lpstr>Calibri</vt:lpstr>
      <vt:lpstr>Roboto</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质感棕色时尚家居画册ppt模板</dc:title>
  <dc:creator>©JJ</dc:creator>
  <cp:keywords>P界达人</cp:keywords>
  <dc:description>51PPT模板网，幻灯片演示模板及素材免费下载！_x000d_
51PPT模板网 唯一访问网址：www.51pptmoban.com</dc:description>
  <cp:lastModifiedBy>user Power</cp:lastModifiedBy>
  <cp:revision>169</cp:revision>
  <dcterms:created xsi:type="dcterms:W3CDTF">2023-08-23T03:01:56Z</dcterms:created>
  <dcterms:modified xsi:type="dcterms:W3CDTF">2023-10-17T08:19:11Z</dcterms:modified>
</cp:coreProperties>
</file>