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2"/>
  </p:notesMasterIdLst>
  <p:sldIdLst>
    <p:sldId id="2007579432" r:id="rId3"/>
    <p:sldId id="2007579431" r:id="rId4"/>
    <p:sldId id="2007579454" r:id="rId5"/>
    <p:sldId id="2007579430" r:id="rId6"/>
    <p:sldId id="2007579427" r:id="rId7"/>
    <p:sldId id="2007579433" r:id="rId8"/>
    <p:sldId id="257" r:id="rId9"/>
    <p:sldId id="2007579453" r:id="rId10"/>
    <p:sldId id="2007579440" r:id="rId11"/>
    <p:sldId id="2007579443" r:id="rId12"/>
    <p:sldId id="2007579444" r:id="rId13"/>
    <p:sldId id="2007579448" r:id="rId14"/>
    <p:sldId id="2007579435" r:id="rId15"/>
    <p:sldId id="2007579455" r:id="rId16"/>
    <p:sldId id="2007579426" r:id="rId17"/>
    <p:sldId id="2007579429" r:id="rId18"/>
    <p:sldId id="2007579452" r:id="rId19"/>
    <p:sldId id="1126" r:id="rId20"/>
    <p:sldId id="20075784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A69C3E2-4167-4B76-B862-D001AA4E53C4}">
          <p14:sldIdLst>
            <p14:sldId id="2007579432"/>
            <p14:sldId id="2007579431"/>
            <p14:sldId id="2007579454"/>
            <p14:sldId id="2007579430"/>
            <p14:sldId id="2007579427"/>
            <p14:sldId id="2007579433"/>
            <p14:sldId id="257"/>
            <p14:sldId id="2007579453"/>
            <p14:sldId id="2007579440"/>
            <p14:sldId id="2007579443"/>
            <p14:sldId id="2007579444"/>
            <p14:sldId id="2007579448"/>
            <p14:sldId id="2007579435"/>
            <p14:sldId id="2007579455"/>
            <p14:sldId id="2007579426"/>
            <p14:sldId id="2007579429"/>
            <p14:sldId id="2007579452"/>
            <p14:sldId id="1126"/>
            <p14:sldId id="200757849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ACFF"/>
    <a:srgbClr val="005D97"/>
    <a:srgbClr val="BCD5D5"/>
    <a:srgbClr val="005890"/>
    <a:srgbClr val="B7E3FF"/>
    <a:srgbClr val="259EE9"/>
    <a:srgbClr val="005B94"/>
    <a:srgbClr val="6EC6FD"/>
    <a:srgbClr val="26A3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39" autoAdjust="0"/>
    <p:restoredTop sz="96370" autoAdjust="0"/>
  </p:normalViewPr>
  <p:slideViewPr>
    <p:cSldViewPr showGuides="1">
      <p:cViewPr varScale="1">
        <p:scale>
          <a:sx n="71" d="100"/>
          <a:sy n="71" d="100"/>
        </p:scale>
        <p:origin x="408" y="60"/>
      </p:cViewPr>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100000">
                  <a:schemeClr val="accent1">
                    <a:lumMod val="60000"/>
                    <a:lumOff val="40000"/>
                  </a:schemeClr>
                </a:gs>
              </a:gsLst>
              <a:lin ang="5400000" scaled="1"/>
              <a:tileRect/>
            </a:gradFill>
            <a:ln>
              <a:noFill/>
            </a:ln>
            <a:effectLst>
              <a:outerShdw blurRad="127000" dist="127000" dir="2700000" algn="tl" rotWithShape="0">
                <a:schemeClr val="accent1">
                  <a:alpha val="20000"/>
                </a:schemeClr>
              </a:outerShdw>
            </a:effectLst>
          </c:spPr>
          <c:invertIfNegative val="0"/>
          <c:dPt>
            <c:idx val="0"/>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1-7113-488F-A565-4601DE10A4CD}"/>
              </c:ext>
            </c:extLst>
          </c:dPt>
          <c:dPt>
            <c:idx val="1"/>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3-7113-488F-A565-4601DE10A4CD}"/>
              </c:ext>
            </c:extLst>
          </c:dPt>
          <c:dPt>
            <c:idx val="2"/>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5-7113-488F-A565-4601DE10A4CD}"/>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38</c:v>
                </c:pt>
                <c:pt idx="1">
                  <c:v>14</c:v>
                </c:pt>
                <c:pt idx="2">
                  <c:v>12</c:v>
                </c:pt>
                <c:pt idx="3">
                  <c:v>36</c:v>
                </c:pt>
              </c:numCache>
            </c:numRef>
          </c:val>
          <c:extLst>
            <c:ext xmlns:c16="http://schemas.microsoft.com/office/drawing/2014/chart" uri="{C3380CC4-5D6E-409C-BE32-E72D297353CC}">
              <c16:uniqueId val="{00000006-7113-488F-A565-4601DE10A4CD}"/>
            </c:ext>
          </c:extLst>
        </c:ser>
        <c:dLbls>
          <c:showLegendKey val="0"/>
          <c:showVal val="0"/>
          <c:showCatName val="0"/>
          <c:showSerName val="0"/>
          <c:showPercent val="0"/>
          <c:showBubbleSize val="0"/>
        </c:dLbls>
        <c:gapWidth val="95"/>
        <c:overlap val="-27"/>
        <c:axId val="1704127472"/>
        <c:axId val="1704151472"/>
      </c:barChart>
      <c:catAx>
        <c:axId val="170412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ea"/>
                <a:ea typeface="+mn-ea"/>
                <a:cs typeface="+mn-cs"/>
              </a:defRPr>
            </a:pPr>
            <a:endParaRPr lang="zh-CN"/>
          </a:p>
        </c:txPr>
        <c:crossAx val="1704151472"/>
        <c:crosses val="autoZero"/>
        <c:auto val="1"/>
        <c:lblAlgn val="ctr"/>
        <c:lblOffset val="100"/>
        <c:noMultiLvlLbl val="0"/>
      </c:catAx>
      <c:valAx>
        <c:axId val="1704151472"/>
        <c:scaling>
          <c:orientation val="minMax"/>
        </c:scaling>
        <c:delete val="1"/>
        <c:axPos val="l"/>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crossAx val="1704127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列1</c:v>
                </c:pt>
              </c:strCache>
            </c:strRef>
          </c:tx>
          <c:spPr>
            <a:gradFill>
              <a:gsLst>
                <a:gs pos="0">
                  <a:schemeClr val="accent1">
                    <a:alpha val="20000"/>
                  </a:schemeClr>
                </a:gs>
                <a:gs pos="100000">
                  <a:schemeClr val="accent1">
                    <a:lumMod val="60000"/>
                    <a:lumOff val="40000"/>
                    <a:alpha val="0"/>
                  </a:schemeClr>
                </a:gs>
              </a:gsLst>
              <a:lin ang="5400000" scaled="1"/>
            </a:gradFill>
            <a:ln>
              <a:noFill/>
            </a:ln>
            <a:effectLst/>
          </c:spPr>
          <c:cat>
            <c:strRef>
              <c:f>Sheet1!$A$2:$A$5</c:f>
              <c:strCache>
                <c:ptCount val="4"/>
                <c:pt idx="0">
                  <c:v>项目1</c:v>
                </c:pt>
                <c:pt idx="1">
                  <c:v>项目2</c:v>
                </c:pt>
                <c:pt idx="2">
                  <c:v>项目3</c:v>
                </c:pt>
                <c:pt idx="3">
                  <c:v>项目4</c:v>
                </c:pt>
              </c:strCache>
            </c:strRef>
          </c:cat>
          <c:val>
            <c:numRef>
              <c:f>Sheet1!$C$2:$C$5</c:f>
              <c:numCache>
                <c:formatCode>General</c:formatCode>
                <c:ptCount val="4"/>
                <c:pt idx="0">
                  <c:v>38</c:v>
                </c:pt>
                <c:pt idx="1">
                  <c:v>14</c:v>
                </c:pt>
                <c:pt idx="2">
                  <c:v>12</c:v>
                </c:pt>
                <c:pt idx="3">
                  <c:v>36</c:v>
                </c:pt>
              </c:numCache>
            </c:numRef>
          </c:val>
          <c:extLst>
            <c:ext xmlns:c16="http://schemas.microsoft.com/office/drawing/2014/chart" uri="{C3380CC4-5D6E-409C-BE32-E72D297353CC}">
              <c16:uniqueId val="{00000000-AC8F-4BB0-AA1A-DF3B86F7DEC1}"/>
            </c:ext>
          </c:extLst>
        </c:ser>
        <c:dLbls>
          <c:showLegendKey val="0"/>
          <c:showVal val="0"/>
          <c:showCatName val="0"/>
          <c:showSerName val="0"/>
          <c:showPercent val="0"/>
          <c:showBubbleSize val="0"/>
        </c:dLbls>
        <c:axId val="1704127472"/>
        <c:axId val="1704151472"/>
      </c:areaChart>
      <c:lineChart>
        <c:grouping val="standard"/>
        <c:varyColors val="0"/>
        <c:ser>
          <c:idx val="0"/>
          <c:order val="0"/>
          <c:tx>
            <c:strRef>
              <c:f>Sheet1!$B$1</c:f>
              <c:strCache>
                <c:ptCount val="1"/>
                <c:pt idx="0">
                  <c:v>系列 1</c:v>
                </c:pt>
              </c:strCache>
            </c:strRef>
          </c:tx>
          <c:spPr>
            <a:ln w="22225" cap="rnd">
              <a:solidFill>
                <a:schemeClr val="accent1"/>
              </a:solidFill>
              <a:round/>
            </a:ln>
            <a:effectLst>
              <a:outerShdw blurRad="63500" dist="114300" dir="2700000" algn="tl" rotWithShape="0">
                <a:schemeClr val="accent1">
                  <a:alpha val="20000"/>
                </a:schemeClr>
              </a:outerShdw>
            </a:effectLst>
          </c:spPr>
          <c:marker>
            <c:symbol val="none"/>
          </c:marker>
          <c:dPt>
            <c:idx val="0"/>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2-AC8F-4BB0-AA1A-DF3B86F7DEC1}"/>
              </c:ext>
            </c:extLst>
          </c:dPt>
          <c:dPt>
            <c:idx val="1"/>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4-AC8F-4BB0-AA1A-DF3B86F7DEC1}"/>
              </c:ext>
            </c:extLst>
          </c:dPt>
          <c:dPt>
            <c:idx val="2"/>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6-AC8F-4BB0-AA1A-DF3B86F7DEC1}"/>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38</c:v>
                </c:pt>
                <c:pt idx="1">
                  <c:v>14</c:v>
                </c:pt>
                <c:pt idx="2">
                  <c:v>12</c:v>
                </c:pt>
                <c:pt idx="3">
                  <c:v>36</c:v>
                </c:pt>
              </c:numCache>
            </c:numRef>
          </c:val>
          <c:smooth val="0"/>
          <c:extLst>
            <c:ext xmlns:c16="http://schemas.microsoft.com/office/drawing/2014/chart" uri="{C3380CC4-5D6E-409C-BE32-E72D297353CC}">
              <c16:uniqueId val="{00000007-AC8F-4BB0-AA1A-DF3B86F7DEC1}"/>
            </c:ext>
          </c:extLst>
        </c:ser>
        <c:dLbls>
          <c:showLegendKey val="0"/>
          <c:showVal val="0"/>
          <c:showCatName val="0"/>
          <c:showSerName val="0"/>
          <c:showPercent val="0"/>
          <c:showBubbleSize val="0"/>
        </c:dLbls>
        <c:marker val="1"/>
        <c:smooth val="0"/>
        <c:axId val="1704127472"/>
        <c:axId val="1704151472"/>
      </c:lineChart>
      <c:catAx>
        <c:axId val="170412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ea"/>
                <a:ea typeface="+mn-ea"/>
                <a:cs typeface="+mn-cs"/>
              </a:defRPr>
            </a:pPr>
            <a:endParaRPr lang="zh-CN"/>
          </a:p>
        </c:txPr>
        <c:crossAx val="1704151472"/>
        <c:crosses val="autoZero"/>
        <c:auto val="1"/>
        <c:lblAlgn val="ctr"/>
        <c:lblOffset val="100"/>
        <c:noMultiLvlLbl val="0"/>
      </c:catAx>
      <c:valAx>
        <c:axId val="1704151472"/>
        <c:scaling>
          <c:orientation val="minMax"/>
        </c:scaling>
        <c:delete val="1"/>
        <c:axPos val="l"/>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crossAx val="1704127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85DBE6-7A20-4E1E-BCF3-BDE534E35B6A}" type="datetimeFigureOut">
              <a:rPr lang="zh-CN" altLang="en-US" smtClean="0"/>
              <a:t>2023/10/17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D5E15F-CFE7-442F-B365-ED16A9CCBDC8}" type="slidenum">
              <a:rPr lang="zh-CN" altLang="en-US" smtClean="0"/>
              <a:t>‹#›</a:t>
            </a:fld>
            <a:endParaRPr lang="zh-CN" altLang="en-US"/>
          </a:p>
        </p:txBody>
      </p:sp>
    </p:spTree>
    <p:extLst>
      <p:ext uri="{BB962C8B-B14F-4D97-AF65-F5344CB8AC3E}">
        <p14:creationId xmlns:p14="http://schemas.microsoft.com/office/powerpoint/2010/main" val="2742545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3</a:t>
            </a:fld>
            <a:endParaRPr lang="zh-CN" altLang="en-US"/>
          </a:p>
        </p:txBody>
      </p:sp>
    </p:spTree>
    <p:extLst>
      <p:ext uri="{BB962C8B-B14F-4D97-AF65-F5344CB8AC3E}">
        <p14:creationId xmlns:p14="http://schemas.microsoft.com/office/powerpoint/2010/main" val="1601858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8</a:t>
            </a:fld>
            <a:endParaRPr lang="zh-CN" altLang="en-US"/>
          </a:p>
        </p:txBody>
      </p:sp>
    </p:spTree>
    <p:extLst>
      <p:ext uri="{BB962C8B-B14F-4D97-AF65-F5344CB8AC3E}">
        <p14:creationId xmlns:p14="http://schemas.microsoft.com/office/powerpoint/2010/main" val="2921658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9</a:t>
            </a:fld>
            <a:endParaRPr lang="zh-CN" altLang="en-US"/>
          </a:p>
        </p:txBody>
      </p:sp>
    </p:spTree>
    <p:extLst>
      <p:ext uri="{BB962C8B-B14F-4D97-AF65-F5344CB8AC3E}">
        <p14:creationId xmlns:p14="http://schemas.microsoft.com/office/powerpoint/2010/main" val="2493161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10</a:t>
            </a:fld>
            <a:endParaRPr lang="zh-CN" altLang="en-US"/>
          </a:p>
        </p:txBody>
      </p:sp>
    </p:spTree>
    <p:extLst>
      <p:ext uri="{BB962C8B-B14F-4D97-AF65-F5344CB8AC3E}">
        <p14:creationId xmlns:p14="http://schemas.microsoft.com/office/powerpoint/2010/main" val="1399026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11</a:t>
            </a:fld>
            <a:endParaRPr lang="zh-CN" altLang="en-US"/>
          </a:p>
        </p:txBody>
      </p:sp>
    </p:spTree>
    <p:extLst>
      <p:ext uri="{BB962C8B-B14F-4D97-AF65-F5344CB8AC3E}">
        <p14:creationId xmlns:p14="http://schemas.microsoft.com/office/powerpoint/2010/main" val="1052899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12</a:t>
            </a:fld>
            <a:endParaRPr lang="zh-CN" altLang="en-US"/>
          </a:p>
        </p:txBody>
      </p:sp>
    </p:spTree>
    <p:extLst>
      <p:ext uri="{BB962C8B-B14F-4D97-AF65-F5344CB8AC3E}">
        <p14:creationId xmlns:p14="http://schemas.microsoft.com/office/powerpoint/2010/main" val="2939964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13</a:t>
            </a:fld>
            <a:endParaRPr lang="zh-CN" altLang="en-US"/>
          </a:p>
        </p:txBody>
      </p:sp>
    </p:spTree>
    <p:extLst>
      <p:ext uri="{BB962C8B-B14F-4D97-AF65-F5344CB8AC3E}">
        <p14:creationId xmlns:p14="http://schemas.microsoft.com/office/powerpoint/2010/main" val="96902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14</a:t>
            </a:fld>
            <a:endParaRPr lang="zh-CN" altLang="en-US"/>
          </a:p>
        </p:txBody>
      </p:sp>
    </p:spTree>
    <p:extLst>
      <p:ext uri="{BB962C8B-B14F-4D97-AF65-F5344CB8AC3E}">
        <p14:creationId xmlns:p14="http://schemas.microsoft.com/office/powerpoint/2010/main" val="412967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D5E15F-CFE7-442F-B365-ED16A9CCBDC8}" type="slidenum">
              <a:rPr lang="zh-CN" altLang="en-US" smtClean="0"/>
              <a:t>17</a:t>
            </a:fld>
            <a:endParaRPr lang="zh-CN" altLang="en-US"/>
          </a:p>
        </p:txBody>
      </p:sp>
    </p:spTree>
    <p:extLst>
      <p:ext uri="{BB962C8B-B14F-4D97-AF65-F5344CB8AC3E}">
        <p14:creationId xmlns:p14="http://schemas.microsoft.com/office/powerpoint/2010/main" val="1634034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838D6B-418C-A5AB-15A5-C3EF3843D7F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C3EB937-FA2D-1811-C32F-56000637B4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2ACB314-E0CA-4EB7-FD31-5BFDC3EC836B}"/>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EB2554D9-BF22-7CF5-E026-A64135E9EA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648514-14B1-8EDB-5FD1-7DBF55A37521}"/>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3246136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20811D-A4DF-E91B-9898-03BF1935E39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F5BFF3F-5413-54FD-D5B9-E0D82D4138E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C808DBE-53ED-1E94-8D1F-4FAD9507E6E8}"/>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893986F7-BCA2-620F-9FF1-10CBC3E1ED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631891-CD5C-D557-F5D8-55688EEE54A4}"/>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3144242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B43696-356D-B110-6A91-F11759DCC5C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5D63D26-F412-FBA2-478F-142FABDC34D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AAB350C-2E81-F693-236E-2E6CA6487A73}"/>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1DBD52C8-AB9A-237A-9679-931CE1CE3C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C5A2FD-9C3C-20F0-348A-F3AC655E3ED4}"/>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39904415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710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31935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079518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35857652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302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66B994-D7E3-2459-78A3-3158028A89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D4B9421-C175-3B1C-119C-48BE99E6E94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6830A-0130-E68C-7547-68F7E50395D2}"/>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86A81B82-5535-5DA3-5CD4-25651616F9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558B3E7-7B31-974A-7C29-6402E0D1D17A}"/>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1106544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B4C31E-50BC-C847-DEEF-1E628E9953F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867F378-76F2-454D-BFAC-0689B72E72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4499F71-42FF-E1BD-0B67-DC1A8E8D9831}"/>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62F502DD-EEE5-D223-960D-7801314C47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F966F7-3ECF-B45F-E9C4-52DFB2401CEC}"/>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768858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B1B0AA-08C2-6FDB-8127-DB6D966DA53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9634B40-019C-1C90-471F-EE8178F5A2A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751604A-6F0B-8FBA-0FD1-B196B4469C6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F453778-0D7C-5DCC-EB9C-170F28408490}"/>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6" name="页脚占位符 5">
            <a:extLst>
              <a:ext uri="{FF2B5EF4-FFF2-40B4-BE49-F238E27FC236}">
                <a16:creationId xmlns:a16="http://schemas.microsoft.com/office/drawing/2014/main" id="{28335B18-8499-4D78-5C7A-FB7232FC542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6FFF11-5033-79A6-B93E-D770976F2BE4}"/>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479537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40A510-D5A6-1D18-939D-9BBBFCBDC12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06B5512-C63A-F675-77F6-29D5B1F018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D429D71-EBEC-4044-3B07-AFEAA3A904F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E4593A6-5B5C-0971-92E0-3CD959E9A5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CDED737-AA23-E768-58DF-E10464ED1FF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43E202F-8E54-14E3-1297-0656B5C74FBB}"/>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8" name="页脚占位符 7">
            <a:extLst>
              <a:ext uri="{FF2B5EF4-FFF2-40B4-BE49-F238E27FC236}">
                <a16:creationId xmlns:a16="http://schemas.microsoft.com/office/drawing/2014/main" id="{1793CE74-5488-ABE7-8DB1-07F47707B7D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6A1BEBA-1839-C51A-365E-2DDAB4443260}"/>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2044996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EC462-DFD2-73B4-F36E-CE1A7CE888D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DC34911-8186-F25B-7435-7AE9F0690693}"/>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4" name="页脚占位符 3">
            <a:extLst>
              <a:ext uri="{FF2B5EF4-FFF2-40B4-BE49-F238E27FC236}">
                <a16:creationId xmlns:a16="http://schemas.microsoft.com/office/drawing/2014/main" id="{70598ADD-5343-9DB7-22D8-A167486EC1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74A2E03-C984-E83F-C40E-2C59846A0283}"/>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2944397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3B716FF-8EE7-8C37-66F6-1CCBA8ACC2C9}"/>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3" name="页脚占位符 2">
            <a:extLst>
              <a:ext uri="{FF2B5EF4-FFF2-40B4-BE49-F238E27FC236}">
                <a16:creationId xmlns:a16="http://schemas.microsoft.com/office/drawing/2014/main" id="{AB0DC37B-66A5-03AE-418B-5137BCF8A57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B8472A3-E2F4-58B0-EFCF-D9597B5749C2}"/>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35613346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FC6301-1569-58C0-8934-E6AF822DB67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C7350CD-D710-D12F-EFD8-919F15A209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1E818D9-5ABD-B12B-0DFE-A496A1C8F4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A12DA5-0B80-3B6C-761A-205C436036DA}"/>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6" name="页脚占位符 5">
            <a:extLst>
              <a:ext uri="{FF2B5EF4-FFF2-40B4-BE49-F238E27FC236}">
                <a16:creationId xmlns:a16="http://schemas.microsoft.com/office/drawing/2014/main" id="{6FAA1B80-4122-AC31-4E1E-CF33237945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C3E724-7B07-042C-7CB5-B1EFCDB538F7}"/>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1532610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4E0D0B-F9F5-088F-65F3-02834B07DF1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6FAA5EC-5E3B-7853-9789-9CA2B9EBB5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74A3942-CD6D-775D-163E-1C6E8A0A82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D24103F-23E6-287B-47B3-3EC3402499CD}"/>
              </a:ext>
            </a:extLst>
          </p:cNvPr>
          <p:cNvSpPr>
            <a:spLocks noGrp="1"/>
          </p:cNvSpPr>
          <p:nvPr>
            <p:ph type="dt" sz="half" idx="10"/>
          </p:nvPr>
        </p:nvSpPr>
        <p:spPr/>
        <p:txBody>
          <a:bodyPr/>
          <a:lstStyle/>
          <a:p>
            <a:fld id="{E228DD9B-3AF9-4774-901C-26BDEA5C7592}" type="datetimeFigureOut">
              <a:rPr lang="zh-CN" altLang="en-US" smtClean="0"/>
              <a:t>2023/10/17</a:t>
            </a:fld>
            <a:endParaRPr lang="zh-CN" altLang="en-US"/>
          </a:p>
        </p:txBody>
      </p:sp>
      <p:sp>
        <p:nvSpPr>
          <p:cNvPr id="6" name="页脚占位符 5">
            <a:extLst>
              <a:ext uri="{FF2B5EF4-FFF2-40B4-BE49-F238E27FC236}">
                <a16:creationId xmlns:a16="http://schemas.microsoft.com/office/drawing/2014/main" id="{57E16592-9FFE-F23C-1A7B-EB65B23C4B3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1293F1A-936A-A127-9251-F64DC902E4AE}"/>
              </a:ext>
            </a:extLst>
          </p:cNvPr>
          <p:cNvSpPr>
            <a:spLocks noGrp="1"/>
          </p:cNvSpPr>
          <p:nvPr>
            <p:ph type="sldNum" sz="quarter" idx="12"/>
          </p:nvPr>
        </p:nvSpPr>
        <p:spPr/>
        <p:txBody>
          <a:bodyPr/>
          <a:lstStyle/>
          <a:p>
            <a:fld id="{1B555DE9-44C8-4F99-9A3E-DC13DF29A444}" type="slidenum">
              <a:rPr lang="zh-CN" altLang="en-US" smtClean="0"/>
              <a:t>‹#›</a:t>
            </a:fld>
            <a:endParaRPr lang="zh-CN" altLang="en-US"/>
          </a:p>
        </p:txBody>
      </p:sp>
    </p:spTree>
    <p:extLst>
      <p:ext uri="{BB962C8B-B14F-4D97-AF65-F5344CB8AC3E}">
        <p14:creationId xmlns:p14="http://schemas.microsoft.com/office/powerpoint/2010/main" val="401476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D8D66DF-7B12-E955-6660-8684CDB21B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71A2091-2E7D-C0B1-E03F-E3F8079072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E22176-D358-0FF4-B24E-ECC0F5C41B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28DD9B-3AF9-4774-901C-26BDEA5C759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FD215641-8C56-575A-32EA-F598EEDD74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27E4325-558F-3691-6F7F-F5BC075E6F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555DE9-44C8-4F99-9A3E-DC13DF29A444}" type="slidenum">
              <a:rPr lang="zh-CN" altLang="en-US" smtClean="0"/>
              <a:t>‹#›</a:t>
            </a:fld>
            <a:endParaRPr lang="zh-CN" altLang="en-US"/>
          </a:p>
        </p:txBody>
      </p:sp>
      <p:sp>
        <p:nvSpPr>
          <p:cNvPr id="7" name="页面-上">
            <a:extLst>
              <a:ext uri="{FF2B5EF4-FFF2-40B4-BE49-F238E27FC236}">
                <a16:creationId xmlns:a16="http://schemas.microsoft.com/office/drawing/2014/main" id="{968AC090-1861-8873-64B2-E9403FD3A85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C3726147-5E65-159B-3267-07B08E41306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页面-上">
            <a:extLst>
              <a:ext uri="{FF2B5EF4-FFF2-40B4-BE49-F238E27FC236}">
                <a16:creationId xmlns:a16="http://schemas.microsoft.com/office/drawing/2014/main" id="{34F14A47-FADC-74E7-F08C-51003430EFA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页面-下">
            <a:extLst>
              <a:ext uri="{FF2B5EF4-FFF2-40B4-BE49-F238E27FC236}">
                <a16:creationId xmlns:a16="http://schemas.microsoft.com/office/drawing/2014/main" id="{2C25835D-B4FD-1A7D-9569-F83DF19F4B3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7874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
        <p:nvSpPr>
          <p:cNvPr id="7" name="页面-上">
            <a:extLst>
              <a:ext uri="{FF2B5EF4-FFF2-40B4-BE49-F238E27FC236}">
                <a16:creationId xmlns:a16="http://schemas.microsoft.com/office/drawing/2014/main" id="{159E2459-3687-6872-5CD6-60116829409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021A11E0-404E-27B7-DD69-B1AADEB83ED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页面-上">
            <a:extLst>
              <a:ext uri="{FF2B5EF4-FFF2-40B4-BE49-F238E27FC236}">
                <a16:creationId xmlns:a16="http://schemas.microsoft.com/office/drawing/2014/main" id="{6A24E01B-C915-D536-2ED9-3AE3BD84093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页面-下">
            <a:extLst>
              <a:ext uri="{FF2B5EF4-FFF2-40B4-BE49-F238E27FC236}">
                <a16:creationId xmlns:a16="http://schemas.microsoft.com/office/drawing/2014/main" id="{B324303E-AEBD-3FA8-33C1-534FC55BAB7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04646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jpg"/><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13.xml"/><Relationship Id="rId5" Type="http://schemas.microsoft.com/office/2007/relationships/hdphoto" Target="../media/hdphoto5.wdp"/><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7.xml"/><Relationship Id="rId7" Type="http://schemas.openxmlformats.org/officeDocument/2006/relationships/image" Target="../media/image17.sv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16.png"/><Relationship Id="rId5" Type="http://schemas.microsoft.com/office/2007/relationships/hdphoto" Target="../media/hdphoto5.wdp"/><Relationship Id="rId4" Type="http://schemas.openxmlformats.org/officeDocument/2006/relationships/image" Target="../media/image9.png"/><Relationship Id="rId9" Type="http://schemas.openxmlformats.org/officeDocument/2006/relationships/image" Target="../media/image19.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tags" Target="../tags/tag19.xml"/><Relationship Id="rId7" Type="http://schemas.openxmlformats.org/officeDocument/2006/relationships/image" Target="../media/image9.png"/><Relationship Id="rId12" Type="http://schemas.openxmlformats.org/officeDocument/2006/relationships/image" Target="../media/image23.svg"/><Relationship Id="rId17" Type="http://schemas.openxmlformats.org/officeDocument/2006/relationships/image" Target="../media/image28.png"/><Relationship Id="rId2" Type="http://schemas.openxmlformats.org/officeDocument/2006/relationships/tags" Target="../tags/tag18.xml"/><Relationship Id="rId16" Type="http://schemas.openxmlformats.org/officeDocument/2006/relationships/image" Target="../media/image27.svg"/><Relationship Id="rId1" Type="http://schemas.openxmlformats.org/officeDocument/2006/relationships/tags" Target="../tags/tag17.xml"/><Relationship Id="rId6" Type="http://schemas.openxmlformats.org/officeDocument/2006/relationships/slideLayout" Target="../slideLayouts/slideLayout7.xml"/><Relationship Id="rId11" Type="http://schemas.openxmlformats.org/officeDocument/2006/relationships/image" Target="../media/image22.png"/><Relationship Id="rId5" Type="http://schemas.openxmlformats.org/officeDocument/2006/relationships/tags" Target="../tags/tag21.xml"/><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tags" Target="../tags/tag20.xml"/><Relationship Id="rId9" Type="http://schemas.openxmlformats.org/officeDocument/2006/relationships/image" Target="../media/image20.png"/><Relationship Id="rId14" Type="http://schemas.openxmlformats.org/officeDocument/2006/relationships/image" Target="../media/image25.svg"/></Relationships>
</file>

<file path=ppt/slides/_rels/slide1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9.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microsoft.com/office/2007/relationships/hdphoto" Target="../media/hdphoto5.wdp"/><Relationship Id="rId9"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jp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www.51pptmoban.com/zt/jiuyeshizhan/" TargetMode="External"/><Relationship Id="rId5" Type="http://schemas.openxmlformats.org/officeDocument/2006/relationships/image" Target="../media/image40.sv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microsoft.com/office/2007/relationships/hdphoto" Target="../media/hdphoto9.wdp"/><Relationship Id="rId5" Type="http://schemas.microsoft.com/office/2007/relationships/hdphoto" Target="../media/hdphoto6.wdp"/><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8.wdp"/></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chart" Target="../charts/chart2.xml"/><Relationship Id="rId5" Type="http://schemas.openxmlformats.org/officeDocument/2006/relationships/chart" Target="../charts/chart1.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tags" Target="../tags/tag6.xml"/><Relationship Id="rId7" Type="http://schemas.openxmlformats.org/officeDocument/2006/relationships/image" Target="../media/image9.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6.xml"/><Relationship Id="rId5" Type="http://schemas.openxmlformats.org/officeDocument/2006/relationships/tags" Target="../tags/tag8.xml"/><Relationship Id="rId4"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9.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1.xml"/><Relationship Id="rId5" Type="http://schemas.microsoft.com/office/2007/relationships/hdphoto" Target="../media/hdphoto5.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5BA00BEC-DD14-53E2-CCFB-ACF940277E34}"/>
              </a:ext>
            </a:extLst>
          </p:cNvPr>
          <p:cNvSpPr/>
          <p:nvPr/>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文本框 54">
            <a:extLst>
              <a:ext uri="{FF2B5EF4-FFF2-40B4-BE49-F238E27FC236}">
                <a16:creationId xmlns:a16="http://schemas.microsoft.com/office/drawing/2014/main" id="{E883C309-7131-64F4-1B15-5AEEC9AE3064}"/>
              </a:ext>
            </a:extLst>
          </p:cNvPr>
          <p:cNvSpPr txBox="1"/>
          <p:nvPr/>
        </p:nvSpPr>
        <p:spPr>
          <a:xfrm>
            <a:off x="2824558" y="4123235"/>
            <a:ext cx="6400022" cy="707886"/>
          </a:xfrm>
          <a:prstGeom prst="rect">
            <a:avLst/>
          </a:prstGeom>
          <a:noFill/>
        </p:spPr>
        <p:txBody>
          <a:bodyPr wrap="none" rtlCol="0">
            <a:spAutoFit/>
          </a:bodyPr>
          <a:lstStyle/>
          <a:p>
            <a:pPr algn="ctr"/>
            <a:r>
              <a:rPr lang="zh-CN" altLang="en-US" sz="4000" b="1" spc="300" dirty="0">
                <a:solidFill>
                  <a:schemeClr val="tx2">
                    <a:lumMod val="50000"/>
                  </a:schemeClr>
                </a:solidFill>
                <a:latin typeface="+mj-ea"/>
                <a:ea typeface="+mj-ea"/>
              </a:rPr>
              <a:t>蓝色学术风答辩</a:t>
            </a:r>
            <a:r>
              <a:rPr lang="en-US" altLang="zh-CN" sz="4000" b="1" spc="300" dirty="0">
                <a:solidFill>
                  <a:schemeClr val="tx2">
                    <a:lumMod val="50000"/>
                  </a:schemeClr>
                </a:solidFill>
                <a:latin typeface="+mj-ea"/>
                <a:ea typeface="+mj-ea"/>
              </a:rPr>
              <a:t>PPT</a:t>
            </a:r>
            <a:r>
              <a:rPr lang="zh-CN" altLang="en-US" sz="4000" b="1" spc="300" dirty="0">
                <a:solidFill>
                  <a:schemeClr val="tx2">
                    <a:lumMod val="50000"/>
                  </a:schemeClr>
                </a:solidFill>
                <a:latin typeface="+mj-ea"/>
                <a:ea typeface="+mj-ea"/>
              </a:rPr>
              <a:t>模板</a:t>
            </a:r>
          </a:p>
        </p:txBody>
      </p:sp>
      <p:sp>
        <p:nvSpPr>
          <p:cNvPr id="56" name="文本框 55">
            <a:extLst>
              <a:ext uri="{FF2B5EF4-FFF2-40B4-BE49-F238E27FC236}">
                <a16:creationId xmlns:a16="http://schemas.microsoft.com/office/drawing/2014/main" id="{3863D52F-4288-978D-7DA8-5922A211AC74}"/>
              </a:ext>
            </a:extLst>
          </p:cNvPr>
          <p:cNvSpPr txBox="1"/>
          <p:nvPr/>
        </p:nvSpPr>
        <p:spPr>
          <a:xfrm>
            <a:off x="4247482" y="4881865"/>
            <a:ext cx="3554178" cy="461665"/>
          </a:xfrm>
          <a:prstGeom prst="rect">
            <a:avLst/>
          </a:prstGeom>
          <a:noFill/>
        </p:spPr>
        <p:txBody>
          <a:bodyPr wrap="none" rtlCol="0">
            <a:spAutoFit/>
          </a:bodyPr>
          <a:lstStyle/>
          <a:p>
            <a:pPr algn="ctr"/>
            <a:r>
              <a:rPr lang="zh-CN" altLang="en-US" sz="2400" dirty="0">
                <a:solidFill>
                  <a:schemeClr val="tx1">
                    <a:lumMod val="95000"/>
                    <a:lumOff val="5000"/>
                  </a:schemeClr>
                </a:solidFill>
                <a:latin typeface="+mn-ea"/>
              </a:rPr>
              <a:t>华东</a:t>
            </a:r>
            <a:r>
              <a:rPr lang="en-US" altLang="zh-CN" sz="2400" dirty="0">
                <a:solidFill>
                  <a:schemeClr val="tx1">
                    <a:lumMod val="95000"/>
                    <a:lumOff val="5000"/>
                  </a:schemeClr>
                </a:solidFill>
                <a:latin typeface="+mn-ea"/>
              </a:rPr>
              <a:t>XX</a:t>
            </a:r>
            <a:r>
              <a:rPr lang="zh-CN" altLang="en-US" sz="2400" dirty="0">
                <a:solidFill>
                  <a:schemeClr val="tx1">
                    <a:lumMod val="95000"/>
                    <a:lumOff val="5000"/>
                  </a:schemeClr>
                </a:solidFill>
                <a:latin typeface="+mn-ea"/>
              </a:rPr>
              <a:t>大学答辩</a:t>
            </a:r>
            <a:r>
              <a:rPr lang="en-US" altLang="zh-CN" sz="2400" dirty="0">
                <a:solidFill>
                  <a:schemeClr val="tx1">
                    <a:lumMod val="95000"/>
                    <a:lumOff val="5000"/>
                  </a:schemeClr>
                </a:solidFill>
                <a:latin typeface="+mn-ea"/>
              </a:rPr>
              <a:t>PPT</a:t>
            </a:r>
            <a:r>
              <a:rPr lang="zh-CN" altLang="en-US" sz="2400" dirty="0">
                <a:solidFill>
                  <a:schemeClr val="tx1">
                    <a:lumMod val="95000"/>
                    <a:lumOff val="5000"/>
                  </a:schemeClr>
                </a:solidFill>
                <a:latin typeface="+mn-ea"/>
              </a:rPr>
              <a:t>模板</a:t>
            </a:r>
          </a:p>
        </p:txBody>
      </p:sp>
      <p:sp>
        <p:nvSpPr>
          <p:cNvPr id="57" name="矩形: 圆角 56">
            <a:extLst>
              <a:ext uri="{FF2B5EF4-FFF2-40B4-BE49-F238E27FC236}">
                <a16:creationId xmlns:a16="http://schemas.microsoft.com/office/drawing/2014/main" id="{E6D39373-EC2A-EEBA-EE0E-DAFDF6C27A1C}"/>
              </a:ext>
            </a:extLst>
          </p:cNvPr>
          <p:cNvSpPr/>
          <p:nvPr>
            <p:custDataLst>
              <p:tags r:id="rId1"/>
            </p:custDataLst>
          </p:nvPr>
        </p:nvSpPr>
        <p:spPr>
          <a:xfrm>
            <a:off x="4363668" y="5792250"/>
            <a:ext cx="3316508" cy="353119"/>
          </a:xfrm>
          <a:prstGeom prst="roundRect">
            <a:avLst>
              <a:gd name="adj" fmla="val 50000"/>
            </a:avLst>
          </a:prstGeom>
          <a:gradFill>
            <a:gsLst>
              <a:gs pos="0">
                <a:schemeClr val="accent1"/>
              </a:gs>
              <a:gs pos="100000">
                <a:schemeClr val="accent1">
                  <a:lumMod val="75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400" dirty="0">
                <a:solidFill>
                  <a:schemeClr val="bg1"/>
                </a:solidFill>
              </a:rPr>
              <a:t>汇报人：暖暖暖暖暖暖爱学习</a:t>
            </a:r>
          </a:p>
        </p:txBody>
      </p:sp>
      <p:sp>
        <p:nvSpPr>
          <p:cNvPr id="58" name="任意多边形: 形状 57">
            <a:extLst>
              <a:ext uri="{FF2B5EF4-FFF2-40B4-BE49-F238E27FC236}">
                <a16:creationId xmlns:a16="http://schemas.microsoft.com/office/drawing/2014/main" id="{4338A6DB-AED2-F621-F6A2-DD615E876A15}"/>
              </a:ext>
            </a:extLst>
          </p:cNvPr>
          <p:cNvSpPr/>
          <p:nvPr/>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gradFill flip="none" rotWithShape="1">
            <a:gsLst>
              <a:gs pos="0">
                <a:schemeClr val="accent1">
                  <a:alpha val="80000"/>
                </a:schemeClr>
              </a:gs>
              <a:gs pos="100000">
                <a:schemeClr val="accent1">
                  <a:lumMod val="75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2" name="椭圆 101">
            <a:extLst>
              <a:ext uri="{FF2B5EF4-FFF2-40B4-BE49-F238E27FC236}">
                <a16:creationId xmlns:a16="http://schemas.microsoft.com/office/drawing/2014/main" id="{1AFC6F00-CAE8-CBB1-0EB4-97A8146EB41B}"/>
              </a:ext>
            </a:extLst>
          </p:cNvPr>
          <p:cNvSpPr/>
          <p:nvPr/>
        </p:nvSpPr>
        <p:spPr>
          <a:xfrm>
            <a:off x="2976923" y="5858727"/>
            <a:ext cx="220164" cy="22016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3" name="椭圆 102">
            <a:extLst>
              <a:ext uri="{FF2B5EF4-FFF2-40B4-BE49-F238E27FC236}">
                <a16:creationId xmlns:a16="http://schemas.microsoft.com/office/drawing/2014/main" id="{4D48A880-C34D-715C-D0FD-41615DB2B74D}"/>
              </a:ext>
            </a:extLst>
          </p:cNvPr>
          <p:cNvSpPr/>
          <p:nvPr/>
        </p:nvSpPr>
        <p:spPr>
          <a:xfrm>
            <a:off x="8818298" y="5858727"/>
            <a:ext cx="220164" cy="22016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a:extLst>
              <a:ext uri="{FF2B5EF4-FFF2-40B4-BE49-F238E27FC236}">
                <a16:creationId xmlns:a16="http://schemas.microsoft.com/office/drawing/2014/main" id="{2FD3ABEC-3875-A368-41F0-7D07C6D4208A}"/>
              </a:ext>
            </a:extLst>
          </p:cNvPr>
          <p:cNvGrpSpPr/>
          <p:nvPr/>
        </p:nvGrpSpPr>
        <p:grpSpPr>
          <a:xfrm>
            <a:off x="4573809" y="1340767"/>
            <a:ext cx="2903000" cy="669269"/>
            <a:chOff x="4573809" y="1340767"/>
            <a:chExt cx="2903000" cy="669269"/>
          </a:xfrm>
        </p:grpSpPr>
        <p:grpSp>
          <p:nvGrpSpPr>
            <p:cNvPr id="104" name="组合 103">
              <a:extLst>
                <a:ext uri="{FF2B5EF4-FFF2-40B4-BE49-F238E27FC236}">
                  <a16:creationId xmlns:a16="http://schemas.microsoft.com/office/drawing/2014/main" id="{C9F69452-1E82-ADCC-7C07-D48F6B140564}"/>
                </a:ext>
              </a:extLst>
            </p:cNvPr>
            <p:cNvGrpSpPr/>
            <p:nvPr/>
          </p:nvGrpSpPr>
          <p:grpSpPr>
            <a:xfrm>
              <a:off x="4573809" y="1340767"/>
              <a:ext cx="2901471" cy="651909"/>
              <a:chOff x="5245193" y="551246"/>
              <a:chExt cx="1532123" cy="286763"/>
            </a:xfrm>
          </p:grpSpPr>
          <p:pic>
            <p:nvPicPr>
              <p:cNvPr id="105" name="Picture 2" descr="校标">
                <a:extLst>
                  <a:ext uri="{FF2B5EF4-FFF2-40B4-BE49-F238E27FC236}">
                    <a16:creationId xmlns:a16="http://schemas.microsoft.com/office/drawing/2014/main" id="{9C992871-01E0-499A-A387-E3A96A49C3F4}"/>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a:fillRect/>
              </a:stretch>
            </p:blipFill>
            <p:spPr bwMode="auto">
              <a:xfrm>
                <a:off x="5245193" y="551246"/>
                <a:ext cx="334479" cy="28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3" descr="校名 标准色">
                <a:extLst>
                  <a:ext uri="{FF2B5EF4-FFF2-40B4-BE49-F238E27FC236}">
                    <a16:creationId xmlns:a16="http://schemas.microsoft.com/office/drawing/2014/main" id="{C77D77E1-C0CD-8708-CE0D-25BF17A3F716}"/>
                  </a:ext>
                </a:extLst>
              </p:cNvPr>
              <p:cNvPicPr>
                <a:picLocks noChangeAspect="1" noChangeArrowheads="1"/>
              </p:cNvPicPr>
              <p:nvPr/>
            </p:nvPicPr>
            <p:blipFill>
              <a:blip r:embed="rId6" cstate="screen">
                <a:extLst>
                  <a:ext uri="{BEBA8EAE-BF5A-486C-A8C5-ECC9F3942E4B}">
                    <a14:imgProps xmlns:a14="http://schemas.microsoft.com/office/drawing/2010/main">
                      <a14:imgLayer r:embed="rId7">
                        <a14:imgEffect>
                          <a14:artisticBlur/>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5670693" y="565853"/>
                <a:ext cx="1106623" cy="21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a:extLst>
                <a:ext uri="{FF2B5EF4-FFF2-40B4-BE49-F238E27FC236}">
                  <a16:creationId xmlns:a16="http://schemas.microsoft.com/office/drawing/2014/main" id="{35F30B9B-3C7C-C913-412A-AA3BE4717B08}"/>
                </a:ext>
              </a:extLst>
            </p:cNvPr>
            <p:cNvPicPr>
              <a:picLocks noChangeAspect="1"/>
            </p:cNvPicPr>
            <p:nvPr/>
          </p:nvPicPr>
          <p:blipFill>
            <a:blip r:embed="rId8">
              <a:alphaModFix amt="77000"/>
            </a:blip>
            <a:stretch>
              <a:fillRect/>
            </a:stretch>
          </p:blipFill>
          <p:spPr>
            <a:xfrm>
              <a:off x="5379603" y="1875912"/>
              <a:ext cx="2097206" cy="134124"/>
            </a:xfrm>
            <a:prstGeom prst="rect">
              <a:avLst/>
            </a:prstGeom>
          </p:spPr>
        </p:pic>
      </p:grpSp>
      <p:sp>
        <p:nvSpPr>
          <p:cNvPr id="8" name="文本框 7">
            <a:extLst>
              <a:ext uri="{FF2B5EF4-FFF2-40B4-BE49-F238E27FC236}">
                <a16:creationId xmlns:a16="http://schemas.microsoft.com/office/drawing/2014/main" id="{7511AE45-F051-4CFE-6145-A8AB05523EAA}"/>
              </a:ext>
            </a:extLst>
          </p:cNvPr>
          <p:cNvSpPr txBox="1"/>
          <p:nvPr/>
        </p:nvSpPr>
        <p:spPr>
          <a:xfrm>
            <a:off x="1631504" y="-1395536"/>
            <a:ext cx="184731" cy="369332"/>
          </a:xfrm>
          <a:prstGeom prst="rect">
            <a:avLst/>
          </a:prstGeom>
          <a:noFill/>
        </p:spPr>
        <p:txBody>
          <a:bodyPr wrap="none" rtlCol="0">
            <a:spAutoFit/>
          </a:bodyPr>
          <a:lstStyle/>
          <a:p>
            <a:endParaRPr lang="zh-CN" altLang="en-US"/>
          </a:p>
        </p:txBody>
      </p:sp>
    </p:spTree>
    <p:extLst>
      <p:ext uri="{BB962C8B-B14F-4D97-AF65-F5344CB8AC3E}">
        <p14:creationId xmlns:p14="http://schemas.microsoft.com/office/powerpoint/2010/main" val="1480760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AA20028-0FC9-CD9B-C747-B385C028451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a:extLst>
              <a:ext uri="{FF2B5EF4-FFF2-40B4-BE49-F238E27FC236}">
                <a16:creationId xmlns:a16="http://schemas.microsoft.com/office/drawing/2014/main" id="{A56C793F-A551-1072-D94E-5FCBB2BEA783}"/>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5" name="组合 4">
            <a:extLst>
              <a:ext uri="{FF2B5EF4-FFF2-40B4-BE49-F238E27FC236}">
                <a16:creationId xmlns:a16="http://schemas.microsoft.com/office/drawing/2014/main" id="{B83A69CC-641E-99D3-6E43-3F50FC4CB6D7}"/>
              </a:ext>
            </a:extLst>
          </p:cNvPr>
          <p:cNvGrpSpPr/>
          <p:nvPr/>
        </p:nvGrpSpPr>
        <p:grpSpPr>
          <a:xfrm>
            <a:off x="0" y="2304988"/>
            <a:ext cx="1509158" cy="331993"/>
            <a:chOff x="-11828" y="1229438"/>
            <a:chExt cx="1509158" cy="331993"/>
          </a:xfrm>
        </p:grpSpPr>
        <p:sp>
          <p:nvSpPr>
            <p:cNvPr id="6" name="等腰三角形 5">
              <a:extLst>
                <a:ext uri="{FF2B5EF4-FFF2-40B4-BE49-F238E27FC236}">
                  <a16:creationId xmlns:a16="http://schemas.microsoft.com/office/drawing/2014/main" id="{42A9C331-FFDF-A9E4-FB10-7BE0B688B3FD}"/>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圆角 6">
              <a:extLst>
                <a:ext uri="{FF2B5EF4-FFF2-40B4-BE49-F238E27FC236}">
                  <a16:creationId xmlns:a16="http://schemas.microsoft.com/office/drawing/2014/main" id="{23B7EF76-3089-A2C1-CED4-623E6C6B8482}"/>
                </a:ext>
              </a:extLst>
            </p:cNvPr>
            <p:cNvSpPr/>
            <p:nvPr/>
          </p:nvSpPr>
          <p:spPr>
            <a:xfrm>
              <a:off x="-11828" y="1229438"/>
              <a:ext cx="1509158"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文本框 7">
            <a:extLst>
              <a:ext uri="{FF2B5EF4-FFF2-40B4-BE49-F238E27FC236}">
                <a16:creationId xmlns:a16="http://schemas.microsoft.com/office/drawing/2014/main" id="{4AE0BF82-E144-B2FA-6E1D-39FCC471A5A0}"/>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9" name="文本框 8">
            <a:extLst>
              <a:ext uri="{FF2B5EF4-FFF2-40B4-BE49-F238E27FC236}">
                <a16:creationId xmlns:a16="http://schemas.microsoft.com/office/drawing/2014/main" id="{23A71FD2-CD4E-EA05-F1DC-B8C686D40F3A}"/>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10" name="Picture 2" descr="校标">
            <a:extLst>
              <a:ext uri="{FF2B5EF4-FFF2-40B4-BE49-F238E27FC236}">
                <a16:creationId xmlns:a16="http://schemas.microsoft.com/office/drawing/2014/main" id="{83E713C9-4AC0-061B-1AE0-9BB33F67465E}"/>
              </a:ext>
            </a:extLst>
          </p:cNvPr>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a:extLst>
              <a:ext uri="{FF2B5EF4-FFF2-40B4-BE49-F238E27FC236}">
                <a16:creationId xmlns:a16="http://schemas.microsoft.com/office/drawing/2014/main" id="{F5C4DF5C-655F-6A8A-4BF5-8063ACF2DFA3}"/>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文献综述</a:t>
            </a:r>
          </a:p>
        </p:txBody>
      </p:sp>
      <p:cxnSp>
        <p:nvCxnSpPr>
          <p:cNvPr id="13" name="直接连接符 12">
            <a:extLst>
              <a:ext uri="{FF2B5EF4-FFF2-40B4-BE49-F238E27FC236}">
                <a16:creationId xmlns:a16="http://schemas.microsoft.com/office/drawing/2014/main" id="{F9BC2FA9-0779-D4EF-3477-5840FF1FE014}"/>
              </a:ext>
            </a:extLst>
          </p:cNvPr>
          <p:cNvCxnSpPr>
            <a:cxnSpLocks/>
            <a:stCxn id="14"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4" name="菱形 13">
            <a:extLst>
              <a:ext uri="{FF2B5EF4-FFF2-40B4-BE49-F238E27FC236}">
                <a16:creationId xmlns:a16="http://schemas.microsoft.com/office/drawing/2014/main" id="{57B62EF9-7AF3-C235-3579-DC15A495DCE4}"/>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菱形 14">
            <a:extLst>
              <a:ext uri="{FF2B5EF4-FFF2-40B4-BE49-F238E27FC236}">
                <a16:creationId xmlns:a16="http://schemas.microsoft.com/office/drawing/2014/main" id="{320D239F-984E-5423-266D-3E5F38AE01A7}"/>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文本框 15">
            <a:extLst>
              <a:ext uri="{FF2B5EF4-FFF2-40B4-BE49-F238E27FC236}">
                <a16:creationId xmlns:a16="http://schemas.microsoft.com/office/drawing/2014/main" id="{32853D00-C381-3DC0-6DEF-3A2BA939EDAC}"/>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cxnSp>
        <p:nvCxnSpPr>
          <p:cNvPr id="34" name="îślíḓê">
            <a:extLst>
              <a:ext uri="{FF2B5EF4-FFF2-40B4-BE49-F238E27FC236}">
                <a16:creationId xmlns:a16="http://schemas.microsoft.com/office/drawing/2014/main" id="{9D0409F6-F34B-47BF-CE0D-04E9BC9234F6}"/>
              </a:ext>
            </a:extLst>
          </p:cNvPr>
          <p:cNvCxnSpPr>
            <a:cxnSpLocks/>
          </p:cNvCxnSpPr>
          <p:nvPr/>
        </p:nvCxnSpPr>
        <p:spPr>
          <a:xfrm flipH="1">
            <a:off x="1857301" y="1684218"/>
            <a:ext cx="1777535" cy="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ADBA0996-360B-AEA1-66DA-020958F70A63}"/>
              </a:ext>
            </a:extLst>
          </p:cNvPr>
          <p:cNvGrpSpPr/>
          <p:nvPr/>
        </p:nvGrpSpPr>
        <p:grpSpPr>
          <a:xfrm>
            <a:off x="1842989" y="1115709"/>
            <a:ext cx="1791847" cy="5055798"/>
            <a:chOff x="1842989" y="1115709"/>
            <a:chExt cx="1791847" cy="5055798"/>
          </a:xfrm>
        </p:grpSpPr>
        <p:sp>
          <p:nvSpPr>
            <p:cNvPr id="35" name="ïşļíḍè">
              <a:extLst>
                <a:ext uri="{FF2B5EF4-FFF2-40B4-BE49-F238E27FC236}">
                  <a16:creationId xmlns:a16="http://schemas.microsoft.com/office/drawing/2014/main" id="{398E3C88-E7DD-7FC5-C83B-336B8BC5DF38}"/>
                </a:ext>
              </a:extLst>
            </p:cNvPr>
            <p:cNvSpPr txBox="1"/>
            <p:nvPr/>
          </p:nvSpPr>
          <p:spPr>
            <a:xfrm>
              <a:off x="1842989" y="1115709"/>
              <a:ext cx="1777535" cy="523220"/>
            </a:xfrm>
            <a:prstGeom prst="rect">
              <a:avLst/>
            </a:prstGeom>
            <a:noFill/>
          </p:spPr>
          <p:txBody>
            <a:bodyPr wrap="square" rtlCol="0" anchor="t">
              <a:spAutoFit/>
            </a:bodyPr>
            <a:lstStyle/>
            <a:p>
              <a:r>
                <a:rPr kumimoji="0" lang="en-US" altLang="zh-CN" sz="2800" b="1" i="0" u="none" strike="noStrike" kern="1200" cap="none" spc="0" normalizeH="0" baseline="0" noProof="0" dirty="0">
                  <a:ln>
                    <a:noFill/>
                  </a:ln>
                  <a:effectLst/>
                  <a:uLnTx/>
                  <a:uFillTx/>
                </a:rPr>
                <a:t>01</a:t>
              </a:r>
            </a:p>
          </p:txBody>
        </p:sp>
        <p:sp>
          <p:nvSpPr>
            <p:cNvPr id="40" name="îs1iďè">
              <a:extLst>
                <a:ext uri="{FF2B5EF4-FFF2-40B4-BE49-F238E27FC236}">
                  <a16:creationId xmlns:a16="http://schemas.microsoft.com/office/drawing/2014/main" id="{FB7C4712-EC42-08FD-97A6-69FEB640C913}"/>
                </a:ext>
              </a:extLst>
            </p:cNvPr>
            <p:cNvSpPr txBox="1"/>
            <p:nvPr/>
          </p:nvSpPr>
          <p:spPr>
            <a:xfrm>
              <a:off x="1857301" y="1886936"/>
              <a:ext cx="1777535" cy="4284571"/>
            </a:xfrm>
            <a:prstGeom prst="rect">
              <a:avLst/>
            </a:prstGeom>
            <a:noFill/>
          </p:spPr>
          <p:txBody>
            <a:bodyPr wrap="square" rtlCol="0">
              <a:sp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marL="0" marR="0" lvl="0" indent="0" algn="r" defTabSz="913765" rtl="0" eaLnBrk="1" fontAlgn="auto" latinLnBrk="0" hangingPunct="1">
                <a:lnSpc>
                  <a:spcPct val="120000"/>
                </a:lnSpc>
                <a:spcBef>
                  <a:spcPts val="0"/>
                </a:spcBef>
                <a:spcAft>
                  <a:spcPts val="0"/>
                </a:spcAft>
                <a:buClrTx/>
                <a:buSzPct val="25000"/>
                <a:buFontTx/>
                <a:buNone/>
                <a:defRPr/>
              </a:pPr>
              <a:r>
                <a:rPr lang="en-US" altLang="zh-CN" sz="1200" dirty="0">
                  <a:latin typeface="+mn-ea"/>
                </a:rPr>
                <a:t>——</a:t>
              </a:r>
              <a:r>
                <a:rPr lang="zh-CN" altLang="en-US" sz="1200" dirty="0"/>
                <a:t>专家姓名</a:t>
              </a:r>
              <a:r>
                <a:rPr lang="zh-CN" altLang="en-US" sz="1200" dirty="0">
                  <a:latin typeface="+mn-ea"/>
                </a:rPr>
                <a:t>（</a:t>
              </a:r>
              <a:r>
                <a:rPr lang="en-US" altLang="zh-CN" sz="1200" dirty="0">
                  <a:latin typeface="+mn-ea"/>
                </a:rPr>
                <a:t>20XX</a:t>
              </a:r>
              <a:r>
                <a:rPr lang="zh-CN" altLang="en-US" sz="1200" dirty="0">
                  <a:latin typeface="+mn-ea"/>
                </a:rPr>
                <a:t>）</a:t>
              </a:r>
              <a:endParaRPr kumimoji="0" lang="zh-CN" altLang="en-US" sz="1200" b="0" i="0" u="none" strike="noStrike" kern="1200" cap="none" spc="0" normalizeH="0" baseline="0" noProof="0" dirty="0">
                <a:ln>
                  <a:noFill/>
                </a:ln>
                <a:effectLst/>
                <a:uLnTx/>
                <a:uFillTx/>
                <a:latin typeface="+mn-ea"/>
              </a:endParaRPr>
            </a:p>
          </p:txBody>
        </p:sp>
      </p:grpSp>
      <p:cxnSp>
        <p:nvCxnSpPr>
          <p:cNvPr id="44" name="ïṩ1îďe">
            <a:extLst>
              <a:ext uri="{FF2B5EF4-FFF2-40B4-BE49-F238E27FC236}">
                <a16:creationId xmlns:a16="http://schemas.microsoft.com/office/drawing/2014/main" id="{C8DA74E0-3235-0872-3283-5095E03A9422}"/>
              </a:ext>
            </a:extLst>
          </p:cNvPr>
          <p:cNvCxnSpPr>
            <a:cxnSpLocks/>
          </p:cNvCxnSpPr>
          <p:nvPr/>
        </p:nvCxnSpPr>
        <p:spPr>
          <a:xfrm flipH="1">
            <a:off x="3812304" y="1684218"/>
            <a:ext cx="177753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15596E75-3CCC-CCE5-F18E-656222476F58}"/>
              </a:ext>
            </a:extLst>
          </p:cNvPr>
          <p:cNvGrpSpPr/>
          <p:nvPr/>
        </p:nvGrpSpPr>
        <p:grpSpPr>
          <a:xfrm>
            <a:off x="3797992" y="1115709"/>
            <a:ext cx="1791847" cy="5055798"/>
            <a:chOff x="3797992" y="1115709"/>
            <a:chExt cx="1791847" cy="5055798"/>
          </a:xfrm>
        </p:grpSpPr>
        <p:sp>
          <p:nvSpPr>
            <p:cNvPr id="45" name="íṥḻíde">
              <a:extLst>
                <a:ext uri="{FF2B5EF4-FFF2-40B4-BE49-F238E27FC236}">
                  <a16:creationId xmlns:a16="http://schemas.microsoft.com/office/drawing/2014/main" id="{EC44E8D7-1925-9D5E-1B2C-0C68CD602F31}"/>
                </a:ext>
              </a:extLst>
            </p:cNvPr>
            <p:cNvSpPr txBox="1"/>
            <p:nvPr/>
          </p:nvSpPr>
          <p:spPr>
            <a:xfrm>
              <a:off x="3797992" y="1115709"/>
              <a:ext cx="1777535" cy="523220"/>
            </a:xfrm>
            <a:prstGeom prst="rect">
              <a:avLst/>
            </a:prstGeom>
            <a:noFill/>
          </p:spPr>
          <p:txBody>
            <a:bodyPr wrap="square" rtlCol="0" anchor="t">
              <a:spAutoFit/>
            </a:bodyPr>
            <a:lstStyle/>
            <a:p>
              <a:r>
                <a:rPr kumimoji="0" lang="en-US" altLang="zh-CN" sz="2800" b="1" i="0" u="none" strike="noStrike" kern="1200" cap="none" spc="0" normalizeH="0" baseline="0" noProof="0" dirty="0">
                  <a:ln>
                    <a:noFill/>
                  </a:ln>
                  <a:solidFill>
                    <a:schemeClr val="accent1"/>
                  </a:solidFill>
                  <a:effectLst/>
                  <a:uLnTx/>
                  <a:uFillTx/>
                </a:rPr>
                <a:t>02</a:t>
              </a:r>
            </a:p>
          </p:txBody>
        </p:sp>
        <p:sp>
          <p:nvSpPr>
            <p:cNvPr id="46" name="ïśḻiďê">
              <a:extLst>
                <a:ext uri="{FF2B5EF4-FFF2-40B4-BE49-F238E27FC236}">
                  <a16:creationId xmlns:a16="http://schemas.microsoft.com/office/drawing/2014/main" id="{7FD432B0-3BF6-B6B8-B97A-23622F14BEB0}"/>
                </a:ext>
              </a:extLst>
            </p:cNvPr>
            <p:cNvSpPr txBox="1"/>
            <p:nvPr/>
          </p:nvSpPr>
          <p:spPr>
            <a:xfrm>
              <a:off x="3812304" y="1886936"/>
              <a:ext cx="1777535" cy="4284571"/>
            </a:xfrm>
            <a:prstGeom prst="rect">
              <a:avLst/>
            </a:prstGeom>
            <a:noFill/>
          </p:spPr>
          <p:txBody>
            <a:bodyPr wrap="square" rtlCol="0">
              <a:sp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marL="0" marR="0" lvl="0" indent="0" algn="r" defTabSz="913765" rtl="0" eaLnBrk="1" fontAlgn="auto" latinLnBrk="0" hangingPunct="1">
                <a:lnSpc>
                  <a:spcPct val="120000"/>
                </a:lnSpc>
                <a:spcBef>
                  <a:spcPts val="0"/>
                </a:spcBef>
                <a:spcAft>
                  <a:spcPts val="0"/>
                </a:spcAft>
                <a:buClrTx/>
                <a:buSzPct val="25000"/>
                <a:buFontTx/>
                <a:buNone/>
                <a:defRPr/>
              </a:pPr>
              <a:r>
                <a:rPr lang="en-US" altLang="zh-CN" sz="1200" dirty="0">
                  <a:latin typeface="+mn-ea"/>
                </a:rPr>
                <a:t>——</a:t>
              </a:r>
              <a:r>
                <a:rPr lang="zh-CN" altLang="en-US" sz="1200" dirty="0"/>
                <a:t>专家姓名</a:t>
              </a:r>
              <a:r>
                <a:rPr lang="zh-CN" altLang="en-US" sz="1200" dirty="0">
                  <a:latin typeface="+mn-ea"/>
                </a:rPr>
                <a:t>（</a:t>
              </a:r>
              <a:r>
                <a:rPr lang="en-US" altLang="zh-CN" sz="1200" dirty="0">
                  <a:latin typeface="+mn-ea"/>
                </a:rPr>
                <a:t>20XX</a:t>
              </a:r>
              <a:r>
                <a:rPr lang="zh-CN" altLang="en-US" sz="1200" dirty="0">
                  <a:latin typeface="+mn-ea"/>
                </a:rPr>
                <a:t>）</a:t>
              </a:r>
            </a:p>
          </p:txBody>
        </p:sp>
      </p:grpSp>
      <p:cxnSp>
        <p:nvCxnSpPr>
          <p:cNvPr id="47" name="iṣ1îḓe">
            <a:extLst>
              <a:ext uri="{FF2B5EF4-FFF2-40B4-BE49-F238E27FC236}">
                <a16:creationId xmlns:a16="http://schemas.microsoft.com/office/drawing/2014/main" id="{4918C9DC-3970-0BBB-F7AC-CE76BB75F211}"/>
              </a:ext>
            </a:extLst>
          </p:cNvPr>
          <p:cNvCxnSpPr>
            <a:cxnSpLocks/>
          </p:cNvCxnSpPr>
          <p:nvPr/>
        </p:nvCxnSpPr>
        <p:spPr>
          <a:xfrm flipH="1">
            <a:off x="5767306" y="1684218"/>
            <a:ext cx="1777535" cy="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CF7C85CC-D367-28E6-FE39-696E4E6C3154}"/>
              </a:ext>
            </a:extLst>
          </p:cNvPr>
          <p:cNvGrpSpPr/>
          <p:nvPr/>
        </p:nvGrpSpPr>
        <p:grpSpPr>
          <a:xfrm>
            <a:off x="5752994" y="1115709"/>
            <a:ext cx="1791847" cy="4876325"/>
            <a:chOff x="5752994" y="1115709"/>
            <a:chExt cx="1791847" cy="4876325"/>
          </a:xfrm>
        </p:grpSpPr>
        <p:sp>
          <p:nvSpPr>
            <p:cNvPr id="48" name="ïṡlîḍé">
              <a:extLst>
                <a:ext uri="{FF2B5EF4-FFF2-40B4-BE49-F238E27FC236}">
                  <a16:creationId xmlns:a16="http://schemas.microsoft.com/office/drawing/2014/main" id="{8BACCF80-A6B3-757A-7EA6-5B88152D4825}"/>
                </a:ext>
              </a:extLst>
            </p:cNvPr>
            <p:cNvSpPr txBox="1"/>
            <p:nvPr/>
          </p:nvSpPr>
          <p:spPr>
            <a:xfrm>
              <a:off x="5752994" y="1115709"/>
              <a:ext cx="1777535" cy="523220"/>
            </a:xfrm>
            <a:prstGeom prst="rect">
              <a:avLst/>
            </a:prstGeom>
            <a:noFill/>
          </p:spPr>
          <p:txBody>
            <a:bodyPr wrap="square" rtlCol="0" anchor="t">
              <a:spAutoFit/>
            </a:bodyPr>
            <a:lstStyle/>
            <a:p>
              <a:r>
                <a:rPr kumimoji="0" lang="en-US" altLang="zh-CN" sz="2800" b="1" i="0" u="none" strike="noStrike" kern="1200" cap="none" spc="0" normalizeH="0" baseline="0" noProof="0" dirty="0">
                  <a:ln>
                    <a:noFill/>
                  </a:ln>
                  <a:effectLst/>
                  <a:uLnTx/>
                  <a:uFillTx/>
                </a:rPr>
                <a:t>03</a:t>
              </a:r>
            </a:p>
          </p:txBody>
        </p:sp>
        <p:sp>
          <p:nvSpPr>
            <p:cNvPr id="49" name="îšḷïde">
              <a:extLst>
                <a:ext uri="{FF2B5EF4-FFF2-40B4-BE49-F238E27FC236}">
                  <a16:creationId xmlns:a16="http://schemas.microsoft.com/office/drawing/2014/main" id="{538FAF18-9645-32F1-C26E-1C0E2B660D43}"/>
                </a:ext>
              </a:extLst>
            </p:cNvPr>
            <p:cNvSpPr txBox="1"/>
            <p:nvPr/>
          </p:nvSpPr>
          <p:spPr>
            <a:xfrm>
              <a:off x="5767306" y="1886936"/>
              <a:ext cx="1777535" cy="4105098"/>
            </a:xfrm>
            <a:prstGeom prst="rect">
              <a:avLst/>
            </a:prstGeom>
            <a:noFill/>
          </p:spPr>
          <p:txBody>
            <a:bodyPr wrap="square" rtlCol="0">
              <a:sp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marL="0" marR="0" lvl="0" indent="0" algn="r" defTabSz="913765" rtl="0" eaLnBrk="1" fontAlgn="auto" latinLnBrk="0" hangingPunct="1">
                <a:lnSpc>
                  <a:spcPct val="120000"/>
                </a:lnSpc>
                <a:spcBef>
                  <a:spcPts val="0"/>
                </a:spcBef>
                <a:spcAft>
                  <a:spcPts val="0"/>
                </a:spcAft>
                <a:buClrTx/>
                <a:buSzPct val="25000"/>
                <a:buFontTx/>
                <a:buNone/>
                <a:defRPr/>
              </a:pPr>
              <a:r>
                <a:rPr lang="en-US" altLang="zh-CN" sz="1200" dirty="0">
                  <a:latin typeface="+mn-ea"/>
                </a:rPr>
                <a:t>——</a:t>
              </a:r>
              <a:r>
                <a:rPr lang="zh-CN" altLang="en-US" sz="1200" dirty="0"/>
                <a:t>专家姓名</a:t>
              </a:r>
              <a:r>
                <a:rPr lang="zh-CN" altLang="en-US" sz="1200" dirty="0">
                  <a:latin typeface="+mn-ea"/>
                </a:rPr>
                <a:t>（</a:t>
              </a:r>
              <a:r>
                <a:rPr lang="en-US" altLang="zh-CN" sz="1200" dirty="0">
                  <a:latin typeface="+mn-ea"/>
                </a:rPr>
                <a:t>20XX</a:t>
              </a:r>
              <a:r>
                <a:rPr lang="zh-CN" altLang="en-US" sz="1200" dirty="0">
                  <a:latin typeface="+mn-ea"/>
                </a:rPr>
                <a:t>）</a:t>
              </a:r>
              <a:endParaRPr lang="en-US" altLang="zh-CN" sz="1200" dirty="0">
                <a:latin typeface="+mn-ea"/>
              </a:endParaRPr>
            </a:p>
            <a:p>
              <a:pPr defTabSz="913765">
                <a:lnSpc>
                  <a:spcPct val="150000"/>
                </a:lnSpc>
                <a:buSzPct val="25000"/>
                <a:defRPr/>
              </a:pPr>
              <a:endParaRPr kumimoji="0" lang="zh-CN" altLang="en-US" sz="1200" b="0" i="0" u="none" strike="noStrike" kern="1200" cap="none" spc="0" normalizeH="0" baseline="0" noProof="0" dirty="0">
                <a:ln>
                  <a:noFill/>
                </a:ln>
                <a:effectLst/>
                <a:uLnTx/>
                <a:uFillTx/>
                <a:latin typeface="+mn-ea"/>
              </a:endParaRPr>
            </a:p>
          </p:txBody>
        </p:sp>
      </p:grpSp>
      <p:cxnSp>
        <p:nvCxnSpPr>
          <p:cNvPr id="51" name="íṡ1îḓe">
            <a:extLst>
              <a:ext uri="{FF2B5EF4-FFF2-40B4-BE49-F238E27FC236}">
                <a16:creationId xmlns:a16="http://schemas.microsoft.com/office/drawing/2014/main" id="{8376E7C7-F7CC-3BB0-9330-FF9656CF9013}"/>
              </a:ext>
            </a:extLst>
          </p:cNvPr>
          <p:cNvCxnSpPr>
            <a:cxnSpLocks/>
          </p:cNvCxnSpPr>
          <p:nvPr/>
        </p:nvCxnSpPr>
        <p:spPr>
          <a:xfrm flipH="1">
            <a:off x="7722308" y="1684218"/>
            <a:ext cx="1777535" cy="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AE54FCD1-FCE6-B491-6D28-9AE633BE941D}"/>
              </a:ext>
            </a:extLst>
          </p:cNvPr>
          <p:cNvGrpSpPr/>
          <p:nvPr/>
        </p:nvGrpSpPr>
        <p:grpSpPr>
          <a:xfrm>
            <a:off x="7707997" y="1115709"/>
            <a:ext cx="1791846" cy="5055798"/>
            <a:chOff x="7707997" y="1115709"/>
            <a:chExt cx="1791846" cy="5055798"/>
          </a:xfrm>
        </p:grpSpPr>
        <p:sp>
          <p:nvSpPr>
            <p:cNvPr id="52" name="íšlîdè">
              <a:extLst>
                <a:ext uri="{FF2B5EF4-FFF2-40B4-BE49-F238E27FC236}">
                  <a16:creationId xmlns:a16="http://schemas.microsoft.com/office/drawing/2014/main" id="{66AE7772-1FBE-BFC1-A4FC-DCD4DC3DC2F3}"/>
                </a:ext>
              </a:extLst>
            </p:cNvPr>
            <p:cNvSpPr txBox="1"/>
            <p:nvPr/>
          </p:nvSpPr>
          <p:spPr>
            <a:xfrm>
              <a:off x="7707997" y="1115709"/>
              <a:ext cx="1777535" cy="523220"/>
            </a:xfrm>
            <a:prstGeom prst="rect">
              <a:avLst/>
            </a:prstGeom>
            <a:noFill/>
          </p:spPr>
          <p:txBody>
            <a:bodyPr wrap="square" rtlCol="0" anchor="t">
              <a:spAutoFit/>
            </a:bodyPr>
            <a:lstStyle/>
            <a:p>
              <a:r>
                <a:rPr kumimoji="0" lang="en-US" altLang="zh-CN" sz="2800" b="1" i="0" u="none" strike="noStrike" kern="1200" cap="none" spc="0" normalizeH="0" baseline="0" noProof="0" dirty="0">
                  <a:ln>
                    <a:noFill/>
                  </a:ln>
                  <a:effectLst/>
                  <a:uLnTx/>
                  <a:uFillTx/>
                </a:rPr>
                <a:t>04</a:t>
              </a:r>
            </a:p>
          </p:txBody>
        </p:sp>
        <p:sp>
          <p:nvSpPr>
            <p:cNvPr id="53" name="ï$1îḋê">
              <a:extLst>
                <a:ext uri="{FF2B5EF4-FFF2-40B4-BE49-F238E27FC236}">
                  <a16:creationId xmlns:a16="http://schemas.microsoft.com/office/drawing/2014/main" id="{FAD9E377-44F6-DBB4-1BC7-BAF8B7F71B2B}"/>
                </a:ext>
              </a:extLst>
            </p:cNvPr>
            <p:cNvSpPr txBox="1"/>
            <p:nvPr/>
          </p:nvSpPr>
          <p:spPr>
            <a:xfrm>
              <a:off x="7722308" y="1886936"/>
              <a:ext cx="1777535" cy="4284571"/>
            </a:xfrm>
            <a:prstGeom prst="rect">
              <a:avLst/>
            </a:prstGeom>
            <a:noFill/>
          </p:spPr>
          <p:txBody>
            <a:bodyPr wrap="square" rtlCol="0">
              <a:sp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marL="0" marR="0" lvl="0" indent="0" algn="r" defTabSz="913765" rtl="0" eaLnBrk="1" fontAlgn="auto" latinLnBrk="0" hangingPunct="1">
                <a:lnSpc>
                  <a:spcPct val="120000"/>
                </a:lnSpc>
                <a:spcBef>
                  <a:spcPts val="0"/>
                </a:spcBef>
                <a:spcAft>
                  <a:spcPts val="0"/>
                </a:spcAft>
                <a:buClrTx/>
                <a:buSzPct val="25000"/>
                <a:buFontTx/>
                <a:buNone/>
                <a:defRPr/>
              </a:pPr>
              <a:r>
                <a:rPr lang="en-US" altLang="zh-CN" sz="1200" dirty="0">
                  <a:latin typeface="+mn-ea"/>
                </a:rPr>
                <a:t>——</a:t>
              </a:r>
              <a:r>
                <a:rPr lang="zh-CN" altLang="en-US" sz="1200" dirty="0"/>
                <a:t>专家姓名</a:t>
              </a:r>
              <a:r>
                <a:rPr lang="zh-CN" altLang="en-US" sz="1200" dirty="0">
                  <a:latin typeface="+mn-ea"/>
                </a:rPr>
                <a:t>（</a:t>
              </a:r>
              <a:r>
                <a:rPr lang="en-US" altLang="zh-CN" sz="1200" dirty="0">
                  <a:latin typeface="+mn-ea"/>
                </a:rPr>
                <a:t>20XX</a:t>
              </a:r>
              <a:r>
                <a:rPr lang="zh-CN" altLang="en-US" sz="1200" dirty="0">
                  <a:latin typeface="+mn-ea"/>
                </a:rPr>
                <a:t>）</a:t>
              </a:r>
            </a:p>
          </p:txBody>
        </p:sp>
      </p:grpSp>
      <p:grpSp>
        <p:nvGrpSpPr>
          <p:cNvPr id="2" name="组合 1">
            <a:extLst>
              <a:ext uri="{FF2B5EF4-FFF2-40B4-BE49-F238E27FC236}">
                <a16:creationId xmlns:a16="http://schemas.microsoft.com/office/drawing/2014/main" id="{A8F31FB1-94EE-A2E9-AB32-8D9A1AA34A75}"/>
              </a:ext>
            </a:extLst>
          </p:cNvPr>
          <p:cNvGrpSpPr/>
          <p:nvPr/>
        </p:nvGrpSpPr>
        <p:grpSpPr>
          <a:xfrm>
            <a:off x="9662998" y="1115709"/>
            <a:ext cx="1791847" cy="5055798"/>
            <a:chOff x="9662998" y="1115709"/>
            <a:chExt cx="1791847" cy="5055798"/>
          </a:xfrm>
        </p:grpSpPr>
        <p:cxnSp>
          <p:nvCxnSpPr>
            <p:cNvPr id="55" name="iSlíḍé">
              <a:extLst>
                <a:ext uri="{FF2B5EF4-FFF2-40B4-BE49-F238E27FC236}">
                  <a16:creationId xmlns:a16="http://schemas.microsoft.com/office/drawing/2014/main" id="{CB8259E2-8392-FB94-7BE5-FE16BB10CBC8}"/>
                </a:ext>
              </a:extLst>
            </p:cNvPr>
            <p:cNvCxnSpPr>
              <a:cxnSpLocks/>
            </p:cNvCxnSpPr>
            <p:nvPr/>
          </p:nvCxnSpPr>
          <p:spPr>
            <a:xfrm flipH="1">
              <a:off x="9677310" y="1684218"/>
              <a:ext cx="1777535" cy="0"/>
            </a:xfrm>
            <a:prstGeom prst="line">
              <a:avLst/>
            </a:prstGeom>
            <a:ln w="254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57" name="ísļíde">
              <a:extLst>
                <a:ext uri="{FF2B5EF4-FFF2-40B4-BE49-F238E27FC236}">
                  <a16:creationId xmlns:a16="http://schemas.microsoft.com/office/drawing/2014/main" id="{CE3FE89B-55AD-259C-EB7F-85477E0749E3}"/>
                </a:ext>
              </a:extLst>
            </p:cNvPr>
            <p:cNvSpPr txBox="1"/>
            <p:nvPr/>
          </p:nvSpPr>
          <p:spPr>
            <a:xfrm>
              <a:off x="9662998" y="1115709"/>
              <a:ext cx="1777535" cy="523220"/>
            </a:xfrm>
            <a:prstGeom prst="rect">
              <a:avLst/>
            </a:prstGeom>
            <a:noFill/>
          </p:spPr>
          <p:txBody>
            <a:bodyPr wrap="square" rtlCol="0" anchor="t">
              <a:spAutoFit/>
            </a:bodyPr>
            <a:lstStyle/>
            <a:p>
              <a:r>
                <a:rPr kumimoji="0" lang="en-US" altLang="zh-CN" sz="2800" b="1" i="0" u="none" strike="noStrike" kern="1200" cap="none" spc="0" normalizeH="0" baseline="0" noProof="0" dirty="0">
                  <a:ln>
                    <a:noFill/>
                  </a:ln>
                  <a:effectLst/>
                  <a:uLnTx/>
                  <a:uFillTx/>
                </a:rPr>
                <a:t>05</a:t>
              </a:r>
            </a:p>
          </p:txBody>
        </p:sp>
        <p:sp>
          <p:nvSpPr>
            <p:cNvPr id="59" name="iṧḻîḑe">
              <a:extLst>
                <a:ext uri="{FF2B5EF4-FFF2-40B4-BE49-F238E27FC236}">
                  <a16:creationId xmlns:a16="http://schemas.microsoft.com/office/drawing/2014/main" id="{24784AD9-CD26-3403-C909-E6CA257D3D32}"/>
                </a:ext>
              </a:extLst>
            </p:cNvPr>
            <p:cNvSpPr txBox="1"/>
            <p:nvPr/>
          </p:nvSpPr>
          <p:spPr>
            <a:xfrm>
              <a:off x="9677310" y="1886936"/>
              <a:ext cx="1777535" cy="4284571"/>
            </a:xfrm>
            <a:prstGeom prst="rect">
              <a:avLst/>
            </a:prstGeom>
            <a:noFill/>
          </p:spPr>
          <p:txBody>
            <a:bodyPr wrap="square" rtlCol="0">
              <a:sp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200" dirty="0">
                  <a:latin typeface="+mn-ea"/>
                </a:rPr>
                <a:t>。</a:t>
              </a:r>
              <a:endParaRPr lang="en-US" altLang="zh-CN" sz="1200" dirty="0">
                <a:latin typeface="+mn-ea"/>
              </a:endParaRPr>
            </a:p>
            <a:p>
              <a:pPr>
                <a:lnSpc>
                  <a:spcPct val="120000"/>
                </a:lnSpc>
              </a:pPr>
              <a:endParaRPr lang="en-US" altLang="zh-CN" sz="1200" dirty="0">
                <a:latin typeface="+mn-ea"/>
              </a:endParaRPr>
            </a:p>
            <a:p>
              <a:pPr marL="0" marR="0" lvl="0" indent="0" algn="r" defTabSz="913765" rtl="0" eaLnBrk="1" fontAlgn="auto" latinLnBrk="0" hangingPunct="1">
                <a:lnSpc>
                  <a:spcPct val="120000"/>
                </a:lnSpc>
                <a:spcBef>
                  <a:spcPts val="0"/>
                </a:spcBef>
                <a:spcAft>
                  <a:spcPts val="0"/>
                </a:spcAft>
                <a:buClrTx/>
                <a:buSzPct val="25000"/>
                <a:buFontTx/>
                <a:buNone/>
                <a:defRPr/>
              </a:pPr>
              <a:r>
                <a:rPr lang="en-US" altLang="zh-CN" sz="1200" dirty="0">
                  <a:latin typeface="+mn-ea"/>
                </a:rPr>
                <a:t>——</a:t>
              </a:r>
              <a:r>
                <a:rPr lang="zh-CN" altLang="en-US" sz="1200" dirty="0"/>
                <a:t>专家姓名</a:t>
              </a:r>
              <a:r>
                <a:rPr lang="zh-CN" altLang="en-US" sz="1200" dirty="0">
                  <a:latin typeface="+mn-ea"/>
                </a:rPr>
                <a:t>（</a:t>
              </a:r>
              <a:r>
                <a:rPr lang="en-US" altLang="zh-CN" sz="1200" dirty="0">
                  <a:latin typeface="+mn-ea"/>
                </a:rPr>
                <a:t>20XX</a:t>
              </a:r>
              <a:r>
                <a:rPr lang="zh-CN" altLang="en-US" sz="1200" dirty="0">
                  <a:latin typeface="+mn-ea"/>
                </a:rPr>
                <a:t>）</a:t>
              </a:r>
              <a:endParaRPr lang="en-US" altLang="zh-CN" sz="1200" dirty="0">
                <a:latin typeface="+mn-ea"/>
              </a:endParaRPr>
            </a:p>
          </p:txBody>
        </p:sp>
      </p:grpSp>
    </p:spTree>
    <p:custDataLst>
      <p:tags r:id="rId1"/>
    </p:custDataLst>
    <p:extLst>
      <p:ext uri="{BB962C8B-B14F-4D97-AF65-F5344CB8AC3E}">
        <p14:creationId xmlns:p14="http://schemas.microsoft.com/office/powerpoint/2010/main" val="2231982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AA20028-0FC9-CD9B-C747-B385C028451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a:extLst>
              <a:ext uri="{FF2B5EF4-FFF2-40B4-BE49-F238E27FC236}">
                <a16:creationId xmlns:a16="http://schemas.microsoft.com/office/drawing/2014/main" id="{A56C793F-A551-1072-D94E-5FCBB2BEA783}"/>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5" name="组合 4">
            <a:extLst>
              <a:ext uri="{FF2B5EF4-FFF2-40B4-BE49-F238E27FC236}">
                <a16:creationId xmlns:a16="http://schemas.microsoft.com/office/drawing/2014/main" id="{B83A69CC-641E-99D3-6E43-3F50FC4CB6D7}"/>
              </a:ext>
            </a:extLst>
          </p:cNvPr>
          <p:cNvGrpSpPr/>
          <p:nvPr/>
        </p:nvGrpSpPr>
        <p:grpSpPr>
          <a:xfrm>
            <a:off x="0" y="2304988"/>
            <a:ext cx="1509158" cy="331993"/>
            <a:chOff x="-43180" y="1229438"/>
            <a:chExt cx="1540510" cy="331993"/>
          </a:xfrm>
        </p:grpSpPr>
        <p:sp>
          <p:nvSpPr>
            <p:cNvPr id="6" name="等腰三角形 5">
              <a:extLst>
                <a:ext uri="{FF2B5EF4-FFF2-40B4-BE49-F238E27FC236}">
                  <a16:creationId xmlns:a16="http://schemas.microsoft.com/office/drawing/2014/main" id="{42A9C331-FFDF-A9E4-FB10-7BE0B688B3FD}"/>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圆角 6">
              <a:extLst>
                <a:ext uri="{FF2B5EF4-FFF2-40B4-BE49-F238E27FC236}">
                  <a16:creationId xmlns:a16="http://schemas.microsoft.com/office/drawing/2014/main" id="{23B7EF76-3089-A2C1-CED4-623E6C6B8482}"/>
                </a:ext>
              </a:extLst>
            </p:cNvPr>
            <p:cNvSpPr/>
            <p:nvPr/>
          </p:nvSpPr>
          <p:spPr>
            <a:xfrm>
              <a:off x="-43180" y="1229438"/>
              <a:ext cx="1540510"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文本框 7">
            <a:extLst>
              <a:ext uri="{FF2B5EF4-FFF2-40B4-BE49-F238E27FC236}">
                <a16:creationId xmlns:a16="http://schemas.microsoft.com/office/drawing/2014/main" id="{4AE0BF82-E144-B2FA-6E1D-39FCC471A5A0}"/>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9" name="文本框 8">
            <a:extLst>
              <a:ext uri="{FF2B5EF4-FFF2-40B4-BE49-F238E27FC236}">
                <a16:creationId xmlns:a16="http://schemas.microsoft.com/office/drawing/2014/main" id="{23A71FD2-CD4E-EA05-F1DC-B8C686D40F3A}"/>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10" name="Picture 2" descr="校标">
            <a:extLst>
              <a:ext uri="{FF2B5EF4-FFF2-40B4-BE49-F238E27FC236}">
                <a16:creationId xmlns:a16="http://schemas.microsoft.com/office/drawing/2014/main" id="{83E713C9-4AC0-061B-1AE0-9BB33F67465E}"/>
              </a:ext>
            </a:extLst>
          </p:cNvPr>
          <p:cNvPicPr>
            <a:picLocks noChangeArrowheads="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a:extLst>
              <a:ext uri="{FF2B5EF4-FFF2-40B4-BE49-F238E27FC236}">
                <a16:creationId xmlns:a16="http://schemas.microsoft.com/office/drawing/2014/main" id="{F5C4DF5C-655F-6A8A-4BF5-8063ACF2DFA3}"/>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文献综述</a:t>
            </a:r>
          </a:p>
        </p:txBody>
      </p:sp>
      <p:cxnSp>
        <p:nvCxnSpPr>
          <p:cNvPr id="13" name="直接连接符 12">
            <a:extLst>
              <a:ext uri="{FF2B5EF4-FFF2-40B4-BE49-F238E27FC236}">
                <a16:creationId xmlns:a16="http://schemas.microsoft.com/office/drawing/2014/main" id="{F9BC2FA9-0779-D4EF-3477-5840FF1FE014}"/>
              </a:ext>
            </a:extLst>
          </p:cNvPr>
          <p:cNvCxnSpPr>
            <a:cxnSpLocks/>
            <a:stCxn id="14"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4" name="菱形 13">
            <a:extLst>
              <a:ext uri="{FF2B5EF4-FFF2-40B4-BE49-F238E27FC236}">
                <a16:creationId xmlns:a16="http://schemas.microsoft.com/office/drawing/2014/main" id="{57B62EF9-7AF3-C235-3579-DC15A495DCE4}"/>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菱形 14">
            <a:extLst>
              <a:ext uri="{FF2B5EF4-FFF2-40B4-BE49-F238E27FC236}">
                <a16:creationId xmlns:a16="http://schemas.microsoft.com/office/drawing/2014/main" id="{320D239F-984E-5423-266D-3E5F38AE01A7}"/>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文本框 15">
            <a:extLst>
              <a:ext uri="{FF2B5EF4-FFF2-40B4-BE49-F238E27FC236}">
                <a16:creationId xmlns:a16="http://schemas.microsoft.com/office/drawing/2014/main" id="{32853D00-C381-3DC0-6DEF-3A2BA939EDAC}"/>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sp>
        <p:nvSpPr>
          <p:cNvPr id="41" name="文本框 40">
            <a:extLst>
              <a:ext uri="{FF2B5EF4-FFF2-40B4-BE49-F238E27FC236}">
                <a16:creationId xmlns:a16="http://schemas.microsoft.com/office/drawing/2014/main" id="{517CC10E-6056-6460-D02A-B3AC0680DF0F}"/>
              </a:ext>
            </a:extLst>
          </p:cNvPr>
          <p:cNvSpPr txBox="1"/>
          <p:nvPr/>
        </p:nvSpPr>
        <p:spPr>
          <a:xfrm>
            <a:off x="1754396" y="1062714"/>
            <a:ext cx="9719742" cy="1151854"/>
          </a:xfrm>
          <a:prstGeom prst="rect">
            <a:avLst/>
          </a:prstGeom>
          <a:noFill/>
        </p:spPr>
        <p:txBody>
          <a:bodyPr wrap="square">
            <a:spAutoFit/>
          </a:bodyPr>
          <a:lstStyle/>
          <a:p>
            <a:pPr>
              <a:lnSpc>
                <a:spcPct val="130000"/>
              </a:lnSpc>
            </a:pPr>
            <a:r>
              <a:rPr lang="zh-CN" altLang="en-US" b="1" dirty="0">
                <a:solidFill>
                  <a:schemeClr val="accent1"/>
                </a:solidFill>
                <a:latin typeface="+mj-ea"/>
                <a:ea typeface="+mj-ea"/>
              </a:rPr>
              <a:t>这里输入结论性语句</a:t>
            </a:r>
            <a:endParaRPr lang="en-US" altLang="zh-CN" b="1" dirty="0">
              <a:solidFill>
                <a:schemeClr val="accent1"/>
              </a:solidFill>
              <a:latin typeface="+mj-ea"/>
              <a:ea typeface="+mj-ea"/>
            </a:endParaRPr>
          </a:p>
          <a:p>
            <a:pPr>
              <a:lnSpc>
                <a:spcPct val="130000"/>
              </a:lnSpc>
            </a:pPr>
            <a:r>
              <a:rPr lang="zh-CN" altLang="en-US" b="1" dirty="0">
                <a:solidFill>
                  <a:schemeClr val="accent1"/>
                </a:solidFill>
                <a:latin typeface="+mj-ea"/>
                <a:ea typeface="+mj-ea"/>
              </a:rPr>
              <a:t>这里输入结论性语句这里输入结论性语句</a:t>
            </a:r>
          </a:p>
          <a:p>
            <a:pPr>
              <a:lnSpc>
                <a:spcPct val="130000"/>
              </a:lnSpc>
            </a:pPr>
            <a:endParaRPr lang="zh-CN" altLang="en-US" b="1" dirty="0">
              <a:solidFill>
                <a:schemeClr val="accent1"/>
              </a:solidFill>
              <a:latin typeface="+mj-ea"/>
              <a:ea typeface="+mj-ea"/>
            </a:endParaRPr>
          </a:p>
        </p:txBody>
      </p:sp>
      <p:grpSp>
        <p:nvGrpSpPr>
          <p:cNvPr id="53" name="iSḻíḑê">
            <a:extLst>
              <a:ext uri="{FF2B5EF4-FFF2-40B4-BE49-F238E27FC236}">
                <a16:creationId xmlns:a16="http://schemas.microsoft.com/office/drawing/2014/main" id="{BCCE977B-75FB-3931-DB09-17590D822708}"/>
              </a:ext>
            </a:extLst>
          </p:cNvPr>
          <p:cNvGrpSpPr>
            <a:grpSpLocks/>
          </p:cNvGrpSpPr>
          <p:nvPr/>
        </p:nvGrpSpPr>
        <p:grpSpPr>
          <a:xfrm>
            <a:off x="1764023" y="4505781"/>
            <a:ext cx="3251855" cy="1867616"/>
            <a:chOff x="3111106" y="1567180"/>
            <a:chExt cx="4129422" cy="1622122"/>
          </a:xfrm>
        </p:grpSpPr>
        <p:grpSp>
          <p:nvGrpSpPr>
            <p:cNvPr id="74" name="îṡḷíde">
              <a:extLst>
                <a:ext uri="{FF2B5EF4-FFF2-40B4-BE49-F238E27FC236}">
                  <a16:creationId xmlns:a16="http://schemas.microsoft.com/office/drawing/2014/main" id="{2C4ACB83-588A-378C-CFBB-349147187684}"/>
                </a:ext>
              </a:extLst>
            </p:cNvPr>
            <p:cNvGrpSpPr>
              <a:grpSpLocks/>
            </p:cNvGrpSpPr>
            <p:nvPr/>
          </p:nvGrpSpPr>
          <p:grpSpPr>
            <a:xfrm>
              <a:off x="3325479" y="1591869"/>
              <a:ext cx="3915049" cy="1597433"/>
              <a:chOff x="7119256" y="2447029"/>
              <a:chExt cx="4648838" cy="1571652"/>
            </a:xfrm>
            <a:noFill/>
          </p:grpSpPr>
          <p:sp>
            <p:nvSpPr>
              <p:cNvPr id="76" name="îṡlidè">
                <a:extLst>
                  <a:ext uri="{FF2B5EF4-FFF2-40B4-BE49-F238E27FC236}">
                    <a16:creationId xmlns:a16="http://schemas.microsoft.com/office/drawing/2014/main" id="{0BCBACE7-3559-8163-C806-576B0027B9BF}"/>
                  </a:ext>
                </a:extLst>
              </p:cNvPr>
              <p:cNvSpPr/>
              <p:nvPr/>
            </p:nvSpPr>
            <p:spPr>
              <a:xfrm>
                <a:off x="7119256" y="2447029"/>
                <a:ext cx="2993449" cy="396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bg2">
                        <a:lumMod val="10000"/>
                      </a:schemeClr>
                    </a:solidFill>
                    <a:latin typeface="+mj-ea"/>
                    <a:ea typeface="+mj-ea"/>
                  </a:rPr>
                  <a:t>专家姓名（</a:t>
                </a:r>
                <a:r>
                  <a:rPr lang="en-US" altLang="zh-CN" sz="1600" b="1" dirty="0">
                    <a:solidFill>
                      <a:schemeClr val="bg2">
                        <a:lumMod val="10000"/>
                      </a:schemeClr>
                    </a:solidFill>
                    <a:latin typeface="+mj-ea"/>
                    <a:ea typeface="+mj-ea"/>
                  </a:rPr>
                  <a:t>20XX</a:t>
                </a:r>
                <a:r>
                  <a:rPr lang="zh-CN" altLang="en-US" sz="1600" b="1" dirty="0">
                    <a:solidFill>
                      <a:schemeClr val="bg2">
                        <a:lumMod val="10000"/>
                      </a:schemeClr>
                    </a:solidFill>
                    <a:latin typeface="+mj-ea"/>
                    <a:ea typeface="+mj-ea"/>
                  </a:rPr>
                  <a:t>）</a:t>
                </a:r>
                <a:endParaRPr kumimoji="1" lang="en-US" altLang="zh-CN" sz="1600" b="1" dirty="0">
                  <a:solidFill>
                    <a:schemeClr val="bg2">
                      <a:lumMod val="10000"/>
                    </a:schemeClr>
                  </a:solidFill>
                  <a:latin typeface="+mj-ea"/>
                  <a:ea typeface="+mj-ea"/>
                </a:endParaRPr>
              </a:p>
            </p:txBody>
          </p:sp>
          <p:sp>
            <p:nvSpPr>
              <p:cNvPr id="77" name="îŝlïḋê">
                <a:extLst>
                  <a:ext uri="{FF2B5EF4-FFF2-40B4-BE49-F238E27FC236}">
                    <a16:creationId xmlns:a16="http://schemas.microsoft.com/office/drawing/2014/main" id="{E31CC0C0-CB45-58BE-F0DF-63C3970F06C3}"/>
                  </a:ext>
                </a:extLst>
              </p:cNvPr>
              <p:cNvSpPr/>
              <p:nvPr/>
            </p:nvSpPr>
            <p:spPr>
              <a:xfrm>
                <a:off x="7119258" y="2711128"/>
                <a:ext cx="4648836" cy="1307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endParaRPr lang="en-US" altLang="zh-CN" sz="1200" dirty="0">
                  <a:solidFill>
                    <a:schemeClr val="tx1">
                      <a:lumMod val="95000"/>
                      <a:lumOff val="5000"/>
                    </a:schemeClr>
                  </a:solidFill>
                  <a:latin typeface="+mn-ea"/>
                </a:endParaRPr>
              </a:p>
              <a:p>
                <a:pPr algn="r">
                  <a:lnSpc>
                    <a:spcPct val="120000"/>
                  </a:lnSpc>
                </a:pPr>
                <a:r>
                  <a:rPr lang="en-US" altLang="zh-CN" sz="1200" dirty="0">
                    <a:solidFill>
                      <a:schemeClr val="tx1">
                        <a:lumMod val="95000"/>
                        <a:lumOff val="5000"/>
                      </a:schemeClr>
                    </a:solidFill>
                    <a:latin typeface="+mn-ea"/>
                  </a:rPr>
                  <a:t>——《</a:t>
                </a:r>
                <a:r>
                  <a:rPr lang="zh-CN" altLang="en-US" sz="1200" dirty="0">
                    <a:solidFill>
                      <a:schemeClr val="tx1">
                        <a:lumMod val="95000"/>
                        <a:lumOff val="5000"/>
                      </a:schemeClr>
                    </a:solidFill>
                    <a:latin typeface="+mn-ea"/>
                  </a:rPr>
                  <a:t>这里输入文献题目</a:t>
                </a:r>
                <a:r>
                  <a:rPr lang="en-US" altLang="zh-CN" sz="1200" dirty="0">
                    <a:solidFill>
                      <a:schemeClr val="tx1">
                        <a:lumMod val="95000"/>
                        <a:lumOff val="5000"/>
                      </a:schemeClr>
                    </a:solidFill>
                    <a:latin typeface="+mn-ea"/>
                  </a:rPr>
                  <a:t>》</a:t>
                </a:r>
                <a:endParaRPr lang="en-US" altLang="zh-CN" sz="1200" dirty="0">
                  <a:latin typeface="+mn-ea"/>
                </a:endParaRPr>
              </a:p>
            </p:txBody>
          </p:sp>
        </p:grpSp>
        <p:cxnSp>
          <p:nvCxnSpPr>
            <p:cNvPr id="75" name="ïšlíḑe">
              <a:extLst>
                <a:ext uri="{FF2B5EF4-FFF2-40B4-BE49-F238E27FC236}">
                  <a16:creationId xmlns:a16="http://schemas.microsoft.com/office/drawing/2014/main" id="{E2B9DDF9-D89A-B53C-49DC-CAE76A3F83AD}"/>
                </a:ext>
              </a:extLst>
            </p:cNvPr>
            <p:cNvCxnSpPr>
              <a:cxnSpLocks/>
            </p:cNvCxnSpPr>
            <p:nvPr/>
          </p:nvCxnSpPr>
          <p:spPr>
            <a:xfrm>
              <a:off x="3111106" y="1567180"/>
              <a:ext cx="0" cy="1563394"/>
            </a:xfrm>
            <a:prstGeom prst="line">
              <a:avLst/>
            </a:prstGeom>
            <a:ln w="254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46" name="i$ľiḋe">
            <a:extLst>
              <a:ext uri="{FF2B5EF4-FFF2-40B4-BE49-F238E27FC236}">
                <a16:creationId xmlns:a16="http://schemas.microsoft.com/office/drawing/2014/main" id="{A8DE3E12-39BC-E38E-7CC1-C0860C956401}"/>
              </a:ext>
            </a:extLst>
          </p:cNvPr>
          <p:cNvGrpSpPr/>
          <p:nvPr/>
        </p:nvGrpSpPr>
        <p:grpSpPr>
          <a:xfrm>
            <a:off x="9683602" y="1130301"/>
            <a:ext cx="1740990" cy="1465836"/>
            <a:chOff x="9645394" y="1428746"/>
            <a:chExt cx="476250" cy="377952"/>
          </a:xfrm>
          <a:solidFill>
            <a:schemeClr val="tx1">
              <a:lumMod val="50000"/>
              <a:lumOff val="50000"/>
              <a:alpha val="10000"/>
            </a:schemeClr>
          </a:solidFill>
        </p:grpSpPr>
        <p:sp>
          <p:nvSpPr>
            <p:cNvPr id="47" name="iṥ1ídè">
              <a:extLst>
                <a:ext uri="{FF2B5EF4-FFF2-40B4-BE49-F238E27FC236}">
                  <a16:creationId xmlns:a16="http://schemas.microsoft.com/office/drawing/2014/main" id="{D7E07150-A02A-70C3-9973-1CF2A4356D13}"/>
                </a:ext>
              </a:extLst>
            </p:cNvPr>
            <p:cNvSpPr/>
            <p:nvPr/>
          </p:nvSpPr>
          <p:spPr>
            <a:xfrm>
              <a:off x="9645394" y="1428746"/>
              <a:ext cx="190500" cy="37795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grpFill/>
            <a:ln w="605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8" name="iš1ïdê">
              <a:extLst>
                <a:ext uri="{FF2B5EF4-FFF2-40B4-BE49-F238E27FC236}">
                  <a16:creationId xmlns:a16="http://schemas.microsoft.com/office/drawing/2014/main" id="{317A3AFE-1C63-C6CE-D475-3FA04788255F}"/>
                </a:ext>
              </a:extLst>
            </p:cNvPr>
            <p:cNvSpPr/>
            <p:nvPr/>
          </p:nvSpPr>
          <p:spPr>
            <a:xfrm>
              <a:off x="9931144" y="1428746"/>
              <a:ext cx="190500" cy="37795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grpFill/>
            <a:ln w="605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nvGrpSpPr>
          <p:cNvPr id="2" name="iSḻíḑê">
            <a:extLst>
              <a:ext uri="{FF2B5EF4-FFF2-40B4-BE49-F238E27FC236}">
                <a16:creationId xmlns:a16="http://schemas.microsoft.com/office/drawing/2014/main" id="{237EC0D0-99C8-E984-2490-37B9FEF13FEE}"/>
              </a:ext>
            </a:extLst>
          </p:cNvPr>
          <p:cNvGrpSpPr>
            <a:grpSpLocks/>
          </p:cNvGrpSpPr>
          <p:nvPr/>
        </p:nvGrpSpPr>
        <p:grpSpPr>
          <a:xfrm>
            <a:off x="8624918" y="4505781"/>
            <a:ext cx="3251855" cy="1867616"/>
            <a:chOff x="3111106" y="1567180"/>
            <a:chExt cx="4129422" cy="1622122"/>
          </a:xfrm>
        </p:grpSpPr>
        <p:grpSp>
          <p:nvGrpSpPr>
            <p:cNvPr id="19" name="îṡḷíde">
              <a:extLst>
                <a:ext uri="{FF2B5EF4-FFF2-40B4-BE49-F238E27FC236}">
                  <a16:creationId xmlns:a16="http://schemas.microsoft.com/office/drawing/2014/main" id="{87A062AA-95F7-5AD5-3C37-47D00C386A8A}"/>
                </a:ext>
              </a:extLst>
            </p:cNvPr>
            <p:cNvGrpSpPr>
              <a:grpSpLocks/>
            </p:cNvGrpSpPr>
            <p:nvPr/>
          </p:nvGrpSpPr>
          <p:grpSpPr>
            <a:xfrm>
              <a:off x="3325479" y="1591869"/>
              <a:ext cx="3915049" cy="1597433"/>
              <a:chOff x="7119256" y="2447029"/>
              <a:chExt cx="4648838" cy="1571652"/>
            </a:xfrm>
            <a:noFill/>
          </p:grpSpPr>
          <p:sp>
            <p:nvSpPr>
              <p:cNvPr id="21" name="îṡlidè">
                <a:extLst>
                  <a:ext uri="{FF2B5EF4-FFF2-40B4-BE49-F238E27FC236}">
                    <a16:creationId xmlns:a16="http://schemas.microsoft.com/office/drawing/2014/main" id="{B8A2D803-CA57-9033-53C2-770A296E19C1}"/>
                  </a:ext>
                </a:extLst>
              </p:cNvPr>
              <p:cNvSpPr/>
              <p:nvPr/>
            </p:nvSpPr>
            <p:spPr>
              <a:xfrm>
                <a:off x="7119256" y="2447029"/>
                <a:ext cx="2993449" cy="396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bg2">
                        <a:lumMod val="10000"/>
                      </a:schemeClr>
                    </a:solidFill>
                    <a:latin typeface="+mj-ea"/>
                    <a:ea typeface="+mj-ea"/>
                  </a:rPr>
                  <a:t>专家姓名（</a:t>
                </a:r>
                <a:r>
                  <a:rPr lang="en-US" altLang="zh-CN" sz="1600" b="1" dirty="0">
                    <a:solidFill>
                      <a:schemeClr val="bg2">
                        <a:lumMod val="10000"/>
                      </a:schemeClr>
                    </a:solidFill>
                    <a:latin typeface="+mj-ea"/>
                    <a:ea typeface="+mj-ea"/>
                  </a:rPr>
                  <a:t>20XX</a:t>
                </a:r>
                <a:r>
                  <a:rPr lang="zh-CN" altLang="en-US" sz="1600" b="1" dirty="0">
                    <a:solidFill>
                      <a:schemeClr val="bg2">
                        <a:lumMod val="10000"/>
                      </a:schemeClr>
                    </a:solidFill>
                    <a:latin typeface="+mj-ea"/>
                    <a:ea typeface="+mj-ea"/>
                  </a:rPr>
                  <a:t>）</a:t>
                </a:r>
                <a:endParaRPr kumimoji="1" lang="en-US" altLang="zh-CN" sz="1600" b="1" dirty="0">
                  <a:solidFill>
                    <a:schemeClr val="bg2">
                      <a:lumMod val="10000"/>
                    </a:schemeClr>
                  </a:solidFill>
                  <a:latin typeface="+mj-ea"/>
                  <a:ea typeface="+mj-ea"/>
                </a:endParaRPr>
              </a:p>
            </p:txBody>
          </p:sp>
          <p:sp>
            <p:nvSpPr>
              <p:cNvPr id="22" name="îŝlïḋê">
                <a:extLst>
                  <a:ext uri="{FF2B5EF4-FFF2-40B4-BE49-F238E27FC236}">
                    <a16:creationId xmlns:a16="http://schemas.microsoft.com/office/drawing/2014/main" id="{CF4BD4A4-B419-EB71-30CC-FDE0F64AA9EB}"/>
                  </a:ext>
                </a:extLst>
              </p:cNvPr>
              <p:cNvSpPr/>
              <p:nvPr/>
            </p:nvSpPr>
            <p:spPr>
              <a:xfrm>
                <a:off x="7119258" y="2711128"/>
                <a:ext cx="4648836" cy="1307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endParaRPr lang="en-US" altLang="zh-CN" sz="1200" dirty="0">
                  <a:solidFill>
                    <a:schemeClr val="tx1">
                      <a:lumMod val="95000"/>
                      <a:lumOff val="5000"/>
                    </a:schemeClr>
                  </a:solidFill>
                  <a:latin typeface="+mn-ea"/>
                </a:endParaRPr>
              </a:p>
              <a:p>
                <a:pPr algn="r">
                  <a:lnSpc>
                    <a:spcPct val="120000"/>
                  </a:lnSpc>
                </a:pPr>
                <a:r>
                  <a:rPr lang="en-US" altLang="zh-CN" sz="1200" dirty="0">
                    <a:solidFill>
                      <a:schemeClr val="tx1">
                        <a:lumMod val="95000"/>
                        <a:lumOff val="5000"/>
                      </a:schemeClr>
                    </a:solidFill>
                    <a:latin typeface="+mn-ea"/>
                  </a:rPr>
                  <a:t>——《</a:t>
                </a:r>
                <a:r>
                  <a:rPr lang="zh-CN" altLang="en-US" sz="1200" dirty="0">
                    <a:solidFill>
                      <a:schemeClr val="tx1">
                        <a:lumMod val="95000"/>
                        <a:lumOff val="5000"/>
                      </a:schemeClr>
                    </a:solidFill>
                    <a:latin typeface="+mn-ea"/>
                  </a:rPr>
                  <a:t>这里输入文献题目</a:t>
                </a:r>
                <a:r>
                  <a:rPr lang="en-US" altLang="zh-CN" sz="1200" dirty="0">
                    <a:solidFill>
                      <a:schemeClr val="tx1">
                        <a:lumMod val="95000"/>
                        <a:lumOff val="5000"/>
                      </a:schemeClr>
                    </a:solidFill>
                    <a:latin typeface="+mn-ea"/>
                  </a:rPr>
                  <a:t>》</a:t>
                </a:r>
                <a:r>
                  <a:rPr lang="zh-CN" altLang="en-US" sz="1200" dirty="0">
                    <a:latin typeface="+mn-ea"/>
                  </a:rPr>
                  <a:t>。</a:t>
                </a:r>
                <a:endParaRPr lang="en-US" altLang="zh-CN" sz="1200" dirty="0">
                  <a:latin typeface="+mn-ea"/>
                </a:endParaRPr>
              </a:p>
            </p:txBody>
          </p:sp>
        </p:grpSp>
        <p:cxnSp>
          <p:nvCxnSpPr>
            <p:cNvPr id="20" name="ïšlíḑe">
              <a:extLst>
                <a:ext uri="{FF2B5EF4-FFF2-40B4-BE49-F238E27FC236}">
                  <a16:creationId xmlns:a16="http://schemas.microsoft.com/office/drawing/2014/main" id="{B547C6A3-D109-AD51-F4B4-B0B33270958F}"/>
                </a:ext>
              </a:extLst>
            </p:cNvPr>
            <p:cNvCxnSpPr>
              <a:cxnSpLocks/>
            </p:cNvCxnSpPr>
            <p:nvPr/>
          </p:nvCxnSpPr>
          <p:spPr>
            <a:xfrm>
              <a:off x="3111106" y="1567180"/>
              <a:ext cx="0" cy="1563394"/>
            </a:xfrm>
            <a:prstGeom prst="line">
              <a:avLst/>
            </a:prstGeom>
            <a:ln w="254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23" name="iSḻíḑê">
            <a:extLst>
              <a:ext uri="{FF2B5EF4-FFF2-40B4-BE49-F238E27FC236}">
                <a16:creationId xmlns:a16="http://schemas.microsoft.com/office/drawing/2014/main" id="{9F49822F-1A95-45A9-4803-327905330C77}"/>
              </a:ext>
            </a:extLst>
          </p:cNvPr>
          <p:cNvGrpSpPr>
            <a:grpSpLocks/>
          </p:cNvGrpSpPr>
          <p:nvPr/>
        </p:nvGrpSpPr>
        <p:grpSpPr>
          <a:xfrm>
            <a:off x="5194471" y="4505781"/>
            <a:ext cx="3251855" cy="2089215"/>
            <a:chOff x="3111106" y="1567180"/>
            <a:chExt cx="4129422" cy="1814592"/>
          </a:xfrm>
        </p:grpSpPr>
        <p:grpSp>
          <p:nvGrpSpPr>
            <p:cNvPr id="24" name="îṡḷíde">
              <a:extLst>
                <a:ext uri="{FF2B5EF4-FFF2-40B4-BE49-F238E27FC236}">
                  <a16:creationId xmlns:a16="http://schemas.microsoft.com/office/drawing/2014/main" id="{58E11AD3-B6D3-6AEE-2AF9-59FF9CEE19D5}"/>
                </a:ext>
              </a:extLst>
            </p:cNvPr>
            <p:cNvGrpSpPr>
              <a:grpSpLocks/>
            </p:cNvGrpSpPr>
            <p:nvPr/>
          </p:nvGrpSpPr>
          <p:grpSpPr>
            <a:xfrm>
              <a:off x="3325479" y="1591869"/>
              <a:ext cx="3915049" cy="1789903"/>
              <a:chOff x="7119256" y="2447029"/>
              <a:chExt cx="4648838" cy="1761016"/>
            </a:xfrm>
            <a:noFill/>
          </p:grpSpPr>
          <p:sp>
            <p:nvSpPr>
              <p:cNvPr id="26" name="îṡlidè">
                <a:extLst>
                  <a:ext uri="{FF2B5EF4-FFF2-40B4-BE49-F238E27FC236}">
                    <a16:creationId xmlns:a16="http://schemas.microsoft.com/office/drawing/2014/main" id="{2E18501A-C7DB-C203-B335-73DD83AA8A21}"/>
                  </a:ext>
                </a:extLst>
              </p:cNvPr>
              <p:cNvSpPr/>
              <p:nvPr/>
            </p:nvSpPr>
            <p:spPr>
              <a:xfrm>
                <a:off x="7119256" y="2447029"/>
                <a:ext cx="2993449" cy="396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bg2">
                        <a:lumMod val="10000"/>
                      </a:schemeClr>
                    </a:solidFill>
                    <a:latin typeface="+mj-ea"/>
                    <a:ea typeface="+mj-ea"/>
                  </a:rPr>
                  <a:t>专家姓名（</a:t>
                </a:r>
                <a:r>
                  <a:rPr lang="en-US" altLang="zh-CN" sz="1600" b="1" dirty="0">
                    <a:solidFill>
                      <a:schemeClr val="bg2">
                        <a:lumMod val="10000"/>
                      </a:schemeClr>
                    </a:solidFill>
                    <a:latin typeface="+mj-ea"/>
                    <a:ea typeface="+mj-ea"/>
                  </a:rPr>
                  <a:t>20XX</a:t>
                </a:r>
                <a:r>
                  <a:rPr lang="zh-CN" altLang="en-US" sz="1600" b="1" dirty="0">
                    <a:solidFill>
                      <a:schemeClr val="bg2">
                        <a:lumMod val="10000"/>
                      </a:schemeClr>
                    </a:solidFill>
                    <a:latin typeface="+mj-ea"/>
                    <a:ea typeface="+mj-ea"/>
                  </a:rPr>
                  <a:t>）</a:t>
                </a:r>
                <a:endParaRPr kumimoji="1" lang="en-US" altLang="zh-CN" sz="1600" b="1" dirty="0">
                  <a:solidFill>
                    <a:schemeClr val="bg2">
                      <a:lumMod val="10000"/>
                    </a:schemeClr>
                  </a:solidFill>
                  <a:latin typeface="+mj-ea"/>
                  <a:ea typeface="+mj-ea"/>
                </a:endParaRPr>
              </a:p>
            </p:txBody>
          </p:sp>
          <p:sp>
            <p:nvSpPr>
              <p:cNvPr id="27" name="îŝlïḋê">
                <a:extLst>
                  <a:ext uri="{FF2B5EF4-FFF2-40B4-BE49-F238E27FC236}">
                    <a16:creationId xmlns:a16="http://schemas.microsoft.com/office/drawing/2014/main" id="{C93B58E1-8C84-E566-4BCD-B1BF15C348D8}"/>
                  </a:ext>
                </a:extLst>
              </p:cNvPr>
              <p:cNvSpPr/>
              <p:nvPr/>
            </p:nvSpPr>
            <p:spPr>
              <a:xfrm>
                <a:off x="7119258" y="2711128"/>
                <a:ext cx="4648836" cy="1496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endParaRPr lang="en-US" altLang="zh-CN" sz="1200" dirty="0">
                  <a:solidFill>
                    <a:schemeClr val="tx1">
                      <a:lumMod val="95000"/>
                      <a:lumOff val="5000"/>
                    </a:schemeClr>
                  </a:solidFill>
                  <a:latin typeface="+mn-ea"/>
                </a:endParaRPr>
              </a:p>
              <a:p>
                <a:pPr algn="r">
                  <a:lnSpc>
                    <a:spcPct val="120000"/>
                  </a:lnSpc>
                </a:pPr>
                <a:r>
                  <a:rPr lang="en-US" altLang="zh-CN" sz="1200" dirty="0">
                    <a:solidFill>
                      <a:schemeClr val="tx1">
                        <a:lumMod val="95000"/>
                        <a:lumOff val="5000"/>
                      </a:schemeClr>
                    </a:solidFill>
                    <a:latin typeface="+mn-ea"/>
                  </a:rPr>
                  <a:t>——《</a:t>
                </a:r>
                <a:r>
                  <a:rPr lang="zh-CN" altLang="en-US" sz="1200" dirty="0">
                    <a:solidFill>
                      <a:schemeClr val="tx1">
                        <a:lumMod val="95000"/>
                        <a:lumOff val="5000"/>
                      </a:schemeClr>
                    </a:solidFill>
                    <a:latin typeface="+mn-ea"/>
                  </a:rPr>
                  <a:t>这里输入文献题目</a:t>
                </a:r>
                <a:r>
                  <a:rPr lang="en-US" altLang="zh-CN" sz="1200" dirty="0">
                    <a:solidFill>
                      <a:schemeClr val="tx1">
                        <a:lumMod val="95000"/>
                        <a:lumOff val="5000"/>
                      </a:schemeClr>
                    </a:solidFill>
                    <a:latin typeface="+mn-ea"/>
                  </a:rPr>
                  <a:t>》</a:t>
                </a:r>
                <a:endParaRPr lang="en-US" altLang="zh-CN" sz="1200" dirty="0">
                  <a:latin typeface="+mn-ea"/>
                </a:endParaRPr>
              </a:p>
              <a:p>
                <a:pPr>
                  <a:lnSpc>
                    <a:spcPct val="120000"/>
                  </a:lnSpc>
                </a:pPr>
                <a:endParaRPr lang="en-US" altLang="zh-CN" sz="1200" dirty="0">
                  <a:latin typeface="+mn-ea"/>
                </a:endParaRPr>
              </a:p>
            </p:txBody>
          </p:sp>
        </p:grpSp>
        <p:cxnSp>
          <p:nvCxnSpPr>
            <p:cNvPr id="25" name="ïšlíḑe">
              <a:extLst>
                <a:ext uri="{FF2B5EF4-FFF2-40B4-BE49-F238E27FC236}">
                  <a16:creationId xmlns:a16="http://schemas.microsoft.com/office/drawing/2014/main" id="{3AD21FD2-BF4B-FE23-8267-A6FE693A0319}"/>
                </a:ext>
              </a:extLst>
            </p:cNvPr>
            <p:cNvCxnSpPr>
              <a:cxnSpLocks/>
            </p:cNvCxnSpPr>
            <p:nvPr/>
          </p:nvCxnSpPr>
          <p:spPr>
            <a:xfrm>
              <a:off x="3111106" y="1567180"/>
              <a:ext cx="0" cy="1563394"/>
            </a:xfrm>
            <a:prstGeom prst="line">
              <a:avLst/>
            </a:prstGeom>
            <a:ln w="254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28" name="iSḻíḑê">
            <a:extLst>
              <a:ext uri="{FF2B5EF4-FFF2-40B4-BE49-F238E27FC236}">
                <a16:creationId xmlns:a16="http://schemas.microsoft.com/office/drawing/2014/main" id="{A0D445BD-6132-E0C3-A1F6-7477BBA28E75}"/>
              </a:ext>
            </a:extLst>
          </p:cNvPr>
          <p:cNvGrpSpPr>
            <a:grpSpLocks/>
          </p:cNvGrpSpPr>
          <p:nvPr/>
        </p:nvGrpSpPr>
        <p:grpSpPr>
          <a:xfrm>
            <a:off x="7426795" y="2363849"/>
            <a:ext cx="3251855" cy="1867616"/>
            <a:chOff x="3111106" y="1567180"/>
            <a:chExt cx="4129422" cy="1622122"/>
          </a:xfrm>
        </p:grpSpPr>
        <p:grpSp>
          <p:nvGrpSpPr>
            <p:cNvPr id="29" name="îṡḷíde">
              <a:extLst>
                <a:ext uri="{FF2B5EF4-FFF2-40B4-BE49-F238E27FC236}">
                  <a16:creationId xmlns:a16="http://schemas.microsoft.com/office/drawing/2014/main" id="{0F08D3E8-EEDB-741A-1DC3-4D71AE530311}"/>
                </a:ext>
              </a:extLst>
            </p:cNvPr>
            <p:cNvGrpSpPr>
              <a:grpSpLocks/>
            </p:cNvGrpSpPr>
            <p:nvPr/>
          </p:nvGrpSpPr>
          <p:grpSpPr>
            <a:xfrm>
              <a:off x="3325479" y="1591869"/>
              <a:ext cx="3915049" cy="1597433"/>
              <a:chOff x="7119256" y="2447029"/>
              <a:chExt cx="4648838" cy="1571652"/>
            </a:xfrm>
            <a:noFill/>
          </p:grpSpPr>
          <p:sp>
            <p:nvSpPr>
              <p:cNvPr id="31" name="îṡlidè">
                <a:extLst>
                  <a:ext uri="{FF2B5EF4-FFF2-40B4-BE49-F238E27FC236}">
                    <a16:creationId xmlns:a16="http://schemas.microsoft.com/office/drawing/2014/main" id="{CD1B1683-E573-293A-44CE-E4EA77E40188}"/>
                  </a:ext>
                </a:extLst>
              </p:cNvPr>
              <p:cNvSpPr/>
              <p:nvPr/>
            </p:nvSpPr>
            <p:spPr>
              <a:xfrm>
                <a:off x="7119256" y="2447029"/>
                <a:ext cx="2993449" cy="396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bg2">
                        <a:lumMod val="10000"/>
                      </a:schemeClr>
                    </a:solidFill>
                    <a:latin typeface="+mj-ea"/>
                    <a:ea typeface="+mj-ea"/>
                  </a:rPr>
                  <a:t>专家姓名（</a:t>
                </a:r>
                <a:r>
                  <a:rPr lang="en-US" altLang="zh-CN" sz="1600" b="1" dirty="0">
                    <a:solidFill>
                      <a:schemeClr val="bg2">
                        <a:lumMod val="10000"/>
                      </a:schemeClr>
                    </a:solidFill>
                    <a:latin typeface="+mj-ea"/>
                    <a:ea typeface="+mj-ea"/>
                  </a:rPr>
                  <a:t>20XX</a:t>
                </a:r>
                <a:r>
                  <a:rPr lang="zh-CN" altLang="en-US" sz="1600" b="1" dirty="0">
                    <a:solidFill>
                      <a:schemeClr val="bg2">
                        <a:lumMod val="10000"/>
                      </a:schemeClr>
                    </a:solidFill>
                    <a:latin typeface="+mj-ea"/>
                    <a:ea typeface="+mj-ea"/>
                  </a:rPr>
                  <a:t>）</a:t>
                </a:r>
                <a:endParaRPr kumimoji="1" lang="en-US" altLang="zh-CN" sz="1600" b="1" dirty="0">
                  <a:solidFill>
                    <a:schemeClr val="bg2">
                      <a:lumMod val="10000"/>
                    </a:schemeClr>
                  </a:solidFill>
                  <a:latin typeface="+mj-ea"/>
                  <a:ea typeface="+mj-ea"/>
                </a:endParaRPr>
              </a:p>
            </p:txBody>
          </p:sp>
          <p:sp>
            <p:nvSpPr>
              <p:cNvPr id="32" name="îŝlïḋê">
                <a:extLst>
                  <a:ext uri="{FF2B5EF4-FFF2-40B4-BE49-F238E27FC236}">
                    <a16:creationId xmlns:a16="http://schemas.microsoft.com/office/drawing/2014/main" id="{87D24981-09C5-51C6-EB06-195BF091FA7A}"/>
                  </a:ext>
                </a:extLst>
              </p:cNvPr>
              <p:cNvSpPr/>
              <p:nvPr/>
            </p:nvSpPr>
            <p:spPr>
              <a:xfrm>
                <a:off x="7119258" y="2711128"/>
                <a:ext cx="4648836" cy="1307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endParaRPr lang="en-US" altLang="zh-CN" sz="1200" dirty="0">
                  <a:solidFill>
                    <a:schemeClr val="tx1">
                      <a:lumMod val="95000"/>
                      <a:lumOff val="5000"/>
                    </a:schemeClr>
                  </a:solidFill>
                  <a:latin typeface="+mn-ea"/>
                </a:endParaRPr>
              </a:p>
              <a:p>
                <a:pPr algn="r">
                  <a:lnSpc>
                    <a:spcPct val="120000"/>
                  </a:lnSpc>
                </a:pPr>
                <a:r>
                  <a:rPr lang="en-US" altLang="zh-CN" sz="1200" dirty="0">
                    <a:solidFill>
                      <a:schemeClr val="tx1">
                        <a:lumMod val="95000"/>
                        <a:lumOff val="5000"/>
                      </a:schemeClr>
                    </a:solidFill>
                    <a:latin typeface="+mn-ea"/>
                  </a:rPr>
                  <a:t>——《</a:t>
                </a:r>
                <a:r>
                  <a:rPr lang="zh-CN" altLang="en-US" sz="1200" dirty="0">
                    <a:solidFill>
                      <a:schemeClr val="tx1">
                        <a:lumMod val="95000"/>
                        <a:lumOff val="5000"/>
                      </a:schemeClr>
                    </a:solidFill>
                    <a:latin typeface="+mn-ea"/>
                  </a:rPr>
                  <a:t>这里输入文献题目</a:t>
                </a:r>
                <a:r>
                  <a:rPr lang="en-US" altLang="zh-CN" sz="1200" dirty="0">
                    <a:solidFill>
                      <a:schemeClr val="tx1">
                        <a:lumMod val="95000"/>
                        <a:lumOff val="5000"/>
                      </a:schemeClr>
                    </a:solidFill>
                    <a:latin typeface="+mn-ea"/>
                  </a:rPr>
                  <a:t>》</a:t>
                </a:r>
                <a:r>
                  <a:rPr lang="zh-CN" altLang="en-US" sz="1200" dirty="0">
                    <a:latin typeface="+mn-ea"/>
                  </a:rPr>
                  <a:t>。</a:t>
                </a:r>
                <a:endParaRPr lang="en-US" altLang="zh-CN" sz="1200" dirty="0">
                  <a:latin typeface="+mn-ea"/>
                </a:endParaRPr>
              </a:p>
            </p:txBody>
          </p:sp>
        </p:grpSp>
        <p:cxnSp>
          <p:nvCxnSpPr>
            <p:cNvPr id="30" name="ïšlíḑe">
              <a:extLst>
                <a:ext uri="{FF2B5EF4-FFF2-40B4-BE49-F238E27FC236}">
                  <a16:creationId xmlns:a16="http://schemas.microsoft.com/office/drawing/2014/main" id="{672793C3-506F-2A85-56E6-50AAA32C46AB}"/>
                </a:ext>
              </a:extLst>
            </p:cNvPr>
            <p:cNvCxnSpPr>
              <a:cxnSpLocks/>
            </p:cNvCxnSpPr>
            <p:nvPr/>
          </p:nvCxnSpPr>
          <p:spPr>
            <a:xfrm>
              <a:off x="3111106" y="1567180"/>
              <a:ext cx="0" cy="1563394"/>
            </a:xfrm>
            <a:prstGeom prst="line">
              <a:avLst/>
            </a:prstGeom>
            <a:ln w="254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3" name="iSḻíḑê">
            <a:extLst>
              <a:ext uri="{FF2B5EF4-FFF2-40B4-BE49-F238E27FC236}">
                <a16:creationId xmlns:a16="http://schemas.microsoft.com/office/drawing/2014/main" id="{1FD2E2E5-C41E-6BD3-BC9A-A57D7BAE314F}"/>
              </a:ext>
            </a:extLst>
          </p:cNvPr>
          <p:cNvGrpSpPr>
            <a:grpSpLocks/>
          </p:cNvGrpSpPr>
          <p:nvPr/>
        </p:nvGrpSpPr>
        <p:grpSpPr>
          <a:xfrm>
            <a:off x="3996348" y="2363849"/>
            <a:ext cx="3251855" cy="1867616"/>
            <a:chOff x="3111106" y="1567180"/>
            <a:chExt cx="4129422" cy="1622122"/>
          </a:xfrm>
        </p:grpSpPr>
        <p:grpSp>
          <p:nvGrpSpPr>
            <p:cNvPr id="34" name="îṡḷíde">
              <a:extLst>
                <a:ext uri="{FF2B5EF4-FFF2-40B4-BE49-F238E27FC236}">
                  <a16:creationId xmlns:a16="http://schemas.microsoft.com/office/drawing/2014/main" id="{C7CD3892-C67C-24F9-7DB4-48D31A81C5B2}"/>
                </a:ext>
              </a:extLst>
            </p:cNvPr>
            <p:cNvGrpSpPr>
              <a:grpSpLocks/>
            </p:cNvGrpSpPr>
            <p:nvPr/>
          </p:nvGrpSpPr>
          <p:grpSpPr>
            <a:xfrm>
              <a:off x="3325479" y="1591869"/>
              <a:ext cx="3915049" cy="1597433"/>
              <a:chOff x="7119256" y="2447029"/>
              <a:chExt cx="4648838" cy="1571652"/>
            </a:xfrm>
            <a:noFill/>
          </p:grpSpPr>
          <p:sp>
            <p:nvSpPr>
              <p:cNvPr id="36" name="îṡlidè">
                <a:extLst>
                  <a:ext uri="{FF2B5EF4-FFF2-40B4-BE49-F238E27FC236}">
                    <a16:creationId xmlns:a16="http://schemas.microsoft.com/office/drawing/2014/main" id="{3B82127B-802D-F3FA-DFEA-E9F9D1B48077}"/>
                  </a:ext>
                </a:extLst>
              </p:cNvPr>
              <p:cNvSpPr/>
              <p:nvPr/>
            </p:nvSpPr>
            <p:spPr>
              <a:xfrm>
                <a:off x="7119256" y="2447029"/>
                <a:ext cx="2993449" cy="396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accent1"/>
                    </a:solidFill>
                    <a:latin typeface="+mj-ea"/>
                    <a:ea typeface="+mj-ea"/>
                  </a:rPr>
                  <a:t>专家姓名（</a:t>
                </a:r>
                <a:r>
                  <a:rPr lang="en-US" altLang="zh-CN" sz="1600" b="1" dirty="0">
                    <a:solidFill>
                      <a:schemeClr val="accent1"/>
                    </a:solidFill>
                    <a:latin typeface="+mj-ea"/>
                    <a:ea typeface="+mj-ea"/>
                  </a:rPr>
                  <a:t>20XX</a:t>
                </a:r>
                <a:r>
                  <a:rPr lang="zh-CN" altLang="en-US" sz="1600" b="1" dirty="0">
                    <a:solidFill>
                      <a:schemeClr val="accent1"/>
                    </a:solidFill>
                    <a:latin typeface="+mj-ea"/>
                    <a:ea typeface="+mj-ea"/>
                  </a:rPr>
                  <a:t>）</a:t>
                </a:r>
                <a:endParaRPr kumimoji="1" lang="en-US" altLang="zh-CN" sz="1600" b="1" dirty="0">
                  <a:solidFill>
                    <a:schemeClr val="accent1"/>
                  </a:solidFill>
                  <a:latin typeface="+mj-ea"/>
                  <a:ea typeface="+mj-ea"/>
                </a:endParaRPr>
              </a:p>
            </p:txBody>
          </p:sp>
          <p:sp>
            <p:nvSpPr>
              <p:cNvPr id="37" name="îŝlïḋê">
                <a:extLst>
                  <a:ext uri="{FF2B5EF4-FFF2-40B4-BE49-F238E27FC236}">
                    <a16:creationId xmlns:a16="http://schemas.microsoft.com/office/drawing/2014/main" id="{2D8696C9-0EF7-F19E-1E7B-AB0F1899AB28}"/>
                  </a:ext>
                </a:extLst>
              </p:cNvPr>
              <p:cNvSpPr/>
              <p:nvPr/>
            </p:nvSpPr>
            <p:spPr>
              <a:xfrm>
                <a:off x="7119258" y="2711128"/>
                <a:ext cx="4648836" cy="1307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endParaRPr lang="en-US" altLang="zh-CN" sz="1200" dirty="0">
                  <a:solidFill>
                    <a:schemeClr val="tx1">
                      <a:lumMod val="95000"/>
                      <a:lumOff val="5000"/>
                    </a:schemeClr>
                  </a:solidFill>
                  <a:latin typeface="+mn-ea"/>
                </a:endParaRPr>
              </a:p>
              <a:p>
                <a:pPr algn="r">
                  <a:lnSpc>
                    <a:spcPct val="120000"/>
                  </a:lnSpc>
                </a:pPr>
                <a:r>
                  <a:rPr lang="en-US" altLang="zh-CN" sz="1200" dirty="0">
                    <a:solidFill>
                      <a:schemeClr val="tx1">
                        <a:lumMod val="95000"/>
                        <a:lumOff val="5000"/>
                      </a:schemeClr>
                    </a:solidFill>
                    <a:latin typeface="+mn-ea"/>
                  </a:rPr>
                  <a:t>——《</a:t>
                </a:r>
                <a:r>
                  <a:rPr lang="zh-CN" altLang="en-US" sz="1200" dirty="0">
                    <a:solidFill>
                      <a:schemeClr val="tx1">
                        <a:lumMod val="95000"/>
                        <a:lumOff val="5000"/>
                      </a:schemeClr>
                    </a:solidFill>
                    <a:latin typeface="+mn-ea"/>
                  </a:rPr>
                  <a:t>这里输入文献题目</a:t>
                </a:r>
                <a:r>
                  <a:rPr lang="en-US" altLang="zh-CN" sz="1200" dirty="0">
                    <a:solidFill>
                      <a:schemeClr val="tx1">
                        <a:lumMod val="95000"/>
                        <a:lumOff val="5000"/>
                      </a:schemeClr>
                    </a:solidFill>
                    <a:latin typeface="+mn-ea"/>
                  </a:rPr>
                  <a:t>》</a:t>
                </a:r>
                <a:endParaRPr lang="en-US" altLang="zh-CN" sz="1200" dirty="0">
                  <a:latin typeface="+mn-ea"/>
                </a:endParaRPr>
              </a:p>
            </p:txBody>
          </p:sp>
        </p:grpSp>
        <p:cxnSp>
          <p:nvCxnSpPr>
            <p:cNvPr id="35" name="ïšlíḑe">
              <a:extLst>
                <a:ext uri="{FF2B5EF4-FFF2-40B4-BE49-F238E27FC236}">
                  <a16:creationId xmlns:a16="http://schemas.microsoft.com/office/drawing/2014/main" id="{ADEE781C-2A25-4424-0C36-27C24BF0A518}"/>
                </a:ext>
              </a:extLst>
            </p:cNvPr>
            <p:cNvCxnSpPr>
              <a:cxnSpLocks/>
            </p:cNvCxnSpPr>
            <p:nvPr/>
          </p:nvCxnSpPr>
          <p:spPr>
            <a:xfrm>
              <a:off x="3111106" y="1567180"/>
              <a:ext cx="0" cy="1563394"/>
            </a:xfrm>
            <a:prstGeom prst="line">
              <a:avLst/>
            </a:prstGeom>
            <a:ln w="254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615901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6E58CA0B-C665-1D09-096E-E93C0C83A28D}"/>
              </a:ext>
            </a:extLst>
          </p:cNvPr>
          <p:cNvSpPr/>
          <p:nvPr/>
        </p:nvSpPr>
        <p:spPr>
          <a:xfrm rot="5400000">
            <a:off x="3703319" y="-1445706"/>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gradFill>
            <a:gsLst>
              <a:gs pos="100000">
                <a:schemeClr val="accent4">
                  <a:lumMod val="80000"/>
                  <a:lumOff val="20000"/>
                </a:schemeClr>
              </a:gs>
              <a:gs pos="0">
                <a:schemeClr val="accent4">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任意多边形: 形状 4">
            <a:extLst>
              <a:ext uri="{FF2B5EF4-FFF2-40B4-BE49-F238E27FC236}">
                <a16:creationId xmlns:a16="http://schemas.microsoft.com/office/drawing/2014/main" id="{D1019666-3859-C9DC-BCFD-CA6B95E7D987}"/>
              </a:ext>
            </a:extLst>
          </p:cNvPr>
          <p:cNvSpPr/>
          <p:nvPr/>
        </p:nvSpPr>
        <p:spPr>
          <a:xfrm rot="5400000">
            <a:off x="3703319" y="-1210269"/>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矩形 7">
            <a:extLst>
              <a:ext uri="{FF2B5EF4-FFF2-40B4-BE49-F238E27FC236}">
                <a16:creationId xmlns:a16="http://schemas.microsoft.com/office/drawing/2014/main" id="{3467F0AE-EEE8-7EAD-D918-9B30FF6B7BBA}"/>
              </a:ext>
            </a:extLst>
          </p:cNvPr>
          <p:cNvSpPr/>
          <p:nvPr/>
        </p:nvSpPr>
        <p:spPr>
          <a:xfrm>
            <a:off x="1406589" y="1179640"/>
            <a:ext cx="9235947" cy="4498719"/>
          </a:xfrm>
          <a:prstGeom prst="rect">
            <a:avLst/>
          </a:prstGeom>
          <a:solidFill>
            <a:schemeClr val="bg1"/>
          </a:solidFill>
          <a:ln w="12700" cap="flat" cmpd="sng" algn="ctr">
            <a:noFill/>
            <a:prstDash val="solid"/>
            <a:miter lim="800000"/>
          </a:ln>
          <a:effectLst>
            <a:outerShdw blurRad="1778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8497A9BB-C4A5-BF4D-C883-1EA05C3E51DF}"/>
              </a:ext>
            </a:extLst>
          </p:cNvPr>
          <p:cNvGrpSpPr/>
          <p:nvPr/>
        </p:nvGrpSpPr>
        <p:grpSpPr>
          <a:xfrm>
            <a:off x="3252561" y="3719570"/>
            <a:ext cx="5544000" cy="48278"/>
            <a:chOff x="5485572" y="2331720"/>
            <a:chExt cx="4111818" cy="48278"/>
          </a:xfrm>
        </p:grpSpPr>
        <p:sp>
          <p:nvSpPr>
            <p:cNvPr id="13" name="矩形 12">
              <a:extLst>
                <a:ext uri="{FF2B5EF4-FFF2-40B4-BE49-F238E27FC236}">
                  <a16:creationId xmlns:a16="http://schemas.microsoft.com/office/drawing/2014/main" id="{1CA35BCE-A37C-FB19-8AF6-294E55FEB5E4}"/>
                </a:ext>
              </a:extLst>
            </p:cNvPr>
            <p:cNvSpPr/>
            <p:nvPr/>
          </p:nvSpPr>
          <p:spPr>
            <a:xfrm>
              <a:off x="5485572" y="2331720"/>
              <a:ext cx="623764"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直接连接符 13">
              <a:extLst>
                <a:ext uri="{FF2B5EF4-FFF2-40B4-BE49-F238E27FC236}">
                  <a16:creationId xmlns:a16="http://schemas.microsoft.com/office/drawing/2014/main" id="{97E2C76B-8625-0EC9-C74D-923CF086F733}"/>
                </a:ext>
              </a:extLst>
            </p:cNvPr>
            <p:cNvCxnSpPr>
              <a:cxnSpLocks/>
              <a:stCxn id="13" idx="3"/>
            </p:cNvCxnSpPr>
            <p:nvPr/>
          </p:nvCxnSpPr>
          <p:spPr>
            <a:xfrm>
              <a:off x="6109336" y="2354580"/>
              <a:ext cx="3488054" cy="25418"/>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80C5A972-8300-04DC-82D3-C54ECF1F9FDB}"/>
              </a:ext>
            </a:extLst>
          </p:cNvPr>
          <p:cNvSpPr txBox="1"/>
          <p:nvPr/>
        </p:nvSpPr>
        <p:spPr>
          <a:xfrm>
            <a:off x="3252561" y="4092639"/>
            <a:ext cx="5544000" cy="830997"/>
          </a:xfrm>
          <a:prstGeom prst="rect">
            <a:avLst/>
          </a:prstGeom>
          <a:noFill/>
        </p:spPr>
        <p:txBody>
          <a:bodyPr wrap="square">
            <a:spAutoFit/>
          </a:bodyPr>
          <a:lstStyle/>
          <a:p>
            <a:pPr algn="ctr"/>
            <a:r>
              <a:rPr lang="zh-CN" altLang="en-US" sz="4800" b="1" spc="300" dirty="0">
                <a:solidFill>
                  <a:schemeClr val="tx2">
                    <a:lumMod val="50000"/>
                  </a:schemeClr>
                </a:solidFill>
                <a:latin typeface="+mj-ea"/>
                <a:ea typeface="+mj-ea"/>
              </a:rPr>
              <a:t>研究方法</a:t>
            </a:r>
          </a:p>
        </p:txBody>
      </p:sp>
      <p:sp>
        <p:nvSpPr>
          <p:cNvPr id="6" name="文本框 5">
            <a:extLst>
              <a:ext uri="{FF2B5EF4-FFF2-40B4-BE49-F238E27FC236}">
                <a16:creationId xmlns:a16="http://schemas.microsoft.com/office/drawing/2014/main" id="{E97B6850-BCD0-EE47-BA75-513E4833DB28}"/>
              </a:ext>
            </a:extLst>
          </p:cNvPr>
          <p:cNvSpPr txBox="1"/>
          <p:nvPr/>
        </p:nvSpPr>
        <p:spPr>
          <a:xfrm>
            <a:off x="4992869" y="1268760"/>
            <a:ext cx="2063385" cy="2646878"/>
          </a:xfrm>
          <a:prstGeom prst="rect">
            <a:avLst/>
          </a:prstGeom>
          <a:noFill/>
        </p:spPr>
        <p:txBody>
          <a:bodyPr wrap="none" rtlCol="0">
            <a:spAutoFit/>
          </a:bodyPr>
          <a:lstStyle/>
          <a:p>
            <a:r>
              <a:rPr lang="en-US" altLang="zh-CN" sz="16600" b="1" spc="300" dirty="0">
                <a:gradFill>
                  <a:gsLst>
                    <a:gs pos="0">
                      <a:schemeClr val="accent1"/>
                    </a:gs>
                    <a:gs pos="90000">
                      <a:schemeClr val="accent1">
                        <a:alpha val="0"/>
                      </a:schemeClr>
                    </a:gs>
                  </a:gsLst>
                  <a:lin ang="5400000" scaled="1"/>
                </a:gradFill>
                <a:ea typeface="江城斜黑体 900W" panose="020B0A00000000000000" pitchFamily="34" charset="-122"/>
              </a:rPr>
              <a:t>03</a:t>
            </a:r>
            <a:endParaRPr lang="zh-CN" altLang="en-US" sz="166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Tree>
    <p:custDataLst>
      <p:tags r:id="rId1"/>
    </p:custDataLst>
    <p:extLst>
      <p:ext uri="{BB962C8B-B14F-4D97-AF65-F5344CB8AC3E}">
        <p14:creationId xmlns:p14="http://schemas.microsoft.com/office/powerpoint/2010/main" val="3137162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1F3F73-B324-3D9C-99A8-DAD7A008FCB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F1CFC3E1-7C3D-8E87-8301-6CE92746FB7B}"/>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6" name="组合 5">
            <a:extLst>
              <a:ext uri="{FF2B5EF4-FFF2-40B4-BE49-F238E27FC236}">
                <a16:creationId xmlns:a16="http://schemas.microsoft.com/office/drawing/2014/main" id="{6E1E57E9-1CB5-0DDE-0BBC-9C353C187659}"/>
              </a:ext>
            </a:extLst>
          </p:cNvPr>
          <p:cNvGrpSpPr/>
          <p:nvPr/>
        </p:nvGrpSpPr>
        <p:grpSpPr>
          <a:xfrm>
            <a:off x="0" y="2760667"/>
            <a:ext cx="1509158" cy="331993"/>
            <a:chOff x="-43180" y="1229438"/>
            <a:chExt cx="1540510" cy="331993"/>
          </a:xfrm>
        </p:grpSpPr>
        <p:sp>
          <p:nvSpPr>
            <p:cNvPr id="7" name="等腰三角形 6">
              <a:extLst>
                <a:ext uri="{FF2B5EF4-FFF2-40B4-BE49-F238E27FC236}">
                  <a16:creationId xmlns:a16="http://schemas.microsoft.com/office/drawing/2014/main" id="{A0A78482-FACE-4EED-6F0F-5B3A0DCE1BE5}"/>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圆角 7">
              <a:extLst>
                <a:ext uri="{FF2B5EF4-FFF2-40B4-BE49-F238E27FC236}">
                  <a16:creationId xmlns:a16="http://schemas.microsoft.com/office/drawing/2014/main" id="{02ED7467-AD5C-3368-BA18-0BAEB47AD4E9}"/>
                </a:ext>
              </a:extLst>
            </p:cNvPr>
            <p:cNvSpPr/>
            <p:nvPr/>
          </p:nvSpPr>
          <p:spPr>
            <a:xfrm>
              <a:off x="-43180" y="1229438"/>
              <a:ext cx="1540510"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文本框 8">
            <a:extLst>
              <a:ext uri="{FF2B5EF4-FFF2-40B4-BE49-F238E27FC236}">
                <a16:creationId xmlns:a16="http://schemas.microsoft.com/office/drawing/2014/main" id="{4B5BAF64-E2AE-7FE2-C60B-10F15586F85E}"/>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10" name="文本框 9">
            <a:extLst>
              <a:ext uri="{FF2B5EF4-FFF2-40B4-BE49-F238E27FC236}">
                <a16:creationId xmlns:a16="http://schemas.microsoft.com/office/drawing/2014/main" id="{49EC7117-4D7E-8C6A-95F2-A35CF337CCB6}"/>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11" name="Picture 2" descr="校标">
            <a:extLst>
              <a:ext uri="{FF2B5EF4-FFF2-40B4-BE49-F238E27FC236}">
                <a16:creationId xmlns:a16="http://schemas.microsoft.com/office/drawing/2014/main" id="{BB3AE01A-22B8-4DBA-6D85-67CC56F919DB}"/>
              </a:ext>
            </a:extLst>
          </p:cNvPr>
          <p:cNvPicPr>
            <a:picLocks noChangeArrowheads="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CA2B286-D5A7-EABA-98B1-DCE4D3A26AFA}"/>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研究方法</a:t>
            </a:r>
          </a:p>
        </p:txBody>
      </p:sp>
      <p:cxnSp>
        <p:nvCxnSpPr>
          <p:cNvPr id="14" name="直接连接符 13">
            <a:extLst>
              <a:ext uri="{FF2B5EF4-FFF2-40B4-BE49-F238E27FC236}">
                <a16:creationId xmlns:a16="http://schemas.microsoft.com/office/drawing/2014/main" id="{DA561D43-58A6-68E5-B2DB-C5F1AC768A86}"/>
              </a:ext>
            </a:extLst>
          </p:cNvPr>
          <p:cNvCxnSpPr>
            <a:cxnSpLocks/>
            <a:stCxn id="15"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5" name="菱形 14">
            <a:extLst>
              <a:ext uri="{FF2B5EF4-FFF2-40B4-BE49-F238E27FC236}">
                <a16:creationId xmlns:a16="http://schemas.microsoft.com/office/drawing/2014/main" id="{2C2CBC1B-EE9E-BD21-BEC6-80070B7D0C0F}"/>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菱形 15">
            <a:extLst>
              <a:ext uri="{FF2B5EF4-FFF2-40B4-BE49-F238E27FC236}">
                <a16:creationId xmlns:a16="http://schemas.microsoft.com/office/drawing/2014/main" id="{4428D745-AFC2-A668-5F87-F7F25A5B5FB8}"/>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D899B487-EA50-0067-F9E5-147059D0CA7A}"/>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sp>
        <p:nvSpPr>
          <p:cNvPr id="59" name="iṧḷídê">
            <a:extLst>
              <a:ext uri="{FF2B5EF4-FFF2-40B4-BE49-F238E27FC236}">
                <a16:creationId xmlns:a16="http://schemas.microsoft.com/office/drawing/2014/main" id="{0675DB9E-A761-0DCD-5605-6FABF5520533}"/>
              </a:ext>
            </a:extLst>
          </p:cNvPr>
          <p:cNvSpPr/>
          <p:nvPr/>
        </p:nvSpPr>
        <p:spPr>
          <a:xfrm>
            <a:off x="1714029" y="1886379"/>
            <a:ext cx="2455200" cy="4392488"/>
          </a:xfrm>
          <a:prstGeom prst="snip1Rect">
            <a:avLst/>
          </a:prstGeom>
          <a:solidFill>
            <a:schemeClr val="bg1">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60" name="iṧliḑè">
            <a:extLst>
              <a:ext uri="{FF2B5EF4-FFF2-40B4-BE49-F238E27FC236}">
                <a16:creationId xmlns:a16="http://schemas.microsoft.com/office/drawing/2014/main" id="{F6B9EEF7-886F-BA33-FC46-BE736883CE27}"/>
              </a:ext>
            </a:extLst>
          </p:cNvPr>
          <p:cNvSpPr txBox="1"/>
          <p:nvPr/>
        </p:nvSpPr>
        <p:spPr>
          <a:xfrm>
            <a:off x="1730295" y="1199461"/>
            <a:ext cx="2079392" cy="400110"/>
          </a:xfrm>
          <a:prstGeom prst="rect">
            <a:avLst/>
          </a:prstGeom>
          <a:noFill/>
        </p:spPr>
        <p:txBody>
          <a:bodyPr wrap="square" lIns="91440" tIns="45720" rIns="91440" bIns="45720" rtlCol="0" anchor="ctr" anchorCtr="0">
            <a:spAutoFit/>
          </a:bodyPr>
          <a:lstStyle/>
          <a:p>
            <a:r>
              <a:rPr kumimoji="1" lang="zh-CN" altLang="en-US" sz="2000" b="1" dirty="0">
                <a:solidFill>
                  <a:schemeClr val="accent1"/>
                </a:solidFill>
                <a:latin typeface="+mj-ea"/>
                <a:ea typeface="+mj-ea"/>
              </a:rPr>
              <a:t>这里是标题</a:t>
            </a:r>
            <a:endParaRPr kumimoji="1" lang="en-US" altLang="zh-CN" sz="2000" b="1" dirty="0">
              <a:solidFill>
                <a:schemeClr val="accent1"/>
              </a:solidFill>
              <a:latin typeface="+mj-ea"/>
              <a:ea typeface="+mj-ea"/>
            </a:endParaRPr>
          </a:p>
        </p:txBody>
      </p:sp>
      <p:sp>
        <p:nvSpPr>
          <p:cNvPr id="74" name="ïs1íḋe">
            <a:extLst>
              <a:ext uri="{FF2B5EF4-FFF2-40B4-BE49-F238E27FC236}">
                <a16:creationId xmlns:a16="http://schemas.microsoft.com/office/drawing/2014/main" id="{7207358C-3883-5FAA-57CE-CD795895D407}"/>
              </a:ext>
            </a:extLst>
          </p:cNvPr>
          <p:cNvSpPr/>
          <p:nvPr/>
        </p:nvSpPr>
        <p:spPr>
          <a:xfrm>
            <a:off x="4297947" y="1886377"/>
            <a:ext cx="2455200" cy="4392489"/>
          </a:xfrm>
          <a:prstGeom prst="snip1Rect">
            <a:avLst/>
          </a:prstGeom>
          <a:solidFill>
            <a:schemeClr val="bg1">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75" name="íSlidê">
            <a:extLst>
              <a:ext uri="{FF2B5EF4-FFF2-40B4-BE49-F238E27FC236}">
                <a16:creationId xmlns:a16="http://schemas.microsoft.com/office/drawing/2014/main" id="{004127B8-EEE1-5E6F-0982-F87779139C41}"/>
              </a:ext>
            </a:extLst>
          </p:cNvPr>
          <p:cNvSpPr txBox="1"/>
          <p:nvPr/>
        </p:nvSpPr>
        <p:spPr>
          <a:xfrm>
            <a:off x="4297947" y="1199461"/>
            <a:ext cx="2095658" cy="400110"/>
          </a:xfrm>
          <a:prstGeom prst="rect">
            <a:avLst/>
          </a:prstGeom>
          <a:noFill/>
        </p:spPr>
        <p:txBody>
          <a:bodyPr wrap="square" lIns="91440" tIns="45720" rIns="91440" bIns="45720" rtlCol="0" anchor="ctr" anchorCtr="0">
            <a:spAutoFit/>
          </a:bodyPr>
          <a:lstStyle/>
          <a:p>
            <a:r>
              <a:rPr kumimoji="1" lang="zh-CN" altLang="en-US" sz="2000" b="1" dirty="0">
                <a:solidFill>
                  <a:schemeClr val="accent1"/>
                </a:solidFill>
                <a:latin typeface="+mj-ea"/>
                <a:ea typeface="+mj-ea"/>
              </a:rPr>
              <a:t>这里是标题</a:t>
            </a:r>
            <a:endParaRPr kumimoji="1" lang="en-US" altLang="zh-CN" sz="2000" b="1" dirty="0">
              <a:solidFill>
                <a:schemeClr val="accent1"/>
              </a:solidFill>
              <a:latin typeface="+mj-ea"/>
              <a:ea typeface="+mj-ea"/>
            </a:endParaRPr>
          </a:p>
        </p:txBody>
      </p:sp>
      <p:sp>
        <p:nvSpPr>
          <p:cNvPr id="70" name="ïṡḷïḋè">
            <a:extLst>
              <a:ext uri="{FF2B5EF4-FFF2-40B4-BE49-F238E27FC236}">
                <a16:creationId xmlns:a16="http://schemas.microsoft.com/office/drawing/2014/main" id="{A765B317-0D9A-DEF8-9369-B45FC011190A}"/>
              </a:ext>
            </a:extLst>
          </p:cNvPr>
          <p:cNvSpPr/>
          <p:nvPr/>
        </p:nvSpPr>
        <p:spPr>
          <a:xfrm>
            <a:off x="6882118" y="1879303"/>
            <a:ext cx="2455200" cy="4392490"/>
          </a:xfrm>
          <a:prstGeom prst="snip1Rect">
            <a:avLst/>
          </a:prstGeom>
          <a:solidFill>
            <a:schemeClr val="bg1">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71" name="íṥlïḑe">
            <a:extLst>
              <a:ext uri="{FF2B5EF4-FFF2-40B4-BE49-F238E27FC236}">
                <a16:creationId xmlns:a16="http://schemas.microsoft.com/office/drawing/2014/main" id="{9ECD1D9D-2BA4-25DB-4C30-1BD54F037030}"/>
              </a:ext>
            </a:extLst>
          </p:cNvPr>
          <p:cNvSpPr txBox="1"/>
          <p:nvPr/>
        </p:nvSpPr>
        <p:spPr>
          <a:xfrm>
            <a:off x="6881866" y="1199461"/>
            <a:ext cx="2095659" cy="400110"/>
          </a:xfrm>
          <a:prstGeom prst="rect">
            <a:avLst/>
          </a:prstGeom>
          <a:noFill/>
        </p:spPr>
        <p:txBody>
          <a:bodyPr wrap="square" lIns="91440" tIns="45720" rIns="91440" bIns="45720" rtlCol="0" anchor="ctr" anchorCtr="0">
            <a:spAutoFit/>
          </a:bodyPr>
          <a:lstStyle/>
          <a:p>
            <a:r>
              <a:rPr kumimoji="1" lang="zh-CN" altLang="en-US" sz="2000" b="1" dirty="0">
                <a:solidFill>
                  <a:schemeClr val="accent1"/>
                </a:solidFill>
                <a:latin typeface="+mj-ea"/>
                <a:ea typeface="+mj-ea"/>
              </a:rPr>
              <a:t>这里是标题</a:t>
            </a:r>
            <a:endParaRPr kumimoji="1" lang="en-US" altLang="zh-CN" sz="2000" b="1" dirty="0">
              <a:solidFill>
                <a:schemeClr val="accent1"/>
              </a:solidFill>
              <a:latin typeface="+mj-ea"/>
              <a:ea typeface="+mj-ea"/>
            </a:endParaRPr>
          </a:p>
        </p:txBody>
      </p:sp>
      <p:sp>
        <p:nvSpPr>
          <p:cNvPr id="66" name="ïṡliḍé">
            <a:extLst>
              <a:ext uri="{FF2B5EF4-FFF2-40B4-BE49-F238E27FC236}">
                <a16:creationId xmlns:a16="http://schemas.microsoft.com/office/drawing/2014/main" id="{9C53DB18-C3B1-E97D-3A4A-585C20782934}"/>
              </a:ext>
            </a:extLst>
          </p:cNvPr>
          <p:cNvSpPr/>
          <p:nvPr/>
        </p:nvSpPr>
        <p:spPr>
          <a:xfrm>
            <a:off x="9442398" y="1844824"/>
            <a:ext cx="2455200" cy="4392491"/>
          </a:xfrm>
          <a:prstGeom prst="snip1Rect">
            <a:avLst/>
          </a:prstGeom>
          <a:solidFill>
            <a:schemeClr val="bg1">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67" name="iṧḻîďe">
            <a:extLst>
              <a:ext uri="{FF2B5EF4-FFF2-40B4-BE49-F238E27FC236}">
                <a16:creationId xmlns:a16="http://schemas.microsoft.com/office/drawing/2014/main" id="{62649046-AB96-4673-8E5D-D59AE0042221}"/>
              </a:ext>
            </a:extLst>
          </p:cNvPr>
          <p:cNvSpPr txBox="1"/>
          <p:nvPr/>
        </p:nvSpPr>
        <p:spPr>
          <a:xfrm>
            <a:off x="9422957" y="1199461"/>
            <a:ext cx="2095657" cy="400110"/>
          </a:xfrm>
          <a:prstGeom prst="rect">
            <a:avLst/>
          </a:prstGeom>
          <a:noFill/>
        </p:spPr>
        <p:txBody>
          <a:bodyPr wrap="square" lIns="91440" tIns="45720" rIns="91440" bIns="45720" rtlCol="0" anchor="ctr" anchorCtr="0">
            <a:spAutoFit/>
          </a:bodyPr>
          <a:lstStyle/>
          <a:p>
            <a:r>
              <a:rPr kumimoji="1" lang="zh-CN" altLang="en-US" sz="2000" b="1" dirty="0">
                <a:solidFill>
                  <a:schemeClr val="accent1"/>
                </a:solidFill>
                <a:latin typeface="+mj-ea"/>
                <a:ea typeface="+mj-ea"/>
              </a:rPr>
              <a:t>这里是标题</a:t>
            </a:r>
            <a:endParaRPr kumimoji="1" lang="en-US" altLang="zh-CN" sz="2000" b="1" dirty="0">
              <a:solidFill>
                <a:schemeClr val="accent1"/>
              </a:solidFill>
              <a:latin typeface="+mj-ea"/>
              <a:ea typeface="+mj-ea"/>
            </a:endParaRPr>
          </a:p>
        </p:txBody>
      </p:sp>
      <p:sp>
        <p:nvSpPr>
          <p:cNvPr id="83" name="文本框 82">
            <a:extLst>
              <a:ext uri="{FF2B5EF4-FFF2-40B4-BE49-F238E27FC236}">
                <a16:creationId xmlns:a16="http://schemas.microsoft.com/office/drawing/2014/main" id="{8AB96749-7426-5AC1-8264-48FF32D39DDB}"/>
              </a:ext>
            </a:extLst>
          </p:cNvPr>
          <p:cNvSpPr txBox="1"/>
          <p:nvPr/>
        </p:nvSpPr>
        <p:spPr>
          <a:xfrm>
            <a:off x="1885177" y="2377931"/>
            <a:ext cx="2081593" cy="996412"/>
          </a:xfrm>
          <a:prstGeom prst="rect">
            <a:avLst/>
          </a:prstGeom>
          <a:noFill/>
          <a:effectLst/>
        </p:spPr>
        <p:txBody>
          <a:bodyPr wrap="square" lIns="0" tIns="0" rIns="0" bIns="0" rtlCol="0">
            <a:no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sp>
        <p:nvSpPr>
          <p:cNvPr id="84" name="文本框 83">
            <a:extLst>
              <a:ext uri="{FF2B5EF4-FFF2-40B4-BE49-F238E27FC236}">
                <a16:creationId xmlns:a16="http://schemas.microsoft.com/office/drawing/2014/main" id="{8ED334FD-82FE-BC29-6A15-7694C576B4E7}"/>
              </a:ext>
            </a:extLst>
          </p:cNvPr>
          <p:cNvSpPr txBox="1"/>
          <p:nvPr/>
        </p:nvSpPr>
        <p:spPr>
          <a:xfrm>
            <a:off x="1887761" y="2015919"/>
            <a:ext cx="1712612" cy="378005"/>
          </a:xfrm>
          <a:prstGeom prst="rect">
            <a:avLst/>
          </a:prstGeom>
          <a:noFill/>
          <a:effectLst/>
        </p:spPr>
        <p:txBody>
          <a:bodyPr wrap="square" lIns="0" tIns="0" rIns="0" bIns="0" rtlCol="0">
            <a:normAutofit/>
          </a:bodyPr>
          <a:lstStyle/>
          <a:p>
            <a:pPr>
              <a:lnSpc>
                <a:spcPct val="150000"/>
              </a:lnSpc>
            </a:pPr>
            <a:r>
              <a:rPr lang="zh-CN" altLang="en-US" sz="1600" b="1" spc="100" dirty="0">
                <a:solidFill>
                  <a:schemeClr val="accent1"/>
                </a:solidFill>
              </a:rPr>
              <a:t>研究内容：</a:t>
            </a:r>
          </a:p>
        </p:txBody>
      </p:sp>
      <p:grpSp>
        <p:nvGrpSpPr>
          <p:cNvPr id="88" name="组合 87">
            <a:extLst>
              <a:ext uri="{FF2B5EF4-FFF2-40B4-BE49-F238E27FC236}">
                <a16:creationId xmlns:a16="http://schemas.microsoft.com/office/drawing/2014/main" id="{507678DF-AF01-A1A0-75B8-E9DF78C9CCD6}"/>
              </a:ext>
            </a:extLst>
          </p:cNvPr>
          <p:cNvGrpSpPr/>
          <p:nvPr/>
        </p:nvGrpSpPr>
        <p:grpSpPr>
          <a:xfrm>
            <a:off x="1883318" y="3589740"/>
            <a:ext cx="1847296" cy="876903"/>
            <a:chOff x="9215774" y="-163660"/>
            <a:chExt cx="1847296" cy="876903"/>
          </a:xfrm>
        </p:grpSpPr>
        <p:sp>
          <p:nvSpPr>
            <p:cNvPr id="89" name="文本框 88">
              <a:extLst>
                <a:ext uri="{FF2B5EF4-FFF2-40B4-BE49-F238E27FC236}">
                  <a16:creationId xmlns:a16="http://schemas.microsoft.com/office/drawing/2014/main" id="{0CE5B89D-720D-8AF5-802A-765DA8CEDEA6}"/>
                </a:ext>
              </a:extLst>
            </p:cNvPr>
            <p:cNvSpPr txBox="1"/>
            <p:nvPr/>
          </p:nvSpPr>
          <p:spPr>
            <a:xfrm>
              <a:off x="9215774" y="195275"/>
              <a:ext cx="1847296" cy="517968"/>
            </a:xfrm>
            <a:prstGeom prst="rect">
              <a:avLst/>
            </a:prstGeom>
            <a:noFill/>
            <a:effectLst/>
          </p:spPr>
          <p:txBody>
            <a:bodyPr wrap="square" lIns="0" tIns="0" rIns="0" bIns="0" rtlCol="0">
              <a:noAutofit/>
            </a:bodyPr>
            <a:lstStyle/>
            <a:p>
              <a:pPr marL="171450" indent="-171450">
                <a:lnSpc>
                  <a:spcPct val="120000"/>
                </a:lnSpc>
                <a:buFont typeface="微软雅黑" panose="020B0503020204020204" pitchFamily="34" charset="-122"/>
                <a:buChar char="→"/>
              </a:pPr>
              <a:r>
                <a:rPr lang="zh-CN" altLang="en-US" sz="1200" dirty="0">
                  <a:solidFill>
                    <a:schemeClr val="tx1">
                      <a:lumMod val="95000"/>
                      <a:lumOff val="5000"/>
                    </a:schemeClr>
                  </a:solidFill>
                  <a:latin typeface="+mn-ea"/>
                </a:rPr>
                <a:t>输入内容</a:t>
              </a:r>
              <a:endParaRPr lang="en-US" altLang="zh-CN" sz="1200" dirty="0">
                <a:solidFill>
                  <a:schemeClr val="tx1">
                    <a:lumMod val="95000"/>
                    <a:lumOff val="5000"/>
                  </a:schemeClr>
                </a:solidFill>
                <a:latin typeface="+mn-ea"/>
              </a:endParaRPr>
            </a:p>
            <a:p>
              <a:pPr marL="171450" indent="-171450">
                <a:lnSpc>
                  <a:spcPct val="120000"/>
                </a:lnSpc>
                <a:buFont typeface="微软雅黑" panose="020B0503020204020204" pitchFamily="34" charset="-122"/>
                <a:buChar char="→"/>
              </a:pPr>
              <a:r>
                <a:rPr lang="zh-CN" altLang="en-US" sz="1200" dirty="0">
                  <a:solidFill>
                    <a:schemeClr val="tx1">
                      <a:lumMod val="95000"/>
                      <a:lumOff val="5000"/>
                    </a:schemeClr>
                  </a:solidFill>
                  <a:latin typeface="+mn-ea"/>
                </a:rPr>
                <a:t>输入内容</a:t>
              </a:r>
              <a:endParaRPr lang="en-US" altLang="zh-CN" sz="1200" dirty="0">
                <a:solidFill>
                  <a:schemeClr val="tx1">
                    <a:lumMod val="95000"/>
                    <a:lumOff val="5000"/>
                  </a:schemeClr>
                </a:solidFill>
                <a:latin typeface="+mn-ea"/>
              </a:endParaRPr>
            </a:p>
            <a:p>
              <a:pPr marL="171450" indent="-171450">
                <a:lnSpc>
                  <a:spcPct val="120000"/>
                </a:lnSpc>
                <a:buFont typeface="微软雅黑" panose="020B0503020204020204" pitchFamily="34" charset="-122"/>
                <a:buChar char="→"/>
              </a:pPr>
              <a:r>
                <a:rPr lang="zh-CN" altLang="en-US" sz="1200" dirty="0">
                  <a:solidFill>
                    <a:schemeClr val="tx1">
                      <a:lumMod val="95000"/>
                      <a:lumOff val="5000"/>
                    </a:schemeClr>
                  </a:solidFill>
                  <a:latin typeface="+mn-ea"/>
                </a:rPr>
                <a:t>输入内容</a:t>
              </a:r>
              <a:endParaRPr lang="en-US" altLang="zh-CN" sz="1200" dirty="0">
                <a:solidFill>
                  <a:schemeClr val="tx1">
                    <a:lumMod val="95000"/>
                    <a:lumOff val="5000"/>
                  </a:schemeClr>
                </a:solidFill>
                <a:latin typeface="+mn-ea"/>
              </a:endParaRPr>
            </a:p>
            <a:p>
              <a:pPr marL="171450" indent="-171450">
                <a:lnSpc>
                  <a:spcPct val="120000"/>
                </a:lnSpc>
                <a:buFont typeface="微软雅黑" panose="020B0503020204020204" pitchFamily="34" charset="-122"/>
                <a:buChar char="→"/>
              </a:pPr>
              <a:r>
                <a:rPr lang="zh-CN" altLang="en-US" sz="1200" dirty="0">
                  <a:solidFill>
                    <a:schemeClr val="tx1">
                      <a:lumMod val="95000"/>
                      <a:lumOff val="5000"/>
                    </a:schemeClr>
                  </a:solidFill>
                  <a:latin typeface="+mn-ea"/>
                </a:rPr>
                <a:t>输入内容</a:t>
              </a:r>
              <a:endParaRPr lang="en-US" altLang="zh-CN" sz="1000" spc="100" dirty="0">
                <a:solidFill>
                  <a:schemeClr val="bg2">
                    <a:lumMod val="10000"/>
                  </a:schemeClr>
                </a:solidFill>
                <a:latin typeface="+mn-ea"/>
              </a:endParaRPr>
            </a:p>
          </p:txBody>
        </p:sp>
        <p:sp>
          <p:nvSpPr>
            <p:cNvPr id="90" name="文本框 89">
              <a:extLst>
                <a:ext uri="{FF2B5EF4-FFF2-40B4-BE49-F238E27FC236}">
                  <a16:creationId xmlns:a16="http://schemas.microsoft.com/office/drawing/2014/main" id="{D5C9AD3C-B67F-73DD-8D9D-A13294C89C11}"/>
                </a:ext>
              </a:extLst>
            </p:cNvPr>
            <p:cNvSpPr txBox="1"/>
            <p:nvPr/>
          </p:nvSpPr>
          <p:spPr>
            <a:xfrm>
              <a:off x="9222589" y="-163660"/>
              <a:ext cx="1712612" cy="291894"/>
            </a:xfrm>
            <a:prstGeom prst="rect">
              <a:avLst/>
            </a:prstGeom>
            <a:noFill/>
            <a:effectLst/>
          </p:spPr>
          <p:txBody>
            <a:bodyPr wrap="square" lIns="0" tIns="0" rIns="0" bIns="0" rtlCol="0">
              <a:noAutofit/>
            </a:bodyPr>
            <a:lstStyle/>
            <a:p>
              <a:pPr>
                <a:lnSpc>
                  <a:spcPct val="150000"/>
                </a:lnSpc>
              </a:pPr>
              <a:r>
                <a:rPr lang="zh-CN" altLang="en-US" sz="1600" b="1" spc="100" dirty="0">
                  <a:solidFill>
                    <a:schemeClr val="accent1"/>
                  </a:solidFill>
                </a:rPr>
                <a:t>研究内容特性：</a:t>
              </a:r>
            </a:p>
          </p:txBody>
        </p:sp>
      </p:grpSp>
      <p:grpSp>
        <p:nvGrpSpPr>
          <p:cNvPr id="97" name="组合 96">
            <a:extLst>
              <a:ext uri="{FF2B5EF4-FFF2-40B4-BE49-F238E27FC236}">
                <a16:creationId xmlns:a16="http://schemas.microsoft.com/office/drawing/2014/main" id="{5768A382-C8C9-455F-84E9-3112D3FF66A7}"/>
              </a:ext>
            </a:extLst>
          </p:cNvPr>
          <p:cNvGrpSpPr/>
          <p:nvPr/>
        </p:nvGrpSpPr>
        <p:grpSpPr>
          <a:xfrm>
            <a:off x="1833537" y="5235970"/>
            <a:ext cx="1740755" cy="765741"/>
            <a:chOff x="1984732" y="5185118"/>
            <a:chExt cx="1740755" cy="765741"/>
          </a:xfrm>
        </p:grpSpPr>
        <p:sp>
          <p:nvSpPr>
            <p:cNvPr id="94" name="文本框 93">
              <a:extLst>
                <a:ext uri="{FF2B5EF4-FFF2-40B4-BE49-F238E27FC236}">
                  <a16:creationId xmlns:a16="http://schemas.microsoft.com/office/drawing/2014/main" id="{0123ECA2-E541-EE03-3953-7B7DB7E085F0}"/>
                </a:ext>
              </a:extLst>
            </p:cNvPr>
            <p:cNvSpPr txBox="1"/>
            <p:nvPr/>
          </p:nvSpPr>
          <p:spPr>
            <a:xfrm>
              <a:off x="2012875" y="5185118"/>
              <a:ext cx="1712612" cy="765741"/>
            </a:xfrm>
            <a:prstGeom prst="rect">
              <a:avLst/>
            </a:prstGeom>
            <a:noFill/>
            <a:effectLst/>
          </p:spPr>
          <p:txBody>
            <a:bodyPr wrap="square" lIns="0" tIns="0" rIns="0" bIns="0" rtlCol="0">
              <a:normAutofit/>
            </a:bodyPr>
            <a:lstStyle/>
            <a:p>
              <a:pPr>
                <a:lnSpc>
                  <a:spcPct val="150000"/>
                </a:lnSpc>
              </a:pPr>
              <a:r>
                <a:rPr lang="zh-CN" altLang="en-US" sz="1600" b="1" spc="100" dirty="0">
                  <a:solidFill>
                    <a:schemeClr val="accent1"/>
                  </a:solidFill>
                </a:rPr>
                <a:t>研究方法选择：</a:t>
              </a:r>
              <a:endParaRPr lang="en-US" altLang="zh-CN" sz="1600" b="1" spc="100" dirty="0">
                <a:solidFill>
                  <a:schemeClr val="accent1"/>
                </a:solidFill>
              </a:endParaRPr>
            </a:p>
            <a:p>
              <a:pPr>
                <a:lnSpc>
                  <a:spcPct val="150000"/>
                </a:lnSpc>
              </a:pPr>
              <a:endParaRPr lang="zh-CN" altLang="en-US" sz="1200" b="1" spc="100" dirty="0">
                <a:solidFill>
                  <a:schemeClr val="accent1"/>
                </a:solidFill>
              </a:endParaRPr>
            </a:p>
          </p:txBody>
        </p:sp>
        <p:sp>
          <p:nvSpPr>
            <p:cNvPr id="96" name="矩形: 圆角 95">
              <a:extLst>
                <a:ext uri="{FF2B5EF4-FFF2-40B4-BE49-F238E27FC236}">
                  <a16:creationId xmlns:a16="http://schemas.microsoft.com/office/drawing/2014/main" id="{4A625C73-E16D-B7F0-A0E2-4906F1FD6905}"/>
                </a:ext>
              </a:extLst>
            </p:cNvPr>
            <p:cNvSpPr/>
            <p:nvPr/>
          </p:nvSpPr>
          <p:spPr>
            <a:xfrm>
              <a:off x="1984732" y="5613862"/>
              <a:ext cx="1368152" cy="291894"/>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93663" algn="l"/>
                </a:tabLst>
              </a:pPr>
              <a:r>
                <a:rPr lang="zh-CN" altLang="en-US" sz="1400" b="1" dirty="0"/>
                <a:t>这里是文本</a:t>
              </a:r>
            </a:p>
          </p:txBody>
        </p:sp>
      </p:grpSp>
      <p:pic>
        <p:nvPicPr>
          <p:cNvPr id="100" name="图形 99">
            <a:extLst>
              <a:ext uri="{FF2B5EF4-FFF2-40B4-BE49-F238E27FC236}">
                <a16:creationId xmlns:a16="http://schemas.microsoft.com/office/drawing/2014/main" id="{4839F4E4-BC60-0F40-BC4D-785A96362E9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53620" y="3312515"/>
            <a:ext cx="341900" cy="341900"/>
          </a:xfrm>
          <a:prstGeom prst="rect">
            <a:avLst/>
          </a:prstGeom>
          <a:effectLst/>
        </p:spPr>
      </p:pic>
      <p:pic>
        <p:nvPicPr>
          <p:cNvPr id="101" name="图形 100">
            <a:extLst>
              <a:ext uri="{FF2B5EF4-FFF2-40B4-BE49-F238E27FC236}">
                <a16:creationId xmlns:a16="http://schemas.microsoft.com/office/drawing/2014/main" id="{E9A22FED-C491-702C-4C8D-AC8B519522A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53620" y="4916627"/>
            <a:ext cx="341900" cy="341900"/>
          </a:xfrm>
          <a:prstGeom prst="rect">
            <a:avLst/>
          </a:prstGeom>
          <a:effectLst/>
        </p:spPr>
      </p:pic>
      <p:sp>
        <p:nvSpPr>
          <p:cNvPr id="136" name="文本框 135">
            <a:extLst>
              <a:ext uri="{FF2B5EF4-FFF2-40B4-BE49-F238E27FC236}">
                <a16:creationId xmlns:a16="http://schemas.microsoft.com/office/drawing/2014/main" id="{9796DAF8-F6A2-C087-A97B-392B7C0B3A16}"/>
              </a:ext>
            </a:extLst>
          </p:cNvPr>
          <p:cNvSpPr txBox="1"/>
          <p:nvPr/>
        </p:nvSpPr>
        <p:spPr>
          <a:xfrm>
            <a:off x="4497603" y="3131659"/>
            <a:ext cx="1712612" cy="291894"/>
          </a:xfrm>
          <a:prstGeom prst="rect">
            <a:avLst/>
          </a:prstGeom>
          <a:noFill/>
          <a:effectLst/>
        </p:spPr>
        <p:txBody>
          <a:bodyPr wrap="square" lIns="0" tIns="0" rIns="0" bIns="0" rtlCol="0">
            <a:normAutofit/>
          </a:bodyPr>
          <a:lstStyle/>
          <a:p>
            <a:pPr>
              <a:lnSpc>
                <a:spcPct val="150000"/>
              </a:lnSpc>
            </a:pPr>
            <a:endParaRPr lang="zh-CN" altLang="en-US" sz="1200" b="1" spc="100" dirty="0">
              <a:solidFill>
                <a:schemeClr val="accent1"/>
              </a:solidFill>
            </a:endParaRPr>
          </a:p>
        </p:txBody>
      </p:sp>
      <p:sp>
        <p:nvSpPr>
          <p:cNvPr id="27" name="文本框 26">
            <a:extLst>
              <a:ext uri="{FF2B5EF4-FFF2-40B4-BE49-F238E27FC236}">
                <a16:creationId xmlns:a16="http://schemas.microsoft.com/office/drawing/2014/main" id="{4397148E-18C6-C482-159D-1F9A65CC0ACC}"/>
              </a:ext>
            </a:extLst>
          </p:cNvPr>
          <p:cNvSpPr txBox="1"/>
          <p:nvPr/>
        </p:nvSpPr>
        <p:spPr>
          <a:xfrm>
            <a:off x="4548928" y="2015919"/>
            <a:ext cx="1712612" cy="326068"/>
          </a:xfrm>
          <a:prstGeom prst="rect">
            <a:avLst/>
          </a:prstGeom>
          <a:noFill/>
          <a:effectLst/>
        </p:spPr>
        <p:txBody>
          <a:bodyPr wrap="square" lIns="0" tIns="0" rIns="0" bIns="0" rtlCol="0">
            <a:noAutofit/>
          </a:bodyPr>
          <a:lstStyle/>
          <a:p>
            <a:pPr>
              <a:lnSpc>
                <a:spcPct val="150000"/>
              </a:lnSpc>
            </a:pPr>
            <a:r>
              <a:rPr lang="zh-CN" altLang="en-US" sz="1600" b="1" spc="100" dirty="0">
                <a:solidFill>
                  <a:schemeClr val="accent1"/>
                </a:solidFill>
              </a:rPr>
              <a:t>研究对象：</a:t>
            </a:r>
          </a:p>
        </p:txBody>
      </p:sp>
      <p:sp>
        <p:nvSpPr>
          <p:cNvPr id="28" name="文本框 27">
            <a:extLst>
              <a:ext uri="{FF2B5EF4-FFF2-40B4-BE49-F238E27FC236}">
                <a16:creationId xmlns:a16="http://schemas.microsoft.com/office/drawing/2014/main" id="{48376F25-F18F-67C8-0349-51592359A08A}"/>
              </a:ext>
            </a:extLst>
          </p:cNvPr>
          <p:cNvSpPr txBox="1"/>
          <p:nvPr/>
        </p:nvSpPr>
        <p:spPr>
          <a:xfrm>
            <a:off x="7019112" y="2015920"/>
            <a:ext cx="1712612" cy="291894"/>
          </a:xfrm>
          <a:prstGeom prst="rect">
            <a:avLst/>
          </a:prstGeom>
          <a:noFill/>
          <a:effectLst/>
        </p:spPr>
        <p:txBody>
          <a:bodyPr wrap="square" lIns="0" tIns="0" rIns="0" bIns="0" rtlCol="0">
            <a:noAutofit/>
          </a:bodyPr>
          <a:lstStyle/>
          <a:p>
            <a:pPr>
              <a:lnSpc>
                <a:spcPct val="150000"/>
              </a:lnSpc>
            </a:pPr>
            <a:r>
              <a:rPr lang="zh-CN" altLang="en-US" sz="1600" b="1" spc="100" dirty="0">
                <a:solidFill>
                  <a:schemeClr val="accent1"/>
                </a:solidFill>
              </a:rPr>
              <a:t>数据来源：</a:t>
            </a:r>
          </a:p>
        </p:txBody>
      </p:sp>
      <p:grpSp>
        <p:nvGrpSpPr>
          <p:cNvPr id="2" name="组合 1">
            <a:extLst>
              <a:ext uri="{FF2B5EF4-FFF2-40B4-BE49-F238E27FC236}">
                <a16:creationId xmlns:a16="http://schemas.microsoft.com/office/drawing/2014/main" id="{22F38FCC-18C4-46B4-0987-1CC6FD3AC948}"/>
              </a:ext>
            </a:extLst>
          </p:cNvPr>
          <p:cNvGrpSpPr/>
          <p:nvPr/>
        </p:nvGrpSpPr>
        <p:grpSpPr>
          <a:xfrm>
            <a:off x="7459139" y="2295520"/>
            <a:ext cx="1242980" cy="1161156"/>
            <a:chOff x="7459139" y="2295520"/>
            <a:chExt cx="1242980" cy="1161156"/>
          </a:xfrm>
        </p:grpSpPr>
        <p:grpSp>
          <p:nvGrpSpPr>
            <p:cNvPr id="30" name="îṩľïḓe">
              <a:extLst>
                <a:ext uri="{FF2B5EF4-FFF2-40B4-BE49-F238E27FC236}">
                  <a16:creationId xmlns:a16="http://schemas.microsoft.com/office/drawing/2014/main" id="{39A313BF-A752-2C43-7EDA-938BE3A99964}"/>
                </a:ext>
              </a:extLst>
            </p:cNvPr>
            <p:cNvGrpSpPr/>
            <p:nvPr/>
          </p:nvGrpSpPr>
          <p:grpSpPr>
            <a:xfrm>
              <a:off x="7459139" y="2295520"/>
              <a:ext cx="1242980" cy="1161156"/>
              <a:chOff x="5474511" y="4143821"/>
              <a:chExt cx="1242980" cy="1161156"/>
            </a:xfrm>
          </p:grpSpPr>
          <p:grpSp>
            <p:nvGrpSpPr>
              <p:cNvPr id="31" name="ïṧliḑé">
                <a:extLst>
                  <a:ext uri="{FF2B5EF4-FFF2-40B4-BE49-F238E27FC236}">
                    <a16:creationId xmlns:a16="http://schemas.microsoft.com/office/drawing/2014/main" id="{664CCC11-207E-0B7E-4B27-5BA333E2FC13}"/>
                  </a:ext>
                </a:extLst>
              </p:cNvPr>
              <p:cNvGrpSpPr/>
              <p:nvPr/>
            </p:nvGrpSpPr>
            <p:grpSpPr>
              <a:xfrm>
                <a:off x="5474511" y="4143821"/>
                <a:ext cx="1242980" cy="1161156"/>
                <a:chOff x="5474511" y="3051621"/>
                <a:chExt cx="1242980" cy="1161156"/>
              </a:xfrm>
            </p:grpSpPr>
            <p:sp>
              <p:nvSpPr>
                <p:cNvPr id="33" name="íşḷîḋe">
                  <a:extLst>
                    <a:ext uri="{FF2B5EF4-FFF2-40B4-BE49-F238E27FC236}">
                      <a16:creationId xmlns:a16="http://schemas.microsoft.com/office/drawing/2014/main" id="{F3661180-D921-6C97-AFB3-FF2ACB8ECD5D}"/>
                    </a:ext>
                  </a:extLst>
                </p:cNvPr>
                <p:cNvSpPr/>
                <p:nvPr/>
              </p:nvSpPr>
              <p:spPr bwMode="auto">
                <a:xfrm>
                  <a:off x="5793980" y="3051621"/>
                  <a:ext cx="603440" cy="582984"/>
                </a:xfrm>
                <a:custGeom>
                  <a:avLst/>
                  <a:gdLst>
                    <a:gd name="T0" fmla="*/ 119 w 238"/>
                    <a:gd name="T1" fmla="*/ 72 h 230"/>
                    <a:gd name="T2" fmla="*/ 171 w 238"/>
                    <a:gd name="T3" fmla="*/ 162 h 230"/>
                    <a:gd name="T4" fmla="*/ 146 w 238"/>
                    <a:gd name="T5" fmla="*/ 176 h 230"/>
                    <a:gd name="T6" fmla="*/ 192 w 238"/>
                    <a:gd name="T7" fmla="*/ 203 h 230"/>
                    <a:gd name="T8" fmla="*/ 238 w 238"/>
                    <a:gd name="T9" fmla="*/ 230 h 230"/>
                    <a:gd name="T10" fmla="*/ 238 w 238"/>
                    <a:gd name="T11" fmla="*/ 176 h 230"/>
                    <a:gd name="T12" fmla="*/ 238 w 238"/>
                    <a:gd name="T13" fmla="*/ 123 h 230"/>
                    <a:gd name="T14" fmla="*/ 213 w 238"/>
                    <a:gd name="T15" fmla="*/ 138 h 230"/>
                    <a:gd name="T16" fmla="*/ 140 w 238"/>
                    <a:gd name="T17" fmla="*/ 12 h 230"/>
                    <a:gd name="T18" fmla="*/ 119 w 238"/>
                    <a:gd name="T19" fmla="*/ 0 h 230"/>
                    <a:gd name="T20" fmla="*/ 119 w 238"/>
                    <a:gd name="T21" fmla="*/ 0 h 230"/>
                    <a:gd name="T22" fmla="*/ 98 w 238"/>
                    <a:gd name="T23" fmla="*/ 12 h 230"/>
                    <a:gd name="T24" fmla="*/ 0 w 238"/>
                    <a:gd name="T25" fmla="*/ 183 h 230"/>
                    <a:gd name="T26" fmla="*/ 42 w 238"/>
                    <a:gd name="T27" fmla="*/ 207 h 230"/>
                    <a:gd name="T28" fmla="*/ 119 w 238"/>
                    <a:gd name="T29" fmla="*/ 7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0">
                      <a:moveTo>
                        <a:pt x="119" y="72"/>
                      </a:moveTo>
                      <a:cubicBezTo>
                        <a:pt x="171" y="162"/>
                        <a:pt x="171" y="162"/>
                        <a:pt x="171" y="162"/>
                      </a:cubicBezTo>
                      <a:cubicBezTo>
                        <a:pt x="146" y="176"/>
                        <a:pt x="146" y="176"/>
                        <a:pt x="146" y="176"/>
                      </a:cubicBezTo>
                      <a:cubicBezTo>
                        <a:pt x="192" y="203"/>
                        <a:pt x="192" y="203"/>
                        <a:pt x="192" y="203"/>
                      </a:cubicBezTo>
                      <a:cubicBezTo>
                        <a:pt x="238" y="230"/>
                        <a:pt x="238" y="230"/>
                        <a:pt x="238" y="230"/>
                      </a:cubicBezTo>
                      <a:cubicBezTo>
                        <a:pt x="238" y="176"/>
                        <a:pt x="238" y="176"/>
                        <a:pt x="238" y="176"/>
                      </a:cubicBezTo>
                      <a:cubicBezTo>
                        <a:pt x="238" y="123"/>
                        <a:pt x="238" y="123"/>
                        <a:pt x="238" y="123"/>
                      </a:cubicBezTo>
                      <a:cubicBezTo>
                        <a:pt x="213" y="138"/>
                        <a:pt x="213" y="138"/>
                        <a:pt x="213" y="138"/>
                      </a:cubicBezTo>
                      <a:cubicBezTo>
                        <a:pt x="140" y="12"/>
                        <a:pt x="140" y="12"/>
                        <a:pt x="140" y="12"/>
                      </a:cubicBezTo>
                      <a:cubicBezTo>
                        <a:pt x="136" y="5"/>
                        <a:pt x="128" y="0"/>
                        <a:pt x="119" y="0"/>
                      </a:cubicBezTo>
                      <a:cubicBezTo>
                        <a:pt x="119" y="0"/>
                        <a:pt x="119" y="0"/>
                        <a:pt x="119" y="0"/>
                      </a:cubicBezTo>
                      <a:cubicBezTo>
                        <a:pt x="111" y="0"/>
                        <a:pt x="103" y="5"/>
                        <a:pt x="98" y="12"/>
                      </a:cubicBezTo>
                      <a:cubicBezTo>
                        <a:pt x="0" y="183"/>
                        <a:pt x="0" y="183"/>
                        <a:pt x="0" y="183"/>
                      </a:cubicBezTo>
                      <a:cubicBezTo>
                        <a:pt x="42" y="207"/>
                        <a:pt x="42" y="207"/>
                        <a:pt x="42" y="207"/>
                      </a:cubicBezTo>
                      <a:lnTo>
                        <a:pt x="119" y="72"/>
                      </a:lnTo>
                      <a:close/>
                    </a:path>
                  </a:pathLst>
                </a:custGeom>
                <a:solidFill>
                  <a:schemeClr val="accent1"/>
                </a:solidFill>
                <a:ln>
                  <a:noFill/>
                </a:ln>
                <a:effectLst/>
              </p:spPr>
              <p:txBody>
                <a:bodyPr vert="horz" wrap="square" lIns="37659" tIns="18830" rIns="37659" bIns="18830" numCol="1" anchor="t" anchorCtr="0" compatLnSpc="1">
                  <a:normAutofit/>
                </a:bodyPr>
                <a:lstStyle/>
                <a:p>
                  <a:pPr marL="0" marR="0" lvl="0" indent="0" algn="l" defTabSz="913765" rtl="0" eaLnBrk="1" fontAlgn="auto" latinLnBrk="0" hangingPunct="1">
                    <a:lnSpc>
                      <a:spcPct val="100000"/>
                    </a:lnSpc>
                    <a:spcBef>
                      <a:spcPts val="0"/>
                    </a:spcBef>
                    <a:buClrTx/>
                    <a:buSzTx/>
                    <a:buFontTx/>
                    <a:buNone/>
                    <a:defRPr/>
                  </a:pPr>
                  <a:endParaRPr kumimoji="0" lang="zh-CN" altLang="en-US" sz="618" b="0" i="0" u="none" strike="noStrike" kern="1200" cap="none" spc="0" normalizeH="0" baseline="0" noProof="0">
                    <a:ln>
                      <a:noFill/>
                    </a:ln>
                    <a:solidFill>
                      <a:srgbClr val="000000"/>
                    </a:solidFill>
                    <a:effectLst/>
                    <a:uLnTx/>
                    <a:uFillTx/>
                  </a:endParaRPr>
                </a:p>
              </p:txBody>
            </p:sp>
            <p:sp>
              <p:nvSpPr>
                <p:cNvPr id="34" name="ïṣļíḓè">
                  <a:extLst>
                    <a:ext uri="{FF2B5EF4-FFF2-40B4-BE49-F238E27FC236}">
                      <a16:creationId xmlns:a16="http://schemas.microsoft.com/office/drawing/2014/main" id="{F6C00AF3-DE3D-8AD2-487C-A93113352C16}"/>
                    </a:ext>
                  </a:extLst>
                </p:cNvPr>
                <p:cNvSpPr/>
                <p:nvPr/>
              </p:nvSpPr>
              <p:spPr bwMode="auto">
                <a:xfrm>
                  <a:off x="5474511" y="3556393"/>
                  <a:ext cx="563131" cy="580577"/>
                </a:xfrm>
                <a:custGeom>
                  <a:avLst/>
                  <a:gdLst>
                    <a:gd name="T0" fmla="*/ 118 w 222"/>
                    <a:gd name="T1" fmla="*/ 92 h 229"/>
                    <a:gd name="T2" fmla="*/ 144 w 222"/>
                    <a:gd name="T3" fmla="*/ 106 h 229"/>
                    <a:gd name="T4" fmla="*/ 144 w 222"/>
                    <a:gd name="T5" fmla="*/ 53 h 229"/>
                    <a:gd name="T6" fmla="*/ 144 w 222"/>
                    <a:gd name="T7" fmla="*/ 0 h 229"/>
                    <a:gd name="T8" fmla="*/ 97 w 222"/>
                    <a:gd name="T9" fmla="*/ 26 h 229"/>
                    <a:gd name="T10" fmla="*/ 51 w 222"/>
                    <a:gd name="T11" fmla="*/ 53 h 229"/>
                    <a:gd name="T12" fmla="*/ 77 w 222"/>
                    <a:gd name="T13" fmla="*/ 67 h 229"/>
                    <a:gd name="T14" fmla="*/ 4 w 222"/>
                    <a:gd name="T15" fmla="*/ 193 h 229"/>
                    <a:gd name="T16" fmla="*/ 4 w 222"/>
                    <a:gd name="T17" fmla="*/ 217 h 229"/>
                    <a:gd name="T18" fmla="*/ 25 w 222"/>
                    <a:gd name="T19" fmla="*/ 229 h 229"/>
                    <a:gd name="T20" fmla="*/ 222 w 222"/>
                    <a:gd name="T21" fmla="*/ 229 h 229"/>
                    <a:gd name="T22" fmla="*/ 222 w 222"/>
                    <a:gd name="T23" fmla="*/ 181 h 229"/>
                    <a:gd name="T24" fmla="*/ 67 w 222"/>
                    <a:gd name="T25" fmla="*/ 181 h 229"/>
                    <a:gd name="T26" fmla="*/ 118 w 222"/>
                    <a:gd name="T27"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229">
                      <a:moveTo>
                        <a:pt x="118" y="92"/>
                      </a:moveTo>
                      <a:cubicBezTo>
                        <a:pt x="144" y="106"/>
                        <a:pt x="144" y="106"/>
                        <a:pt x="144" y="106"/>
                      </a:cubicBezTo>
                      <a:cubicBezTo>
                        <a:pt x="144" y="53"/>
                        <a:pt x="144" y="53"/>
                        <a:pt x="144" y="53"/>
                      </a:cubicBezTo>
                      <a:cubicBezTo>
                        <a:pt x="144" y="0"/>
                        <a:pt x="144" y="0"/>
                        <a:pt x="144" y="0"/>
                      </a:cubicBezTo>
                      <a:cubicBezTo>
                        <a:pt x="97" y="26"/>
                        <a:pt x="97" y="26"/>
                        <a:pt x="97" y="26"/>
                      </a:cubicBezTo>
                      <a:cubicBezTo>
                        <a:pt x="51" y="53"/>
                        <a:pt x="51" y="53"/>
                        <a:pt x="51" y="53"/>
                      </a:cubicBezTo>
                      <a:cubicBezTo>
                        <a:pt x="77" y="67"/>
                        <a:pt x="77" y="67"/>
                        <a:pt x="77" y="67"/>
                      </a:cubicBezTo>
                      <a:cubicBezTo>
                        <a:pt x="4" y="193"/>
                        <a:pt x="4" y="193"/>
                        <a:pt x="4" y="193"/>
                      </a:cubicBezTo>
                      <a:cubicBezTo>
                        <a:pt x="0" y="200"/>
                        <a:pt x="0" y="210"/>
                        <a:pt x="4" y="217"/>
                      </a:cubicBezTo>
                      <a:cubicBezTo>
                        <a:pt x="8" y="225"/>
                        <a:pt x="16" y="229"/>
                        <a:pt x="25" y="229"/>
                      </a:cubicBezTo>
                      <a:cubicBezTo>
                        <a:pt x="222" y="229"/>
                        <a:pt x="222" y="229"/>
                        <a:pt x="222" y="229"/>
                      </a:cubicBezTo>
                      <a:cubicBezTo>
                        <a:pt x="222" y="181"/>
                        <a:pt x="222" y="181"/>
                        <a:pt x="222" y="181"/>
                      </a:cubicBezTo>
                      <a:cubicBezTo>
                        <a:pt x="67" y="181"/>
                        <a:pt x="67" y="181"/>
                        <a:pt x="67" y="181"/>
                      </a:cubicBezTo>
                      <a:lnTo>
                        <a:pt x="118" y="92"/>
                      </a:lnTo>
                      <a:close/>
                    </a:path>
                  </a:pathLst>
                </a:custGeom>
                <a:solidFill>
                  <a:schemeClr val="accent2">
                    <a:lumMod val="75000"/>
                  </a:schemeClr>
                </a:solidFill>
                <a:ln>
                  <a:noFill/>
                </a:ln>
                <a:effectLst/>
              </p:spPr>
              <p:txBody>
                <a:bodyPr vert="horz" wrap="square" lIns="37659" tIns="18830" rIns="37659" bIns="18830" numCol="1" anchor="t" anchorCtr="0" compatLnSpc="1">
                  <a:normAutofit/>
                </a:bodyPr>
                <a:lstStyle/>
                <a:p>
                  <a:pPr marL="0" marR="0" lvl="0" indent="0" algn="l" defTabSz="913765" rtl="0" eaLnBrk="1" fontAlgn="auto" latinLnBrk="0" hangingPunct="1">
                    <a:lnSpc>
                      <a:spcPct val="100000"/>
                    </a:lnSpc>
                    <a:spcBef>
                      <a:spcPts val="0"/>
                    </a:spcBef>
                    <a:buClrTx/>
                    <a:buSzTx/>
                    <a:buFontTx/>
                    <a:buNone/>
                    <a:defRPr/>
                  </a:pPr>
                  <a:endParaRPr kumimoji="0" lang="zh-CN" altLang="en-US" sz="618" b="0" i="0" u="none" strike="noStrike" kern="1200" cap="none" spc="0" normalizeH="0" baseline="0" noProof="0">
                    <a:ln>
                      <a:noFill/>
                    </a:ln>
                    <a:solidFill>
                      <a:srgbClr val="000000"/>
                    </a:solidFill>
                    <a:effectLst/>
                    <a:uLnTx/>
                    <a:uFillTx/>
                  </a:endParaRPr>
                </a:p>
              </p:txBody>
            </p:sp>
            <p:sp>
              <p:nvSpPr>
                <p:cNvPr id="35" name="iṥḷîḓé">
                  <a:extLst>
                    <a:ext uri="{FF2B5EF4-FFF2-40B4-BE49-F238E27FC236}">
                      <a16:creationId xmlns:a16="http://schemas.microsoft.com/office/drawing/2014/main" id="{C5BCB939-1A69-0E97-13DF-258BCFD9F104}"/>
                    </a:ext>
                  </a:extLst>
                </p:cNvPr>
                <p:cNvSpPr/>
                <p:nvPr/>
              </p:nvSpPr>
              <p:spPr bwMode="auto">
                <a:xfrm>
                  <a:off x="6052684" y="3614150"/>
                  <a:ext cx="664807" cy="598627"/>
                </a:xfrm>
                <a:custGeom>
                  <a:avLst/>
                  <a:gdLst>
                    <a:gd name="T0" fmla="*/ 160 w 262"/>
                    <a:gd name="T1" fmla="*/ 0 h 236"/>
                    <a:gd name="T2" fmla="*/ 118 w 262"/>
                    <a:gd name="T3" fmla="*/ 24 h 236"/>
                    <a:gd name="T4" fmla="*/ 195 w 262"/>
                    <a:gd name="T5" fmla="*/ 159 h 236"/>
                    <a:gd name="T6" fmla="*/ 92 w 262"/>
                    <a:gd name="T7" fmla="*/ 159 h 236"/>
                    <a:gd name="T8" fmla="*/ 92 w 262"/>
                    <a:gd name="T9" fmla="*/ 130 h 236"/>
                    <a:gd name="T10" fmla="*/ 46 w 262"/>
                    <a:gd name="T11" fmla="*/ 156 h 236"/>
                    <a:gd name="T12" fmla="*/ 0 w 262"/>
                    <a:gd name="T13" fmla="*/ 183 h 236"/>
                    <a:gd name="T14" fmla="*/ 46 w 262"/>
                    <a:gd name="T15" fmla="*/ 209 h 236"/>
                    <a:gd name="T16" fmla="*/ 92 w 262"/>
                    <a:gd name="T17" fmla="*/ 236 h 236"/>
                    <a:gd name="T18" fmla="*/ 92 w 262"/>
                    <a:gd name="T19" fmla="*/ 207 h 236"/>
                    <a:gd name="T20" fmla="*/ 237 w 262"/>
                    <a:gd name="T21" fmla="*/ 207 h 236"/>
                    <a:gd name="T22" fmla="*/ 237 w 262"/>
                    <a:gd name="T23" fmla="*/ 207 h 236"/>
                    <a:gd name="T24" fmla="*/ 258 w 262"/>
                    <a:gd name="T25" fmla="*/ 195 h 236"/>
                    <a:gd name="T26" fmla="*/ 258 w 262"/>
                    <a:gd name="T27" fmla="*/ 171 h 236"/>
                    <a:gd name="T28" fmla="*/ 160 w 262"/>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36">
                      <a:moveTo>
                        <a:pt x="160" y="0"/>
                      </a:moveTo>
                      <a:cubicBezTo>
                        <a:pt x="118" y="24"/>
                        <a:pt x="118" y="24"/>
                        <a:pt x="118" y="24"/>
                      </a:cubicBezTo>
                      <a:cubicBezTo>
                        <a:pt x="195" y="159"/>
                        <a:pt x="195" y="159"/>
                        <a:pt x="195" y="159"/>
                      </a:cubicBezTo>
                      <a:cubicBezTo>
                        <a:pt x="92" y="159"/>
                        <a:pt x="92" y="159"/>
                        <a:pt x="92" y="159"/>
                      </a:cubicBezTo>
                      <a:cubicBezTo>
                        <a:pt x="92" y="130"/>
                        <a:pt x="92" y="130"/>
                        <a:pt x="92" y="130"/>
                      </a:cubicBezTo>
                      <a:cubicBezTo>
                        <a:pt x="46" y="156"/>
                        <a:pt x="46" y="156"/>
                        <a:pt x="46" y="156"/>
                      </a:cubicBezTo>
                      <a:cubicBezTo>
                        <a:pt x="0" y="183"/>
                        <a:pt x="0" y="183"/>
                        <a:pt x="0" y="183"/>
                      </a:cubicBezTo>
                      <a:cubicBezTo>
                        <a:pt x="46" y="209"/>
                        <a:pt x="46" y="209"/>
                        <a:pt x="46" y="209"/>
                      </a:cubicBezTo>
                      <a:cubicBezTo>
                        <a:pt x="92" y="236"/>
                        <a:pt x="92" y="236"/>
                        <a:pt x="92" y="236"/>
                      </a:cubicBezTo>
                      <a:cubicBezTo>
                        <a:pt x="92" y="207"/>
                        <a:pt x="92" y="207"/>
                        <a:pt x="92" y="207"/>
                      </a:cubicBezTo>
                      <a:cubicBezTo>
                        <a:pt x="237" y="207"/>
                        <a:pt x="237" y="207"/>
                        <a:pt x="237" y="207"/>
                      </a:cubicBezTo>
                      <a:cubicBezTo>
                        <a:pt x="237" y="207"/>
                        <a:pt x="237" y="207"/>
                        <a:pt x="237" y="207"/>
                      </a:cubicBezTo>
                      <a:cubicBezTo>
                        <a:pt x="246" y="207"/>
                        <a:pt x="254" y="202"/>
                        <a:pt x="258" y="195"/>
                      </a:cubicBezTo>
                      <a:cubicBezTo>
                        <a:pt x="262" y="187"/>
                        <a:pt x="262" y="178"/>
                        <a:pt x="258" y="171"/>
                      </a:cubicBezTo>
                      <a:lnTo>
                        <a:pt x="160" y="0"/>
                      </a:lnTo>
                      <a:close/>
                    </a:path>
                  </a:pathLst>
                </a:custGeom>
                <a:solidFill>
                  <a:schemeClr val="accent2"/>
                </a:solidFill>
                <a:ln>
                  <a:noFill/>
                </a:ln>
                <a:effectLst/>
              </p:spPr>
              <p:txBody>
                <a:bodyPr vert="horz" wrap="square" lIns="37659" tIns="18830" rIns="37659" bIns="18830" numCol="1" anchor="t" anchorCtr="0" compatLnSpc="1">
                  <a:normAutofit/>
                </a:bodyPr>
                <a:lstStyle/>
                <a:p>
                  <a:pPr marL="0" marR="0" lvl="0" indent="0" algn="l" defTabSz="913765" rtl="0" eaLnBrk="1" fontAlgn="auto" latinLnBrk="0" hangingPunct="1">
                    <a:lnSpc>
                      <a:spcPct val="100000"/>
                    </a:lnSpc>
                    <a:spcBef>
                      <a:spcPts val="0"/>
                    </a:spcBef>
                    <a:buClrTx/>
                    <a:buSzTx/>
                    <a:buFontTx/>
                    <a:buNone/>
                    <a:defRPr/>
                  </a:pPr>
                  <a:endParaRPr kumimoji="0" lang="zh-CN" altLang="en-US" sz="618" b="0" i="0" u="none" strike="noStrike" kern="1200" cap="none" spc="0" normalizeH="0" baseline="0" noProof="0">
                    <a:ln>
                      <a:noFill/>
                    </a:ln>
                    <a:solidFill>
                      <a:srgbClr val="000000"/>
                    </a:solidFill>
                    <a:effectLst/>
                    <a:uLnTx/>
                    <a:uFillTx/>
                  </a:endParaRPr>
                </a:p>
              </p:txBody>
            </p:sp>
          </p:grpSp>
          <p:sp>
            <p:nvSpPr>
              <p:cNvPr id="32" name="ísļiḓé">
                <a:extLst>
                  <a:ext uri="{FF2B5EF4-FFF2-40B4-BE49-F238E27FC236}">
                    <a16:creationId xmlns:a16="http://schemas.microsoft.com/office/drawing/2014/main" id="{A46C3B55-DE09-244D-EC75-8EB8DE55F4A1}"/>
                  </a:ext>
                </a:extLst>
              </p:cNvPr>
              <p:cNvSpPr txBox="1"/>
              <p:nvPr/>
            </p:nvSpPr>
            <p:spPr bwMode="auto">
              <a:xfrm>
                <a:off x="5608164" y="4620298"/>
                <a:ext cx="975670" cy="5172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square" lIns="37659" tIns="18830" rIns="37659" bIns="1883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buClrTx/>
                  <a:buSzTx/>
                  <a:buFontTx/>
                  <a:buNone/>
                  <a:defRPr/>
                </a:pPr>
                <a:r>
                  <a:rPr lang="zh-CN" altLang="en-US" sz="988" b="1" dirty="0">
                    <a:solidFill>
                      <a:srgbClr val="000000"/>
                    </a:solidFill>
                  </a:rPr>
                  <a:t>证据</a:t>
                </a:r>
                <a:endParaRPr lang="en-US" altLang="zh-CN" sz="988" b="1" dirty="0">
                  <a:solidFill>
                    <a:srgbClr val="000000"/>
                  </a:solidFill>
                </a:endParaRPr>
              </a:p>
              <a:p>
                <a:pPr marL="0" marR="0" lvl="0" indent="0" algn="ctr" defTabSz="914400" rtl="0" eaLnBrk="1" fontAlgn="auto" latinLnBrk="0" hangingPunct="1">
                  <a:lnSpc>
                    <a:spcPct val="100000"/>
                  </a:lnSpc>
                  <a:spcBef>
                    <a:spcPct val="0"/>
                  </a:spcBef>
                  <a:buClrTx/>
                  <a:buSzTx/>
                  <a:buFontTx/>
                  <a:buNone/>
                  <a:defRPr/>
                </a:pPr>
                <a:r>
                  <a:rPr lang="zh-CN" altLang="en-US" sz="988" b="1" dirty="0">
                    <a:solidFill>
                      <a:srgbClr val="000000"/>
                    </a:solidFill>
                  </a:rPr>
                  <a:t>铁三角</a:t>
                </a:r>
                <a:endParaRPr kumimoji="0" lang="en-US" altLang="zh-CN" sz="988" b="1" i="0" u="none" strike="noStrike" kern="1200" cap="none" spc="0" normalizeH="0" baseline="0" noProof="0" dirty="0">
                  <a:ln>
                    <a:noFill/>
                  </a:ln>
                  <a:solidFill>
                    <a:srgbClr val="000000"/>
                  </a:solidFill>
                  <a:effectLst/>
                  <a:uLnTx/>
                  <a:uFillTx/>
                </a:endParaRPr>
              </a:p>
            </p:txBody>
          </p:sp>
        </p:grpSp>
        <p:sp>
          <p:nvSpPr>
            <p:cNvPr id="36" name="椭圆 35">
              <a:extLst>
                <a:ext uri="{FF2B5EF4-FFF2-40B4-BE49-F238E27FC236}">
                  <a16:creationId xmlns:a16="http://schemas.microsoft.com/office/drawing/2014/main" id="{E1A572F8-BA78-CB3F-AD8B-05A856CC6BE2}"/>
                </a:ext>
              </a:extLst>
            </p:cNvPr>
            <p:cNvSpPr/>
            <p:nvPr/>
          </p:nvSpPr>
          <p:spPr>
            <a:xfrm>
              <a:off x="8037453" y="2329398"/>
              <a:ext cx="97416" cy="9706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r>
                <a:rPr lang="en-US" altLang="zh-CN" sz="902" dirty="0">
                  <a:solidFill>
                    <a:schemeClr val="accent1"/>
                  </a:solidFill>
                </a:rPr>
                <a:t>1</a:t>
              </a:r>
              <a:endParaRPr lang="zh-CN" altLang="en-US" sz="902" dirty="0">
                <a:solidFill>
                  <a:schemeClr val="accent1"/>
                </a:solidFill>
              </a:endParaRPr>
            </a:p>
          </p:txBody>
        </p:sp>
        <p:sp>
          <p:nvSpPr>
            <p:cNvPr id="37" name="椭圆 36">
              <a:extLst>
                <a:ext uri="{FF2B5EF4-FFF2-40B4-BE49-F238E27FC236}">
                  <a16:creationId xmlns:a16="http://schemas.microsoft.com/office/drawing/2014/main" id="{82D2B5EA-A67D-CC3D-B25F-5DA6B45A59B9}"/>
                </a:ext>
              </a:extLst>
            </p:cNvPr>
            <p:cNvSpPr/>
            <p:nvPr/>
          </p:nvSpPr>
          <p:spPr>
            <a:xfrm>
              <a:off x="8567859" y="3255185"/>
              <a:ext cx="97416" cy="9706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r>
                <a:rPr lang="en-US" altLang="zh-CN" sz="902" dirty="0">
                  <a:solidFill>
                    <a:schemeClr val="accent1"/>
                  </a:solidFill>
                </a:rPr>
                <a:t>2</a:t>
              </a:r>
              <a:endParaRPr lang="zh-CN" altLang="en-US" sz="902" dirty="0">
                <a:solidFill>
                  <a:schemeClr val="accent1"/>
                </a:solidFill>
              </a:endParaRPr>
            </a:p>
          </p:txBody>
        </p:sp>
        <p:sp>
          <p:nvSpPr>
            <p:cNvPr id="38" name="椭圆 37">
              <a:extLst>
                <a:ext uri="{FF2B5EF4-FFF2-40B4-BE49-F238E27FC236}">
                  <a16:creationId xmlns:a16="http://schemas.microsoft.com/office/drawing/2014/main" id="{3D789668-19CE-B0C2-6893-94E72ABA5CFF}"/>
                </a:ext>
              </a:extLst>
            </p:cNvPr>
            <p:cNvSpPr/>
            <p:nvPr/>
          </p:nvSpPr>
          <p:spPr>
            <a:xfrm>
              <a:off x="7495378" y="3255185"/>
              <a:ext cx="97416" cy="9706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r>
                <a:rPr lang="en-US" altLang="zh-CN" sz="902" dirty="0">
                  <a:solidFill>
                    <a:schemeClr val="accent1"/>
                  </a:solidFill>
                </a:rPr>
                <a:t>3</a:t>
              </a:r>
              <a:endParaRPr lang="zh-CN" altLang="en-US" sz="902" dirty="0">
                <a:solidFill>
                  <a:schemeClr val="accent1"/>
                </a:solidFill>
              </a:endParaRPr>
            </a:p>
          </p:txBody>
        </p:sp>
      </p:grpSp>
      <p:grpSp>
        <p:nvGrpSpPr>
          <p:cNvPr id="3" name="组合 2">
            <a:extLst>
              <a:ext uri="{FF2B5EF4-FFF2-40B4-BE49-F238E27FC236}">
                <a16:creationId xmlns:a16="http://schemas.microsoft.com/office/drawing/2014/main" id="{6078240C-BBCB-436C-A02B-63141838E5E2}"/>
              </a:ext>
            </a:extLst>
          </p:cNvPr>
          <p:cNvGrpSpPr/>
          <p:nvPr/>
        </p:nvGrpSpPr>
        <p:grpSpPr>
          <a:xfrm>
            <a:off x="7056067" y="3523101"/>
            <a:ext cx="2149941" cy="517968"/>
            <a:chOff x="7058692" y="3652087"/>
            <a:chExt cx="2149941" cy="517968"/>
          </a:xfrm>
        </p:grpSpPr>
        <p:pic>
          <p:nvPicPr>
            <p:cNvPr id="40" name="图形 39">
              <a:extLst>
                <a:ext uri="{FF2B5EF4-FFF2-40B4-BE49-F238E27FC236}">
                  <a16:creationId xmlns:a16="http://schemas.microsoft.com/office/drawing/2014/main" id="{E1EBD480-4028-1B70-B777-411FF1E55816}"/>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92" y="3667960"/>
              <a:ext cx="186704" cy="186704"/>
            </a:xfrm>
            <a:prstGeom prst="rect">
              <a:avLst/>
            </a:prstGeom>
          </p:spPr>
        </p:pic>
        <p:sp>
          <p:nvSpPr>
            <p:cNvPr id="43" name="文本框 42">
              <a:extLst>
                <a:ext uri="{FF2B5EF4-FFF2-40B4-BE49-F238E27FC236}">
                  <a16:creationId xmlns:a16="http://schemas.microsoft.com/office/drawing/2014/main" id="{9171F64A-06A5-F0FA-D30C-C936BB2AE6C2}"/>
                </a:ext>
              </a:extLst>
            </p:cNvPr>
            <p:cNvSpPr txBox="1"/>
            <p:nvPr/>
          </p:nvSpPr>
          <p:spPr>
            <a:xfrm>
              <a:off x="7322715" y="3652087"/>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铁三角</a:t>
              </a:r>
              <a:r>
                <a:rPr lang="en-US" altLang="zh-CN" sz="1200" b="1" spc="100" dirty="0">
                  <a:solidFill>
                    <a:schemeClr val="accent1"/>
                  </a:solidFill>
                  <a:latin typeface="+mj-ea"/>
                  <a:ea typeface="+mj-ea"/>
                </a:rPr>
                <a:t>1</a:t>
              </a:r>
              <a:r>
                <a:rPr lang="zh-CN" altLang="en-US" sz="1200" b="1" spc="100" dirty="0">
                  <a:solidFill>
                    <a:schemeClr val="accent1"/>
                  </a:solidFill>
                  <a:latin typeface="+mj-ea"/>
                  <a:ea typeface="+mj-ea"/>
                </a:rPr>
                <a:t>：</a:t>
              </a:r>
              <a:endParaRPr lang="en-US" altLang="zh-CN" sz="1200" b="1" spc="100" dirty="0">
                <a:solidFill>
                  <a:schemeClr val="accent1"/>
                </a:solidFill>
                <a:latin typeface="+mj-ea"/>
                <a:ea typeface="+mj-ea"/>
              </a:endParaRPr>
            </a:p>
            <a:p>
              <a:pPr>
                <a:lnSpc>
                  <a:spcPct val="120000"/>
                </a:lnSpc>
              </a:pPr>
              <a:r>
                <a:rPr lang="zh-CN" altLang="en-US" sz="1200" dirty="0">
                  <a:solidFill>
                    <a:schemeClr val="tx1">
                      <a:lumMod val="95000"/>
                      <a:lumOff val="5000"/>
                    </a:schemeClr>
                  </a:solidFill>
                  <a:latin typeface="+mn-ea"/>
                </a:rPr>
                <a:t>请根据需要输入内容请根据需要输入内容</a:t>
              </a:r>
              <a:endParaRPr lang="en-US" altLang="zh-CN" sz="1200" spc="100" dirty="0">
                <a:solidFill>
                  <a:schemeClr val="bg2">
                    <a:lumMod val="50000"/>
                  </a:schemeClr>
                </a:solidFill>
              </a:endParaRPr>
            </a:p>
          </p:txBody>
        </p:sp>
      </p:grpSp>
      <p:grpSp>
        <p:nvGrpSpPr>
          <p:cNvPr id="22" name="组合 21">
            <a:extLst>
              <a:ext uri="{FF2B5EF4-FFF2-40B4-BE49-F238E27FC236}">
                <a16:creationId xmlns:a16="http://schemas.microsoft.com/office/drawing/2014/main" id="{BF307EC8-7D6C-B4D8-7A7F-608BBF3510E3}"/>
              </a:ext>
            </a:extLst>
          </p:cNvPr>
          <p:cNvGrpSpPr/>
          <p:nvPr/>
        </p:nvGrpSpPr>
        <p:grpSpPr>
          <a:xfrm>
            <a:off x="7056067" y="4266281"/>
            <a:ext cx="2146884" cy="517968"/>
            <a:chOff x="7058648" y="4610441"/>
            <a:chExt cx="2146884" cy="517968"/>
          </a:xfrm>
        </p:grpSpPr>
        <p:pic>
          <p:nvPicPr>
            <p:cNvPr id="41" name="图形 40">
              <a:extLst>
                <a:ext uri="{FF2B5EF4-FFF2-40B4-BE49-F238E27FC236}">
                  <a16:creationId xmlns:a16="http://schemas.microsoft.com/office/drawing/2014/main" id="{789988C7-F268-7402-8E63-4DCFB9096BA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48" y="4657683"/>
              <a:ext cx="186704" cy="186704"/>
            </a:xfrm>
            <a:prstGeom prst="rect">
              <a:avLst/>
            </a:prstGeom>
          </p:spPr>
        </p:pic>
        <p:sp>
          <p:nvSpPr>
            <p:cNvPr id="44" name="文本框 43">
              <a:extLst>
                <a:ext uri="{FF2B5EF4-FFF2-40B4-BE49-F238E27FC236}">
                  <a16:creationId xmlns:a16="http://schemas.microsoft.com/office/drawing/2014/main" id="{0AA79954-98BD-559C-57AD-8C8888063B13}"/>
                </a:ext>
              </a:extLst>
            </p:cNvPr>
            <p:cNvSpPr txBox="1"/>
            <p:nvPr/>
          </p:nvSpPr>
          <p:spPr>
            <a:xfrm>
              <a:off x="7319614" y="4610441"/>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铁三角</a:t>
              </a:r>
              <a:r>
                <a:rPr lang="en-US" altLang="zh-CN" sz="1200" b="1" spc="100" dirty="0">
                  <a:solidFill>
                    <a:schemeClr val="accent1"/>
                  </a:solidFill>
                  <a:latin typeface="+mj-ea"/>
                  <a:ea typeface="+mj-ea"/>
                </a:rPr>
                <a:t>2</a:t>
              </a:r>
            </a:p>
            <a:p>
              <a:pPr>
                <a:lnSpc>
                  <a:spcPct val="120000"/>
                </a:lnSpc>
              </a:pPr>
              <a:r>
                <a:rPr lang="zh-CN" altLang="en-US" sz="1200" dirty="0">
                  <a:solidFill>
                    <a:schemeClr val="tx1">
                      <a:lumMod val="95000"/>
                      <a:lumOff val="5000"/>
                    </a:schemeClr>
                  </a:solidFill>
                  <a:latin typeface="+mn-ea"/>
                </a:rPr>
                <a:t>请根据需要输入内容请根据需要输入内容</a:t>
              </a:r>
              <a:endParaRPr lang="en-US" altLang="zh-CN" sz="1200" spc="100" dirty="0">
                <a:solidFill>
                  <a:schemeClr val="bg2">
                    <a:lumMod val="50000"/>
                  </a:schemeClr>
                </a:solidFill>
              </a:endParaRPr>
            </a:p>
          </p:txBody>
        </p:sp>
      </p:grpSp>
      <p:sp>
        <p:nvSpPr>
          <p:cNvPr id="48" name="文本框 47">
            <a:extLst>
              <a:ext uri="{FF2B5EF4-FFF2-40B4-BE49-F238E27FC236}">
                <a16:creationId xmlns:a16="http://schemas.microsoft.com/office/drawing/2014/main" id="{5EB39964-ED9E-94B5-6EC0-1374B8D13571}"/>
              </a:ext>
            </a:extLst>
          </p:cNvPr>
          <p:cNvSpPr txBox="1"/>
          <p:nvPr/>
        </p:nvSpPr>
        <p:spPr>
          <a:xfrm>
            <a:off x="9650398" y="2015920"/>
            <a:ext cx="1712612" cy="291894"/>
          </a:xfrm>
          <a:prstGeom prst="rect">
            <a:avLst/>
          </a:prstGeom>
          <a:noFill/>
          <a:effectLst/>
        </p:spPr>
        <p:txBody>
          <a:bodyPr wrap="square" lIns="0" tIns="0" rIns="0" bIns="0" rtlCol="0">
            <a:normAutofit fontScale="92500" lnSpcReduction="10000"/>
          </a:bodyPr>
          <a:lstStyle/>
          <a:p>
            <a:pPr>
              <a:lnSpc>
                <a:spcPct val="150000"/>
              </a:lnSpc>
            </a:pPr>
            <a:r>
              <a:rPr lang="zh-CN" altLang="en-US" sz="1500" b="1" spc="100" dirty="0">
                <a:solidFill>
                  <a:schemeClr val="accent1"/>
                </a:solidFill>
              </a:rPr>
              <a:t>分析方法：</a:t>
            </a:r>
          </a:p>
        </p:txBody>
      </p:sp>
      <p:grpSp>
        <p:nvGrpSpPr>
          <p:cNvPr id="24" name="组合 23">
            <a:extLst>
              <a:ext uri="{FF2B5EF4-FFF2-40B4-BE49-F238E27FC236}">
                <a16:creationId xmlns:a16="http://schemas.microsoft.com/office/drawing/2014/main" id="{873319FF-941F-064B-7EF6-797A6A0148B4}"/>
              </a:ext>
            </a:extLst>
          </p:cNvPr>
          <p:cNvGrpSpPr/>
          <p:nvPr/>
        </p:nvGrpSpPr>
        <p:grpSpPr>
          <a:xfrm>
            <a:off x="7056067" y="5009462"/>
            <a:ext cx="2146884" cy="517968"/>
            <a:chOff x="7058648" y="4610441"/>
            <a:chExt cx="2146884" cy="517968"/>
          </a:xfrm>
        </p:grpSpPr>
        <p:pic>
          <p:nvPicPr>
            <p:cNvPr id="26" name="图形 25">
              <a:extLst>
                <a:ext uri="{FF2B5EF4-FFF2-40B4-BE49-F238E27FC236}">
                  <a16:creationId xmlns:a16="http://schemas.microsoft.com/office/drawing/2014/main" id="{5B9FED67-6636-F541-A8D2-818902BBBFEF}"/>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48" y="4657683"/>
              <a:ext cx="186704" cy="186704"/>
            </a:xfrm>
            <a:prstGeom prst="rect">
              <a:avLst/>
            </a:prstGeom>
          </p:spPr>
        </p:pic>
        <p:sp>
          <p:nvSpPr>
            <p:cNvPr id="29" name="文本框 28">
              <a:extLst>
                <a:ext uri="{FF2B5EF4-FFF2-40B4-BE49-F238E27FC236}">
                  <a16:creationId xmlns:a16="http://schemas.microsoft.com/office/drawing/2014/main" id="{FBF7B009-42B6-B7B4-E730-543961D361DE}"/>
                </a:ext>
              </a:extLst>
            </p:cNvPr>
            <p:cNvSpPr txBox="1"/>
            <p:nvPr/>
          </p:nvSpPr>
          <p:spPr>
            <a:xfrm>
              <a:off x="7319614" y="4610441"/>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铁三角</a:t>
              </a:r>
              <a:r>
                <a:rPr lang="en-US" altLang="zh-CN" sz="1200" b="1" spc="100" dirty="0">
                  <a:solidFill>
                    <a:schemeClr val="accent1"/>
                  </a:solidFill>
                  <a:latin typeface="+mj-ea"/>
                  <a:ea typeface="+mj-ea"/>
                </a:rPr>
                <a:t>3</a:t>
              </a: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spc="100" dirty="0">
                <a:solidFill>
                  <a:schemeClr val="bg2">
                    <a:lumMod val="50000"/>
                  </a:schemeClr>
                </a:solidFill>
              </a:endParaRPr>
            </a:p>
          </p:txBody>
        </p:sp>
      </p:grpSp>
      <p:sp>
        <p:nvSpPr>
          <p:cNvPr id="50" name="文本框 49">
            <a:extLst>
              <a:ext uri="{FF2B5EF4-FFF2-40B4-BE49-F238E27FC236}">
                <a16:creationId xmlns:a16="http://schemas.microsoft.com/office/drawing/2014/main" id="{1CA0F725-F093-BC67-4759-9CB9B56EE139}"/>
              </a:ext>
            </a:extLst>
          </p:cNvPr>
          <p:cNvSpPr txBox="1"/>
          <p:nvPr/>
        </p:nvSpPr>
        <p:spPr>
          <a:xfrm>
            <a:off x="4543791" y="2377931"/>
            <a:ext cx="2081593" cy="996412"/>
          </a:xfrm>
          <a:prstGeom prst="rect">
            <a:avLst/>
          </a:prstGeom>
          <a:noFill/>
          <a:effectLst/>
        </p:spPr>
        <p:txBody>
          <a:bodyPr wrap="square" lIns="0" tIns="0" rIns="0" bIns="0" rtlCol="0">
            <a:no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pic>
        <p:nvPicPr>
          <p:cNvPr id="51" name="图形 50">
            <a:extLst>
              <a:ext uri="{FF2B5EF4-FFF2-40B4-BE49-F238E27FC236}">
                <a16:creationId xmlns:a16="http://schemas.microsoft.com/office/drawing/2014/main" id="{64E08204-D25D-813C-7745-62160515CB6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337459" y="3312515"/>
            <a:ext cx="341900" cy="341900"/>
          </a:xfrm>
          <a:prstGeom prst="rect">
            <a:avLst/>
          </a:prstGeom>
          <a:effectLst/>
        </p:spPr>
      </p:pic>
      <p:grpSp>
        <p:nvGrpSpPr>
          <p:cNvPr id="62" name="组合 61">
            <a:extLst>
              <a:ext uri="{FF2B5EF4-FFF2-40B4-BE49-F238E27FC236}">
                <a16:creationId xmlns:a16="http://schemas.microsoft.com/office/drawing/2014/main" id="{C42B12ED-9BBF-CBD5-9B82-C9C80F429594}"/>
              </a:ext>
            </a:extLst>
          </p:cNvPr>
          <p:cNvGrpSpPr/>
          <p:nvPr/>
        </p:nvGrpSpPr>
        <p:grpSpPr>
          <a:xfrm>
            <a:off x="4548215" y="3589740"/>
            <a:ext cx="1847296" cy="876903"/>
            <a:chOff x="9215774" y="-163660"/>
            <a:chExt cx="1847296" cy="876903"/>
          </a:xfrm>
        </p:grpSpPr>
        <p:sp>
          <p:nvSpPr>
            <p:cNvPr id="65" name="文本框 64">
              <a:extLst>
                <a:ext uri="{FF2B5EF4-FFF2-40B4-BE49-F238E27FC236}">
                  <a16:creationId xmlns:a16="http://schemas.microsoft.com/office/drawing/2014/main" id="{129C9555-767A-18A5-96D0-AEF7785E9764}"/>
                </a:ext>
              </a:extLst>
            </p:cNvPr>
            <p:cNvSpPr txBox="1"/>
            <p:nvPr/>
          </p:nvSpPr>
          <p:spPr>
            <a:xfrm>
              <a:off x="9215774" y="195275"/>
              <a:ext cx="1847296" cy="517968"/>
            </a:xfrm>
            <a:prstGeom prst="rect">
              <a:avLst/>
            </a:prstGeom>
            <a:noFill/>
            <a:effectLst/>
          </p:spPr>
          <p:txBody>
            <a:bodyPr wrap="square" lIns="0" tIns="0" rIns="0" bIns="0" rtlCol="0">
              <a:noAutofit/>
            </a:bodyPr>
            <a:lstStyle/>
            <a:p>
              <a:pPr marL="171450" indent="-171450">
                <a:lnSpc>
                  <a:spcPct val="120000"/>
                </a:lnSpc>
                <a:buFont typeface="微软雅黑" panose="020B0503020204020204" pitchFamily="34" charset="-122"/>
                <a:buChar char="→"/>
              </a:pPr>
              <a:endParaRPr lang="en-US" altLang="zh-CN" sz="1000" spc="100" dirty="0">
                <a:solidFill>
                  <a:schemeClr val="bg2">
                    <a:lumMod val="10000"/>
                  </a:schemeClr>
                </a:solidFill>
                <a:latin typeface="+mn-ea"/>
              </a:endParaRPr>
            </a:p>
          </p:txBody>
        </p:sp>
        <p:sp>
          <p:nvSpPr>
            <p:cNvPr id="68" name="文本框 67">
              <a:extLst>
                <a:ext uri="{FF2B5EF4-FFF2-40B4-BE49-F238E27FC236}">
                  <a16:creationId xmlns:a16="http://schemas.microsoft.com/office/drawing/2014/main" id="{129A516B-B543-40EC-3ED9-718BBA1A60D9}"/>
                </a:ext>
              </a:extLst>
            </p:cNvPr>
            <p:cNvSpPr txBox="1"/>
            <p:nvPr/>
          </p:nvSpPr>
          <p:spPr>
            <a:xfrm>
              <a:off x="9222589" y="-163660"/>
              <a:ext cx="1712612" cy="291894"/>
            </a:xfrm>
            <a:prstGeom prst="rect">
              <a:avLst/>
            </a:prstGeom>
            <a:noFill/>
            <a:effectLst/>
          </p:spPr>
          <p:txBody>
            <a:bodyPr wrap="square" lIns="0" tIns="0" rIns="0" bIns="0" rtlCol="0">
              <a:noAutofit/>
            </a:bodyPr>
            <a:lstStyle/>
            <a:p>
              <a:pPr>
                <a:lnSpc>
                  <a:spcPct val="150000"/>
                </a:lnSpc>
              </a:pPr>
              <a:r>
                <a:rPr lang="zh-CN" altLang="en-US" sz="1600" b="1" spc="100" dirty="0">
                  <a:solidFill>
                    <a:schemeClr val="accent1"/>
                  </a:solidFill>
                </a:rPr>
                <a:t>研究对象特点：</a:t>
              </a:r>
            </a:p>
          </p:txBody>
        </p:sp>
      </p:grpSp>
      <p:grpSp>
        <p:nvGrpSpPr>
          <p:cNvPr id="69" name="组合 68">
            <a:extLst>
              <a:ext uri="{FF2B5EF4-FFF2-40B4-BE49-F238E27FC236}">
                <a16:creationId xmlns:a16="http://schemas.microsoft.com/office/drawing/2014/main" id="{35E74BEF-5B58-4F8F-ED4C-3474FBF49436}"/>
              </a:ext>
            </a:extLst>
          </p:cNvPr>
          <p:cNvGrpSpPr/>
          <p:nvPr/>
        </p:nvGrpSpPr>
        <p:grpSpPr>
          <a:xfrm>
            <a:off x="4517021" y="3996099"/>
            <a:ext cx="2149941" cy="517968"/>
            <a:chOff x="7058692" y="3652087"/>
            <a:chExt cx="2149941" cy="517968"/>
          </a:xfrm>
        </p:grpSpPr>
        <p:pic>
          <p:nvPicPr>
            <p:cNvPr id="72" name="图形 71">
              <a:extLst>
                <a:ext uri="{FF2B5EF4-FFF2-40B4-BE49-F238E27FC236}">
                  <a16:creationId xmlns:a16="http://schemas.microsoft.com/office/drawing/2014/main" id="{2F548476-EB79-8CBE-4437-6A7BA53DADC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92" y="3667960"/>
              <a:ext cx="186704" cy="186704"/>
            </a:xfrm>
            <a:prstGeom prst="rect">
              <a:avLst/>
            </a:prstGeom>
          </p:spPr>
        </p:pic>
        <p:sp>
          <p:nvSpPr>
            <p:cNvPr id="76" name="文本框 75">
              <a:extLst>
                <a:ext uri="{FF2B5EF4-FFF2-40B4-BE49-F238E27FC236}">
                  <a16:creationId xmlns:a16="http://schemas.microsoft.com/office/drawing/2014/main" id="{7047A7E0-B139-522C-109A-058ECE5EEBFA}"/>
                </a:ext>
              </a:extLst>
            </p:cNvPr>
            <p:cNvSpPr txBox="1"/>
            <p:nvPr/>
          </p:nvSpPr>
          <p:spPr>
            <a:xfrm>
              <a:off x="7322715" y="3652087"/>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特点</a:t>
              </a:r>
              <a:r>
                <a:rPr lang="en-US" altLang="zh-CN" sz="1200" b="1" spc="100" dirty="0">
                  <a:solidFill>
                    <a:schemeClr val="accent1"/>
                  </a:solidFill>
                  <a:latin typeface="+mj-ea"/>
                  <a:ea typeface="+mj-ea"/>
                </a:rPr>
                <a:t>1</a:t>
              </a:r>
              <a:r>
                <a:rPr lang="zh-CN" altLang="en-US" sz="1200" b="1" spc="100" dirty="0">
                  <a:solidFill>
                    <a:schemeClr val="accent1"/>
                  </a:solidFill>
                  <a:latin typeface="+mj-ea"/>
                  <a:ea typeface="+mj-ea"/>
                </a:rPr>
                <a:t>：</a:t>
              </a:r>
              <a:endParaRPr lang="en-US" altLang="zh-CN" sz="1200" b="1" spc="100" dirty="0">
                <a:solidFill>
                  <a:schemeClr val="accent1"/>
                </a:solidFill>
                <a:latin typeface="+mj-ea"/>
                <a:ea typeface="+mj-ea"/>
              </a:endParaRPr>
            </a:p>
            <a:p>
              <a:pPr>
                <a:lnSpc>
                  <a:spcPct val="120000"/>
                </a:lnSpc>
              </a:pPr>
              <a:r>
                <a:rPr lang="zh-CN" altLang="en-US" sz="1200" dirty="0">
                  <a:solidFill>
                    <a:schemeClr val="tx1">
                      <a:lumMod val="95000"/>
                      <a:lumOff val="5000"/>
                    </a:schemeClr>
                  </a:solidFill>
                  <a:latin typeface="+mn-ea"/>
                </a:rPr>
                <a:t>请根据需要输入内容请根据需要输入内容</a:t>
              </a:r>
              <a:endParaRPr lang="en-US" altLang="zh-CN" sz="1200" spc="100" dirty="0">
                <a:solidFill>
                  <a:schemeClr val="bg2">
                    <a:lumMod val="50000"/>
                  </a:schemeClr>
                </a:solidFill>
              </a:endParaRPr>
            </a:p>
          </p:txBody>
        </p:sp>
      </p:grpSp>
      <p:grpSp>
        <p:nvGrpSpPr>
          <p:cNvPr id="77" name="组合 76">
            <a:extLst>
              <a:ext uri="{FF2B5EF4-FFF2-40B4-BE49-F238E27FC236}">
                <a16:creationId xmlns:a16="http://schemas.microsoft.com/office/drawing/2014/main" id="{3E7065C9-CFBC-4B36-240A-4CBBA4D3AF2C}"/>
              </a:ext>
            </a:extLst>
          </p:cNvPr>
          <p:cNvGrpSpPr/>
          <p:nvPr/>
        </p:nvGrpSpPr>
        <p:grpSpPr>
          <a:xfrm>
            <a:off x="4517021" y="4739279"/>
            <a:ext cx="2146884" cy="517968"/>
            <a:chOff x="7058648" y="4610441"/>
            <a:chExt cx="2146884" cy="517968"/>
          </a:xfrm>
        </p:grpSpPr>
        <p:pic>
          <p:nvPicPr>
            <p:cNvPr id="82" name="图形 81">
              <a:extLst>
                <a:ext uri="{FF2B5EF4-FFF2-40B4-BE49-F238E27FC236}">
                  <a16:creationId xmlns:a16="http://schemas.microsoft.com/office/drawing/2014/main" id="{25D078B0-68DF-7C39-CCE4-AED696345358}"/>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48" y="4657683"/>
              <a:ext cx="186704" cy="186704"/>
            </a:xfrm>
            <a:prstGeom prst="rect">
              <a:avLst/>
            </a:prstGeom>
          </p:spPr>
        </p:pic>
        <p:sp>
          <p:nvSpPr>
            <p:cNvPr id="85" name="文本框 84">
              <a:extLst>
                <a:ext uri="{FF2B5EF4-FFF2-40B4-BE49-F238E27FC236}">
                  <a16:creationId xmlns:a16="http://schemas.microsoft.com/office/drawing/2014/main" id="{A3F15AA5-0507-BF78-F5E4-269D073BA72F}"/>
                </a:ext>
              </a:extLst>
            </p:cNvPr>
            <p:cNvSpPr txBox="1"/>
            <p:nvPr/>
          </p:nvSpPr>
          <p:spPr>
            <a:xfrm>
              <a:off x="7319614" y="4610441"/>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特点</a:t>
              </a:r>
              <a:r>
                <a:rPr lang="en-US" altLang="zh-CN" sz="1200" b="1" spc="100" dirty="0">
                  <a:solidFill>
                    <a:schemeClr val="accent1"/>
                  </a:solidFill>
                  <a:latin typeface="+mj-ea"/>
                  <a:ea typeface="+mj-ea"/>
                </a:rPr>
                <a:t>2</a:t>
              </a: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spc="100" dirty="0">
                <a:solidFill>
                  <a:schemeClr val="bg2">
                    <a:lumMod val="50000"/>
                  </a:schemeClr>
                </a:solidFill>
              </a:endParaRPr>
            </a:p>
          </p:txBody>
        </p:sp>
      </p:grpSp>
      <p:grpSp>
        <p:nvGrpSpPr>
          <p:cNvPr id="86" name="组合 85">
            <a:extLst>
              <a:ext uri="{FF2B5EF4-FFF2-40B4-BE49-F238E27FC236}">
                <a16:creationId xmlns:a16="http://schemas.microsoft.com/office/drawing/2014/main" id="{365913C5-4189-E351-9C7B-8E2CFE280F67}"/>
              </a:ext>
            </a:extLst>
          </p:cNvPr>
          <p:cNvGrpSpPr/>
          <p:nvPr/>
        </p:nvGrpSpPr>
        <p:grpSpPr>
          <a:xfrm>
            <a:off x="4517021" y="5482460"/>
            <a:ext cx="2146884" cy="517968"/>
            <a:chOff x="7058648" y="4610441"/>
            <a:chExt cx="2146884" cy="517968"/>
          </a:xfrm>
        </p:grpSpPr>
        <p:pic>
          <p:nvPicPr>
            <p:cNvPr id="87" name="图形 86">
              <a:extLst>
                <a:ext uri="{FF2B5EF4-FFF2-40B4-BE49-F238E27FC236}">
                  <a16:creationId xmlns:a16="http://schemas.microsoft.com/office/drawing/2014/main" id="{8AEFFFD8-9FB8-F504-E565-47040B094AE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200000">
              <a:off x="7058648" y="4657683"/>
              <a:ext cx="186704" cy="186704"/>
            </a:xfrm>
            <a:prstGeom prst="rect">
              <a:avLst/>
            </a:prstGeom>
          </p:spPr>
        </p:pic>
        <p:sp>
          <p:nvSpPr>
            <p:cNvPr id="91" name="文本框 90">
              <a:extLst>
                <a:ext uri="{FF2B5EF4-FFF2-40B4-BE49-F238E27FC236}">
                  <a16:creationId xmlns:a16="http://schemas.microsoft.com/office/drawing/2014/main" id="{7B00C77A-E6A2-F666-FE2B-2DD8295D1EF8}"/>
                </a:ext>
              </a:extLst>
            </p:cNvPr>
            <p:cNvSpPr txBox="1"/>
            <p:nvPr/>
          </p:nvSpPr>
          <p:spPr>
            <a:xfrm>
              <a:off x="7319614" y="4610441"/>
              <a:ext cx="1885918" cy="517968"/>
            </a:xfrm>
            <a:prstGeom prst="rect">
              <a:avLst/>
            </a:prstGeom>
            <a:noFill/>
            <a:effectLst/>
          </p:spPr>
          <p:txBody>
            <a:bodyPr wrap="square" lIns="0" tIns="0" rIns="0" bIns="0" rtlCol="0">
              <a:noAutofit/>
            </a:bodyPr>
            <a:lstStyle/>
            <a:p>
              <a:pPr>
                <a:lnSpc>
                  <a:spcPct val="130000"/>
                </a:lnSpc>
              </a:pPr>
              <a:r>
                <a:rPr lang="zh-CN" altLang="en-US" sz="1200" b="1" spc="100" dirty="0">
                  <a:solidFill>
                    <a:schemeClr val="accent1"/>
                  </a:solidFill>
                  <a:latin typeface="+mj-ea"/>
                  <a:ea typeface="+mj-ea"/>
                </a:rPr>
                <a:t>特点</a:t>
              </a:r>
              <a:r>
                <a:rPr lang="en-US" altLang="zh-CN" sz="1200" b="1" spc="100" dirty="0">
                  <a:solidFill>
                    <a:schemeClr val="accent1"/>
                  </a:solidFill>
                  <a:latin typeface="+mj-ea"/>
                  <a:ea typeface="+mj-ea"/>
                </a:rPr>
                <a:t>3</a:t>
              </a: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spc="100" dirty="0">
                <a:solidFill>
                  <a:schemeClr val="bg2">
                    <a:lumMod val="50000"/>
                  </a:schemeClr>
                </a:solidFill>
              </a:endParaRPr>
            </a:p>
          </p:txBody>
        </p:sp>
      </p:grpSp>
      <p:grpSp>
        <p:nvGrpSpPr>
          <p:cNvPr id="124" name="组合 123">
            <a:extLst>
              <a:ext uri="{FF2B5EF4-FFF2-40B4-BE49-F238E27FC236}">
                <a16:creationId xmlns:a16="http://schemas.microsoft.com/office/drawing/2014/main" id="{EAE933A2-6F77-207D-6215-07D74A3A70CD}"/>
              </a:ext>
            </a:extLst>
          </p:cNvPr>
          <p:cNvGrpSpPr/>
          <p:nvPr/>
        </p:nvGrpSpPr>
        <p:grpSpPr>
          <a:xfrm>
            <a:off x="9645910" y="2592698"/>
            <a:ext cx="1487936" cy="693454"/>
            <a:chOff x="9645910" y="2592698"/>
            <a:chExt cx="1487936" cy="693454"/>
          </a:xfrm>
        </p:grpSpPr>
        <p:grpSp>
          <p:nvGrpSpPr>
            <p:cNvPr id="123" name="组合 122">
              <a:extLst>
                <a:ext uri="{FF2B5EF4-FFF2-40B4-BE49-F238E27FC236}">
                  <a16:creationId xmlns:a16="http://schemas.microsoft.com/office/drawing/2014/main" id="{530C527A-E80F-5210-A8E4-4358EE826BD7}"/>
                </a:ext>
              </a:extLst>
            </p:cNvPr>
            <p:cNvGrpSpPr/>
            <p:nvPr/>
          </p:nvGrpSpPr>
          <p:grpSpPr>
            <a:xfrm>
              <a:off x="9645910" y="2592698"/>
              <a:ext cx="1291681" cy="235720"/>
              <a:chOff x="9645910" y="2592698"/>
              <a:chExt cx="1291681" cy="235720"/>
            </a:xfrm>
          </p:grpSpPr>
          <p:sp>
            <p:nvSpPr>
              <p:cNvPr id="115" name="椭圆 114">
                <a:extLst>
                  <a:ext uri="{FF2B5EF4-FFF2-40B4-BE49-F238E27FC236}">
                    <a16:creationId xmlns:a16="http://schemas.microsoft.com/office/drawing/2014/main" id="{E170B3DF-4523-891A-0054-72A915C05686}"/>
                  </a:ext>
                </a:extLst>
              </p:cNvPr>
              <p:cNvSpPr/>
              <p:nvPr/>
            </p:nvSpPr>
            <p:spPr>
              <a:xfrm>
                <a:off x="9645910" y="2592698"/>
                <a:ext cx="163707" cy="16370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10"/>
              </a:p>
            </p:txBody>
          </p:sp>
          <p:sp>
            <p:nvSpPr>
              <p:cNvPr id="116" name="文本框 7">
                <a:extLst>
                  <a:ext uri="{FF2B5EF4-FFF2-40B4-BE49-F238E27FC236}">
                    <a16:creationId xmlns:a16="http://schemas.microsoft.com/office/drawing/2014/main" id="{2E42F737-A147-AEF4-16D2-B26BA974C9DB}"/>
                  </a:ext>
                </a:extLst>
              </p:cNvPr>
              <p:cNvSpPr txBox="1"/>
              <p:nvPr/>
            </p:nvSpPr>
            <p:spPr>
              <a:xfrm>
                <a:off x="9711906" y="2602202"/>
                <a:ext cx="1225685" cy="226216"/>
              </a:xfrm>
              <a:prstGeom prst="rect">
                <a:avLst/>
              </a:prstGeom>
              <a:noFill/>
              <a:effectLst/>
            </p:spPr>
            <p:txBody>
              <a:bodyPr wrap="square" lIns="41148" tIns="20574" rIns="41148" bIns="205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spc="200" dirty="0">
                    <a:solidFill>
                      <a:schemeClr val="tx2">
                        <a:lumMod val="50000"/>
                      </a:schemeClr>
                    </a:solidFill>
                    <a:latin typeface="+mj-ea"/>
                    <a:ea typeface="+mj-ea"/>
                  </a:rPr>
                  <a:t>输入小标题</a:t>
                </a:r>
              </a:p>
            </p:txBody>
          </p:sp>
        </p:grpSp>
        <p:sp>
          <p:nvSpPr>
            <p:cNvPr id="117" name="矩形 116">
              <a:extLst>
                <a:ext uri="{FF2B5EF4-FFF2-40B4-BE49-F238E27FC236}">
                  <a16:creationId xmlns:a16="http://schemas.microsoft.com/office/drawing/2014/main" id="{12130E67-D7AE-87A9-67D5-ECE8F69AADD4}"/>
                </a:ext>
              </a:extLst>
            </p:cNvPr>
            <p:cNvSpPr/>
            <p:nvPr/>
          </p:nvSpPr>
          <p:spPr>
            <a:xfrm>
              <a:off x="9665752" y="2818973"/>
              <a:ext cx="1468094" cy="467179"/>
            </a:xfrm>
            <a:prstGeom prst="rect">
              <a:avLst/>
            </a:prstGeom>
            <a:effectLst/>
          </p:spPr>
          <p:txBody>
            <a:bodyPr wrap="none" lIns="41148" tIns="20574" rIns="41148" bIns="2057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p:txBody>
        </p:sp>
      </p:grpSp>
      <p:cxnSp>
        <p:nvCxnSpPr>
          <p:cNvPr id="121" name="直接连接符 120">
            <a:extLst>
              <a:ext uri="{FF2B5EF4-FFF2-40B4-BE49-F238E27FC236}">
                <a16:creationId xmlns:a16="http://schemas.microsoft.com/office/drawing/2014/main" id="{94D9BDB0-0344-8CB3-73EF-8512B707F625}"/>
              </a:ext>
            </a:extLst>
          </p:cNvPr>
          <p:cNvCxnSpPr/>
          <p:nvPr/>
        </p:nvCxnSpPr>
        <p:spPr>
          <a:xfrm>
            <a:off x="9773977" y="3423553"/>
            <a:ext cx="1862721" cy="0"/>
          </a:xfrm>
          <a:prstGeom prst="line">
            <a:avLst/>
          </a:prstGeom>
          <a:ln w="2857">
            <a:solidFill>
              <a:schemeClr val="bg1">
                <a:lumMod val="7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3BB52EF7-C230-98D3-A3E4-B844034F9A21}"/>
              </a:ext>
            </a:extLst>
          </p:cNvPr>
          <p:cNvCxnSpPr/>
          <p:nvPr/>
        </p:nvCxnSpPr>
        <p:spPr>
          <a:xfrm>
            <a:off x="9695839" y="4365104"/>
            <a:ext cx="1862721" cy="0"/>
          </a:xfrm>
          <a:prstGeom prst="line">
            <a:avLst/>
          </a:prstGeom>
          <a:ln w="2857">
            <a:solidFill>
              <a:schemeClr val="bg1">
                <a:lumMod val="75000"/>
              </a:schemeClr>
            </a:solidFill>
            <a:prstDash val="dash"/>
          </a:ln>
          <a:effectLst/>
        </p:spPr>
        <p:style>
          <a:lnRef idx="1">
            <a:schemeClr val="accent1"/>
          </a:lnRef>
          <a:fillRef idx="0">
            <a:schemeClr val="accent1"/>
          </a:fillRef>
          <a:effectRef idx="0">
            <a:schemeClr val="accent1"/>
          </a:effectRef>
          <a:fontRef idx="minor">
            <a:schemeClr val="tx1"/>
          </a:fontRef>
        </p:style>
      </p:cxnSp>
      <p:grpSp>
        <p:nvGrpSpPr>
          <p:cNvPr id="128" name="组合 127">
            <a:extLst>
              <a:ext uri="{FF2B5EF4-FFF2-40B4-BE49-F238E27FC236}">
                <a16:creationId xmlns:a16="http://schemas.microsoft.com/office/drawing/2014/main" id="{15AD6165-D34B-DEB8-AD0C-1BCCB484A30B}"/>
              </a:ext>
            </a:extLst>
          </p:cNvPr>
          <p:cNvGrpSpPr/>
          <p:nvPr/>
        </p:nvGrpSpPr>
        <p:grpSpPr>
          <a:xfrm>
            <a:off x="9695839" y="3544231"/>
            <a:ext cx="1487936" cy="693454"/>
            <a:chOff x="9645910" y="2592698"/>
            <a:chExt cx="1487936" cy="693454"/>
          </a:xfrm>
        </p:grpSpPr>
        <p:grpSp>
          <p:nvGrpSpPr>
            <p:cNvPr id="129" name="组合 128">
              <a:extLst>
                <a:ext uri="{FF2B5EF4-FFF2-40B4-BE49-F238E27FC236}">
                  <a16:creationId xmlns:a16="http://schemas.microsoft.com/office/drawing/2014/main" id="{DFD76D17-B4AC-79F1-825F-6DE77305E437}"/>
                </a:ext>
              </a:extLst>
            </p:cNvPr>
            <p:cNvGrpSpPr/>
            <p:nvPr/>
          </p:nvGrpSpPr>
          <p:grpSpPr>
            <a:xfrm>
              <a:off x="9645910" y="2592698"/>
              <a:ext cx="1268226" cy="236339"/>
              <a:chOff x="9645910" y="2592698"/>
              <a:chExt cx="1268226" cy="236339"/>
            </a:xfrm>
          </p:grpSpPr>
          <p:sp>
            <p:nvSpPr>
              <p:cNvPr id="131" name="椭圆 130">
                <a:extLst>
                  <a:ext uri="{FF2B5EF4-FFF2-40B4-BE49-F238E27FC236}">
                    <a16:creationId xmlns:a16="http://schemas.microsoft.com/office/drawing/2014/main" id="{4DE338C4-B449-C0CB-6EAF-DA3678FD255B}"/>
                  </a:ext>
                </a:extLst>
              </p:cNvPr>
              <p:cNvSpPr/>
              <p:nvPr/>
            </p:nvSpPr>
            <p:spPr>
              <a:xfrm>
                <a:off x="9645910" y="2592698"/>
                <a:ext cx="163707" cy="16370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10" dirty="0"/>
              </a:p>
            </p:txBody>
          </p:sp>
          <p:sp>
            <p:nvSpPr>
              <p:cNvPr id="138" name="文本框 7">
                <a:extLst>
                  <a:ext uri="{FF2B5EF4-FFF2-40B4-BE49-F238E27FC236}">
                    <a16:creationId xmlns:a16="http://schemas.microsoft.com/office/drawing/2014/main" id="{C0327169-492E-F4BC-15BC-9F31E044D447}"/>
                  </a:ext>
                </a:extLst>
              </p:cNvPr>
              <p:cNvSpPr txBox="1"/>
              <p:nvPr/>
            </p:nvSpPr>
            <p:spPr>
              <a:xfrm>
                <a:off x="9688451" y="2602821"/>
                <a:ext cx="1225685" cy="226216"/>
              </a:xfrm>
              <a:prstGeom prst="rect">
                <a:avLst/>
              </a:prstGeom>
              <a:noFill/>
              <a:effectLst/>
            </p:spPr>
            <p:txBody>
              <a:bodyPr wrap="square" lIns="41148" tIns="20574" rIns="41148" bIns="205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spc="200" dirty="0">
                    <a:solidFill>
                      <a:schemeClr val="tx2">
                        <a:lumMod val="50000"/>
                      </a:schemeClr>
                    </a:solidFill>
                    <a:latin typeface="+mj-ea"/>
                    <a:ea typeface="+mj-ea"/>
                  </a:rPr>
                  <a:t>输入小标题</a:t>
                </a:r>
              </a:p>
            </p:txBody>
          </p:sp>
        </p:grpSp>
        <p:sp>
          <p:nvSpPr>
            <p:cNvPr id="130" name="矩形 129">
              <a:extLst>
                <a:ext uri="{FF2B5EF4-FFF2-40B4-BE49-F238E27FC236}">
                  <a16:creationId xmlns:a16="http://schemas.microsoft.com/office/drawing/2014/main" id="{2F59B7B5-ABFD-9581-A2BB-E593E512A645}"/>
                </a:ext>
              </a:extLst>
            </p:cNvPr>
            <p:cNvSpPr/>
            <p:nvPr/>
          </p:nvSpPr>
          <p:spPr>
            <a:xfrm>
              <a:off x="9665752" y="2818973"/>
              <a:ext cx="1468094" cy="467179"/>
            </a:xfrm>
            <a:prstGeom prst="rect">
              <a:avLst/>
            </a:prstGeom>
            <a:effectLst/>
          </p:spPr>
          <p:txBody>
            <a:bodyPr wrap="none" lIns="41148" tIns="20574" rIns="41148" bIns="2057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p:txBody>
        </p:sp>
      </p:grpSp>
      <p:grpSp>
        <p:nvGrpSpPr>
          <p:cNvPr id="139" name="组合 138">
            <a:extLst>
              <a:ext uri="{FF2B5EF4-FFF2-40B4-BE49-F238E27FC236}">
                <a16:creationId xmlns:a16="http://schemas.microsoft.com/office/drawing/2014/main" id="{20B0C15D-2C49-C02C-1397-11D7D04E0773}"/>
              </a:ext>
            </a:extLst>
          </p:cNvPr>
          <p:cNvGrpSpPr/>
          <p:nvPr/>
        </p:nvGrpSpPr>
        <p:grpSpPr>
          <a:xfrm>
            <a:off x="9692065" y="4492524"/>
            <a:ext cx="1487936" cy="693454"/>
            <a:chOff x="9645910" y="2592698"/>
            <a:chExt cx="1487936" cy="693454"/>
          </a:xfrm>
        </p:grpSpPr>
        <p:grpSp>
          <p:nvGrpSpPr>
            <p:cNvPr id="140" name="组合 139">
              <a:extLst>
                <a:ext uri="{FF2B5EF4-FFF2-40B4-BE49-F238E27FC236}">
                  <a16:creationId xmlns:a16="http://schemas.microsoft.com/office/drawing/2014/main" id="{D3AACAB0-0038-4EFF-7744-AF5D7936CECD}"/>
                </a:ext>
              </a:extLst>
            </p:cNvPr>
            <p:cNvGrpSpPr/>
            <p:nvPr/>
          </p:nvGrpSpPr>
          <p:grpSpPr>
            <a:xfrm>
              <a:off x="9645910" y="2592698"/>
              <a:ext cx="1267825" cy="233919"/>
              <a:chOff x="9645910" y="2592698"/>
              <a:chExt cx="1267825" cy="233919"/>
            </a:xfrm>
          </p:grpSpPr>
          <p:sp>
            <p:nvSpPr>
              <p:cNvPr id="142" name="椭圆 141">
                <a:extLst>
                  <a:ext uri="{FF2B5EF4-FFF2-40B4-BE49-F238E27FC236}">
                    <a16:creationId xmlns:a16="http://schemas.microsoft.com/office/drawing/2014/main" id="{AC7BB970-367A-E105-526C-1E11514DECB0}"/>
                  </a:ext>
                </a:extLst>
              </p:cNvPr>
              <p:cNvSpPr/>
              <p:nvPr/>
            </p:nvSpPr>
            <p:spPr>
              <a:xfrm>
                <a:off x="9645910" y="2592698"/>
                <a:ext cx="163707" cy="163707"/>
              </a:xfrm>
              <a:prstGeom prst="ellipse">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10" dirty="0"/>
              </a:p>
            </p:txBody>
          </p:sp>
          <p:sp>
            <p:nvSpPr>
              <p:cNvPr id="143" name="文本框 7">
                <a:extLst>
                  <a:ext uri="{FF2B5EF4-FFF2-40B4-BE49-F238E27FC236}">
                    <a16:creationId xmlns:a16="http://schemas.microsoft.com/office/drawing/2014/main" id="{958FE8A9-1A3D-7118-71D9-6EE0083A6EE1}"/>
                  </a:ext>
                </a:extLst>
              </p:cNvPr>
              <p:cNvSpPr txBox="1"/>
              <p:nvPr/>
            </p:nvSpPr>
            <p:spPr>
              <a:xfrm>
                <a:off x="9688050" y="2600401"/>
                <a:ext cx="1225685" cy="226216"/>
              </a:xfrm>
              <a:prstGeom prst="rect">
                <a:avLst/>
              </a:prstGeom>
              <a:noFill/>
              <a:effectLst/>
            </p:spPr>
            <p:txBody>
              <a:bodyPr wrap="square" lIns="41148" tIns="20574" rIns="41148" bIns="2057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spc="200" dirty="0">
                    <a:solidFill>
                      <a:schemeClr val="tx2">
                        <a:lumMod val="50000"/>
                      </a:schemeClr>
                    </a:solidFill>
                    <a:latin typeface="+mj-ea"/>
                    <a:ea typeface="+mj-ea"/>
                  </a:rPr>
                  <a:t>输入小标题</a:t>
                </a:r>
              </a:p>
            </p:txBody>
          </p:sp>
        </p:grpSp>
        <p:sp>
          <p:nvSpPr>
            <p:cNvPr id="141" name="矩形 140">
              <a:extLst>
                <a:ext uri="{FF2B5EF4-FFF2-40B4-BE49-F238E27FC236}">
                  <a16:creationId xmlns:a16="http://schemas.microsoft.com/office/drawing/2014/main" id="{58E36E0E-CB77-3B18-3CF8-403F78F57223}"/>
                </a:ext>
              </a:extLst>
            </p:cNvPr>
            <p:cNvSpPr/>
            <p:nvPr/>
          </p:nvSpPr>
          <p:spPr>
            <a:xfrm>
              <a:off x="9665752" y="2818973"/>
              <a:ext cx="1468094" cy="467179"/>
            </a:xfrm>
            <a:prstGeom prst="rect">
              <a:avLst/>
            </a:prstGeom>
            <a:effectLst/>
          </p:spPr>
          <p:txBody>
            <a:bodyPr wrap="none" lIns="41148" tIns="20574" rIns="41148" bIns="2057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a:p>
              <a:pPr>
                <a:lnSpc>
                  <a:spcPct val="120000"/>
                </a:lnSpc>
              </a:pPr>
              <a:r>
                <a:rPr lang="zh-CN" altLang="en-US" sz="1200" dirty="0">
                  <a:solidFill>
                    <a:schemeClr val="tx1">
                      <a:lumMod val="95000"/>
                      <a:lumOff val="5000"/>
                    </a:schemeClr>
                  </a:solidFill>
                  <a:latin typeface="+mn-ea"/>
                </a:rPr>
                <a:t>请根据需要输入内容</a:t>
              </a:r>
              <a:endParaRPr lang="en-US" altLang="zh-CN" sz="1200" dirty="0">
                <a:solidFill>
                  <a:schemeClr val="tx1">
                    <a:lumMod val="95000"/>
                    <a:lumOff val="5000"/>
                  </a:schemeClr>
                </a:solidFill>
                <a:latin typeface="+mn-ea"/>
              </a:endParaRPr>
            </a:p>
          </p:txBody>
        </p:sp>
      </p:grpSp>
      <p:sp>
        <p:nvSpPr>
          <p:cNvPr id="18" name="文本框 17">
            <a:extLst>
              <a:ext uri="{FF2B5EF4-FFF2-40B4-BE49-F238E27FC236}">
                <a16:creationId xmlns:a16="http://schemas.microsoft.com/office/drawing/2014/main" id="{46BDBCE0-8475-ECCD-DB90-2229F53B929D}"/>
              </a:ext>
            </a:extLst>
          </p:cNvPr>
          <p:cNvSpPr txBox="1"/>
          <p:nvPr/>
        </p:nvSpPr>
        <p:spPr>
          <a:xfrm>
            <a:off x="3440104" y="4365104"/>
            <a:ext cx="1712612" cy="2646878"/>
          </a:xfrm>
          <a:prstGeom prst="rect">
            <a:avLst/>
          </a:prstGeom>
          <a:noFill/>
        </p:spPr>
        <p:txBody>
          <a:bodyPr wrap="square" rtlCol="0">
            <a:spAutoFit/>
          </a:bodyPr>
          <a:lstStyle/>
          <a:p>
            <a:r>
              <a:rPr lang="en-US" altLang="zh-CN" sz="16600" dirty="0">
                <a:solidFill>
                  <a:schemeClr val="accent2">
                    <a:alpha val="24000"/>
                  </a:schemeClr>
                </a:solidFill>
              </a:rPr>
              <a:t>1</a:t>
            </a:r>
            <a:endParaRPr lang="zh-CN" altLang="en-US" sz="16600" dirty="0">
              <a:solidFill>
                <a:schemeClr val="accent2">
                  <a:alpha val="24000"/>
                </a:schemeClr>
              </a:solidFill>
            </a:endParaRPr>
          </a:p>
        </p:txBody>
      </p:sp>
      <p:sp>
        <p:nvSpPr>
          <p:cNvPr id="19" name="文本框 18">
            <a:extLst>
              <a:ext uri="{FF2B5EF4-FFF2-40B4-BE49-F238E27FC236}">
                <a16:creationId xmlns:a16="http://schemas.microsoft.com/office/drawing/2014/main" id="{BD1AB99E-B526-2D26-D734-D22CFD71D3B6}"/>
              </a:ext>
            </a:extLst>
          </p:cNvPr>
          <p:cNvSpPr txBox="1"/>
          <p:nvPr/>
        </p:nvSpPr>
        <p:spPr>
          <a:xfrm>
            <a:off x="5903669" y="4335100"/>
            <a:ext cx="1712612" cy="2646878"/>
          </a:xfrm>
          <a:prstGeom prst="rect">
            <a:avLst/>
          </a:prstGeom>
          <a:noFill/>
        </p:spPr>
        <p:txBody>
          <a:bodyPr wrap="square" rtlCol="0">
            <a:spAutoFit/>
          </a:bodyPr>
          <a:lstStyle/>
          <a:p>
            <a:r>
              <a:rPr lang="en-US" altLang="zh-CN" sz="16600" dirty="0">
                <a:solidFill>
                  <a:schemeClr val="accent2">
                    <a:alpha val="24000"/>
                  </a:schemeClr>
                </a:solidFill>
              </a:rPr>
              <a:t>2</a:t>
            </a:r>
            <a:endParaRPr lang="zh-CN" altLang="en-US" sz="16600" dirty="0">
              <a:solidFill>
                <a:schemeClr val="accent2">
                  <a:alpha val="24000"/>
                </a:schemeClr>
              </a:solidFill>
            </a:endParaRPr>
          </a:p>
        </p:txBody>
      </p:sp>
      <p:sp>
        <p:nvSpPr>
          <p:cNvPr id="20" name="文本框 19">
            <a:extLst>
              <a:ext uri="{FF2B5EF4-FFF2-40B4-BE49-F238E27FC236}">
                <a16:creationId xmlns:a16="http://schemas.microsoft.com/office/drawing/2014/main" id="{AAE8B0D1-502A-548F-D90D-5202CFF7D6B9}"/>
              </a:ext>
            </a:extLst>
          </p:cNvPr>
          <p:cNvSpPr txBox="1"/>
          <p:nvPr/>
        </p:nvSpPr>
        <p:spPr>
          <a:xfrm>
            <a:off x="8481012" y="4313522"/>
            <a:ext cx="1712612" cy="2646878"/>
          </a:xfrm>
          <a:prstGeom prst="rect">
            <a:avLst/>
          </a:prstGeom>
          <a:noFill/>
        </p:spPr>
        <p:txBody>
          <a:bodyPr wrap="square" rtlCol="0">
            <a:spAutoFit/>
          </a:bodyPr>
          <a:lstStyle/>
          <a:p>
            <a:r>
              <a:rPr lang="en-US" altLang="zh-CN" sz="16600" dirty="0">
                <a:solidFill>
                  <a:schemeClr val="accent2">
                    <a:alpha val="24000"/>
                  </a:schemeClr>
                </a:solidFill>
              </a:rPr>
              <a:t>3</a:t>
            </a:r>
            <a:endParaRPr lang="zh-CN" altLang="en-US" sz="16600" dirty="0">
              <a:solidFill>
                <a:schemeClr val="accent2">
                  <a:alpha val="24000"/>
                </a:schemeClr>
              </a:solidFill>
            </a:endParaRPr>
          </a:p>
        </p:txBody>
      </p:sp>
      <p:sp>
        <p:nvSpPr>
          <p:cNvPr id="21" name="文本框 20">
            <a:extLst>
              <a:ext uri="{FF2B5EF4-FFF2-40B4-BE49-F238E27FC236}">
                <a16:creationId xmlns:a16="http://schemas.microsoft.com/office/drawing/2014/main" id="{4332E41A-5B7B-CFCA-567F-E7E0338836BC}"/>
              </a:ext>
            </a:extLst>
          </p:cNvPr>
          <p:cNvSpPr txBox="1"/>
          <p:nvPr/>
        </p:nvSpPr>
        <p:spPr>
          <a:xfrm>
            <a:off x="10988298" y="4300253"/>
            <a:ext cx="1712612" cy="2646878"/>
          </a:xfrm>
          <a:prstGeom prst="rect">
            <a:avLst/>
          </a:prstGeom>
          <a:noFill/>
        </p:spPr>
        <p:txBody>
          <a:bodyPr wrap="square" rtlCol="0">
            <a:spAutoFit/>
          </a:bodyPr>
          <a:lstStyle/>
          <a:p>
            <a:r>
              <a:rPr lang="en-US" altLang="zh-CN" sz="16600" dirty="0">
                <a:solidFill>
                  <a:schemeClr val="accent2">
                    <a:alpha val="24000"/>
                  </a:schemeClr>
                </a:solidFill>
              </a:rPr>
              <a:t>4</a:t>
            </a:r>
            <a:endParaRPr lang="zh-CN" altLang="en-US" sz="16600" dirty="0">
              <a:solidFill>
                <a:schemeClr val="accent2">
                  <a:alpha val="24000"/>
                </a:schemeClr>
              </a:solidFill>
            </a:endParaRPr>
          </a:p>
        </p:txBody>
      </p:sp>
    </p:spTree>
    <p:custDataLst>
      <p:tags r:id="rId1"/>
    </p:custDataLst>
    <p:extLst>
      <p:ext uri="{BB962C8B-B14F-4D97-AF65-F5344CB8AC3E}">
        <p14:creationId xmlns:p14="http://schemas.microsoft.com/office/powerpoint/2010/main" val="3165723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6E58CA0B-C665-1D09-096E-E93C0C83A28D}"/>
              </a:ext>
            </a:extLst>
          </p:cNvPr>
          <p:cNvSpPr/>
          <p:nvPr/>
        </p:nvSpPr>
        <p:spPr>
          <a:xfrm rot="5400000">
            <a:off x="3703319" y="-1445706"/>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gradFill>
            <a:gsLst>
              <a:gs pos="100000">
                <a:schemeClr val="accent4">
                  <a:lumMod val="80000"/>
                  <a:lumOff val="20000"/>
                </a:schemeClr>
              </a:gs>
              <a:gs pos="0">
                <a:schemeClr val="accent4">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任意多边形: 形状 4">
            <a:extLst>
              <a:ext uri="{FF2B5EF4-FFF2-40B4-BE49-F238E27FC236}">
                <a16:creationId xmlns:a16="http://schemas.microsoft.com/office/drawing/2014/main" id="{D1019666-3859-C9DC-BCFD-CA6B95E7D987}"/>
              </a:ext>
            </a:extLst>
          </p:cNvPr>
          <p:cNvSpPr/>
          <p:nvPr/>
        </p:nvSpPr>
        <p:spPr>
          <a:xfrm rot="5400000">
            <a:off x="3703319" y="-1210269"/>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矩形 7">
            <a:extLst>
              <a:ext uri="{FF2B5EF4-FFF2-40B4-BE49-F238E27FC236}">
                <a16:creationId xmlns:a16="http://schemas.microsoft.com/office/drawing/2014/main" id="{3467F0AE-EEE8-7EAD-D918-9B30FF6B7BBA}"/>
              </a:ext>
            </a:extLst>
          </p:cNvPr>
          <p:cNvSpPr/>
          <p:nvPr/>
        </p:nvSpPr>
        <p:spPr>
          <a:xfrm>
            <a:off x="1406589" y="1179640"/>
            <a:ext cx="9235947" cy="4498719"/>
          </a:xfrm>
          <a:prstGeom prst="rect">
            <a:avLst/>
          </a:prstGeom>
          <a:solidFill>
            <a:schemeClr val="bg1"/>
          </a:solidFill>
          <a:ln w="12700" cap="flat" cmpd="sng" algn="ctr">
            <a:noFill/>
            <a:prstDash val="solid"/>
            <a:miter lim="800000"/>
          </a:ln>
          <a:effectLst>
            <a:outerShdw blurRad="1778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8497A9BB-C4A5-BF4D-C883-1EA05C3E51DF}"/>
              </a:ext>
            </a:extLst>
          </p:cNvPr>
          <p:cNvGrpSpPr/>
          <p:nvPr/>
        </p:nvGrpSpPr>
        <p:grpSpPr>
          <a:xfrm>
            <a:off x="3252561" y="3719570"/>
            <a:ext cx="5544000" cy="48278"/>
            <a:chOff x="5485572" y="2331720"/>
            <a:chExt cx="4111818" cy="48278"/>
          </a:xfrm>
        </p:grpSpPr>
        <p:sp>
          <p:nvSpPr>
            <p:cNvPr id="13" name="矩形 12">
              <a:extLst>
                <a:ext uri="{FF2B5EF4-FFF2-40B4-BE49-F238E27FC236}">
                  <a16:creationId xmlns:a16="http://schemas.microsoft.com/office/drawing/2014/main" id="{1CA35BCE-A37C-FB19-8AF6-294E55FEB5E4}"/>
                </a:ext>
              </a:extLst>
            </p:cNvPr>
            <p:cNvSpPr/>
            <p:nvPr/>
          </p:nvSpPr>
          <p:spPr>
            <a:xfrm>
              <a:off x="5485572" y="2331720"/>
              <a:ext cx="623764"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直接连接符 13">
              <a:extLst>
                <a:ext uri="{FF2B5EF4-FFF2-40B4-BE49-F238E27FC236}">
                  <a16:creationId xmlns:a16="http://schemas.microsoft.com/office/drawing/2014/main" id="{97E2C76B-8625-0EC9-C74D-923CF086F733}"/>
                </a:ext>
              </a:extLst>
            </p:cNvPr>
            <p:cNvCxnSpPr>
              <a:cxnSpLocks/>
              <a:stCxn id="13" idx="3"/>
            </p:cNvCxnSpPr>
            <p:nvPr/>
          </p:nvCxnSpPr>
          <p:spPr>
            <a:xfrm>
              <a:off x="6109336" y="2354580"/>
              <a:ext cx="3488054" cy="25418"/>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80C5A972-8300-04DC-82D3-C54ECF1F9FDB}"/>
              </a:ext>
            </a:extLst>
          </p:cNvPr>
          <p:cNvSpPr txBox="1"/>
          <p:nvPr/>
        </p:nvSpPr>
        <p:spPr>
          <a:xfrm>
            <a:off x="3252561" y="4092639"/>
            <a:ext cx="5544000" cy="830997"/>
          </a:xfrm>
          <a:prstGeom prst="rect">
            <a:avLst/>
          </a:prstGeom>
          <a:noFill/>
        </p:spPr>
        <p:txBody>
          <a:bodyPr wrap="square">
            <a:spAutoFit/>
          </a:bodyPr>
          <a:lstStyle/>
          <a:p>
            <a:pPr algn="ctr"/>
            <a:r>
              <a:rPr lang="zh-CN" altLang="en-US" sz="4800" b="1" spc="300" dirty="0">
                <a:solidFill>
                  <a:schemeClr val="tx2">
                    <a:lumMod val="50000"/>
                  </a:schemeClr>
                </a:solidFill>
                <a:latin typeface="+mj-ea"/>
                <a:ea typeface="+mj-ea"/>
              </a:rPr>
              <a:t>研究结论</a:t>
            </a:r>
          </a:p>
        </p:txBody>
      </p:sp>
      <p:sp>
        <p:nvSpPr>
          <p:cNvPr id="6" name="文本框 5">
            <a:extLst>
              <a:ext uri="{FF2B5EF4-FFF2-40B4-BE49-F238E27FC236}">
                <a16:creationId xmlns:a16="http://schemas.microsoft.com/office/drawing/2014/main" id="{E97B6850-BCD0-EE47-BA75-513E4833DB28}"/>
              </a:ext>
            </a:extLst>
          </p:cNvPr>
          <p:cNvSpPr txBox="1"/>
          <p:nvPr/>
        </p:nvSpPr>
        <p:spPr>
          <a:xfrm>
            <a:off x="4992869" y="1268760"/>
            <a:ext cx="2063385" cy="2646878"/>
          </a:xfrm>
          <a:prstGeom prst="rect">
            <a:avLst/>
          </a:prstGeom>
          <a:noFill/>
        </p:spPr>
        <p:txBody>
          <a:bodyPr wrap="none" rtlCol="0">
            <a:spAutoFit/>
          </a:bodyPr>
          <a:lstStyle/>
          <a:p>
            <a:r>
              <a:rPr lang="en-US" altLang="zh-CN" sz="16600" b="1" spc="300" dirty="0">
                <a:gradFill>
                  <a:gsLst>
                    <a:gs pos="0">
                      <a:schemeClr val="accent1"/>
                    </a:gs>
                    <a:gs pos="90000">
                      <a:schemeClr val="accent1">
                        <a:alpha val="0"/>
                      </a:schemeClr>
                    </a:gs>
                  </a:gsLst>
                  <a:lin ang="5400000" scaled="1"/>
                </a:gradFill>
                <a:ea typeface="江城斜黑体 900W" panose="020B0A00000000000000" pitchFamily="34" charset="-122"/>
              </a:rPr>
              <a:t>04</a:t>
            </a:r>
            <a:endParaRPr lang="zh-CN" altLang="en-US" sz="166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Tree>
    <p:custDataLst>
      <p:tags r:id="rId1"/>
    </p:custDataLst>
    <p:extLst>
      <p:ext uri="{BB962C8B-B14F-4D97-AF65-F5344CB8AC3E}">
        <p14:creationId xmlns:p14="http://schemas.microsoft.com/office/powerpoint/2010/main" val="1990138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F26CCF3-B620-97A6-71F1-E1C460216E9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a:extLst>
              <a:ext uri="{FF2B5EF4-FFF2-40B4-BE49-F238E27FC236}">
                <a16:creationId xmlns:a16="http://schemas.microsoft.com/office/drawing/2014/main" id="{CEEC7B49-3151-8A8E-8693-8B7B51DBD9AF}"/>
              </a:ext>
            </a:extLst>
          </p:cNvPr>
          <p:cNvGrpSpPr/>
          <p:nvPr/>
        </p:nvGrpSpPr>
        <p:grpSpPr>
          <a:xfrm>
            <a:off x="0" y="3225578"/>
            <a:ext cx="1491616" cy="331993"/>
            <a:chOff x="5714" y="1229438"/>
            <a:chExt cx="1491616" cy="331993"/>
          </a:xfrm>
        </p:grpSpPr>
        <p:sp>
          <p:nvSpPr>
            <p:cNvPr id="18" name="等腰三角形 17">
              <a:extLst>
                <a:ext uri="{FF2B5EF4-FFF2-40B4-BE49-F238E27FC236}">
                  <a16:creationId xmlns:a16="http://schemas.microsoft.com/office/drawing/2014/main" id="{95C8C067-2739-92F7-5299-CCA421739D26}"/>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圆角 4">
              <a:extLst>
                <a:ext uri="{FF2B5EF4-FFF2-40B4-BE49-F238E27FC236}">
                  <a16:creationId xmlns:a16="http://schemas.microsoft.com/office/drawing/2014/main" id="{7104DC81-39EF-B3DB-0D60-970DCD57ADDC}"/>
                </a:ext>
              </a:extLst>
            </p:cNvPr>
            <p:cNvSpPr/>
            <p:nvPr/>
          </p:nvSpPr>
          <p:spPr>
            <a:xfrm>
              <a:off x="5714" y="1229438"/>
              <a:ext cx="1491616"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文本框 5">
            <a:extLst>
              <a:ext uri="{FF2B5EF4-FFF2-40B4-BE49-F238E27FC236}">
                <a16:creationId xmlns:a16="http://schemas.microsoft.com/office/drawing/2014/main" id="{9A4E7E18-F163-6017-26E3-DE6EFECC4888}"/>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sp>
        <p:nvSpPr>
          <p:cNvPr id="8" name="文本框 7">
            <a:extLst>
              <a:ext uri="{FF2B5EF4-FFF2-40B4-BE49-F238E27FC236}">
                <a16:creationId xmlns:a16="http://schemas.microsoft.com/office/drawing/2014/main" id="{692F7A83-CC8A-0ADC-15D1-2B4F9D1AE05D}"/>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9" name="文本框 8">
            <a:extLst>
              <a:ext uri="{FF2B5EF4-FFF2-40B4-BE49-F238E27FC236}">
                <a16:creationId xmlns:a16="http://schemas.microsoft.com/office/drawing/2014/main" id="{171E3359-0554-0812-DA75-10FFA367A5ED}"/>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2" name="Picture 2" descr="校标">
            <a:extLst>
              <a:ext uri="{FF2B5EF4-FFF2-40B4-BE49-F238E27FC236}">
                <a16:creationId xmlns:a16="http://schemas.microsoft.com/office/drawing/2014/main" id="{A80A91F0-B141-62C1-B102-C3403FB7F5C0}"/>
              </a:ext>
            </a:extLst>
          </p:cNvPr>
          <p:cNvPicPr>
            <a:picLocks noChangeArrowheads="1"/>
          </p:cNvPicPr>
          <p:nvPr/>
        </p:nvPicPr>
        <p:blipFill>
          <a:blip r:embed="rId7" cstate="screen">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文本框 71">
            <a:extLst>
              <a:ext uri="{FF2B5EF4-FFF2-40B4-BE49-F238E27FC236}">
                <a16:creationId xmlns:a16="http://schemas.microsoft.com/office/drawing/2014/main" id="{24C73B21-D440-051C-946B-DD7A8C430EB8}"/>
              </a:ext>
            </a:extLst>
          </p:cNvPr>
          <p:cNvSpPr txBox="1"/>
          <p:nvPr/>
        </p:nvSpPr>
        <p:spPr>
          <a:xfrm>
            <a:off x="2527050" y="271514"/>
            <a:ext cx="2768984"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研究框架</a:t>
            </a:r>
          </a:p>
        </p:txBody>
      </p:sp>
      <p:cxnSp>
        <p:nvCxnSpPr>
          <p:cNvPr id="73" name="直接连接符 72">
            <a:extLst>
              <a:ext uri="{FF2B5EF4-FFF2-40B4-BE49-F238E27FC236}">
                <a16:creationId xmlns:a16="http://schemas.microsoft.com/office/drawing/2014/main" id="{B8DC2122-D7DB-7080-98D3-8D7745CBC4B7}"/>
              </a:ext>
            </a:extLst>
          </p:cNvPr>
          <p:cNvCxnSpPr>
            <a:cxnSpLocks/>
            <a:stCxn id="74"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74" name="菱形 73">
            <a:extLst>
              <a:ext uri="{FF2B5EF4-FFF2-40B4-BE49-F238E27FC236}">
                <a16:creationId xmlns:a16="http://schemas.microsoft.com/office/drawing/2014/main" id="{9C97F8BD-F246-C7DF-31E3-898B5A8DFF85}"/>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菱形 74">
            <a:extLst>
              <a:ext uri="{FF2B5EF4-FFF2-40B4-BE49-F238E27FC236}">
                <a16:creationId xmlns:a16="http://schemas.microsoft.com/office/drawing/2014/main" id="{A5F4A7B2-9B83-BDCE-899D-2B64FF8C0CBE}"/>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BB3A4016-5F0D-D0E1-67D4-AFCCB20C65DF}"/>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pic>
        <p:nvPicPr>
          <p:cNvPr id="44" name="图形 14">
            <a:extLst>
              <a:ext uri="{FF2B5EF4-FFF2-40B4-BE49-F238E27FC236}">
                <a16:creationId xmlns:a16="http://schemas.microsoft.com/office/drawing/2014/main" id="{0182A4FE-AFC2-D97C-13D9-C717149D2E3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83378" y="1511562"/>
            <a:ext cx="1555200" cy="4705886"/>
          </a:xfrm>
          <a:prstGeom prst="rect">
            <a:avLst/>
          </a:prstGeom>
          <a:effectLst/>
        </p:spPr>
      </p:pic>
      <p:sp>
        <p:nvSpPr>
          <p:cNvPr id="45" name="矩形: 圆角 44">
            <a:extLst>
              <a:ext uri="{FF2B5EF4-FFF2-40B4-BE49-F238E27FC236}">
                <a16:creationId xmlns:a16="http://schemas.microsoft.com/office/drawing/2014/main" id="{A86CF18B-A2E8-3E4E-636B-27E862F203B6}"/>
              </a:ext>
            </a:extLst>
          </p:cNvPr>
          <p:cNvSpPr/>
          <p:nvPr>
            <p:custDataLst>
              <p:tags r:id="rId2"/>
            </p:custDataLst>
          </p:nvPr>
        </p:nvSpPr>
        <p:spPr>
          <a:xfrm>
            <a:off x="9291744" y="1659581"/>
            <a:ext cx="2160000" cy="4414126"/>
          </a:xfrm>
          <a:prstGeom prst="roundRect">
            <a:avLst>
              <a:gd name="adj" fmla="val 7797"/>
            </a:avLst>
          </a:prstGeom>
          <a:solidFill>
            <a:schemeClr val="bg1"/>
          </a:solidFill>
          <a:ln w="38100">
            <a:noFill/>
          </a:ln>
          <a:effectLst>
            <a:outerShdw blurRad="20574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44"/>
          </a:p>
        </p:txBody>
      </p:sp>
      <p:sp>
        <p:nvSpPr>
          <p:cNvPr id="49" name="文本框 48">
            <a:extLst>
              <a:ext uri="{FF2B5EF4-FFF2-40B4-BE49-F238E27FC236}">
                <a16:creationId xmlns:a16="http://schemas.microsoft.com/office/drawing/2014/main" id="{81ABA3D7-E494-3726-47F0-5F6C2A58C6D3}"/>
              </a:ext>
            </a:extLst>
          </p:cNvPr>
          <p:cNvSpPr txBox="1"/>
          <p:nvPr/>
        </p:nvSpPr>
        <p:spPr>
          <a:xfrm flipH="1">
            <a:off x="9898272" y="2462754"/>
            <a:ext cx="1051570" cy="723275"/>
          </a:xfrm>
          <a:prstGeom prst="rect">
            <a:avLst/>
          </a:prstGeom>
          <a:noFill/>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请在这里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输入标题</a:t>
            </a:r>
          </a:p>
        </p:txBody>
      </p:sp>
      <p:sp>
        <p:nvSpPr>
          <p:cNvPr id="57" name="文本框 56">
            <a:extLst>
              <a:ext uri="{FF2B5EF4-FFF2-40B4-BE49-F238E27FC236}">
                <a16:creationId xmlns:a16="http://schemas.microsoft.com/office/drawing/2014/main" id="{6E090141-0346-FA77-552B-BEC3DD72811F}"/>
              </a:ext>
            </a:extLst>
          </p:cNvPr>
          <p:cNvSpPr txBox="1"/>
          <p:nvPr/>
        </p:nvSpPr>
        <p:spPr>
          <a:xfrm flipH="1">
            <a:off x="9426098" y="3428518"/>
            <a:ext cx="1995915" cy="2044855"/>
          </a:xfrm>
          <a:prstGeom prst="rect">
            <a:avLst/>
          </a:prstGeom>
          <a:noFill/>
        </p:spPr>
        <p:txBody>
          <a:bodyPr wrap="square" lIns="0" tIns="0" rIns="0" bIns="0">
            <a:spAutoFit/>
          </a:bodyPr>
          <a:lstStyle/>
          <a:p>
            <a:pPr>
              <a:lnSpc>
                <a:spcPct val="120000"/>
              </a:lnSpc>
              <a:defRPr/>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p>
        </p:txBody>
      </p:sp>
      <p:pic>
        <p:nvPicPr>
          <p:cNvPr id="59" name="图形 58">
            <a:extLst>
              <a:ext uri="{FF2B5EF4-FFF2-40B4-BE49-F238E27FC236}">
                <a16:creationId xmlns:a16="http://schemas.microsoft.com/office/drawing/2014/main" id="{9F18BF1B-72E7-4195-5232-A5F0870B405C}"/>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049517" y="1739447"/>
            <a:ext cx="749078" cy="749078"/>
          </a:xfrm>
          <a:prstGeom prst="rect">
            <a:avLst/>
          </a:prstGeom>
        </p:spPr>
      </p:pic>
      <p:sp>
        <p:nvSpPr>
          <p:cNvPr id="60" name="文本框 59">
            <a:extLst>
              <a:ext uri="{FF2B5EF4-FFF2-40B4-BE49-F238E27FC236}">
                <a16:creationId xmlns:a16="http://schemas.microsoft.com/office/drawing/2014/main" id="{C172E404-7959-B2C9-95A9-22F78F4E1D65}"/>
              </a:ext>
            </a:extLst>
          </p:cNvPr>
          <p:cNvSpPr txBox="1"/>
          <p:nvPr/>
        </p:nvSpPr>
        <p:spPr>
          <a:xfrm>
            <a:off x="10704513" y="5637852"/>
            <a:ext cx="625997" cy="369332"/>
          </a:xfrm>
          <a:prstGeom prst="rect">
            <a:avLst/>
          </a:prstGeom>
          <a:noFill/>
        </p:spPr>
        <p:txBody>
          <a:bodyPr wrap="square" rtlCol="0">
            <a:spAutoFit/>
          </a:bodyPr>
          <a:lstStyle/>
          <a:p>
            <a:pPr algn="r"/>
            <a:r>
              <a:rPr lang="en-US" altLang="zh-CN" dirty="0">
                <a:solidFill>
                  <a:schemeClr val="bg1">
                    <a:lumMod val="50000"/>
                  </a:schemeClr>
                </a:solidFill>
              </a:rPr>
              <a:t>04</a:t>
            </a:r>
            <a:endParaRPr lang="zh-CN" altLang="en-US" dirty="0">
              <a:solidFill>
                <a:schemeClr val="bg1">
                  <a:lumMod val="50000"/>
                </a:schemeClr>
              </a:solidFill>
            </a:endParaRPr>
          </a:p>
        </p:txBody>
      </p:sp>
      <p:pic>
        <p:nvPicPr>
          <p:cNvPr id="61" name="图形 14">
            <a:extLst>
              <a:ext uri="{FF2B5EF4-FFF2-40B4-BE49-F238E27FC236}">
                <a16:creationId xmlns:a16="http://schemas.microsoft.com/office/drawing/2014/main" id="{C578D9C4-FF05-75A7-A6DA-779D91EA3C7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708990" y="1426792"/>
            <a:ext cx="1594856" cy="4921200"/>
          </a:xfrm>
          <a:prstGeom prst="rect">
            <a:avLst/>
          </a:prstGeom>
          <a:effectLst/>
        </p:spPr>
      </p:pic>
      <p:sp>
        <p:nvSpPr>
          <p:cNvPr id="62" name="矩形: 圆角 61">
            <a:extLst>
              <a:ext uri="{FF2B5EF4-FFF2-40B4-BE49-F238E27FC236}">
                <a16:creationId xmlns:a16="http://schemas.microsoft.com/office/drawing/2014/main" id="{02D8F3F3-322B-C494-68BD-59C41B78C99E}"/>
              </a:ext>
            </a:extLst>
          </p:cNvPr>
          <p:cNvSpPr/>
          <p:nvPr>
            <p:custDataLst>
              <p:tags r:id="rId3"/>
            </p:custDataLst>
          </p:nvPr>
        </p:nvSpPr>
        <p:spPr>
          <a:xfrm>
            <a:off x="1672940" y="1659581"/>
            <a:ext cx="2160000" cy="4386376"/>
          </a:xfrm>
          <a:prstGeom prst="roundRect">
            <a:avLst>
              <a:gd name="adj" fmla="val 7797"/>
            </a:avLst>
          </a:prstGeom>
          <a:solidFill>
            <a:schemeClr val="bg1"/>
          </a:solidFill>
          <a:ln w="38100">
            <a:noFill/>
          </a:ln>
          <a:effectLst>
            <a:outerShdw blurRad="20574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44"/>
          </a:p>
        </p:txBody>
      </p:sp>
      <p:sp>
        <p:nvSpPr>
          <p:cNvPr id="63" name="文本框 62">
            <a:extLst>
              <a:ext uri="{FF2B5EF4-FFF2-40B4-BE49-F238E27FC236}">
                <a16:creationId xmlns:a16="http://schemas.microsoft.com/office/drawing/2014/main" id="{A3227CDC-7B69-D28C-5DBF-A4CE42F36E5E}"/>
              </a:ext>
            </a:extLst>
          </p:cNvPr>
          <p:cNvSpPr txBox="1"/>
          <p:nvPr/>
        </p:nvSpPr>
        <p:spPr>
          <a:xfrm flipH="1">
            <a:off x="2279467" y="2462754"/>
            <a:ext cx="1051570" cy="723275"/>
          </a:xfrm>
          <a:prstGeom prst="rect">
            <a:avLst/>
          </a:prstGeom>
          <a:noFill/>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000" b="1" dirty="0">
                <a:solidFill>
                  <a:schemeClr val="accent1"/>
                </a:solidFill>
                <a:latin typeface="+mj-ea"/>
                <a:ea typeface="+mj-ea"/>
              </a:rPr>
              <a:t>请在这里</a:t>
            </a:r>
            <a:endParaRPr lang="en-US" altLang="zh-CN" sz="2000" b="1" dirty="0">
              <a:solidFill>
                <a:schemeClr val="accent1"/>
              </a:solidFill>
              <a:latin typeface="+mj-ea"/>
              <a:ea typeface="+mj-ea"/>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000" b="1" dirty="0">
                <a:solidFill>
                  <a:schemeClr val="accent1"/>
                </a:solidFill>
                <a:latin typeface="+mj-ea"/>
                <a:ea typeface="+mj-ea"/>
              </a:rPr>
              <a:t>输入标题</a:t>
            </a:r>
          </a:p>
        </p:txBody>
      </p:sp>
      <p:sp>
        <p:nvSpPr>
          <p:cNvPr id="64" name="文本框 63">
            <a:extLst>
              <a:ext uri="{FF2B5EF4-FFF2-40B4-BE49-F238E27FC236}">
                <a16:creationId xmlns:a16="http://schemas.microsoft.com/office/drawing/2014/main" id="{74C9B3AC-4283-81B6-25D7-D977C232F7C0}"/>
              </a:ext>
            </a:extLst>
          </p:cNvPr>
          <p:cNvSpPr txBox="1"/>
          <p:nvPr/>
        </p:nvSpPr>
        <p:spPr>
          <a:xfrm flipH="1">
            <a:off x="1805275" y="3449611"/>
            <a:ext cx="1995915" cy="2044855"/>
          </a:xfrm>
          <a:prstGeom prst="rect">
            <a:avLst/>
          </a:prstGeom>
          <a:noFill/>
        </p:spPr>
        <p:txBody>
          <a:bodyPr wrap="square" lIns="0" tIns="0" rIns="0" bIns="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endParaRPr kumimoji="0" lang="zh-CN" altLang="en-US" sz="1600" b="0" i="0" u="none" strike="noStrike" kern="1200" cap="none" spc="0" normalizeH="0" baseline="0" noProof="0" dirty="0">
              <a:ln>
                <a:noFill/>
              </a:ln>
              <a:solidFill>
                <a:schemeClr val="tx1">
                  <a:lumMod val="95000"/>
                  <a:lumOff val="5000"/>
                </a:schemeClr>
              </a:solidFill>
              <a:effectLst/>
              <a:uLnTx/>
              <a:uFillTx/>
              <a:latin typeface="+mn-ea"/>
              <a:cs typeface="+mn-cs"/>
            </a:endParaRPr>
          </a:p>
        </p:txBody>
      </p:sp>
      <p:sp>
        <p:nvSpPr>
          <p:cNvPr id="66" name="文本框 65">
            <a:extLst>
              <a:ext uri="{FF2B5EF4-FFF2-40B4-BE49-F238E27FC236}">
                <a16:creationId xmlns:a16="http://schemas.microsoft.com/office/drawing/2014/main" id="{B535F1CE-C88D-8001-5F2B-08F302A72B2D}"/>
              </a:ext>
            </a:extLst>
          </p:cNvPr>
          <p:cNvSpPr txBox="1"/>
          <p:nvPr/>
        </p:nvSpPr>
        <p:spPr>
          <a:xfrm>
            <a:off x="3085709" y="5610102"/>
            <a:ext cx="625997" cy="369332"/>
          </a:xfrm>
          <a:prstGeom prst="rect">
            <a:avLst/>
          </a:prstGeom>
          <a:noFill/>
        </p:spPr>
        <p:txBody>
          <a:bodyPr wrap="square" rtlCol="0">
            <a:spAutoFit/>
          </a:bodyPr>
          <a:lstStyle/>
          <a:p>
            <a:pPr algn="r"/>
            <a:r>
              <a:rPr lang="en-US" altLang="zh-CN" dirty="0">
                <a:solidFill>
                  <a:schemeClr val="bg1">
                    <a:lumMod val="50000"/>
                  </a:schemeClr>
                </a:solidFill>
              </a:rPr>
              <a:t>01</a:t>
            </a:r>
            <a:endParaRPr lang="zh-CN" altLang="en-US" dirty="0">
              <a:solidFill>
                <a:schemeClr val="bg1">
                  <a:lumMod val="50000"/>
                </a:schemeClr>
              </a:solidFill>
            </a:endParaRPr>
          </a:p>
        </p:txBody>
      </p:sp>
      <p:pic>
        <p:nvPicPr>
          <p:cNvPr id="69" name="图形 14">
            <a:extLst>
              <a:ext uri="{FF2B5EF4-FFF2-40B4-BE49-F238E27FC236}">
                <a16:creationId xmlns:a16="http://schemas.microsoft.com/office/drawing/2014/main" id="{DE8B6527-2B3D-F598-A29B-752A792F172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248591" y="1449978"/>
            <a:ext cx="1555344" cy="4922280"/>
          </a:xfrm>
          <a:prstGeom prst="rect">
            <a:avLst/>
          </a:prstGeom>
          <a:effectLst/>
        </p:spPr>
      </p:pic>
      <p:sp>
        <p:nvSpPr>
          <p:cNvPr id="70" name="矩形: 圆角 69">
            <a:extLst>
              <a:ext uri="{FF2B5EF4-FFF2-40B4-BE49-F238E27FC236}">
                <a16:creationId xmlns:a16="http://schemas.microsoft.com/office/drawing/2014/main" id="{2B1BCBD6-42A6-85C4-B211-3DB2B6416E38}"/>
              </a:ext>
            </a:extLst>
          </p:cNvPr>
          <p:cNvSpPr/>
          <p:nvPr>
            <p:custDataLst>
              <p:tags r:id="rId4"/>
            </p:custDataLst>
          </p:nvPr>
        </p:nvSpPr>
        <p:spPr>
          <a:xfrm>
            <a:off x="4212541" y="1687331"/>
            <a:ext cx="2160000" cy="4414126"/>
          </a:xfrm>
          <a:prstGeom prst="roundRect">
            <a:avLst>
              <a:gd name="adj" fmla="val 7797"/>
            </a:avLst>
          </a:prstGeom>
          <a:solidFill>
            <a:schemeClr val="bg1"/>
          </a:solidFill>
          <a:ln w="38100">
            <a:noFill/>
          </a:ln>
          <a:effectLst>
            <a:outerShdw blurRad="20574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44" dirty="0"/>
          </a:p>
        </p:txBody>
      </p:sp>
      <p:sp>
        <p:nvSpPr>
          <p:cNvPr id="71" name="文本框 70">
            <a:extLst>
              <a:ext uri="{FF2B5EF4-FFF2-40B4-BE49-F238E27FC236}">
                <a16:creationId xmlns:a16="http://schemas.microsoft.com/office/drawing/2014/main" id="{3B98DE3E-DA76-6944-82A7-944EE15B09A2}"/>
              </a:ext>
            </a:extLst>
          </p:cNvPr>
          <p:cNvSpPr txBox="1"/>
          <p:nvPr/>
        </p:nvSpPr>
        <p:spPr>
          <a:xfrm flipH="1">
            <a:off x="4819069" y="2518254"/>
            <a:ext cx="1051570" cy="723275"/>
          </a:xfrm>
          <a:prstGeom prst="rect">
            <a:avLst/>
          </a:prstGeom>
          <a:noFill/>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000" b="1" dirty="0">
                <a:solidFill>
                  <a:schemeClr val="accent1"/>
                </a:solidFill>
                <a:latin typeface="+mj-ea"/>
                <a:ea typeface="+mj-ea"/>
              </a:rPr>
              <a:t>请在这里</a:t>
            </a:r>
            <a:endParaRPr lang="en-US" altLang="zh-CN" sz="2000" b="1" dirty="0">
              <a:solidFill>
                <a:schemeClr val="accent1"/>
              </a:solidFill>
              <a:latin typeface="+mj-ea"/>
              <a:ea typeface="+mj-ea"/>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000" b="1" dirty="0">
                <a:solidFill>
                  <a:schemeClr val="accent1"/>
                </a:solidFill>
                <a:latin typeface="+mj-ea"/>
                <a:ea typeface="+mj-ea"/>
              </a:rPr>
              <a:t>输入标题</a:t>
            </a:r>
          </a:p>
        </p:txBody>
      </p:sp>
      <p:sp>
        <p:nvSpPr>
          <p:cNvPr id="76" name="文本框 75">
            <a:extLst>
              <a:ext uri="{FF2B5EF4-FFF2-40B4-BE49-F238E27FC236}">
                <a16:creationId xmlns:a16="http://schemas.microsoft.com/office/drawing/2014/main" id="{288BA907-8638-8BD6-D0EA-738A81ED11F4}"/>
              </a:ext>
            </a:extLst>
          </p:cNvPr>
          <p:cNvSpPr txBox="1"/>
          <p:nvPr/>
        </p:nvSpPr>
        <p:spPr>
          <a:xfrm flipH="1">
            <a:off x="4397740" y="3428518"/>
            <a:ext cx="1995915" cy="2044855"/>
          </a:xfrm>
          <a:prstGeom prst="rect">
            <a:avLst/>
          </a:prstGeom>
          <a:noFill/>
        </p:spPr>
        <p:txBody>
          <a:bodyPr wrap="square" lIns="0" tIns="0" rIns="0" bIns="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p>
        </p:txBody>
      </p:sp>
      <p:sp>
        <p:nvSpPr>
          <p:cNvPr id="78" name="文本框 77">
            <a:extLst>
              <a:ext uri="{FF2B5EF4-FFF2-40B4-BE49-F238E27FC236}">
                <a16:creationId xmlns:a16="http://schemas.microsoft.com/office/drawing/2014/main" id="{8FC7706E-87A9-79E9-E3DA-8885313C0016}"/>
              </a:ext>
            </a:extLst>
          </p:cNvPr>
          <p:cNvSpPr txBox="1"/>
          <p:nvPr/>
        </p:nvSpPr>
        <p:spPr>
          <a:xfrm>
            <a:off x="5625310" y="5665602"/>
            <a:ext cx="625997" cy="369332"/>
          </a:xfrm>
          <a:prstGeom prst="rect">
            <a:avLst/>
          </a:prstGeom>
          <a:noFill/>
        </p:spPr>
        <p:txBody>
          <a:bodyPr wrap="square" rtlCol="0">
            <a:spAutoFit/>
          </a:bodyPr>
          <a:lstStyle/>
          <a:p>
            <a:pPr algn="r"/>
            <a:r>
              <a:rPr lang="en-US" altLang="zh-CN" dirty="0">
                <a:solidFill>
                  <a:schemeClr val="bg1">
                    <a:lumMod val="50000"/>
                  </a:schemeClr>
                </a:solidFill>
              </a:rPr>
              <a:t>02</a:t>
            </a:r>
            <a:endParaRPr lang="zh-CN" altLang="en-US" dirty="0">
              <a:solidFill>
                <a:schemeClr val="bg1">
                  <a:lumMod val="50000"/>
                </a:schemeClr>
              </a:solidFill>
            </a:endParaRPr>
          </a:p>
        </p:txBody>
      </p:sp>
      <p:pic>
        <p:nvPicPr>
          <p:cNvPr id="80" name="图形 14">
            <a:extLst>
              <a:ext uri="{FF2B5EF4-FFF2-40B4-BE49-F238E27FC236}">
                <a16:creationId xmlns:a16="http://schemas.microsoft.com/office/drawing/2014/main" id="{52C2D600-9D26-656C-76C6-146C3EC056E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788192" y="1470536"/>
            <a:ext cx="1610929" cy="4932000"/>
          </a:xfrm>
          <a:prstGeom prst="rect">
            <a:avLst/>
          </a:prstGeom>
          <a:effectLst/>
        </p:spPr>
      </p:pic>
      <p:sp>
        <p:nvSpPr>
          <p:cNvPr id="81" name="矩形: 圆角 80">
            <a:extLst>
              <a:ext uri="{FF2B5EF4-FFF2-40B4-BE49-F238E27FC236}">
                <a16:creationId xmlns:a16="http://schemas.microsoft.com/office/drawing/2014/main" id="{F7CC3AD4-DF9A-F12C-54EE-555BFF188474}"/>
              </a:ext>
            </a:extLst>
          </p:cNvPr>
          <p:cNvSpPr/>
          <p:nvPr>
            <p:custDataLst>
              <p:tags r:id="rId5"/>
            </p:custDataLst>
          </p:nvPr>
        </p:nvSpPr>
        <p:spPr>
          <a:xfrm>
            <a:off x="6752142" y="1715081"/>
            <a:ext cx="2160000" cy="4414126"/>
          </a:xfrm>
          <a:prstGeom prst="roundRect">
            <a:avLst>
              <a:gd name="adj" fmla="val 7797"/>
            </a:avLst>
          </a:prstGeom>
          <a:solidFill>
            <a:schemeClr val="bg1"/>
          </a:solidFill>
          <a:ln w="38100">
            <a:noFill/>
          </a:ln>
          <a:effectLst>
            <a:outerShdw blurRad="20574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944"/>
          </a:p>
        </p:txBody>
      </p:sp>
      <p:sp>
        <p:nvSpPr>
          <p:cNvPr id="82" name="文本框 81">
            <a:extLst>
              <a:ext uri="{FF2B5EF4-FFF2-40B4-BE49-F238E27FC236}">
                <a16:creationId xmlns:a16="http://schemas.microsoft.com/office/drawing/2014/main" id="{C7D570A5-F9CC-F0E4-4DA3-6E93DEDB12D8}"/>
              </a:ext>
            </a:extLst>
          </p:cNvPr>
          <p:cNvSpPr txBox="1"/>
          <p:nvPr/>
        </p:nvSpPr>
        <p:spPr>
          <a:xfrm flipH="1">
            <a:off x="7358669" y="2546004"/>
            <a:ext cx="1051570" cy="723275"/>
          </a:xfrm>
          <a:prstGeom prst="rect">
            <a:avLst/>
          </a:prstGeom>
          <a:noFill/>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请在这里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输入标题</a:t>
            </a:r>
          </a:p>
        </p:txBody>
      </p:sp>
      <p:sp>
        <p:nvSpPr>
          <p:cNvPr id="83" name="文本框 82">
            <a:extLst>
              <a:ext uri="{FF2B5EF4-FFF2-40B4-BE49-F238E27FC236}">
                <a16:creationId xmlns:a16="http://schemas.microsoft.com/office/drawing/2014/main" id="{40583701-9361-6EBE-CD92-F334D7A29748}"/>
              </a:ext>
            </a:extLst>
          </p:cNvPr>
          <p:cNvSpPr txBox="1"/>
          <p:nvPr/>
        </p:nvSpPr>
        <p:spPr>
          <a:xfrm flipH="1">
            <a:off x="6929714" y="3428518"/>
            <a:ext cx="1861193" cy="2081788"/>
          </a:xfrm>
          <a:prstGeom prst="rect">
            <a:avLst/>
          </a:prstGeom>
          <a:noFill/>
        </p:spPr>
        <p:txBody>
          <a:bodyPr wrap="square" lIns="0" tIns="0" rIns="0" bIns="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p>
        </p:txBody>
      </p:sp>
      <p:sp>
        <p:nvSpPr>
          <p:cNvPr id="85" name="文本框 84">
            <a:extLst>
              <a:ext uri="{FF2B5EF4-FFF2-40B4-BE49-F238E27FC236}">
                <a16:creationId xmlns:a16="http://schemas.microsoft.com/office/drawing/2014/main" id="{ADB0DDE2-896F-FED6-D8A1-24AFE8768888}"/>
              </a:ext>
            </a:extLst>
          </p:cNvPr>
          <p:cNvSpPr txBox="1"/>
          <p:nvPr/>
        </p:nvSpPr>
        <p:spPr>
          <a:xfrm>
            <a:off x="8164911" y="5693352"/>
            <a:ext cx="625997" cy="369332"/>
          </a:xfrm>
          <a:prstGeom prst="rect">
            <a:avLst/>
          </a:prstGeom>
          <a:noFill/>
        </p:spPr>
        <p:txBody>
          <a:bodyPr wrap="square" rtlCol="0">
            <a:spAutoFit/>
          </a:bodyPr>
          <a:lstStyle/>
          <a:p>
            <a:pPr algn="r"/>
            <a:r>
              <a:rPr lang="en-US" altLang="zh-CN" dirty="0">
                <a:solidFill>
                  <a:schemeClr val="bg1">
                    <a:lumMod val="50000"/>
                  </a:schemeClr>
                </a:solidFill>
              </a:rPr>
              <a:t>03</a:t>
            </a:r>
            <a:endParaRPr lang="zh-CN" altLang="en-US" dirty="0">
              <a:solidFill>
                <a:schemeClr val="bg1">
                  <a:lumMod val="50000"/>
                </a:schemeClr>
              </a:solidFill>
            </a:endParaRPr>
          </a:p>
        </p:txBody>
      </p:sp>
      <p:sp>
        <p:nvSpPr>
          <p:cNvPr id="87" name="stack-of-sheets_1370">
            <a:extLst>
              <a:ext uri="{FF2B5EF4-FFF2-40B4-BE49-F238E27FC236}">
                <a16:creationId xmlns:a16="http://schemas.microsoft.com/office/drawing/2014/main" id="{FEA7E57D-C5A3-1F73-B8D7-446659071449}"/>
              </a:ext>
            </a:extLst>
          </p:cNvPr>
          <p:cNvSpPr/>
          <p:nvPr/>
        </p:nvSpPr>
        <p:spPr>
          <a:xfrm>
            <a:off x="2426443" y="1772816"/>
            <a:ext cx="659266" cy="643701"/>
          </a:xfrm>
          <a:custGeom>
            <a:avLst/>
            <a:gdLst>
              <a:gd name="T0" fmla="*/ 347 w 351"/>
              <a:gd name="T1" fmla="*/ 209 h 294"/>
              <a:gd name="T2" fmla="*/ 341 w 351"/>
              <a:gd name="T3" fmla="*/ 226 h 294"/>
              <a:gd name="T4" fmla="*/ 194 w 351"/>
              <a:gd name="T5" fmla="*/ 293 h 294"/>
              <a:gd name="T6" fmla="*/ 189 w 351"/>
              <a:gd name="T7" fmla="*/ 294 h 294"/>
              <a:gd name="T8" fmla="*/ 185 w 351"/>
              <a:gd name="T9" fmla="*/ 294 h 294"/>
              <a:gd name="T10" fmla="*/ 11 w 351"/>
              <a:gd name="T11" fmla="*/ 240 h 294"/>
              <a:gd name="T12" fmla="*/ 3 w 351"/>
              <a:gd name="T13" fmla="*/ 224 h 294"/>
              <a:gd name="T14" fmla="*/ 19 w 351"/>
              <a:gd name="T15" fmla="*/ 215 h 294"/>
              <a:gd name="T16" fmla="*/ 188 w 351"/>
              <a:gd name="T17" fmla="*/ 267 h 294"/>
              <a:gd name="T18" fmla="*/ 330 w 351"/>
              <a:gd name="T19" fmla="*/ 202 h 294"/>
              <a:gd name="T20" fmla="*/ 347 w 351"/>
              <a:gd name="T21" fmla="*/ 209 h 294"/>
              <a:gd name="T22" fmla="*/ 188 w 351"/>
              <a:gd name="T23" fmla="*/ 213 h 294"/>
              <a:gd name="T24" fmla="*/ 19 w 351"/>
              <a:gd name="T25" fmla="*/ 161 h 294"/>
              <a:gd name="T26" fmla="*/ 3 w 351"/>
              <a:gd name="T27" fmla="*/ 170 h 294"/>
              <a:gd name="T28" fmla="*/ 11 w 351"/>
              <a:gd name="T29" fmla="*/ 187 h 294"/>
              <a:gd name="T30" fmla="*/ 185 w 351"/>
              <a:gd name="T31" fmla="*/ 240 h 294"/>
              <a:gd name="T32" fmla="*/ 189 w 351"/>
              <a:gd name="T33" fmla="*/ 241 h 294"/>
              <a:gd name="T34" fmla="*/ 194 w 351"/>
              <a:gd name="T35" fmla="*/ 240 h 294"/>
              <a:gd name="T36" fmla="*/ 341 w 351"/>
              <a:gd name="T37" fmla="*/ 173 h 294"/>
              <a:gd name="T38" fmla="*/ 347 w 351"/>
              <a:gd name="T39" fmla="*/ 155 h 294"/>
              <a:gd name="T40" fmla="*/ 330 w 351"/>
              <a:gd name="T41" fmla="*/ 149 h 294"/>
              <a:gd name="T42" fmla="*/ 188 w 351"/>
              <a:gd name="T43" fmla="*/ 213 h 294"/>
              <a:gd name="T44" fmla="*/ 2 w 351"/>
              <a:gd name="T45" fmla="*/ 121 h 294"/>
              <a:gd name="T46" fmla="*/ 10 w 351"/>
              <a:gd name="T47" fmla="*/ 109 h 294"/>
              <a:gd name="T48" fmla="*/ 108 w 351"/>
              <a:gd name="T49" fmla="*/ 67 h 294"/>
              <a:gd name="T50" fmla="*/ 136 w 351"/>
              <a:gd name="T51" fmla="*/ 14 h 294"/>
              <a:gd name="T52" fmla="*/ 141 w 351"/>
              <a:gd name="T53" fmla="*/ 3 h 294"/>
              <a:gd name="T54" fmla="*/ 152 w 351"/>
              <a:gd name="T55" fmla="*/ 1 h 294"/>
              <a:gd name="T56" fmla="*/ 325 w 351"/>
              <a:gd name="T57" fmla="*/ 43 h 294"/>
              <a:gd name="T58" fmla="*/ 335 w 351"/>
              <a:gd name="T59" fmla="*/ 56 h 294"/>
              <a:gd name="T60" fmla="*/ 335 w 351"/>
              <a:gd name="T61" fmla="*/ 58 h 294"/>
              <a:gd name="T62" fmla="*/ 287 w 351"/>
              <a:gd name="T63" fmla="*/ 144 h 294"/>
              <a:gd name="T64" fmla="*/ 194 w 351"/>
              <a:gd name="T65" fmla="*/ 186 h 294"/>
              <a:gd name="T66" fmla="*/ 189 w 351"/>
              <a:gd name="T67" fmla="*/ 187 h 294"/>
              <a:gd name="T68" fmla="*/ 185 w 351"/>
              <a:gd name="T69" fmla="*/ 187 h 294"/>
              <a:gd name="T70" fmla="*/ 11 w 351"/>
              <a:gd name="T71" fmla="*/ 134 h 294"/>
              <a:gd name="T72" fmla="*/ 2 w 351"/>
              <a:gd name="T73" fmla="*/ 121 h 294"/>
              <a:gd name="T74" fmla="*/ 54 w 351"/>
              <a:gd name="T75" fmla="*/ 119 h 294"/>
              <a:gd name="T76" fmla="*/ 188 w 351"/>
              <a:gd name="T77" fmla="*/ 160 h 294"/>
              <a:gd name="T78" fmla="*/ 276 w 351"/>
              <a:gd name="T79" fmla="*/ 120 h 294"/>
              <a:gd name="T80" fmla="*/ 308 w 351"/>
              <a:gd name="T81" fmla="*/ 67 h 294"/>
              <a:gd name="T82" fmla="*/ 162 w 351"/>
              <a:gd name="T83" fmla="*/ 31 h 294"/>
              <a:gd name="T84" fmla="*/ 118 w 351"/>
              <a:gd name="T85" fmla="*/ 92 h 294"/>
              <a:gd name="T86" fmla="*/ 54 w 351"/>
              <a:gd name="T87" fmla="*/ 11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 h="294">
                <a:moveTo>
                  <a:pt x="347" y="209"/>
                </a:moveTo>
                <a:cubicBezTo>
                  <a:pt x="351" y="215"/>
                  <a:pt x="348" y="223"/>
                  <a:pt x="341" y="226"/>
                </a:cubicBezTo>
                <a:lnTo>
                  <a:pt x="194" y="293"/>
                </a:lnTo>
                <a:cubicBezTo>
                  <a:pt x="192" y="294"/>
                  <a:pt x="191" y="294"/>
                  <a:pt x="189" y="294"/>
                </a:cubicBezTo>
                <a:cubicBezTo>
                  <a:pt x="187" y="294"/>
                  <a:pt x="186" y="294"/>
                  <a:pt x="185" y="294"/>
                </a:cubicBezTo>
                <a:lnTo>
                  <a:pt x="11" y="240"/>
                </a:lnTo>
                <a:cubicBezTo>
                  <a:pt x="4" y="238"/>
                  <a:pt x="0" y="231"/>
                  <a:pt x="3" y="224"/>
                </a:cubicBezTo>
                <a:cubicBezTo>
                  <a:pt x="5" y="217"/>
                  <a:pt x="12" y="213"/>
                  <a:pt x="19" y="215"/>
                </a:cubicBezTo>
                <a:lnTo>
                  <a:pt x="188" y="267"/>
                </a:lnTo>
                <a:lnTo>
                  <a:pt x="330" y="202"/>
                </a:lnTo>
                <a:cubicBezTo>
                  <a:pt x="337" y="199"/>
                  <a:pt x="344" y="202"/>
                  <a:pt x="347" y="209"/>
                </a:cubicBezTo>
                <a:close/>
                <a:moveTo>
                  <a:pt x="188" y="213"/>
                </a:moveTo>
                <a:lnTo>
                  <a:pt x="19" y="161"/>
                </a:lnTo>
                <a:cubicBezTo>
                  <a:pt x="12" y="159"/>
                  <a:pt x="5" y="163"/>
                  <a:pt x="3" y="170"/>
                </a:cubicBezTo>
                <a:cubicBezTo>
                  <a:pt x="0" y="177"/>
                  <a:pt x="4" y="185"/>
                  <a:pt x="11" y="187"/>
                </a:cubicBezTo>
                <a:lnTo>
                  <a:pt x="185" y="240"/>
                </a:lnTo>
                <a:cubicBezTo>
                  <a:pt x="186" y="241"/>
                  <a:pt x="187" y="241"/>
                  <a:pt x="189" y="241"/>
                </a:cubicBezTo>
                <a:cubicBezTo>
                  <a:pt x="191" y="241"/>
                  <a:pt x="192" y="240"/>
                  <a:pt x="194" y="240"/>
                </a:cubicBezTo>
                <a:lnTo>
                  <a:pt x="341" y="173"/>
                </a:lnTo>
                <a:cubicBezTo>
                  <a:pt x="348" y="170"/>
                  <a:pt x="351" y="162"/>
                  <a:pt x="347" y="155"/>
                </a:cubicBezTo>
                <a:cubicBezTo>
                  <a:pt x="344" y="149"/>
                  <a:pt x="337" y="146"/>
                  <a:pt x="330" y="149"/>
                </a:cubicBezTo>
                <a:lnTo>
                  <a:pt x="188" y="213"/>
                </a:lnTo>
                <a:close/>
                <a:moveTo>
                  <a:pt x="2" y="121"/>
                </a:moveTo>
                <a:cubicBezTo>
                  <a:pt x="2" y="116"/>
                  <a:pt x="5" y="111"/>
                  <a:pt x="10" y="109"/>
                </a:cubicBezTo>
                <a:lnTo>
                  <a:pt x="108" y="67"/>
                </a:lnTo>
                <a:cubicBezTo>
                  <a:pt x="127" y="59"/>
                  <a:pt x="136" y="49"/>
                  <a:pt x="136" y="14"/>
                </a:cubicBezTo>
                <a:cubicBezTo>
                  <a:pt x="136" y="10"/>
                  <a:pt x="138" y="6"/>
                  <a:pt x="141" y="3"/>
                </a:cubicBezTo>
                <a:cubicBezTo>
                  <a:pt x="144" y="1"/>
                  <a:pt x="148" y="0"/>
                  <a:pt x="152" y="1"/>
                </a:cubicBezTo>
                <a:lnTo>
                  <a:pt x="325" y="43"/>
                </a:lnTo>
                <a:cubicBezTo>
                  <a:pt x="331" y="45"/>
                  <a:pt x="335" y="50"/>
                  <a:pt x="335" y="56"/>
                </a:cubicBezTo>
                <a:lnTo>
                  <a:pt x="335" y="58"/>
                </a:lnTo>
                <a:cubicBezTo>
                  <a:pt x="335" y="98"/>
                  <a:pt x="335" y="124"/>
                  <a:pt x="287" y="144"/>
                </a:cubicBezTo>
                <a:cubicBezTo>
                  <a:pt x="254" y="158"/>
                  <a:pt x="195" y="186"/>
                  <a:pt x="194" y="186"/>
                </a:cubicBezTo>
                <a:cubicBezTo>
                  <a:pt x="193" y="187"/>
                  <a:pt x="191" y="187"/>
                  <a:pt x="189" y="187"/>
                </a:cubicBezTo>
                <a:cubicBezTo>
                  <a:pt x="187" y="187"/>
                  <a:pt x="186" y="187"/>
                  <a:pt x="185" y="187"/>
                </a:cubicBezTo>
                <a:lnTo>
                  <a:pt x="11" y="134"/>
                </a:lnTo>
                <a:cubicBezTo>
                  <a:pt x="6" y="132"/>
                  <a:pt x="2" y="127"/>
                  <a:pt x="2" y="121"/>
                </a:cubicBezTo>
                <a:close/>
                <a:moveTo>
                  <a:pt x="54" y="119"/>
                </a:moveTo>
                <a:lnTo>
                  <a:pt x="188" y="160"/>
                </a:lnTo>
                <a:cubicBezTo>
                  <a:pt x="202" y="153"/>
                  <a:pt x="248" y="131"/>
                  <a:pt x="276" y="120"/>
                </a:cubicBezTo>
                <a:cubicBezTo>
                  <a:pt x="306" y="107"/>
                  <a:pt x="308" y="98"/>
                  <a:pt x="308" y="67"/>
                </a:cubicBezTo>
                <a:lnTo>
                  <a:pt x="162" y="31"/>
                </a:lnTo>
                <a:cubicBezTo>
                  <a:pt x="159" y="58"/>
                  <a:pt x="149" y="79"/>
                  <a:pt x="118" y="92"/>
                </a:cubicBezTo>
                <a:lnTo>
                  <a:pt x="54" y="119"/>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te_160795">
            <a:extLst>
              <a:ext uri="{FF2B5EF4-FFF2-40B4-BE49-F238E27FC236}">
                <a16:creationId xmlns:a16="http://schemas.microsoft.com/office/drawing/2014/main" id="{E8603F72-09D7-98EA-4476-4E2F5E90E748}"/>
              </a:ext>
            </a:extLst>
          </p:cNvPr>
          <p:cNvSpPr/>
          <p:nvPr/>
        </p:nvSpPr>
        <p:spPr>
          <a:xfrm>
            <a:off x="5085839" y="1863315"/>
            <a:ext cx="609685" cy="588416"/>
          </a:xfrm>
          <a:custGeom>
            <a:avLst/>
            <a:gdLst>
              <a:gd name="T0" fmla="*/ 561 w 566"/>
              <a:gd name="T1" fmla="*/ 117 h 547"/>
              <a:gd name="T2" fmla="*/ 449 w 566"/>
              <a:gd name="T3" fmla="*/ 6 h 547"/>
              <a:gd name="T4" fmla="*/ 431 w 566"/>
              <a:gd name="T5" fmla="*/ 6 h 547"/>
              <a:gd name="T6" fmla="*/ 319 w 566"/>
              <a:gd name="T7" fmla="*/ 117 h 547"/>
              <a:gd name="T8" fmla="*/ 319 w 566"/>
              <a:gd name="T9" fmla="*/ 136 h 547"/>
              <a:gd name="T10" fmla="*/ 338 w 566"/>
              <a:gd name="T11" fmla="*/ 136 h 547"/>
              <a:gd name="T12" fmla="*/ 427 w 566"/>
              <a:gd name="T13" fmla="*/ 47 h 547"/>
              <a:gd name="T14" fmla="*/ 427 w 566"/>
              <a:gd name="T15" fmla="*/ 427 h 547"/>
              <a:gd name="T16" fmla="*/ 333 w 566"/>
              <a:gd name="T17" fmla="*/ 520 h 547"/>
              <a:gd name="T18" fmla="*/ 240 w 566"/>
              <a:gd name="T19" fmla="*/ 427 h 547"/>
              <a:gd name="T20" fmla="*/ 240 w 566"/>
              <a:gd name="T21" fmla="*/ 107 h 547"/>
              <a:gd name="T22" fmla="*/ 239 w 566"/>
              <a:gd name="T23" fmla="*/ 107 h 547"/>
              <a:gd name="T24" fmla="*/ 120 w 566"/>
              <a:gd name="T25" fmla="*/ 0 h 547"/>
              <a:gd name="T26" fmla="*/ 1 w 566"/>
              <a:gd name="T27" fmla="*/ 107 h 547"/>
              <a:gd name="T28" fmla="*/ 0 w 566"/>
              <a:gd name="T29" fmla="*/ 107 h 547"/>
              <a:gd name="T30" fmla="*/ 0 w 566"/>
              <a:gd name="T31" fmla="*/ 520 h 547"/>
              <a:gd name="T32" fmla="*/ 27 w 566"/>
              <a:gd name="T33" fmla="*/ 520 h 547"/>
              <a:gd name="T34" fmla="*/ 27 w 566"/>
              <a:gd name="T35" fmla="*/ 120 h 547"/>
              <a:gd name="T36" fmla="*/ 120 w 566"/>
              <a:gd name="T37" fmla="*/ 27 h 547"/>
              <a:gd name="T38" fmla="*/ 213 w 566"/>
              <a:gd name="T39" fmla="*/ 120 h 547"/>
              <a:gd name="T40" fmla="*/ 213 w 566"/>
              <a:gd name="T41" fmla="*/ 440 h 547"/>
              <a:gd name="T42" fmla="*/ 214 w 566"/>
              <a:gd name="T43" fmla="*/ 440 h 547"/>
              <a:gd name="T44" fmla="*/ 333 w 566"/>
              <a:gd name="T45" fmla="*/ 547 h 547"/>
              <a:gd name="T46" fmla="*/ 453 w 566"/>
              <a:gd name="T47" fmla="*/ 440 h 547"/>
              <a:gd name="T48" fmla="*/ 453 w 566"/>
              <a:gd name="T49" fmla="*/ 440 h 547"/>
              <a:gd name="T50" fmla="*/ 453 w 566"/>
              <a:gd name="T51" fmla="*/ 47 h 547"/>
              <a:gd name="T52" fmla="*/ 542 w 566"/>
              <a:gd name="T53" fmla="*/ 136 h 547"/>
              <a:gd name="T54" fmla="*/ 552 w 566"/>
              <a:gd name="T55" fmla="*/ 140 h 547"/>
              <a:gd name="T56" fmla="*/ 561 w 566"/>
              <a:gd name="T57" fmla="*/ 136 h 547"/>
              <a:gd name="T58" fmla="*/ 561 w 566"/>
              <a:gd name="T59" fmla="*/ 11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547">
                <a:moveTo>
                  <a:pt x="561" y="117"/>
                </a:moveTo>
                <a:lnTo>
                  <a:pt x="449" y="6"/>
                </a:lnTo>
                <a:cubicBezTo>
                  <a:pt x="444" y="1"/>
                  <a:pt x="436" y="1"/>
                  <a:pt x="431" y="6"/>
                </a:cubicBezTo>
                <a:lnTo>
                  <a:pt x="319" y="117"/>
                </a:lnTo>
                <a:cubicBezTo>
                  <a:pt x="314" y="123"/>
                  <a:pt x="314" y="131"/>
                  <a:pt x="319" y="136"/>
                </a:cubicBezTo>
                <a:cubicBezTo>
                  <a:pt x="324" y="142"/>
                  <a:pt x="332" y="142"/>
                  <a:pt x="338" y="136"/>
                </a:cubicBezTo>
                <a:lnTo>
                  <a:pt x="427" y="47"/>
                </a:lnTo>
                <a:lnTo>
                  <a:pt x="427" y="427"/>
                </a:lnTo>
                <a:cubicBezTo>
                  <a:pt x="427" y="478"/>
                  <a:pt x="385" y="520"/>
                  <a:pt x="333" y="520"/>
                </a:cubicBezTo>
                <a:cubicBezTo>
                  <a:pt x="282" y="520"/>
                  <a:pt x="240" y="478"/>
                  <a:pt x="240" y="427"/>
                </a:cubicBezTo>
                <a:lnTo>
                  <a:pt x="240" y="107"/>
                </a:lnTo>
                <a:lnTo>
                  <a:pt x="239" y="107"/>
                </a:lnTo>
                <a:cubicBezTo>
                  <a:pt x="233" y="47"/>
                  <a:pt x="182" y="0"/>
                  <a:pt x="120" y="0"/>
                </a:cubicBezTo>
                <a:cubicBezTo>
                  <a:pt x="58" y="0"/>
                  <a:pt x="7" y="47"/>
                  <a:pt x="1" y="107"/>
                </a:cubicBezTo>
                <a:lnTo>
                  <a:pt x="0" y="107"/>
                </a:lnTo>
                <a:lnTo>
                  <a:pt x="0" y="520"/>
                </a:lnTo>
                <a:lnTo>
                  <a:pt x="27" y="520"/>
                </a:lnTo>
                <a:lnTo>
                  <a:pt x="27" y="120"/>
                </a:lnTo>
                <a:cubicBezTo>
                  <a:pt x="27" y="69"/>
                  <a:pt x="69" y="27"/>
                  <a:pt x="120" y="27"/>
                </a:cubicBezTo>
                <a:cubicBezTo>
                  <a:pt x="171" y="27"/>
                  <a:pt x="213" y="69"/>
                  <a:pt x="213" y="120"/>
                </a:cubicBezTo>
                <a:lnTo>
                  <a:pt x="213" y="440"/>
                </a:lnTo>
                <a:lnTo>
                  <a:pt x="214" y="440"/>
                </a:lnTo>
                <a:cubicBezTo>
                  <a:pt x="221" y="500"/>
                  <a:pt x="272" y="547"/>
                  <a:pt x="333" y="547"/>
                </a:cubicBezTo>
                <a:cubicBezTo>
                  <a:pt x="395" y="547"/>
                  <a:pt x="446" y="500"/>
                  <a:pt x="453" y="440"/>
                </a:cubicBezTo>
                <a:lnTo>
                  <a:pt x="453" y="440"/>
                </a:lnTo>
                <a:lnTo>
                  <a:pt x="453" y="47"/>
                </a:lnTo>
                <a:lnTo>
                  <a:pt x="542" y="136"/>
                </a:lnTo>
                <a:cubicBezTo>
                  <a:pt x="545" y="139"/>
                  <a:pt x="548" y="140"/>
                  <a:pt x="552" y="140"/>
                </a:cubicBezTo>
                <a:cubicBezTo>
                  <a:pt x="555" y="140"/>
                  <a:pt x="559" y="139"/>
                  <a:pt x="561" y="136"/>
                </a:cubicBezTo>
                <a:cubicBezTo>
                  <a:pt x="566" y="131"/>
                  <a:pt x="566" y="123"/>
                  <a:pt x="561" y="11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iconfont-10026-4294054">
            <a:extLst>
              <a:ext uri="{FF2B5EF4-FFF2-40B4-BE49-F238E27FC236}">
                <a16:creationId xmlns:a16="http://schemas.microsoft.com/office/drawing/2014/main" id="{931A5D94-9ECC-34FA-5041-0290AFF82E9B}"/>
              </a:ext>
            </a:extLst>
          </p:cNvPr>
          <p:cNvSpPr/>
          <p:nvPr/>
        </p:nvSpPr>
        <p:spPr>
          <a:xfrm>
            <a:off x="7625441" y="1918215"/>
            <a:ext cx="609685" cy="533516"/>
          </a:xfrm>
          <a:custGeom>
            <a:avLst/>
            <a:gdLst>
              <a:gd name="T0" fmla="*/ 5034 w 11506"/>
              <a:gd name="T1" fmla="*/ 7191 h 10068"/>
              <a:gd name="T2" fmla="*/ 3647 w 11506"/>
              <a:gd name="T3" fmla="*/ 8270 h 10068"/>
              <a:gd name="T4" fmla="*/ 0 w 11506"/>
              <a:gd name="T5" fmla="*/ 8270 h 10068"/>
              <a:gd name="T6" fmla="*/ 0 w 11506"/>
              <a:gd name="T7" fmla="*/ 8989 h 10068"/>
              <a:gd name="T8" fmla="*/ 3647 w 11506"/>
              <a:gd name="T9" fmla="*/ 8989 h 10068"/>
              <a:gd name="T10" fmla="*/ 5034 w 11506"/>
              <a:gd name="T11" fmla="*/ 10068 h 10068"/>
              <a:gd name="T12" fmla="*/ 6421 w 11506"/>
              <a:gd name="T13" fmla="*/ 8989 h 10068"/>
              <a:gd name="T14" fmla="*/ 11506 w 11506"/>
              <a:gd name="T15" fmla="*/ 8989 h 10068"/>
              <a:gd name="T16" fmla="*/ 11506 w 11506"/>
              <a:gd name="T17" fmla="*/ 8270 h 10068"/>
              <a:gd name="T18" fmla="*/ 6421 w 11506"/>
              <a:gd name="T19" fmla="*/ 8270 h 10068"/>
              <a:gd name="T20" fmla="*/ 5034 w 11506"/>
              <a:gd name="T21" fmla="*/ 7191 h 10068"/>
              <a:gd name="T22" fmla="*/ 8629 w 11506"/>
              <a:gd name="T23" fmla="*/ 5753 h 10068"/>
              <a:gd name="T24" fmla="*/ 7910 w 11506"/>
              <a:gd name="T25" fmla="*/ 5034 h 10068"/>
              <a:gd name="T26" fmla="*/ 8629 w 11506"/>
              <a:gd name="T27" fmla="*/ 4315 h 10068"/>
              <a:gd name="T28" fmla="*/ 9348 w 11506"/>
              <a:gd name="T29" fmla="*/ 5034 h 10068"/>
              <a:gd name="T30" fmla="*/ 8629 w 11506"/>
              <a:gd name="T31" fmla="*/ 5753 h 10068"/>
              <a:gd name="T32" fmla="*/ 8629 w 11506"/>
              <a:gd name="T33" fmla="*/ 3596 h 10068"/>
              <a:gd name="T34" fmla="*/ 7242 w 11506"/>
              <a:gd name="T35" fmla="*/ 4674 h 10068"/>
              <a:gd name="T36" fmla="*/ 0 w 11506"/>
              <a:gd name="T37" fmla="*/ 4674 h 10068"/>
              <a:gd name="T38" fmla="*/ 0 w 11506"/>
              <a:gd name="T39" fmla="*/ 5394 h 10068"/>
              <a:gd name="T40" fmla="*/ 7242 w 11506"/>
              <a:gd name="T41" fmla="*/ 5394 h 10068"/>
              <a:gd name="T42" fmla="*/ 8629 w 11506"/>
              <a:gd name="T43" fmla="*/ 6472 h 10068"/>
              <a:gd name="T44" fmla="*/ 10016 w 11506"/>
              <a:gd name="T45" fmla="*/ 5394 h 10068"/>
              <a:gd name="T46" fmla="*/ 11506 w 11506"/>
              <a:gd name="T47" fmla="*/ 5394 h 10068"/>
              <a:gd name="T48" fmla="*/ 11506 w 11506"/>
              <a:gd name="T49" fmla="*/ 4674 h 10068"/>
              <a:gd name="T50" fmla="*/ 10016 w 11506"/>
              <a:gd name="T51" fmla="*/ 4674 h 10068"/>
              <a:gd name="T52" fmla="*/ 8629 w 11506"/>
              <a:gd name="T53" fmla="*/ 3596 h 10068"/>
              <a:gd name="T54" fmla="*/ 4623 w 11506"/>
              <a:gd name="T55" fmla="*/ 1079 h 10068"/>
              <a:gd name="T56" fmla="*/ 3236 w 11506"/>
              <a:gd name="T57" fmla="*/ 0 h 10068"/>
              <a:gd name="T58" fmla="*/ 1849 w 11506"/>
              <a:gd name="T59" fmla="*/ 1079 h 10068"/>
              <a:gd name="T60" fmla="*/ 0 w 11506"/>
              <a:gd name="T61" fmla="*/ 1079 h 10068"/>
              <a:gd name="T62" fmla="*/ 0 w 11506"/>
              <a:gd name="T63" fmla="*/ 1798 h 10068"/>
              <a:gd name="T64" fmla="*/ 1849 w 11506"/>
              <a:gd name="T65" fmla="*/ 1798 h 10068"/>
              <a:gd name="T66" fmla="*/ 3236 w 11506"/>
              <a:gd name="T67" fmla="*/ 2877 h 10068"/>
              <a:gd name="T68" fmla="*/ 4623 w 11506"/>
              <a:gd name="T69" fmla="*/ 1798 h 10068"/>
              <a:gd name="T70" fmla="*/ 11506 w 11506"/>
              <a:gd name="T71" fmla="*/ 1798 h 10068"/>
              <a:gd name="T72" fmla="*/ 11506 w 11506"/>
              <a:gd name="T73" fmla="*/ 1079 h 10068"/>
              <a:gd name="T74" fmla="*/ 4623 w 11506"/>
              <a:gd name="T75" fmla="*/ 1079 h 10068"/>
              <a:gd name="T76" fmla="*/ 5034 w 11506"/>
              <a:gd name="T77" fmla="*/ 9348 h 10068"/>
              <a:gd name="T78" fmla="*/ 4315 w 11506"/>
              <a:gd name="T79" fmla="*/ 8629 h 10068"/>
              <a:gd name="T80" fmla="*/ 5034 w 11506"/>
              <a:gd name="T81" fmla="*/ 7910 h 10068"/>
              <a:gd name="T82" fmla="*/ 5753 w 11506"/>
              <a:gd name="T83" fmla="*/ 8629 h 10068"/>
              <a:gd name="T84" fmla="*/ 5034 w 11506"/>
              <a:gd name="T85" fmla="*/ 9348 h 10068"/>
              <a:gd name="T86" fmla="*/ 3236 w 11506"/>
              <a:gd name="T87" fmla="*/ 2158 h 10068"/>
              <a:gd name="T88" fmla="*/ 2517 w 11506"/>
              <a:gd name="T89" fmla="*/ 1439 h 10068"/>
              <a:gd name="T90" fmla="*/ 3236 w 11506"/>
              <a:gd name="T91" fmla="*/ 720 h 10068"/>
              <a:gd name="T92" fmla="*/ 3955 w 11506"/>
              <a:gd name="T93" fmla="*/ 1439 h 10068"/>
              <a:gd name="T94" fmla="*/ 3236 w 11506"/>
              <a:gd name="T95" fmla="*/ 2158 h 10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506" h="10068">
                <a:moveTo>
                  <a:pt x="5034" y="7191"/>
                </a:moveTo>
                <a:cubicBezTo>
                  <a:pt x="4366" y="7191"/>
                  <a:pt x="3807" y="7651"/>
                  <a:pt x="3647" y="8270"/>
                </a:cubicBezTo>
                <a:lnTo>
                  <a:pt x="0" y="8270"/>
                </a:lnTo>
                <a:lnTo>
                  <a:pt x="0" y="8989"/>
                </a:lnTo>
                <a:lnTo>
                  <a:pt x="3647" y="8989"/>
                </a:lnTo>
                <a:cubicBezTo>
                  <a:pt x="3807" y="9608"/>
                  <a:pt x="4365" y="10068"/>
                  <a:pt x="5034" y="10068"/>
                </a:cubicBezTo>
                <a:cubicBezTo>
                  <a:pt x="5702" y="10068"/>
                  <a:pt x="6260" y="9608"/>
                  <a:pt x="6421" y="8989"/>
                </a:cubicBezTo>
                <a:lnTo>
                  <a:pt x="11506" y="8989"/>
                </a:lnTo>
                <a:lnTo>
                  <a:pt x="11506" y="8270"/>
                </a:lnTo>
                <a:lnTo>
                  <a:pt x="6421" y="8270"/>
                </a:lnTo>
                <a:cubicBezTo>
                  <a:pt x="6260" y="7651"/>
                  <a:pt x="5702" y="7191"/>
                  <a:pt x="5034" y="7191"/>
                </a:cubicBezTo>
                <a:close/>
                <a:moveTo>
                  <a:pt x="8629" y="5753"/>
                </a:moveTo>
                <a:cubicBezTo>
                  <a:pt x="8233" y="5753"/>
                  <a:pt x="7910" y="5430"/>
                  <a:pt x="7910" y="5034"/>
                </a:cubicBezTo>
                <a:cubicBezTo>
                  <a:pt x="7910" y="4637"/>
                  <a:pt x="8233" y="4315"/>
                  <a:pt x="8629" y="4315"/>
                </a:cubicBezTo>
                <a:cubicBezTo>
                  <a:pt x="9026" y="4315"/>
                  <a:pt x="9348" y="4637"/>
                  <a:pt x="9348" y="5034"/>
                </a:cubicBezTo>
                <a:cubicBezTo>
                  <a:pt x="9348" y="5430"/>
                  <a:pt x="9026" y="5753"/>
                  <a:pt x="8629" y="5753"/>
                </a:cubicBezTo>
                <a:close/>
                <a:moveTo>
                  <a:pt x="8629" y="3596"/>
                </a:moveTo>
                <a:cubicBezTo>
                  <a:pt x="7961" y="3596"/>
                  <a:pt x="7403" y="4056"/>
                  <a:pt x="7242" y="4674"/>
                </a:cubicBezTo>
                <a:lnTo>
                  <a:pt x="0" y="4674"/>
                </a:lnTo>
                <a:lnTo>
                  <a:pt x="0" y="5394"/>
                </a:lnTo>
                <a:lnTo>
                  <a:pt x="7242" y="5394"/>
                </a:lnTo>
                <a:cubicBezTo>
                  <a:pt x="7403" y="6012"/>
                  <a:pt x="7961" y="6472"/>
                  <a:pt x="8629" y="6472"/>
                </a:cubicBezTo>
                <a:cubicBezTo>
                  <a:pt x="9298" y="6472"/>
                  <a:pt x="9855" y="6012"/>
                  <a:pt x="10016" y="5394"/>
                </a:cubicBezTo>
                <a:lnTo>
                  <a:pt x="11506" y="5394"/>
                </a:lnTo>
                <a:lnTo>
                  <a:pt x="11506" y="4674"/>
                </a:lnTo>
                <a:lnTo>
                  <a:pt x="10016" y="4674"/>
                </a:lnTo>
                <a:cubicBezTo>
                  <a:pt x="9855" y="4056"/>
                  <a:pt x="9298" y="3596"/>
                  <a:pt x="8629" y="3596"/>
                </a:cubicBezTo>
                <a:close/>
                <a:moveTo>
                  <a:pt x="4623" y="1079"/>
                </a:moveTo>
                <a:cubicBezTo>
                  <a:pt x="4463" y="460"/>
                  <a:pt x="3904" y="0"/>
                  <a:pt x="3236" y="0"/>
                </a:cubicBezTo>
                <a:cubicBezTo>
                  <a:pt x="2568" y="0"/>
                  <a:pt x="2010" y="460"/>
                  <a:pt x="1849" y="1079"/>
                </a:cubicBezTo>
                <a:lnTo>
                  <a:pt x="0" y="1079"/>
                </a:lnTo>
                <a:lnTo>
                  <a:pt x="0" y="1798"/>
                </a:lnTo>
                <a:lnTo>
                  <a:pt x="1849" y="1798"/>
                </a:lnTo>
                <a:cubicBezTo>
                  <a:pt x="2010" y="2417"/>
                  <a:pt x="2568" y="2877"/>
                  <a:pt x="3236" y="2877"/>
                </a:cubicBezTo>
                <a:cubicBezTo>
                  <a:pt x="3904" y="2877"/>
                  <a:pt x="4463" y="2417"/>
                  <a:pt x="4623" y="1798"/>
                </a:cubicBezTo>
                <a:lnTo>
                  <a:pt x="11506" y="1798"/>
                </a:lnTo>
                <a:lnTo>
                  <a:pt x="11506" y="1079"/>
                </a:lnTo>
                <a:lnTo>
                  <a:pt x="4623" y="1079"/>
                </a:lnTo>
                <a:close/>
                <a:moveTo>
                  <a:pt x="5034" y="9348"/>
                </a:moveTo>
                <a:cubicBezTo>
                  <a:pt x="4637" y="9348"/>
                  <a:pt x="4315" y="9026"/>
                  <a:pt x="4315" y="8629"/>
                </a:cubicBezTo>
                <a:cubicBezTo>
                  <a:pt x="4315" y="8233"/>
                  <a:pt x="4637" y="7910"/>
                  <a:pt x="5034" y="7910"/>
                </a:cubicBezTo>
                <a:cubicBezTo>
                  <a:pt x="5430" y="7910"/>
                  <a:pt x="5753" y="8233"/>
                  <a:pt x="5753" y="8629"/>
                </a:cubicBezTo>
                <a:cubicBezTo>
                  <a:pt x="5753" y="9026"/>
                  <a:pt x="5430" y="9348"/>
                  <a:pt x="5034" y="9348"/>
                </a:cubicBezTo>
                <a:close/>
                <a:moveTo>
                  <a:pt x="3236" y="2158"/>
                </a:moveTo>
                <a:cubicBezTo>
                  <a:pt x="2840" y="2158"/>
                  <a:pt x="2517" y="1835"/>
                  <a:pt x="2517" y="1439"/>
                </a:cubicBezTo>
                <a:cubicBezTo>
                  <a:pt x="2517" y="1042"/>
                  <a:pt x="2840" y="720"/>
                  <a:pt x="3236" y="720"/>
                </a:cubicBezTo>
                <a:cubicBezTo>
                  <a:pt x="3633" y="720"/>
                  <a:pt x="3955" y="1042"/>
                  <a:pt x="3955" y="1439"/>
                </a:cubicBezTo>
                <a:cubicBezTo>
                  <a:pt x="3955" y="1835"/>
                  <a:pt x="3633" y="2158"/>
                  <a:pt x="3236" y="215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63183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F26CCF3-B620-97A6-71F1-E1C460216E9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校标">
            <a:extLst>
              <a:ext uri="{FF2B5EF4-FFF2-40B4-BE49-F238E27FC236}">
                <a16:creationId xmlns:a16="http://schemas.microsoft.com/office/drawing/2014/main" id="{A80A91F0-B141-62C1-B102-C3403FB7F5C0}"/>
              </a:ext>
            </a:extLst>
          </p:cNvPr>
          <p:cNvPicPr>
            <a:picLocks noChangeArrowheads="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文本框 71">
            <a:extLst>
              <a:ext uri="{FF2B5EF4-FFF2-40B4-BE49-F238E27FC236}">
                <a16:creationId xmlns:a16="http://schemas.microsoft.com/office/drawing/2014/main" id="{24C73B21-D440-051C-946B-DD7A8C430EB8}"/>
              </a:ext>
            </a:extLst>
          </p:cNvPr>
          <p:cNvSpPr txBox="1"/>
          <p:nvPr/>
        </p:nvSpPr>
        <p:spPr>
          <a:xfrm>
            <a:off x="2527050" y="271514"/>
            <a:ext cx="2768984"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研究结论</a:t>
            </a:r>
          </a:p>
        </p:txBody>
      </p:sp>
      <p:cxnSp>
        <p:nvCxnSpPr>
          <p:cNvPr id="73" name="直接连接符 72">
            <a:extLst>
              <a:ext uri="{FF2B5EF4-FFF2-40B4-BE49-F238E27FC236}">
                <a16:creationId xmlns:a16="http://schemas.microsoft.com/office/drawing/2014/main" id="{B8DC2122-D7DB-7080-98D3-8D7745CBC4B7}"/>
              </a:ext>
            </a:extLst>
          </p:cNvPr>
          <p:cNvCxnSpPr>
            <a:cxnSpLocks/>
            <a:stCxn id="74"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74" name="菱形 73">
            <a:extLst>
              <a:ext uri="{FF2B5EF4-FFF2-40B4-BE49-F238E27FC236}">
                <a16:creationId xmlns:a16="http://schemas.microsoft.com/office/drawing/2014/main" id="{9C97F8BD-F246-C7DF-31E3-898B5A8DFF85}"/>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菱形 74">
            <a:extLst>
              <a:ext uri="{FF2B5EF4-FFF2-40B4-BE49-F238E27FC236}">
                <a16:creationId xmlns:a16="http://schemas.microsoft.com/office/drawing/2014/main" id="{A5F4A7B2-9B83-BDCE-899D-2B64FF8C0CBE}"/>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1" name="组合 270">
            <a:extLst>
              <a:ext uri="{FF2B5EF4-FFF2-40B4-BE49-F238E27FC236}">
                <a16:creationId xmlns:a16="http://schemas.microsoft.com/office/drawing/2014/main" id="{531DB9C2-0569-B1FD-613C-AF3DAEAFA25C}"/>
              </a:ext>
            </a:extLst>
          </p:cNvPr>
          <p:cNvGrpSpPr/>
          <p:nvPr/>
        </p:nvGrpSpPr>
        <p:grpSpPr>
          <a:xfrm>
            <a:off x="4544196" y="2475058"/>
            <a:ext cx="4904716" cy="2959096"/>
            <a:chOff x="3476890" y="2322545"/>
            <a:chExt cx="4904716" cy="2959096"/>
          </a:xfrm>
        </p:grpSpPr>
        <p:sp>
          <p:nvSpPr>
            <p:cNvPr id="272" name="等腰三角形 271">
              <a:extLst>
                <a:ext uri="{FF2B5EF4-FFF2-40B4-BE49-F238E27FC236}">
                  <a16:creationId xmlns:a16="http://schemas.microsoft.com/office/drawing/2014/main" id="{3EFF9F8F-173F-AEB3-86AD-477C91A9B624}"/>
                </a:ext>
              </a:extLst>
            </p:cNvPr>
            <p:cNvSpPr/>
            <p:nvPr/>
          </p:nvSpPr>
          <p:spPr>
            <a:xfrm rot="13674748">
              <a:off x="5254000" y="2632536"/>
              <a:ext cx="71201" cy="1291793"/>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3" name="等腰三角形 272">
              <a:extLst>
                <a:ext uri="{FF2B5EF4-FFF2-40B4-BE49-F238E27FC236}">
                  <a16:creationId xmlns:a16="http://schemas.microsoft.com/office/drawing/2014/main" id="{4E4DC37C-1382-CA9F-E228-D345DA506007}"/>
                </a:ext>
              </a:extLst>
            </p:cNvPr>
            <p:cNvSpPr/>
            <p:nvPr/>
          </p:nvSpPr>
          <p:spPr>
            <a:xfrm rot="8943721" flipH="1">
              <a:off x="6299942" y="2568105"/>
              <a:ext cx="71201" cy="1336179"/>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4" name="等腰三角形 273">
              <a:extLst>
                <a:ext uri="{FF2B5EF4-FFF2-40B4-BE49-F238E27FC236}">
                  <a16:creationId xmlns:a16="http://schemas.microsoft.com/office/drawing/2014/main" id="{8B9349F7-EACB-2D82-9CFF-4192F633CA22}"/>
                </a:ext>
              </a:extLst>
            </p:cNvPr>
            <p:cNvSpPr/>
            <p:nvPr/>
          </p:nvSpPr>
          <p:spPr>
            <a:xfrm rot="6358749" flipH="1">
              <a:off x="6672439" y="2313594"/>
              <a:ext cx="71201" cy="102793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5" name="等腰三角形 274">
              <a:extLst>
                <a:ext uri="{FF2B5EF4-FFF2-40B4-BE49-F238E27FC236}">
                  <a16:creationId xmlns:a16="http://schemas.microsoft.com/office/drawing/2014/main" id="{CAB7259C-9C57-7B2F-C15A-BC0A3BC1B988}"/>
                </a:ext>
              </a:extLst>
            </p:cNvPr>
            <p:cNvSpPr/>
            <p:nvPr/>
          </p:nvSpPr>
          <p:spPr>
            <a:xfrm rot="16200000" flipH="1">
              <a:off x="6303607" y="4009078"/>
              <a:ext cx="71201" cy="1702824"/>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6" name="等腰三角形 275">
              <a:extLst>
                <a:ext uri="{FF2B5EF4-FFF2-40B4-BE49-F238E27FC236}">
                  <a16:creationId xmlns:a16="http://schemas.microsoft.com/office/drawing/2014/main" id="{BBE2F725-5AC6-AAAF-F552-69520430FE40}"/>
                </a:ext>
              </a:extLst>
            </p:cNvPr>
            <p:cNvSpPr/>
            <p:nvPr/>
          </p:nvSpPr>
          <p:spPr>
            <a:xfrm rot="19652836" flipH="1">
              <a:off x="6959771" y="3631373"/>
              <a:ext cx="71201" cy="133617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7" name="等腰三角形 276">
              <a:extLst>
                <a:ext uri="{FF2B5EF4-FFF2-40B4-BE49-F238E27FC236}">
                  <a16:creationId xmlns:a16="http://schemas.microsoft.com/office/drawing/2014/main" id="{86F2C97F-CED0-D5C0-A42E-A9C0544D9C9E}"/>
                </a:ext>
              </a:extLst>
            </p:cNvPr>
            <p:cNvSpPr/>
            <p:nvPr/>
          </p:nvSpPr>
          <p:spPr>
            <a:xfrm rot="1004593" flipH="1">
              <a:off x="7634149" y="4096712"/>
              <a:ext cx="71201" cy="7803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8" name="等腰三角形 277">
              <a:extLst>
                <a:ext uri="{FF2B5EF4-FFF2-40B4-BE49-F238E27FC236}">
                  <a16:creationId xmlns:a16="http://schemas.microsoft.com/office/drawing/2014/main" id="{C1EA5BC2-1E18-CBFE-E238-7B91A8257955}"/>
                </a:ext>
              </a:extLst>
            </p:cNvPr>
            <p:cNvSpPr/>
            <p:nvPr/>
          </p:nvSpPr>
          <p:spPr>
            <a:xfrm rot="15057229" flipH="1">
              <a:off x="6861882" y="2670561"/>
              <a:ext cx="71201" cy="2044205"/>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79" name="等腰三角形 278">
              <a:extLst>
                <a:ext uri="{FF2B5EF4-FFF2-40B4-BE49-F238E27FC236}">
                  <a16:creationId xmlns:a16="http://schemas.microsoft.com/office/drawing/2014/main" id="{7F49915B-EF18-5115-5C82-FED86E4F690B}"/>
                </a:ext>
              </a:extLst>
            </p:cNvPr>
            <p:cNvSpPr/>
            <p:nvPr/>
          </p:nvSpPr>
          <p:spPr>
            <a:xfrm rot="11627016" flipH="1">
              <a:off x="7829226" y="3377086"/>
              <a:ext cx="71201" cy="7803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80" name="等腰三角形 279">
              <a:extLst>
                <a:ext uri="{FF2B5EF4-FFF2-40B4-BE49-F238E27FC236}">
                  <a16:creationId xmlns:a16="http://schemas.microsoft.com/office/drawing/2014/main" id="{748B5ECC-DBFF-ECF1-79E2-DB381F71BFB6}"/>
                </a:ext>
              </a:extLst>
            </p:cNvPr>
            <p:cNvSpPr/>
            <p:nvPr/>
          </p:nvSpPr>
          <p:spPr>
            <a:xfrm rot="17067092" flipH="1">
              <a:off x="7525701" y="2671166"/>
              <a:ext cx="71201" cy="780300"/>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81" name="等腰三角形 280">
              <a:extLst>
                <a:ext uri="{FF2B5EF4-FFF2-40B4-BE49-F238E27FC236}">
                  <a16:creationId xmlns:a16="http://schemas.microsoft.com/office/drawing/2014/main" id="{8E2BF2D8-FCB2-AA2F-650D-443B82E6E9C3}"/>
                </a:ext>
              </a:extLst>
            </p:cNvPr>
            <p:cNvSpPr/>
            <p:nvPr/>
          </p:nvSpPr>
          <p:spPr>
            <a:xfrm rot="2810845">
              <a:off x="4316722" y="3494624"/>
              <a:ext cx="71201" cy="1291793"/>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82" name="等腰三角形 281">
              <a:extLst>
                <a:ext uri="{FF2B5EF4-FFF2-40B4-BE49-F238E27FC236}">
                  <a16:creationId xmlns:a16="http://schemas.microsoft.com/office/drawing/2014/main" id="{2FAE3893-DCC2-2217-E6EA-C5239ADB7756}"/>
                </a:ext>
              </a:extLst>
            </p:cNvPr>
            <p:cNvSpPr/>
            <p:nvPr/>
          </p:nvSpPr>
          <p:spPr>
            <a:xfrm rot="5400000">
              <a:off x="4709504" y="4074450"/>
              <a:ext cx="71201" cy="157521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83" name="等腰三角形 282">
              <a:extLst>
                <a:ext uri="{FF2B5EF4-FFF2-40B4-BE49-F238E27FC236}">
                  <a16:creationId xmlns:a16="http://schemas.microsoft.com/office/drawing/2014/main" id="{DCD11E48-7220-F14C-8328-84EC20840FBD}"/>
                </a:ext>
              </a:extLst>
            </p:cNvPr>
            <p:cNvSpPr/>
            <p:nvPr/>
          </p:nvSpPr>
          <p:spPr>
            <a:xfrm rot="4263180">
              <a:off x="4957298" y="3327482"/>
              <a:ext cx="71201" cy="2044205"/>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304" name="椭圆 303">
              <a:extLst>
                <a:ext uri="{FF2B5EF4-FFF2-40B4-BE49-F238E27FC236}">
                  <a16:creationId xmlns:a16="http://schemas.microsoft.com/office/drawing/2014/main" id="{457B7BB3-5C4A-5B36-C53E-37BE3B9165C3}"/>
                </a:ext>
              </a:extLst>
            </p:cNvPr>
            <p:cNvSpPr/>
            <p:nvPr/>
          </p:nvSpPr>
          <p:spPr>
            <a:xfrm>
              <a:off x="5646729" y="2322545"/>
              <a:ext cx="672740" cy="6727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dirty="0"/>
            </a:p>
          </p:txBody>
        </p:sp>
        <p:sp>
          <p:nvSpPr>
            <p:cNvPr id="299" name="椭圆 298">
              <a:extLst>
                <a:ext uri="{FF2B5EF4-FFF2-40B4-BE49-F238E27FC236}">
                  <a16:creationId xmlns:a16="http://schemas.microsoft.com/office/drawing/2014/main" id="{8F429900-BC73-1589-57A7-501914568D23}"/>
                </a:ext>
              </a:extLst>
            </p:cNvPr>
            <p:cNvSpPr/>
            <p:nvPr/>
          </p:nvSpPr>
          <p:spPr>
            <a:xfrm>
              <a:off x="7708866" y="2956069"/>
              <a:ext cx="672740" cy="672740"/>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94" name="椭圆 293">
              <a:extLst>
                <a:ext uri="{FF2B5EF4-FFF2-40B4-BE49-F238E27FC236}">
                  <a16:creationId xmlns:a16="http://schemas.microsoft.com/office/drawing/2014/main" id="{4CC7BCCA-DDDD-84EE-919D-A49C9DD28C74}"/>
                </a:ext>
              </a:extLst>
            </p:cNvPr>
            <p:cNvSpPr/>
            <p:nvPr/>
          </p:nvSpPr>
          <p:spPr>
            <a:xfrm>
              <a:off x="7130402" y="4610315"/>
              <a:ext cx="671325" cy="671326"/>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a:p>
          </p:txBody>
        </p:sp>
        <p:sp>
          <p:nvSpPr>
            <p:cNvPr id="289" name="椭圆 288">
              <a:extLst>
                <a:ext uri="{FF2B5EF4-FFF2-40B4-BE49-F238E27FC236}">
                  <a16:creationId xmlns:a16="http://schemas.microsoft.com/office/drawing/2014/main" id="{EBF111FE-A173-A50A-A6BE-541515E18834}"/>
                </a:ext>
              </a:extLst>
            </p:cNvPr>
            <p:cNvSpPr/>
            <p:nvPr/>
          </p:nvSpPr>
          <p:spPr>
            <a:xfrm>
              <a:off x="3476890" y="4420129"/>
              <a:ext cx="672740" cy="672740"/>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8638" tIns="39319" rIns="78638" bIns="39319" anchor="ctr">
              <a:normAutofit/>
            </a:bodyPr>
            <a:lstStyle>
              <a:defPPr>
                <a:defRPr lang="zh-CN"/>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sz="1548" dirty="0"/>
            </a:p>
          </p:txBody>
        </p:sp>
      </p:grpSp>
      <p:sp>
        <p:nvSpPr>
          <p:cNvPr id="309" name="文本框 308">
            <a:extLst>
              <a:ext uri="{FF2B5EF4-FFF2-40B4-BE49-F238E27FC236}">
                <a16:creationId xmlns:a16="http://schemas.microsoft.com/office/drawing/2014/main" id="{FE56FAD3-4839-BBEE-E7AB-827A77BD3B89}"/>
              </a:ext>
            </a:extLst>
          </p:cNvPr>
          <p:cNvSpPr txBox="1"/>
          <p:nvPr/>
        </p:nvSpPr>
        <p:spPr>
          <a:xfrm>
            <a:off x="4301205" y="2363318"/>
            <a:ext cx="2081593" cy="996412"/>
          </a:xfrm>
          <a:prstGeom prst="rect">
            <a:avLst/>
          </a:prstGeom>
          <a:noFill/>
          <a:effectLst/>
        </p:spPr>
        <p:txBody>
          <a:bodyPr wrap="square" lIns="0" tIns="0" rIns="0" bIns="0" rtlCol="0">
            <a:noAutofit/>
          </a:bodyPr>
          <a:lstStyle/>
          <a:p>
            <a:pPr algn="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sp>
        <p:nvSpPr>
          <p:cNvPr id="310" name="文本框 309">
            <a:extLst>
              <a:ext uri="{FF2B5EF4-FFF2-40B4-BE49-F238E27FC236}">
                <a16:creationId xmlns:a16="http://schemas.microsoft.com/office/drawing/2014/main" id="{444488F6-A27E-B9D5-E974-A1B35FCF44CE}"/>
              </a:ext>
            </a:extLst>
          </p:cNvPr>
          <p:cNvSpPr txBox="1"/>
          <p:nvPr/>
        </p:nvSpPr>
        <p:spPr>
          <a:xfrm>
            <a:off x="4670186" y="2001306"/>
            <a:ext cx="1712612" cy="378005"/>
          </a:xfrm>
          <a:prstGeom prst="rect">
            <a:avLst/>
          </a:prstGeom>
          <a:noFill/>
          <a:effectLst/>
        </p:spPr>
        <p:txBody>
          <a:bodyPr wrap="square" lIns="0" tIns="0" rIns="0" bIns="0" rtlCol="0">
            <a:normAutofit/>
          </a:bodyPr>
          <a:lstStyle/>
          <a:p>
            <a:pPr algn="r">
              <a:lnSpc>
                <a:spcPct val="150000"/>
              </a:lnSpc>
            </a:pPr>
            <a:r>
              <a:rPr lang="zh-CN" altLang="en-US" sz="1600" b="1" spc="100" dirty="0">
                <a:solidFill>
                  <a:schemeClr val="bg2">
                    <a:lumMod val="10000"/>
                  </a:schemeClr>
                </a:solidFill>
                <a:latin typeface="+mj-ea"/>
                <a:ea typeface="+mj-ea"/>
              </a:rPr>
              <a:t>结论性标题</a:t>
            </a:r>
          </a:p>
        </p:txBody>
      </p:sp>
      <p:sp>
        <p:nvSpPr>
          <p:cNvPr id="311" name="文本框 310">
            <a:extLst>
              <a:ext uri="{FF2B5EF4-FFF2-40B4-BE49-F238E27FC236}">
                <a16:creationId xmlns:a16="http://schemas.microsoft.com/office/drawing/2014/main" id="{0AC8837A-383D-7B45-A07A-647ACAE0A0B0}"/>
              </a:ext>
            </a:extLst>
          </p:cNvPr>
          <p:cNvSpPr txBox="1"/>
          <p:nvPr/>
        </p:nvSpPr>
        <p:spPr>
          <a:xfrm>
            <a:off x="2296966" y="4608024"/>
            <a:ext cx="2081593" cy="996412"/>
          </a:xfrm>
          <a:prstGeom prst="rect">
            <a:avLst/>
          </a:prstGeom>
          <a:noFill/>
          <a:effectLst/>
        </p:spPr>
        <p:txBody>
          <a:bodyPr wrap="square" lIns="0" tIns="0" rIns="0" bIns="0" rtlCol="0">
            <a:noAutofit/>
          </a:bodyPr>
          <a:lstStyle/>
          <a:p>
            <a:pPr algn="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sp>
        <p:nvSpPr>
          <p:cNvPr id="312" name="文本框 311">
            <a:extLst>
              <a:ext uri="{FF2B5EF4-FFF2-40B4-BE49-F238E27FC236}">
                <a16:creationId xmlns:a16="http://schemas.microsoft.com/office/drawing/2014/main" id="{0CCFA68A-1248-C02E-6157-B7D87660EA77}"/>
              </a:ext>
            </a:extLst>
          </p:cNvPr>
          <p:cNvSpPr txBox="1"/>
          <p:nvPr/>
        </p:nvSpPr>
        <p:spPr>
          <a:xfrm>
            <a:off x="2665947" y="4246012"/>
            <a:ext cx="1712612" cy="378005"/>
          </a:xfrm>
          <a:prstGeom prst="rect">
            <a:avLst/>
          </a:prstGeom>
          <a:noFill/>
          <a:effectLst/>
        </p:spPr>
        <p:txBody>
          <a:bodyPr wrap="square" lIns="0" tIns="0" rIns="0" bIns="0" rtlCol="0">
            <a:normAutofit/>
          </a:bodyPr>
          <a:lstStyle/>
          <a:p>
            <a:pPr algn="r">
              <a:lnSpc>
                <a:spcPct val="150000"/>
              </a:lnSpc>
            </a:pPr>
            <a:r>
              <a:rPr lang="zh-CN" altLang="en-US" sz="1600" b="1" spc="100" dirty="0">
                <a:solidFill>
                  <a:schemeClr val="bg2">
                    <a:lumMod val="10000"/>
                  </a:schemeClr>
                </a:solidFill>
                <a:latin typeface="+mj-ea"/>
                <a:ea typeface="+mj-ea"/>
              </a:rPr>
              <a:t>结论性标题</a:t>
            </a:r>
          </a:p>
        </p:txBody>
      </p:sp>
      <p:sp>
        <p:nvSpPr>
          <p:cNvPr id="313" name="文本框 312">
            <a:extLst>
              <a:ext uri="{FF2B5EF4-FFF2-40B4-BE49-F238E27FC236}">
                <a16:creationId xmlns:a16="http://schemas.microsoft.com/office/drawing/2014/main" id="{BA64E000-EFC0-AFEA-8BE7-88B1E7FF4B70}"/>
              </a:ext>
            </a:extLst>
          </p:cNvPr>
          <p:cNvSpPr txBox="1"/>
          <p:nvPr/>
        </p:nvSpPr>
        <p:spPr>
          <a:xfrm>
            <a:off x="9514097" y="3081988"/>
            <a:ext cx="2081593" cy="996412"/>
          </a:xfrm>
          <a:prstGeom prst="rect">
            <a:avLst/>
          </a:prstGeom>
          <a:noFill/>
          <a:effectLst/>
        </p:spPr>
        <p:txBody>
          <a:bodyPr wrap="square" lIns="0" tIns="0" rIns="0" bIns="0" rtlCol="0">
            <a:no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sp>
        <p:nvSpPr>
          <p:cNvPr id="314" name="文本框 313">
            <a:extLst>
              <a:ext uri="{FF2B5EF4-FFF2-40B4-BE49-F238E27FC236}">
                <a16:creationId xmlns:a16="http://schemas.microsoft.com/office/drawing/2014/main" id="{B38B9D52-8369-8EE8-F5D0-F2C94D755DEB}"/>
              </a:ext>
            </a:extLst>
          </p:cNvPr>
          <p:cNvSpPr txBox="1"/>
          <p:nvPr/>
        </p:nvSpPr>
        <p:spPr>
          <a:xfrm>
            <a:off x="9514097" y="2719976"/>
            <a:ext cx="1712612" cy="378005"/>
          </a:xfrm>
          <a:prstGeom prst="rect">
            <a:avLst/>
          </a:prstGeom>
          <a:noFill/>
          <a:effectLst/>
        </p:spPr>
        <p:txBody>
          <a:bodyPr wrap="square" lIns="0" tIns="0" rIns="0" bIns="0" rtlCol="0">
            <a:normAutofit/>
          </a:bodyPr>
          <a:lstStyle/>
          <a:p>
            <a:pPr>
              <a:lnSpc>
                <a:spcPct val="150000"/>
              </a:lnSpc>
            </a:pPr>
            <a:r>
              <a:rPr lang="zh-CN" altLang="en-US" sz="1600" b="1" spc="100" dirty="0">
                <a:solidFill>
                  <a:schemeClr val="bg2">
                    <a:lumMod val="10000"/>
                  </a:schemeClr>
                </a:solidFill>
                <a:latin typeface="+mj-ea"/>
                <a:ea typeface="+mj-ea"/>
              </a:rPr>
              <a:t>结论性标题</a:t>
            </a:r>
          </a:p>
        </p:txBody>
      </p:sp>
      <p:sp>
        <p:nvSpPr>
          <p:cNvPr id="315" name="文本框 314">
            <a:extLst>
              <a:ext uri="{FF2B5EF4-FFF2-40B4-BE49-F238E27FC236}">
                <a16:creationId xmlns:a16="http://schemas.microsoft.com/office/drawing/2014/main" id="{887D85CD-9277-E343-2BD1-8BCE24AAA2A6}"/>
              </a:ext>
            </a:extLst>
          </p:cNvPr>
          <p:cNvSpPr txBox="1"/>
          <p:nvPr/>
        </p:nvSpPr>
        <p:spPr>
          <a:xfrm>
            <a:off x="9001445" y="5231530"/>
            <a:ext cx="2081593" cy="996412"/>
          </a:xfrm>
          <a:prstGeom prst="rect">
            <a:avLst/>
          </a:prstGeom>
          <a:noFill/>
          <a:effectLst/>
        </p:spPr>
        <p:txBody>
          <a:bodyPr wrap="square" lIns="0" tIns="0" rIns="0" bIns="0" rtlCol="0">
            <a:noAutofit/>
          </a:bodyPr>
          <a:lstStyle/>
          <a:p>
            <a:pPr>
              <a:lnSpc>
                <a:spcPct val="120000"/>
              </a:lnSpc>
            </a:pPr>
            <a:r>
              <a:rPr lang="zh-CN" altLang="en-US" sz="1200" dirty="0">
                <a:solidFill>
                  <a:schemeClr val="tx1">
                    <a:lumMod val="95000"/>
                    <a:lumOff val="5000"/>
                  </a:schemeClr>
                </a:solidFill>
                <a:latin typeface="+mn-ea"/>
              </a:rPr>
              <a:t>请根据需要输入内容请根据需要输入内容请根据需要输入内容请根据需要输入内容请根据需要输入内容</a:t>
            </a:r>
            <a:endParaRPr lang="zh-CN" altLang="en-US" sz="1000" spc="100" dirty="0">
              <a:solidFill>
                <a:schemeClr val="bg2">
                  <a:lumMod val="50000"/>
                </a:schemeClr>
              </a:solidFill>
            </a:endParaRPr>
          </a:p>
        </p:txBody>
      </p:sp>
      <p:sp>
        <p:nvSpPr>
          <p:cNvPr id="316" name="文本框 315">
            <a:extLst>
              <a:ext uri="{FF2B5EF4-FFF2-40B4-BE49-F238E27FC236}">
                <a16:creationId xmlns:a16="http://schemas.microsoft.com/office/drawing/2014/main" id="{902ECA8F-0E00-1CE5-E490-1ED6DFF9A9E4}"/>
              </a:ext>
            </a:extLst>
          </p:cNvPr>
          <p:cNvSpPr txBox="1"/>
          <p:nvPr/>
        </p:nvSpPr>
        <p:spPr>
          <a:xfrm>
            <a:off x="9001445" y="4869518"/>
            <a:ext cx="1712612" cy="378005"/>
          </a:xfrm>
          <a:prstGeom prst="rect">
            <a:avLst/>
          </a:prstGeom>
          <a:noFill/>
          <a:effectLst/>
        </p:spPr>
        <p:txBody>
          <a:bodyPr wrap="square" lIns="0" tIns="0" rIns="0" bIns="0" rtlCol="0">
            <a:normAutofit/>
          </a:bodyPr>
          <a:lstStyle/>
          <a:p>
            <a:pPr>
              <a:lnSpc>
                <a:spcPct val="150000"/>
              </a:lnSpc>
            </a:pPr>
            <a:r>
              <a:rPr lang="zh-CN" altLang="en-US" sz="1600" b="1" spc="100" dirty="0">
                <a:solidFill>
                  <a:schemeClr val="bg2">
                    <a:lumMod val="10000"/>
                  </a:schemeClr>
                </a:solidFill>
                <a:latin typeface="+mj-ea"/>
                <a:ea typeface="+mj-ea"/>
              </a:rPr>
              <a:t>结论性标题</a:t>
            </a:r>
          </a:p>
        </p:txBody>
      </p:sp>
      <p:pic>
        <p:nvPicPr>
          <p:cNvPr id="327" name="图形 326">
            <a:extLst>
              <a:ext uri="{FF2B5EF4-FFF2-40B4-BE49-F238E27FC236}">
                <a16:creationId xmlns:a16="http://schemas.microsoft.com/office/drawing/2014/main" id="{75000716-DA76-1B5B-5C6D-D418922D05D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60103" y="2586053"/>
            <a:ext cx="446400" cy="446400"/>
          </a:xfrm>
          <a:prstGeom prst="rect">
            <a:avLst/>
          </a:prstGeom>
        </p:spPr>
      </p:pic>
      <p:pic>
        <p:nvPicPr>
          <p:cNvPr id="329" name="图形 328">
            <a:extLst>
              <a:ext uri="{FF2B5EF4-FFF2-40B4-BE49-F238E27FC236}">
                <a16:creationId xmlns:a16="http://schemas.microsoft.com/office/drawing/2014/main" id="{C2CE8579-2B28-76CE-39D2-C07482D32E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673195" y="4699321"/>
            <a:ext cx="446400" cy="446400"/>
          </a:xfrm>
          <a:prstGeom prst="rect">
            <a:avLst/>
          </a:prstGeom>
        </p:spPr>
      </p:pic>
      <p:pic>
        <p:nvPicPr>
          <p:cNvPr id="331" name="图形 330">
            <a:extLst>
              <a:ext uri="{FF2B5EF4-FFF2-40B4-BE49-F238E27FC236}">
                <a16:creationId xmlns:a16="http://schemas.microsoft.com/office/drawing/2014/main" id="{A3AB50CA-0008-7652-F0DF-D3952EECD682}"/>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23935" y="4876358"/>
            <a:ext cx="446400" cy="446400"/>
          </a:xfrm>
          <a:prstGeom prst="rect">
            <a:avLst/>
          </a:prstGeom>
        </p:spPr>
      </p:pic>
      <p:pic>
        <p:nvPicPr>
          <p:cNvPr id="333" name="图形 332">
            <a:extLst>
              <a:ext uri="{FF2B5EF4-FFF2-40B4-BE49-F238E27FC236}">
                <a16:creationId xmlns:a16="http://schemas.microsoft.com/office/drawing/2014/main" id="{8CB20296-49B2-A186-03A7-1E46FA59993D}"/>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910195" y="3220168"/>
            <a:ext cx="446400" cy="446400"/>
          </a:xfrm>
          <a:prstGeom prst="rect">
            <a:avLst/>
          </a:prstGeom>
        </p:spPr>
      </p:pic>
      <p:grpSp>
        <p:nvGrpSpPr>
          <p:cNvPr id="4" name="组合 3">
            <a:extLst>
              <a:ext uri="{FF2B5EF4-FFF2-40B4-BE49-F238E27FC236}">
                <a16:creationId xmlns:a16="http://schemas.microsoft.com/office/drawing/2014/main" id="{7D9AF691-1E2C-B3E5-500D-405C0187E4AA}"/>
              </a:ext>
            </a:extLst>
          </p:cNvPr>
          <p:cNvGrpSpPr/>
          <p:nvPr/>
        </p:nvGrpSpPr>
        <p:grpSpPr>
          <a:xfrm>
            <a:off x="0" y="3225578"/>
            <a:ext cx="1491616" cy="331993"/>
            <a:chOff x="5714" y="1229438"/>
            <a:chExt cx="1491616" cy="331993"/>
          </a:xfrm>
        </p:grpSpPr>
        <p:sp>
          <p:nvSpPr>
            <p:cNvPr id="10" name="等腰三角形 9">
              <a:extLst>
                <a:ext uri="{FF2B5EF4-FFF2-40B4-BE49-F238E27FC236}">
                  <a16:creationId xmlns:a16="http://schemas.microsoft.com/office/drawing/2014/main" id="{F18CAC63-62D1-1493-6452-4179400A3D9F}"/>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矩形: 圆角 10">
              <a:extLst>
                <a:ext uri="{FF2B5EF4-FFF2-40B4-BE49-F238E27FC236}">
                  <a16:creationId xmlns:a16="http://schemas.microsoft.com/office/drawing/2014/main" id="{3CA46B83-30D9-9D1A-6929-DEC01E6F66F2}"/>
                </a:ext>
              </a:extLst>
            </p:cNvPr>
            <p:cNvSpPr/>
            <p:nvPr/>
          </p:nvSpPr>
          <p:spPr>
            <a:xfrm>
              <a:off x="5714" y="1229438"/>
              <a:ext cx="1491616"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文本框 11">
            <a:extLst>
              <a:ext uri="{FF2B5EF4-FFF2-40B4-BE49-F238E27FC236}">
                <a16:creationId xmlns:a16="http://schemas.microsoft.com/office/drawing/2014/main" id="{E7AC0C66-3D25-9037-2A75-C1239A16D507}"/>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sp>
        <p:nvSpPr>
          <p:cNvPr id="14" name="文本框 13">
            <a:extLst>
              <a:ext uri="{FF2B5EF4-FFF2-40B4-BE49-F238E27FC236}">
                <a16:creationId xmlns:a16="http://schemas.microsoft.com/office/drawing/2014/main" id="{4C3EF353-5829-94AC-EA03-38004F3DC7B2}"/>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15" name="文本框 14">
            <a:extLst>
              <a:ext uri="{FF2B5EF4-FFF2-40B4-BE49-F238E27FC236}">
                <a16:creationId xmlns:a16="http://schemas.microsoft.com/office/drawing/2014/main" id="{56347063-BA2C-0517-4737-0B40A8743F47}"/>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sp>
        <p:nvSpPr>
          <p:cNvPr id="16" name="文本框 15">
            <a:extLst>
              <a:ext uri="{FF2B5EF4-FFF2-40B4-BE49-F238E27FC236}">
                <a16:creationId xmlns:a16="http://schemas.microsoft.com/office/drawing/2014/main" id="{41CCD33B-70C8-9D3A-1EBA-99CFB579497D}"/>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spTree>
    <p:custDataLst>
      <p:tags r:id="rId1"/>
    </p:custDataLst>
    <p:extLst>
      <p:ext uri="{BB962C8B-B14F-4D97-AF65-F5344CB8AC3E}">
        <p14:creationId xmlns:p14="http://schemas.microsoft.com/office/powerpoint/2010/main" val="3789065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5BA00BEC-DD14-53E2-CCFB-ACF940277E34}"/>
              </a:ext>
            </a:extLst>
          </p:cNvPr>
          <p:cNvSpPr/>
          <p:nvPr/>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文本框 54">
            <a:extLst>
              <a:ext uri="{FF2B5EF4-FFF2-40B4-BE49-F238E27FC236}">
                <a16:creationId xmlns:a16="http://schemas.microsoft.com/office/drawing/2014/main" id="{E883C309-7131-64F4-1B15-5AEEC9AE3064}"/>
              </a:ext>
            </a:extLst>
          </p:cNvPr>
          <p:cNvSpPr txBox="1"/>
          <p:nvPr/>
        </p:nvSpPr>
        <p:spPr>
          <a:xfrm>
            <a:off x="2072207" y="4123235"/>
            <a:ext cx="7904728" cy="707886"/>
          </a:xfrm>
          <a:prstGeom prst="rect">
            <a:avLst/>
          </a:prstGeom>
          <a:noFill/>
        </p:spPr>
        <p:txBody>
          <a:bodyPr wrap="none" rtlCol="0">
            <a:spAutoFit/>
          </a:bodyPr>
          <a:lstStyle/>
          <a:p>
            <a:pPr algn="ctr"/>
            <a:r>
              <a:rPr lang="zh-CN" altLang="en-US" sz="4000" b="1" spc="300" dirty="0">
                <a:solidFill>
                  <a:schemeClr val="tx2">
                    <a:lumMod val="50000"/>
                  </a:schemeClr>
                </a:solidFill>
                <a:latin typeface="+mj-lt"/>
                <a:ea typeface="+mj-ea"/>
              </a:rPr>
              <a:t>感谢您的聆听，恳请批评指正！</a:t>
            </a:r>
          </a:p>
        </p:txBody>
      </p:sp>
      <p:sp>
        <p:nvSpPr>
          <p:cNvPr id="56" name="文本框 55">
            <a:extLst>
              <a:ext uri="{FF2B5EF4-FFF2-40B4-BE49-F238E27FC236}">
                <a16:creationId xmlns:a16="http://schemas.microsoft.com/office/drawing/2014/main" id="{3863D52F-4288-978D-7DA8-5922A211AC74}"/>
              </a:ext>
            </a:extLst>
          </p:cNvPr>
          <p:cNvSpPr txBox="1"/>
          <p:nvPr/>
        </p:nvSpPr>
        <p:spPr>
          <a:xfrm>
            <a:off x="3033368" y="4881865"/>
            <a:ext cx="5982407" cy="461665"/>
          </a:xfrm>
          <a:prstGeom prst="rect">
            <a:avLst/>
          </a:prstGeom>
          <a:noFill/>
        </p:spPr>
        <p:txBody>
          <a:bodyPr wrap="none" rtlCol="0">
            <a:spAutoFit/>
          </a:bodyPr>
          <a:lstStyle/>
          <a:p>
            <a:pPr algn="ctr"/>
            <a:r>
              <a:rPr lang="en-US" altLang="zh-CN" sz="2400" dirty="0">
                <a:solidFill>
                  <a:schemeClr val="tx1">
                    <a:lumMod val="95000"/>
                    <a:lumOff val="5000"/>
                  </a:schemeClr>
                </a:solidFill>
                <a:latin typeface="+mn-ea"/>
              </a:rPr>
              <a:t>Thanks To The Teacher Careful Guidance</a:t>
            </a:r>
          </a:p>
        </p:txBody>
      </p:sp>
      <p:sp>
        <p:nvSpPr>
          <p:cNvPr id="58" name="任意多边形: 形状 57">
            <a:extLst>
              <a:ext uri="{FF2B5EF4-FFF2-40B4-BE49-F238E27FC236}">
                <a16:creationId xmlns:a16="http://schemas.microsoft.com/office/drawing/2014/main" id="{4338A6DB-AED2-F621-F6A2-DD615E876A15}"/>
              </a:ext>
            </a:extLst>
          </p:cNvPr>
          <p:cNvSpPr/>
          <p:nvPr/>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gradFill flip="none" rotWithShape="1">
            <a:gsLst>
              <a:gs pos="0">
                <a:schemeClr val="accent1">
                  <a:alpha val="80000"/>
                </a:schemeClr>
              </a:gs>
              <a:gs pos="100000">
                <a:schemeClr val="accent1">
                  <a:lumMod val="75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a:extLst>
              <a:ext uri="{FF2B5EF4-FFF2-40B4-BE49-F238E27FC236}">
                <a16:creationId xmlns:a16="http://schemas.microsoft.com/office/drawing/2014/main" id="{2FD3ABEC-3875-A368-41F0-7D07C6D4208A}"/>
              </a:ext>
            </a:extLst>
          </p:cNvPr>
          <p:cNvGrpSpPr/>
          <p:nvPr/>
        </p:nvGrpSpPr>
        <p:grpSpPr>
          <a:xfrm>
            <a:off x="4573809" y="1340767"/>
            <a:ext cx="2903000" cy="669269"/>
            <a:chOff x="4573809" y="1340767"/>
            <a:chExt cx="2903000" cy="669269"/>
          </a:xfrm>
        </p:grpSpPr>
        <p:grpSp>
          <p:nvGrpSpPr>
            <p:cNvPr id="104" name="组合 103">
              <a:extLst>
                <a:ext uri="{FF2B5EF4-FFF2-40B4-BE49-F238E27FC236}">
                  <a16:creationId xmlns:a16="http://schemas.microsoft.com/office/drawing/2014/main" id="{C9F69452-1E82-ADCC-7C07-D48F6B140564}"/>
                </a:ext>
              </a:extLst>
            </p:cNvPr>
            <p:cNvGrpSpPr/>
            <p:nvPr/>
          </p:nvGrpSpPr>
          <p:grpSpPr>
            <a:xfrm>
              <a:off x="4573809" y="1340767"/>
              <a:ext cx="2901471" cy="651909"/>
              <a:chOff x="5245193" y="551246"/>
              <a:chExt cx="1532123" cy="286763"/>
            </a:xfrm>
          </p:grpSpPr>
          <p:pic>
            <p:nvPicPr>
              <p:cNvPr id="105" name="Picture 2" descr="校标">
                <a:extLst>
                  <a:ext uri="{FF2B5EF4-FFF2-40B4-BE49-F238E27FC236}">
                    <a16:creationId xmlns:a16="http://schemas.microsoft.com/office/drawing/2014/main" id="{9C992871-01E0-499A-A387-E3A96A49C3F4}"/>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a:fillRect/>
              </a:stretch>
            </p:blipFill>
            <p:spPr bwMode="auto">
              <a:xfrm>
                <a:off x="5245193" y="551246"/>
                <a:ext cx="334479" cy="28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3" descr="校名 标准色">
                <a:extLst>
                  <a:ext uri="{FF2B5EF4-FFF2-40B4-BE49-F238E27FC236}">
                    <a16:creationId xmlns:a16="http://schemas.microsoft.com/office/drawing/2014/main" id="{C77D77E1-C0CD-8708-CE0D-25BF17A3F716}"/>
                  </a:ext>
                </a:extLst>
              </p:cNvPr>
              <p:cNvPicPr>
                <a:picLocks noChangeAspect="1" noChangeArrowheads="1"/>
              </p:cNvPicPr>
              <p:nvPr/>
            </p:nvPicPr>
            <p:blipFill>
              <a:blip r:embed="rId6" cstate="screen">
                <a:extLst>
                  <a:ext uri="{BEBA8EAE-BF5A-486C-A8C5-ECC9F3942E4B}">
                    <a14:imgProps xmlns:a14="http://schemas.microsoft.com/office/drawing/2010/main">
                      <a14:imgLayer r:embed="rId7">
                        <a14:imgEffect>
                          <a14:artisticBlur/>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5670693" y="565853"/>
                <a:ext cx="1106623" cy="21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a:extLst>
                <a:ext uri="{FF2B5EF4-FFF2-40B4-BE49-F238E27FC236}">
                  <a16:creationId xmlns:a16="http://schemas.microsoft.com/office/drawing/2014/main" id="{35F30B9B-3C7C-C913-412A-AA3BE4717B08}"/>
                </a:ext>
              </a:extLst>
            </p:cNvPr>
            <p:cNvPicPr>
              <a:picLocks noChangeAspect="1"/>
            </p:cNvPicPr>
            <p:nvPr/>
          </p:nvPicPr>
          <p:blipFill>
            <a:blip r:embed="rId8">
              <a:alphaModFix amt="77000"/>
            </a:blip>
            <a:stretch>
              <a:fillRect/>
            </a:stretch>
          </p:blipFill>
          <p:spPr>
            <a:xfrm>
              <a:off x="5379603" y="1875912"/>
              <a:ext cx="2097206" cy="134124"/>
            </a:xfrm>
            <a:prstGeom prst="rect">
              <a:avLst/>
            </a:prstGeom>
          </p:spPr>
        </p:pic>
      </p:grpSp>
      <p:sp>
        <p:nvSpPr>
          <p:cNvPr id="4" name="矩形: 圆角 3">
            <a:extLst>
              <a:ext uri="{FF2B5EF4-FFF2-40B4-BE49-F238E27FC236}">
                <a16:creationId xmlns:a16="http://schemas.microsoft.com/office/drawing/2014/main" id="{E6D39373-EC2A-EEBA-EE0E-DAFDF6C27A1C}"/>
              </a:ext>
            </a:extLst>
          </p:cNvPr>
          <p:cNvSpPr/>
          <p:nvPr/>
        </p:nvSpPr>
        <p:spPr>
          <a:xfrm>
            <a:off x="4438883" y="5783064"/>
            <a:ext cx="3316508" cy="353119"/>
          </a:xfrm>
          <a:prstGeom prst="roundRect">
            <a:avLst>
              <a:gd name="adj" fmla="val 50000"/>
            </a:avLst>
          </a:prstGeom>
          <a:gradFill>
            <a:gsLst>
              <a:gs pos="0">
                <a:schemeClr val="accent1"/>
              </a:gs>
              <a:gs pos="100000">
                <a:schemeClr val="accent1">
                  <a:lumMod val="75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a:solidFill>
                  <a:schemeClr val="bg1"/>
                </a:solidFill>
              </a:rPr>
              <a:t>汇报人：暖暖暖暖暖暖爱学习</a:t>
            </a:r>
          </a:p>
        </p:txBody>
      </p:sp>
      <p:sp>
        <p:nvSpPr>
          <p:cNvPr id="5" name="椭圆 4">
            <a:extLst>
              <a:ext uri="{FF2B5EF4-FFF2-40B4-BE49-F238E27FC236}">
                <a16:creationId xmlns:a16="http://schemas.microsoft.com/office/drawing/2014/main" id="{1AFC6F00-CAE8-CBB1-0EB4-97A8146EB41B}"/>
              </a:ext>
            </a:extLst>
          </p:cNvPr>
          <p:cNvSpPr/>
          <p:nvPr/>
        </p:nvSpPr>
        <p:spPr>
          <a:xfrm>
            <a:off x="3052138" y="5849541"/>
            <a:ext cx="220164" cy="22016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5">
            <a:extLst>
              <a:ext uri="{FF2B5EF4-FFF2-40B4-BE49-F238E27FC236}">
                <a16:creationId xmlns:a16="http://schemas.microsoft.com/office/drawing/2014/main" id="{4D48A880-C34D-715C-D0FD-41615DB2B74D}"/>
              </a:ext>
            </a:extLst>
          </p:cNvPr>
          <p:cNvSpPr/>
          <p:nvPr/>
        </p:nvSpPr>
        <p:spPr>
          <a:xfrm>
            <a:off x="8893513" y="5849541"/>
            <a:ext cx="220164" cy="22016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222469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38190" y="904507"/>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42322" y="743266"/>
            <a:ext cx="389306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暖暖</a:t>
            </a:r>
            <a:r>
              <a:rPr lang="zh-CN" altLang="en-US" sz="2800" dirty="0">
                <a:gradFill>
                  <a:gsLst>
                    <a:gs pos="0">
                      <a:prstClr val="white"/>
                    </a:gs>
                    <a:gs pos="100000">
                      <a:srgbClr val="00FFFF"/>
                    </a:gs>
                  </a:gsLst>
                  <a:lin ang="2700000" scaled="1"/>
                </a:gradFill>
                <a:latin typeface="OPPOSans H"/>
                <a:ea typeface="OPPOSans H"/>
              </a:rPr>
              <a:t>暖暖暖暖爱学习</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grpSp>
        <p:nvGrpSpPr>
          <p:cNvPr id="4" name="组合 3">
            <a:extLst>
              <a:ext uri="{FF2B5EF4-FFF2-40B4-BE49-F238E27FC236}">
                <a16:creationId xmlns:a16="http://schemas.microsoft.com/office/drawing/2014/main" id="{3472BD0D-76C4-6B44-8E1B-4F97C9237D16}"/>
              </a:ext>
            </a:extLst>
          </p:cNvPr>
          <p:cNvGrpSpPr/>
          <p:nvPr/>
        </p:nvGrpSpPr>
        <p:grpSpPr>
          <a:xfrm>
            <a:off x="5682460" y="1322872"/>
            <a:ext cx="2823928" cy="369332"/>
            <a:chOff x="5695413" y="1227011"/>
            <a:chExt cx="2823928" cy="369332"/>
          </a:xfrm>
        </p:grpSpPr>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设计师、讲师</a:t>
              </a:r>
            </a:p>
          </p:txBody>
        </p:sp>
      </p:grpSp>
      <p:grpSp>
        <p:nvGrpSpPr>
          <p:cNvPr id="3" name="组合 2">
            <a:extLst>
              <a:ext uri="{FF2B5EF4-FFF2-40B4-BE49-F238E27FC236}">
                <a16:creationId xmlns:a16="http://schemas.microsoft.com/office/drawing/2014/main" id="{C356CEDF-D424-3012-888D-22DC71464094}"/>
              </a:ext>
            </a:extLst>
          </p:cNvPr>
          <p:cNvGrpSpPr/>
          <p:nvPr/>
        </p:nvGrpSpPr>
        <p:grpSpPr>
          <a:xfrm>
            <a:off x="5682460" y="1859844"/>
            <a:ext cx="4686070" cy="369332"/>
            <a:chOff x="5695413" y="1611031"/>
            <a:chExt cx="4686070" cy="369332"/>
          </a:xfrm>
        </p:grpSpPr>
        <p:grpSp>
          <p:nvGrpSpPr>
            <p:cNvPr id="184" name="组合 183">
              <a:extLst>
                <a:ext uri="{FF2B5EF4-FFF2-40B4-BE49-F238E27FC236}">
                  <a16:creationId xmlns:a16="http://schemas.microsoft.com/office/drawing/2014/main" id="{BEFAF13A-FF72-619F-06D6-D9E6255AD7C2}"/>
                </a:ext>
              </a:extLst>
            </p:cNvPr>
            <p:cNvGrpSpPr/>
            <p:nvPr/>
          </p:nvGrpSpPr>
          <p:grpSpPr>
            <a:xfrm>
              <a:off x="5695413" y="1726600"/>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4628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擅长逻辑梳理、文案撰写、页面美化</a:t>
              </a:r>
            </a:p>
          </p:txBody>
        </p:sp>
      </p:grpSp>
      <p:grpSp>
        <p:nvGrpSpPr>
          <p:cNvPr id="2" name="组合 1">
            <a:extLst>
              <a:ext uri="{FF2B5EF4-FFF2-40B4-BE49-F238E27FC236}">
                <a16:creationId xmlns:a16="http://schemas.microsoft.com/office/drawing/2014/main" id="{1C7DBE1A-7611-DC7F-6B24-04B404BA916E}"/>
              </a:ext>
            </a:extLst>
          </p:cNvPr>
          <p:cNvGrpSpPr/>
          <p:nvPr/>
        </p:nvGrpSpPr>
        <p:grpSpPr>
          <a:xfrm>
            <a:off x="5682460" y="2396816"/>
            <a:ext cx="4629686" cy="369332"/>
            <a:chOff x="5695413" y="1995051"/>
            <a:chExt cx="4629686" cy="369332"/>
          </a:xfrm>
        </p:grpSpPr>
        <p:grpSp>
          <p:nvGrpSpPr>
            <p:cNvPr id="185" name="组合 184">
              <a:extLst>
                <a:ext uri="{FF2B5EF4-FFF2-40B4-BE49-F238E27FC236}">
                  <a16:creationId xmlns:a16="http://schemas.microsoft.com/office/drawing/2014/main" id="{63F4AB1D-2DF0-5AB4-07B0-1251BE423975}"/>
                </a:ext>
              </a:extLst>
            </p:cNvPr>
            <p:cNvGrpSpPr/>
            <p:nvPr/>
          </p:nvGrpSpPr>
          <p:grpSpPr>
            <a:xfrm>
              <a:off x="5695413" y="2110620"/>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10</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年政企服务经验</a:t>
              </a:r>
            </a:p>
          </p:txBody>
        </p:sp>
      </p:gr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43856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200" b="0" i="0" u="none" strike="noStrike" kern="1200" cap="none" spc="100" normalizeH="0" baseline="0" noProof="0" dirty="0">
                <a:ln>
                  <a:noFill/>
                </a:ln>
                <a:solidFill>
                  <a:srgbClr val="00FFFF"/>
                </a:solidFill>
                <a:effectLst/>
                <a:uLnTx/>
                <a:uFillTx/>
                <a:latin typeface="OPPOSans H"/>
                <a:ea typeface="OPPOSans H"/>
                <a:cs typeface="+mn-cs"/>
              </a:rPr>
              <a:t>Nuannuan3675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3720188" y="2185628"/>
            <a:ext cx="475162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暖暖暖暖暖暖爱学习</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32AFD2BF-13D6-B72B-BFA6-0E008EA4521B}"/>
              </a:ext>
            </a:extLst>
          </p:cNvPr>
          <p:cNvSpPr/>
          <p:nvPr/>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C3D1D1CC-C5BF-3F0D-7BAD-172AAAF9CE3E}"/>
              </a:ext>
            </a:extLst>
          </p:cNvPr>
          <p:cNvGrpSpPr/>
          <p:nvPr/>
        </p:nvGrpSpPr>
        <p:grpSpPr>
          <a:xfrm>
            <a:off x="8382841" y="1405677"/>
            <a:ext cx="2045752" cy="1425457"/>
            <a:chOff x="8702818" y="374155"/>
            <a:chExt cx="2045752" cy="1425457"/>
          </a:xfrm>
        </p:grpSpPr>
        <p:sp>
          <p:nvSpPr>
            <p:cNvPr id="10" name="文本框 9">
              <a:extLst>
                <a:ext uri="{FF2B5EF4-FFF2-40B4-BE49-F238E27FC236}">
                  <a16:creationId xmlns:a16="http://schemas.microsoft.com/office/drawing/2014/main" id="{AB593C38-8A94-9CF9-7BCE-A91ABD664A1E}"/>
                </a:ext>
              </a:extLst>
            </p:cNvPr>
            <p:cNvSpPr txBox="1"/>
            <p:nvPr/>
          </p:nvSpPr>
          <p:spPr>
            <a:xfrm>
              <a:off x="8702818" y="374155"/>
              <a:ext cx="780983" cy="830997"/>
            </a:xfrm>
            <a:prstGeom prst="rect">
              <a:avLst/>
            </a:prstGeom>
            <a:noFill/>
          </p:spPr>
          <p:txBody>
            <a:bodyPr wrap="none" rtlCol="0">
              <a:spAutoFit/>
            </a:bodyPr>
            <a:lstStyle/>
            <a:p>
              <a:r>
                <a:rPr lang="en-US" altLang="zh-CN" sz="4800" b="1" spc="300" dirty="0">
                  <a:gradFill>
                    <a:gsLst>
                      <a:gs pos="0">
                        <a:schemeClr val="accent1"/>
                      </a:gs>
                      <a:gs pos="90000">
                        <a:schemeClr val="accent1">
                          <a:alpha val="0"/>
                        </a:schemeClr>
                      </a:gs>
                    </a:gsLst>
                    <a:lin ang="5400000" scaled="1"/>
                  </a:gradFill>
                  <a:ea typeface="江城斜黑体 900W" panose="020B0A00000000000000" pitchFamily="34" charset="-122"/>
                </a:rPr>
                <a:t>02</a:t>
              </a:r>
              <a:endParaRPr lang="zh-CN" altLang="en-US" sz="48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
          <p:nvSpPr>
            <p:cNvPr id="11" name="文本框 10">
              <a:extLst>
                <a:ext uri="{FF2B5EF4-FFF2-40B4-BE49-F238E27FC236}">
                  <a16:creationId xmlns:a16="http://schemas.microsoft.com/office/drawing/2014/main" id="{FAC7D099-26DE-1F93-DFE3-2ABF532DF855}"/>
                </a:ext>
              </a:extLst>
            </p:cNvPr>
            <p:cNvSpPr txBox="1"/>
            <p:nvPr/>
          </p:nvSpPr>
          <p:spPr>
            <a:xfrm>
              <a:off x="8704421" y="977361"/>
              <a:ext cx="1774845" cy="523220"/>
            </a:xfrm>
            <a:prstGeom prst="rect">
              <a:avLst/>
            </a:prstGeom>
            <a:noFill/>
          </p:spPr>
          <p:txBody>
            <a:bodyPr wrap="none" rtlCol="0">
              <a:spAutoFit/>
            </a:bodyPr>
            <a:lstStyle/>
            <a:p>
              <a:r>
                <a:rPr lang="zh-CN" altLang="en-US" sz="2800" b="1" spc="300" dirty="0">
                  <a:solidFill>
                    <a:schemeClr val="tx2">
                      <a:lumMod val="50000"/>
                    </a:schemeClr>
                  </a:solidFill>
                </a:rPr>
                <a:t>文献综述</a:t>
              </a:r>
            </a:p>
          </p:txBody>
        </p:sp>
        <p:sp>
          <p:nvSpPr>
            <p:cNvPr id="12" name="文本框 11">
              <a:extLst>
                <a:ext uri="{FF2B5EF4-FFF2-40B4-BE49-F238E27FC236}">
                  <a16:creationId xmlns:a16="http://schemas.microsoft.com/office/drawing/2014/main" id="{324016AD-3709-975C-9351-CC283E4F5EE9}"/>
                </a:ext>
              </a:extLst>
            </p:cNvPr>
            <p:cNvSpPr txBox="1"/>
            <p:nvPr/>
          </p:nvSpPr>
          <p:spPr>
            <a:xfrm>
              <a:off x="8704421" y="1461058"/>
              <a:ext cx="2044149" cy="338554"/>
            </a:xfrm>
            <a:prstGeom prst="rect">
              <a:avLst/>
            </a:prstGeom>
            <a:noFill/>
          </p:spPr>
          <p:txBody>
            <a:bodyPr wrap="none" rtlCol="0">
              <a:spAutoFit/>
            </a:bodyPr>
            <a:lstStyle/>
            <a:p>
              <a:r>
                <a:rPr lang="en-US" altLang="zh-CN" sz="1600" spc="100" dirty="0">
                  <a:solidFill>
                    <a:schemeClr val="bg1">
                      <a:lumMod val="75000"/>
                    </a:schemeClr>
                  </a:solidFill>
                  <a:latin typeface="+mj-lt"/>
                </a:rPr>
                <a:t>Literature review</a:t>
              </a:r>
            </a:p>
          </p:txBody>
        </p:sp>
      </p:grpSp>
      <p:grpSp>
        <p:nvGrpSpPr>
          <p:cNvPr id="13" name="组合 12">
            <a:extLst>
              <a:ext uri="{FF2B5EF4-FFF2-40B4-BE49-F238E27FC236}">
                <a16:creationId xmlns:a16="http://schemas.microsoft.com/office/drawing/2014/main" id="{542C7527-73EE-8C9C-777F-4A4C706953D9}"/>
              </a:ext>
            </a:extLst>
          </p:cNvPr>
          <p:cNvGrpSpPr/>
          <p:nvPr/>
        </p:nvGrpSpPr>
        <p:grpSpPr>
          <a:xfrm>
            <a:off x="4142764" y="3500259"/>
            <a:ext cx="2576346" cy="1397237"/>
            <a:chOff x="5576876" y="2062540"/>
            <a:chExt cx="2576346" cy="1397237"/>
          </a:xfrm>
        </p:grpSpPr>
        <p:sp>
          <p:nvSpPr>
            <p:cNvPr id="14" name="文本框 13">
              <a:extLst>
                <a:ext uri="{FF2B5EF4-FFF2-40B4-BE49-F238E27FC236}">
                  <a16:creationId xmlns:a16="http://schemas.microsoft.com/office/drawing/2014/main" id="{1EDAF7AD-137A-8D54-CFD1-4E2E6DD4C4EE}"/>
                </a:ext>
              </a:extLst>
            </p:cNvPr>
            <p:cNvSpPr txBox="1"/>
            <p:nvPr/>
          </p:nvSpPr>
          <p:spPr>
            <a:xfrm>
              <a:off x="5576876" y="2062540"/>
              <a:ext cx="780983" cy="830997"/>
            </a:xfrm>
            <a:prstGeom prst="rect">
              <a:avLst/>
            </a:prstGeom>
            <a:noFill/>
          </p:spPr>
          <p:txBody>
            <a:bodyPr wrap="none" rtlCol="0">
              <a:spAutoFit/>
            </a:bodyPr>
            <a:lstStyle/>
            <a:p>
              <a:r>
                <a:rPr lang="en-US" altLang="zh-CN" sz="4800" b="1" spc="300" dirty="0">
                  <a:gradFill>
                    <a:gsLst>
                      <a:gs pos="0">
                        <a:schemeClr val="accent1"/>
                      </a:gs>
                      <a:gs pos="90000">
                        <a:schemeClr val="accent1">
                          <a:alpha val="0"/>
                        </a:schemeClr>
                      </a:gs>
                    </a:gsLst>
                    <a:lin ang="5400000" scaled="1"/>
                  </a:gradFill>
                  <a:ea typeface="江城斜黑体 900W" panose="020B0A00000000000000" pitchFamily="34" charset="-122"/>
                </a:rPr>
                <a:t>03</a:t>
              </a:r>
              <a:endParaRPr lang="zh-CN" altLang="en-US" sz="48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
          <p:nvSpPr>
            <p:cNvPr id="15" name="文本框 14">
              <a:extLst>
                <a:ext uri="{FF2B5EF4-FFF2-40B4-BE49-F238E27FC236}">
                  <a16:creationId xmlns:a16="http://schemas.microsoft.com/office/drawing/2014/main" id="{D4B965E0-FD9A-138A-5498-31E3BC793D5F}"/>
                </a:ext>
              </a:extLst>
            </p:cNvPr>
            <p:cNvSpPr txBox="1"/>
            <p:nvPr/>
          </p:nvSpPr>
          <p:spPr>
            <a:xfrm>
              <a:off x="5576876" y="2637526"/>
              <a:ext cx="1774845" cy="523220"/>
            </a:xfrm>
            <a:prstGeom prst="rect">
              <a:avLst/>
            </a:prstGeom>
            <a:noFill/>
          </p:spPr>
          <p:txBody>
            <a:bodyPr wrap="none" rtlCol="0">
              <a:spAutoFit/>
            </a:bodyPr>
            <a:lstStyle/>
            <a:p>
              <a:r>
                <a:rPr lang="zh-CN" altLang="en-US" sz="2800" b="1" spc="300" dirty="0">
                  <a:solidFill>
                    <a:schemeClr val="tx2">
                      <a:lumMod val="50000"/>
                    </a:schemeClr>
                  </a:solidFill>
                </a:rPr>
                <a:t>研究方法</a:t>
              </a:r>
            </a:p>
          </p:txBody>
        </p:sp>
        <p:sp>
          <p:nvSpPr>
            <p:cNvPr id="16" name="文本框 15">
              <a:extLst>
                <a:ext uri="{FF2B5EF4-FFF2-40B4-BE49-F238E27FC236}">
                  <a16:creationId xmlns:a16="http://schemas.microsoft.com/office/drawing/2014/main" id="{00F2B27B-028C-2C31-3AC2-A37B53128B0B}"/>
                </a:ext>
              </a:extLst>
            </p:cNvPr>
            <p:cNvSpPr txBox="1"/>
            <p:nvPr/>
          </p:nvSpPr>
          <p:spPr>
            <a:xfrm>
              <a:off x="5576876" y="3121223"/>
              <a:ext cx="2576346" cy="338554"/>
            </a:xfrm>
            <a:prstGeom prst="rect">
              <a:avLst/>
            </a:prstGeom>
            <a:noFill/>
          </p:spPr>
          <p:txBody>
            <a:bodyPr wrap="none" rtlCol="0">
              <a:spAutoFit/>
            </a:bodyPr>
            <a:lstStyle/>
            <a:p>
              <a:r>
                <a:rPr lang="en-US" altLang="zh-CN" sz="1600" spc="100" dirty="0">
                  <a:solidFill>
                    <a:schemeClr val="bg1">
                      <a:lumMod val="75000"/>
                    </a:schemeClr>
                  </a:solidFill>
                  <a:latin typeface="+mj-lt"/>
                </a:rPr>
                <a:t>The research methods</a:t>
              </a:r>
            </a:p>
          </p:txBody>
        </p:sp>
      </p:grpSp>
      <p:grpSp>
        <p:nvGrpSpPr>
          <p:cNvPr id="21" name="组合 20">
            <a:extLst>
              <a:ext uri="{FF2B5EF4-FFF2-40B4-BE49-F238E27FC236}">
                <a16:creationId xmlns:a16="http://schemas.microsoft.com/office/drawing/2014/main" id="{C34E5AF0-2C9B-3EF8-4731-BB35E943697F}"/>
              </a:ext>
            </a:extLst>
          </p:cNvPr>
          <p:cNvGrpSpPr/>
          <p:nvPr/>
        </p:nvGrpSpPr>
        <p:grpSpPr>
          <a:xfrm>
            <a:off x="8384444" y="3467018"/>
            <a:ext cx="2786597" cy="1409971"/>
            <a:chOff x="5576876" y="3709971"/>
            <a:chExt cx="2786597" cy="1409971"/>
          </a:xfrm>
        </p:grpSpPr>
        <p:sp>
          <p:nvSpPr>
            <p:cNvPr id="22" name="文本框 21">
              <a:extLst>
                <a:ext uri="{FF2B5EF4-FFF2-40B4-BE49-F238E27FC236}">
                  <a16:creationId xmlns:a16="http://schemas.microsoft.com/office/drawing/2014/main" id="{5ECEAD5B-D994-17F1-9F0D-45B70F94AEF0}"/>
                </a:ext>
              </a:extLst>
            </p:cNvPr>
            <p:cNvSpPr txBox="1"/>
            <p:nvPr/>
          </p:nvSpPr>
          <p:spPr>
            <a:xfrm>
              <a:off x="5576876" y="3709971"/>
              <a:ext cx="780983" cy="830997"/>
            </a:xfrm>
            <a:prstGeom prst="rect">
              <a:avLst/>
            </a:prstGeom>
            <a:noFill/>
          </p:spPr>
          <p:txBody>
            <a:bodyPr wrap="none" rtlCol="0">
              <a:spAutoFit/>
            </a:bodyPr>
            <a:lstStyle/>
            <a:p>
              <a:r>
                <a:rPr lang="en-US" altLang="zh-CN" sz="4800" b="1" spc="300" dirty="0">
                  <a:gradFill>
                    <a:gsLst>
                      <a:gs pos="0">
                        <a:schemeClr val="accent1"/>
                      </a:gs>
                      <a:gs pos="90000">
                        <a:schemeClr val="accent1">
                          <a:alpha val="0"/>
                        </a:schemeClr>
                      </a:gs>
                    </a:gsLst>
                    <a:lin ang="5400000" scaled="1"/>
                  </a:gradFill>
                  <a:ea typeface="江城斜黑体 900W" panose="020B0A00000000000000" pitchFamily="34" charset="-122"/>
                </a:rPr>
                <a:t>04</a:t>
              </a:r>
              <a:endParaRPr lang="zh-CN" altLang="en-US" sz="48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
          <p:nvSpPr>
            <p:cNvPr id="23" name="文本框 22">
              <a:extLst>
                <a:ext uri="{FF2B5EF4-FFF2-40B4-BE49-F238E27FC236}">
                  <a16:creationId xmlns:a16="http://schemas.microsoft.com/office/drawing/2014/main" id="{130198AA-03E0-2C08-3C2D-83B5FA1290BC}"/>
                </a:ext>
              </a:extLst>
            </p:cNvPr>
            <p:cNvSpPr txBox="1"/>
            <p:nvPr/>
          </p:nvSpPr>
          <p:spPr>
            <a:xfrm>
              <a:off x="5576876" y="4297691"/>
              <a:ext cx="1774845" cy="523220"/>
            </a:xfrm>
            <a:prstGeom prst="rect">
              <a:avLst/>
            </a:prstGeom>
            <a:noFill/>
          </p:spPr>
          <p:txBody>
            <a:bodyPr wrap="none" rtlCol="0">
              <a:spAutoFit/>
            </a:bodyPr>
            <a:lstStyle/>
            <a:p>
              <a:r>
                <a:rPr lang="zh-CN" altLang="en-US" sz="2800" b="1" spc="300" dirty="0">
                  <a:solidFill>
                    <a:schemeClr val="tx2">
                      <a:lumMod val="50000"/>
                    </a:schemeClr>
                  </a:solidFill>
                </a:rPr>
                <a:t>研究结论</a:t>
              </a:r>
            </a:p>
          </p:txBody>
        </p:sp>
        <p:sp>
          <p:nvSpPr>
            <p:cNvPr id="24" name="文本框 23">
              <a:extLst>
                <a:ext uri="{FF2B5EF4-FFF2-40B4-BE49-F238E27FC236}">
                  <a16:creationId xmlns:a16="http://schemas.microsoft.com/office/drawing/2014/main" id="{853D33EB-309E-291A-9E71-AD587096C62F}"/>
                </a:ext>
              </a:extLst>
            </p:cNvPr>
            <p:cNvSpPr txBox="1"/>
            <p:nvPr/>
          </p:nvSpPr>
          <p:spPr>
            <a:xfrm>
              <a:off x="5576876" y="4781388"/>
              <a:ext cx="2786597" cy="338554"/>
            </a:xfrm>
            <a:prstGeom prst="rect">
              <a:avLst/>
            </a:prstGeom>
            <a:noFill/>
          </p:spPr>
          <p:txBody>
            <a:bodyPr wrap="none" rtlCol="0">
              <a:spAutoFit/>
            </a:bodyPr>
            <a:lstStyle/>
            <a:p>
              <a:r>
                <a:rPr lang="en-US" altLang="zh-CN" sz="1600" spc="100" dirty="0">
                  <a:solidFill>
                    <a:schemeClr val="bg1">
                      <a:lumMod val="75000"/>
                    </a:schemeClr>
                  </a:solidFill>
                  <a:latin typeface="+mj-lt"/>
                </a:rPr>
                <a:t>The research conclusion</a:t>
              </a:r>
            </a:p>
          </p:txBody>
        </p:sp>
      </p:grpSp>
      <p:sp>
        <p:nvSpPr>
          <p:cNvPr id="25" name="文本框 24">
            <a:extLst>
              <a:ext uri="{FF2B5EF4-FFF2-40B4-BE49-F238E27FC236}">
                <a16:creationId xmlns:a16="http://schemas.microsoft.com/office/drawing/2014/main" id="{2DD618FA-1C9E-8032-C60D-D199384A9CAC}"/>
              </a:ext>
            </a:extLst>
          </p:cNvPr>
          <p:cNvSpPr txBox="1"/>
          <p:nvPr/>
        </p:nvSpPr>
        <p:spPr>
          <a:xfrm rot="16200000">
            <a:off x="-1813518" y="2763276"/>
            <a:ext cx="5402194" cy="1323439"/>
          </a:xfrm>
          <a:prstGeom prst="rect">
            <a:avLst/>
          </a:prstGeom>
          <a:noFill/>
        </p:spPr>
        <p:txBody>
          <a:bodyPr wrap="square" rtlCol="0">
            <a:spAutoFit/>
          </a:bodyPr>
          <a:lstStyle/>
          <a:p>
            <a:pPr algn="dist"/>
            <a:r>
              <a:rPr lang="en-US" altLang="zh-CN" sz="8000" spc="50" dirty="0">
                <a:solidFill>
                  <a:schemeClr val="bg1">
                    <a:lumMod val="85000"/>
                  </a:schemeClr>
                </a:solidFill>
                <a:latin typeface="+mj-lt"/>
              </a:rPr>
              <a:t>Contents</a:t>
            </a:r>
            <a:endParaRPr lang="zh-CN" altLang="en-US" sz="8000" spc="50" dirty="0">
              <a:solidFill>
                <a:schemeClr val="bg1">
                  <a:lumMod val="85000"/>
                </a:schemeClr>
              </a:solidFill>
              <a:latin typeface="+mj-lt"/>
            </a:endParaRPr>
          </a:p>
        </p:txBody>
      </p:sp>
      <p:sp>
        <p:nvSpPr>
          <p:cNvPr id="26" name="文本框 25">
            <a:extLst>
              <a:ext uri="{FF2B5EF4-FFF2-40B4-BE49-F238E27FC236}">
                <a16:creationId xmlns:a16="http://schemas.microsoft.com/office/drawing/2014/main" id="{CEB35087-4ED7-A3D7-356A-4CB4EE86534C}"/>
              </a:ext>
            </a:extLst>
          </p:cNvPr>
          <p:cNvSpPr txBox="1"/>
          <p:nvPr/>
        </p:nvSpPr>
        <p:spPr>
          <a:xfrm>
            <a:off x="1182401" y="1900419"/>
            <a:ext cx="1292662" cy="4589050"/>
          </a:xfrm>
          <a:prstGeom prst="rect">
            <a:avLst/>
          </a:prstGeom>
          <a:noFill/>
        </p:spPr>
        <p:txBody>
          <a:bodyPr vert="eaVert" wrap="square" rtlCol="0">
            <a:spAutoFit/>
          </a:bodyPr>
          <a:lstStyle/>
          <a:p>
            <a:r>
              <a:rPr lang="zh-CN" altLang="en-US" sz="7200" b="1" spc="600" dirty="0">
                <a:solidFill>
                  <a:schemeClr val="accent1"/>
                </a:solidFill>
                <a:latin typeface="+mj-ea"/>
                <a:ea typeface="+mj-ea"/>
              </a:rPr>
              <a:t>目   录</a:t>
            </a:r>
          </a:p>
        </p:txBody>
      </p:sp>
      <p:sp>
        <p:nvSpPr>
          <p:cNvPr id="27" name="矩形 26">
            <a:extLst>
              <a:ext uri="{FF2B5EF4-FFF2-40B4-BE49-F238E27FC236}">
                <a16:creationId xmlns:a16="http://schemas.microsoft.com/office/drawing/2014/main" id="{482D65C8-1CF4-8200-139F-2F5E573EDAAA}"/>
              </a:ext>
            </a:extLst>
          </p:cNvPr>
          <p:cNvSpPr/>
          <p:nvPr/>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a16="http://schemas.microsoft.com/office/drawing/2014/main" id="{CC646A7A-B3AF-47DE-20C4-5BBA2B3257DD}"/>
              </a:ext>
            </a:extLst>
          </p:cNvPr>
          <p:cNvGrpSpPr/>
          <p:nvPr/>
        </p:nvGrpSpPr>
        <p:grpSpPr>
          <a:xfrm>
            <a:off x="10467218" y="6126091"/>
            <a:ext cx="1052654" cy="108000"/>
            <a:chOff x="10467218" y="6126091"/>
            <a:chExt cx="1052654" cy="108000"/>
          </a:xfrm>
        </p:grpSpPr>
        <p:sp>
          <p:nvSpPr>
            <p:cNvPr id="74" name="椭圆 73">
              <a:extLst>
                <a:ext uri="{FF2B5EF4-FFF2-40B4-BE49-F238E27FC236}">
                  <a16:creationId xmlns:a16="http://schemas.microsoft.com/office/drawing/2014/main" id="{D6E5A8EA-CDE6-6EB3-89C5-E6845AB12D30}"/>
                </a:ext>
              </a:extLst>
            </p:cNvPr>
            <p:cNvSpPr/>
            <p:nvPr/>
          </p:nvSpPr>
          <p:spPr>
            <a:xfrm>
              <a:off x="1046721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a:extLst>
                <a:ext uri="{FF2B5EF4-FFF2-40B4-BE49-F238E27FC236}">
                  <a16:creationId xmlns:a16="http://schemas.microsoft.com/office/drawing/2014/main" id="{0B50EB4F-2846-0B50-CE95-3E35B8BF8435}"/>
                </a:ext>
              </a:extLst>
            </p:cNvPr>
            <p:cNvSpPr/>
            <p:nvPr/>
          </p:nvSpPr>
          <p:spPr>
            <a:xfrm>
              <a:off x="10703381"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椭圆 75">
              <a:extLst>
                <a:ext uri="{FF2B5EF4-FFF2-40B4-BE49-F238E27FC236}">
                  <a16:creationId xmlns:a16="http://schemas.microsoft.com/office/drawing/2014/main" id="{63D8DD26-27FC-3FF2-426F-D9DA1BBDCA8B}"/>
                </a:ext>
              </a:extLst>
            </p:cNvPr>
            <p:cNvSpPr/>
            <p:nvPr/>
          </p:nvSpPr>
          <p:spPr>
            <a:xfrm>
              <a:off x="10939545"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椭圆 76">
              <a:extLst>
                <a:ext uri="{FF2B5EF4-FFF2-40B4-BE49-F238E27FC236}">
                  <a16:creationId xmlns:a16="http://schemas.microsoft.com/office/drawing/2014/main" id="{BBBE2613-2959-7278-0F78-62878EFDB823}"/>
                </a:ext>
              </a:extLst>
            </p:cNvPr>
            <p:cNvSpPr/>
            <p:nvPr/>
          </p:nvSpPr>
          <p:spPr>
            <a:xfrm>
              <a:off x="1117570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椭圆 77">
              <a:extLst>
                <a:ext uri="{FF2B5EF4-FFF2-40B4-BE49-F238E27FC236}">
                  <a16:creationId xmlns:a16="http://schemas.microsoft.com/office/drawing/2014/main" id="{BAA15219-EB21-CE22-3A81-7F581F2949C8}"/>
                </a:ext>
              </a:extLst>
            </p:cNvPr>
            <p:cNvSpPr/>
            <p:nvPr/>
          </p:nvSpPr>
          <p:spPr>
            <a:xfrm>
              <a:off x="11411872"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79" name="Picture 2" descr="校标">
            <a:extLst>
              <a:ext uri="{FF2B5EF4-FFF2-40B4-BE49-F238E27FC236}">
                <a16:creationId xmlns:a16="http://schemas.microsoft.com/office/drawing/2014/main" id="{759FFD6E-CA93-7F1E-0E48-7A8A0872BC95}"/>
              </a:ext>
            </a:extLst>
          </p:cNvPr>
          <p:cNvPicPr>
            <a:picLocks noChangeArrowheads="1"/>
          </p:cNvPicPr>
          <p:nvPr/>
        </p:nvPicPr>
        <p:blipFill>
          <a:blip r:embed="rId2" cstate="screen">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a:fillRect/>
          </a:stretch>
        </p:blipFill>
        <p:spPr bwMode="auto">
          <a:xfrm>
            <a:off x="9937018" y="98287"/>
            <a:ext cx="557815" cy="55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3" descr="校名 标准色">
            <a:extLst>
              <a:ext uri="{FF2B5EF4-FFF2-40B4-BE49-F238E27FC236}">
                <a16:creationId xmlns:a16="http://schemas.microsoft.com/office/drawing/2014/main" id="{286B551B-382D-C1DD-D251-D79F43815BA0}"/>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612795" y="178783"/>
            <a:ext cx="1527563" cy="34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a:extLst>
              <a:ext uri="{FF2B5EF4-FFF2-40B4-BE49-F238E27FC236}">
                <a16:creationId xmlns:a16="http://schemas.microsoft.com/office/drawing/2014/main" id="{26684116-5E0B-8376-5182-0E425C1E532C}"/>
              </a:ext>
            </a:extLst>
          </p:cNvPr>
          <p:cNvGrpSpPr/>
          <p:nvPr/>
        </p:nvGrpSpPr>
        <p:grpSpPr>
          <a:xfrm>
            <a:off x="4142764" y="1502257"/>
            <a:ext cx="3762568" cy="1575155"/>
            <a:chOff x="4086568" y="1344455"/>
            <a:chExt cx="3762568" cy="1575155"/>
          </a:xfrm>
        </p:grpSpPr>
        <p:sp>
          <p:nvSpPr>
            <p:cNvPr id="6" name="文本框 5">
              <a:extLst>
                <a:ext uri="{FF2B5EF4-FFF2-40B4-BE49-F238E27FC236}">
                  <a16:creationId xmlns:a16="http://schemas.microsoft.com/office/drawing/2014/main" id="{0C8D27EC-55A7-B334-3110-46C69A4D361E}"/>
                </a:ext>
              </a:extLst>
            </p:cNvPr>
            <p:cNvSpPr txBox="1"/>
            <p:nvPr/>
          </p:nvSpPr>
          <p:spPr>
            <a:xfrm>
              <a:off x="4086568" y="1344455"/>
              <a:ext cx="780983" cy="830997"/>
            </a:xfrm>
            <a:prstGeom prst="rect">
              <a:avLst/>
            </a:prstGeom>
            <a:noFill/>
          </p:spPr>
          <p:txBody>
            <a:bodyPr wrap="none" rtlCol="0">
              <a:spAutoFit/>
            </a:bodyPr>
            <a:lstStyle/>
            <a:p>
              <a:r>
                <a:rPr lang="en-US" altLang="zh-CN" sz="4800" b="1" spc="300" dirty="0">
                  <a:gradFill>
                    <a:gsLst>
                      <a:gs pos="0">
                        <a:schemeClr val="accent1"/>
                      </a:gs>
                      <a:gs pos="90000">
                        <a:schemeClr val="accent1">
                          <a:alpha val="0"/>
                        </a:schemeClr>
                      </a:gs>
                    </a:gsLst>
                    <a:lin ang="5400000" scaled="1"/>
                  </a:gradFill>
                  <a:ea typeface="江城斜黑体 900W" panose="020B0A00000000000000" pitchFamily="34" charset="-122"/>
                </a:rPr>
                <a:t>01</a:t>
              </a:r>
              <a:endParaRPr lang="zh-CN" altLang="en-US" sz="44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
          <p:nvSpPr>
            <p:cNvPr id="7" name="文本框 6">
              <a:extLst>
                <a:ext uri="{FF2B5EF4-FFF2-40B4-BE49-F238E27FC236}">
                  <a16:creationId xmlns:a16="http://schemas.microsoft.com/office/drawing/2014/main" id="{B19A5179-CEC4-3385-D31F-EE614B773423}"/>
                </a:ext>
              </a:extLst>
            </p:cNvPr>
            <p:cNvSpPr txBox="1"/>
            <p:nvPr/>
          </p:nvSpPr>
          <p:spPr>
            <a:xfrm>
              <a:off x="4086568" y="1903606"/>
              <a:ext cx="3762568" cy="523220"/>
            </a:xfrm>
            <a:prstGeom prst="rect">
              <a:avLst/>
            </a:prstGeom>
            <a:noFill/>
          </p:spPr>
          <p:txBody>
            <a:bodyPr wrap="none" rtlCol="0">
              <a:spAutoFit/>
            </a:bodyPr>
            <a:lstStyle/>
            <a:p>
              <a:r>
                <a:rPr lang="zh-CN" altLang="en-US" sz="2800" b="1" spc="300" dirty="0">
                  <a:solidFill>
                    <a:schemeClr val="tx2">
                      <a:lumMod val="50000"/>
                    </a:schemeClr>
                  </a:solidFill>
                </a:rPr>
                <a:t>研究背景与研究意义</a:t>
              </a:r>
            </a:p>
          </p:txBody>
        </p:sp>
        <p:sp>
          <p:nvSpPr>
            <p:cNvPr id="8" name="文本框 7">
              <a:extLst>
                <a:ext uri="{FF2B5EF4-FFF2-40B4-BE49-F238E27FC236}">
                  <a16:creationId xmlns:a16="http://schemas.microsoft.com/office/drawing/2014/main" id="{8BA43962-F6EF-3879-EC9B-323687946840}"/>
                </a:ext>
              </a:extLst>
            </p:cNvPr>
            <p:cNvSpPr txBox="1"/>
            <p:nvPr/>
          </p:nvSpPr>
          <p:spPr>
            <a:xfrm>
              <a:off x="4086568" y="2334835"/>
              <a:ext cx="3448380" cy="584775"/>
            </a:xfrm>
            <a:prstGeom prst="rect">
              <a:avLst/>
            </a:prstGeom>
            <a:noFill/>
          </p:spPr>
          <p:txBody>
            <a:bodyPr wrap="none" rtlCol="0">
              <a:spAutoFit/>
            </a:bodyPr>
            <a:lstStyle/>
            <a:p>
              <a:r>
                <a:rPr lang="en-US" altLang="zh-CN" sz="1600" spc="100" dirty="0">
                  <a:solidFill>
                    <a:schemeClr val="bg1">
                      <a:lumMod val="75000"/>
                    </a:schemeClr>
                  </a:solidFill>
                  <a:latin typeface="+mj-lt"/>
                </a:rPr>
                <a:t>The research background and </a:t>
              </a:r>
            </a:p>
            <a:p>
              <a:r>
                <a:rPr lang="en-US" altLang="zh-CN" sz="1600" spc="100" dirty="0">
                  <a:solidFill>
                    <a:schemeClr val="bg1">
                      <a:lumMod val="75000"/>
                    </a:schemeClr>
                  </a:solidFill>
                  <a:latin typeface="+mj-lt"/>
                </a:rPr>
                <a:t>research significance</a:t>
              </a:r>
              <a:endParaRPr lang="zh-CN" altLang="en-US" sz="1600" spc="100" dirty="0">
                <a:solidFill>
                  <a:schemeClr val="bg1">
                    <a:lumMod val="75000"/>
                  </a:schemeClr>
                </a:solidFill>
                <a:latin typeface="+mj-lt"/>
              </a:endParaRPr>
            </a:p>
          </p:txBody>
        </p:sp>
      </p:grpSp>
    </p:spTree>
    <p:extLst>
      <p:ext uri="{BB962C8B-B14F-4D97-AF65-F5344CB8AC3E}">
        <p14:creationId xmlns:p14="http://schemas.microsoft.com/office/powerpoint/2010/main" val="135886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6E58CA0B-C665-1D09-096E-E93C0C83A28D}"/>
              </a:ext>
            </a:extLst>
          </p:cNvPr>
          <p:cNvSpPr/>
          <p:nvPr/>
        </p:nvSpPr>
        <p:spPr>
          <a:xfrm rot="5400000">
            <a:off x="3703319" y="-1445706"/>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gradFill>
            <a:gsLst>
              <a:gs pos="100000">
                <a:schemeClr val="accent4">
                  <a:lumMod val="80000"/>
                  <a:lumOff val="20000"/>
                </a:schemeClr>
              </a:gs>
              <a:gs pos="0">
                <a:schemeClr val="accent4">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任意多边形: 形状 4">
            <a:extLst>
              <a:ext uri="{FF2B5EF4-FFF2-40B4-BE49-F238E27FC236}">
                <a16:creationId xmlns:a16="http://schemas.microsoft.com/office/drawing/2014/main" id="{D1019666-3859-C9DC-BCFD-CA6B95E7D987}"/>
              </a:ext>
            </a:extLst>
          </p:cNvPr>
          <p:cNvSpPr/>
          <p:nvPr/>
        </p:nvSpPr>
        <p:spPr>
          <a:xfrm rot="5400000">
            <a:off x="3703319" y="-1210269"/>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矩形 7">
            <a:extLst>
              <a:ext uri="{FF2B5EF4-FFF2-40B4-BE49-F238E27FC236}">
                <a16:creationId xmlns:a16="http://schemas.microsoft.com/office/drawing/2014/main" id="{3467F0AE-EEE8-7EAD-D918-9B30FF6B7BBA}"/>
              </a:ext>
            </a:extLst>
          </p:cNvPr>
          <p:cNvSpPr/>
          <p:nvPr/>
        </p:nvSpPr>
        <p:spPr>
          <a:xfrm>
            <a:off x="1406589" y="1179640"/>
            <a:ext cx="9235947" cy="4498719"/>
          </a:xfrm>
          <a:prstGeom prst="rect">
            <a:avLst/>
          </a:prstGeom>
          <a:solidFill>
            <a:schemeClr val="bg1"/>
          </a:solidFill>
          <a:ln w="12700" cap="flat" cmpd="sng" algn="ctr">
            <a:noFill/>
            <a:prstDash val="solid"/>
            <a:miter lim="800000"/>
          </a:ln>
          <a:effectLst>
            <a:outerShdw blurRad="1778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8497A9BB-C4A5-BF4D-C883-1EA05C3E51DF}"/>
              </a:ext>
            </a:extLst>
          </p:cNvPr>
          <p:cNvGrpSpPr/>
          <p:nvPr/>
        </p:nvGrpSpPr>
        <p:grpSpPr>
          <a:xfrm>
            <a:off x="3252561" y="3719570"/>
            <a:ext cx="5544000" cy="48278"/>
            <a:chOff x="5485572" y="2331720"/>
            <a:chExt cx="4111818" cy="48278"/>
          </a:xfrm>
        </p:grpSpPr>
        <p:sp>
          <p:nvSpPr>
            <p:cNvPr id="13" name="矩形 12">
              <a:extLst>
                <a:ext uri="{FF2B5EF4-FFF2-40B4-BE49-F238E27FC236}">
                  <a16:creationId xmlns:a16="http://schemas.microsoft.com/office/drawing/2014/main" id="{1CA35BCE-A37C-FB19-8AF6-294E55FEB5E4}"/>
                </a:ext>
              </a:extLst>
            </p:cNvPr>
            <p:cNvSpPr/>
            <p:nvPr/>
          </p:nvSpPr>
          <p:spPr>
            <a:xfrm>
              <a:off x="5485572" y="2331720"/>
              <a:ext cx="623764"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直接连接符 13">
              <a:extLst>
                <a:ext uri="{FF2B5EF4-FFF2-40B4-BE49-F238E27FC236}">
                  <a16:creationId xmlns:a16="http://schemas.microsoft.com/office/drawing/2014/main" id="{97E2C76B-8625-0EC9-C74D-923CF086F733}"/>
                </a:ext>
              </a:extLst>
            </p:cNvPr>
            <p:cNvCxnSpPr>
              <a:cxnSpLocks/>
              <a:stCxn id="13" idx="3"/>
            </p:cNvCxnSpPr>
            <p:nvPr/>
          </p:nvCxnSpPr>
          <p:spPr>
            <a:xfrm>
              <a:off x="6109336" y="2354580"/>
              <a:ext cx="3488054" cy="25418"/>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80C5A972-8300-04DC-82D3-C54ECF1F9FDB}"/>
              </a:ext>
            </a:extLst>
          </p:cNvPr>
          <p:cNvSpPr txBox="1"/>
          <p:nvPr/>
        </p:nvSpPr>
        <p:spPr>
          <a:xfrm>
            <a:off x="3252561" y="4092639"/>
            <a:ext cx="5544000" cy="830997"/>
          </a:xfrm>
          <a:prstGeom prst="rect">
            <a:avLst/>
          </a:prstGeom>
          <a:noFill/>
        </p:spPr>
        <p:txBody>
          <a:bodyPr wrap="square">
            <a:spAutoFit/>
          </a:bodyPr>
          <a:lstStyle/>
          <a:p>
            <a:pPr algn="ctr"/>
            <a:r>
              <a:rPr lang="zh-CN" altLang="en-US" sz="4800" b="1" spc="300" dirty="0">
                <a:solidFill>
                  <a:schemeClr val="tx2">
                    <a:lumMod val="50000"/>
                  </a:schemeClr>
                </a:solidFill>
                <a:latin typeface="+mj-ea"/>
                <a:ea typeface="+mj-ea"/>
              </a:rPr>
              <a:t>文献综述</a:t>
            </a:r>
          </a:p>
        </p:txBody>
      </p:sp>
      <p:sp>
        <p:nvSpPr>
          <p:cNvPr id="6" name="文本框 5">
            <a:extLst>
              <a:ext uri="{FF2B5EF4-FFF2-40B4-BE49-F238E27FC236}">
                <a16:creationId xmlns:a16="http://schemas.microsoft.com/office/drawing/2014/main" id="{E97B6850-BCD0-EE47-BA75-513E4833DB28}"/>
              </a:ext>
            </a:extLst>
          </p:cNvPr>
          <p:cNvSpPr txBox="1"/>
          <p:nvPr/>
        </p:nvSpPr>
        <p:spPr>
          <a:xfrm>
            <a:off x="4992869" y="1268760"/>
            <a:ext cx="2063385" cy="2646878"/>
          </a:xfrm>
          <a:prstGeom prst="rect">
            <a:avLst/>
          </a:prstGeom>
          <a:noFill/>
        </p:spPr>
        <p:txBody>
          <a:bodyPr wrap="none" rtlCol="0">
            <a:spAutoFit/>
          </a:bodyPr>
          <a:lstStyle/>
          <a:p>
            <a:r>
              <a:rPr lang="en-US" altLang="zh-CN" sz="16600" b="1" spc="300" dirty="0">
                <a:gradFill>
                  <a:gsLst>
                    <a:gs pos="0">
                      <a:schemeClr val="accent1"/>
                    </a:gs>
                    <a:gs pos="90000">
                      <a:schemeClr val="accent1">
                        <a:alpha val="0"/>
                      </a:schemeClr>
                    </a:gs>
                  </a:gsLst>
                  <a:lin ang="5400000" scaled="1"/>
                </a:gradFill>
                <a:ea typeface="江城斜黑体 900W" panose="020B0A00000000000000" pitchFamily="34" charset="-122"/>
              </a:rPr>
              <a:t>01</a:t>
            </a:r>
            <a:endParaRPr lang="zh-CN" altLang="en-US" sz="166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Tree>
    <p:custDataLst>
      <p:tags r:id="rId1"/>
    </p:custDataLst>
    <p:extLst>
      <p:ext uri="{BB962C8B-B14F-4D97-AF65-F5344CB8AC3E}">
        <p14:creationId xmlns:p14="http://schemas.microsoft.com/office/powerpoint/2010/main" val="4057138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F26CCF3-B620-97A6-71F1-E1C460216E9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BB3A4016-5F0D-D0E1-67D4-AFCCB20C65DF}"/>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3" name="组合 2">
            <a:extLst>
              <a:ext uri="{FF2B5EF4-FFF2-40B4-BE49-F238E27FC236}">
                <a16:creationId xmlns:a16="http://schemas.microsoft.com/office/drawing/2014/main" id="{CEEC7B49-3151-8A8E-8693-8B7B51DBD9AF}"/>
              </a:ext>
            </a:extLst>
          </p:cNvPr>
          <p:cNvGrpSpPr/>
          <p:nvPr/>
        </p:nvGrpSpPr>
        <p:grpSpPr>
          <a:xfrm>
            <a:off x="0" y="1813298"/>
            <a:ext cx="1509158" cy="331993"/>
            <a:chOff x="-43180" y="1229438"/>
            <a:chExt cx="1540510" cy="331993"/>
          </a:xfrm>
        </p:grpSpPr>
        <p:sp>
          <p:nvSpPr>
            <p:cNvPr id="18" name="等腰三角形 17">
              <a:extLst>
                <a:ext uri="{FF2B5EF4-FFF2-40B4-BE49-F238E27FC236}">
                  <a16:creationId xmlns:a16="http://schemas.microsoft.com/office/drawing/2014/main" id="{95C8C067-2739-92F7-5299-CCA421739D26}"/>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圆角 4">
              <a:extLst>
                <a:ext uri="{FF2B5EF4-FFF2-40B4-BE49-F238E27FC236}">
                  <a16:creationId xmlns:a16="http://schemas.microsoft.com/office/drawing/2014/main" id="{7104DC81-39EF-B3DB-0D60-970DCD57ADDC}"/>
                </a:ext>
              </a:extLst>
            </p:cNvPr>
            <p:cNvSpPr/>
            <p:nvPr/>
          </p:nvSpPr>
          <p:spPr>
            <a:xfrm>
              <a:off x="-43180" y="1229438"/>
              <a:ext cx="1540510"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文本框 7">
            <a:extLst>
              <a:ext uri="{FF2B5EF4-FFF2-40B4-BE49-F238E27FC236}">
                <a16:creationId xmlns:a16="http://schemas.microsoft.com/office/drawing/2014/main" id="{692F7A83-CC8A-0ADC-15D1-2B4F9D1AE05D}"/>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9" name="文本框 8">
            <a:extLst>
              <a:ext uri="{FF2B5EF4-FFF2-40B4-BE49-F238E27FC236}">
                <a16:creationId xmlns:a16="http://schemas.microsoft.com/office/drawing/2014/main" id="{171E3359-0554-0812-DA75-10FFA367A5ED}"/>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2" name="Picture 2" descr="校标">
            <a:extLst>
              <a:ext uri="{FF2B5EF4-FFF2-40B4-BE49-F238E27FC236}">
                <a16:creationId xmlns:a16="http://schemas.microsoft.com/office/drawing/2014/main" id="{A80A91F0-B141-62C1-B102-C3403FB7F5C0}"/>
              </a:ext>
            </a:extLst>
          </p:cNvPr>
          <p:cNvPicPr>
            <a:picLocks noChangeArrowheads="1"/>
          </p:cNvPicPr>
          <p:nvPr/>
        </p:nvPicPr>
        <p:blipFill>
          <a:blip r:embed="rId2" cstate="screen">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文本框 71">
            <a:extLst>
              <a:ext uri="{FF2B5EF4-FFF2-40B4-BE49-F238E27FC236}">
                <a16:creationId xmlns:a16="http://schemas.microsoft.com/office/drawing/2014/main" id="{24C73B21-D440-051C-946B-DD7A8C430EB8}"/>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研究背景与研究意义</a:t>
            </a:r>
          </a:p>
        </p:txBody>
      </p:sp>
      <p:cxnSp>
        <p:nvCxnSpPr>
          <p:cNvPr id="73" name="直接连接符 72">
            <a:extLst>
              <a:ext uri="{FF2B5EF4-FFF2-40B4-BE49-F238E27FC236}">
                <a16:creationId xmlns:a16="http://schemas.microsoft.com/office/drawing/2014/main" id="{B8DC2122-D7DB-7080-98D3-8D7745CBC4B7}"/>
              </a:ext>
            </a:extLst>
          </p:cNvPr>
          <p:cNvCxnSpPr>
            <a:cxnSpLocks/>
            <a:stCxn id="74"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74" name="菱形 73">
            <a:extLst>
              <a:ext uri="{FF2B5EF4-FFF2-40B4-BE49-F238E27FC236}">
                <a16:creationId xmlns:a16="http://schemas.microsoft.com/office/drawing/2014/main" id="{9C97F8BD-F246-C7DF-31E3-898B5A8DFF85}"/>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菱形 74">
            <a:extLst>
              <a:ext uri="{FF2B5EF4-FFF2-40B4-BE49-F238E27FC236}">
                <a16:creationId xmlns:a16="http://schemas.microsoft.com/office/drawing/2014/main" id="{A5F4A7B2-9B83-BDCE-899D-2B64FF8C0CBE}"/>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文本框 5">
            <a:extLst>
              <a:ext uri="{FF2B5EF4-FFF2-40B4-BE49-F238E27FC236}">
                <a16:creationId xmlns:a16="http://schemas.microsoft.com/office/drawing/2014/main" id="{9A4E7E18-F163-6017-26E3-DE6EFECC4888}"/>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1" dirty="0">
                <a:solidFill>
                  <a:schemeClr val="bg1">
                    <a:lumMod val="95000"/>
                  </a:schemeClr>
                </a:solidFill>
                <a:latin typeface="+mj-ea"/>
                <a:ea typeface="+mj-ea"/>
              </a:rPr>
              <a:t>第一章</a:t>
            </a:r>
          </a:p>
        </p:txBody>
      </p:sp>
      <p:grpSp>
        <p:nvGrpSpPr>
          <p:cNvPr id="87" name="组合 86">
            <a:extLst>
              <a:ext uri="{FF2B5EF4-FFF2-40B4-BE49-F238E27FC236}">
                <a16:creationId xmlns:a16="http://schemas.microsoft.com/office/drawing/2014/main" id="{4F22E45D-6B81-E94C-F9C2-54C6561820FD}"/>
              </a:ext>
            </a:extLst>
          </p:cNvPr>
          <p:cNvGrpSpPr/>
          <p:nvPr/>
        </p:nvGrpSpPr>
        <p:grpSpPr>
          <a:xfrm>
            <a:off x="1754396" y="1158190"/>
            <a:ext cx="2235600" cy="1864985"/>
            <a:chOff x="2679343" y="1805903"/>
            <a:chExt cx="2235600" cy="1789626"/>
          </a:xfrm>
        </p:grpSpPr>
        <p:pic>
          <p:nvPicPr>
            <p:cNvPr id="67" name="图片 66" descr="文本&#10;&#10;描述已自动生成">
              <a:extLst>
                <a:ext uri="{FF2B5EF4-FFF2-40B4-BE49-F238E27FC236}">
                  <a16:creationId xmlns:a16="http://schemas.microsoft.com/office/drawing/2014/main" id="{54487686-124A-29DD-3560-E43FD30BF724}"/>
                </a:ext>
              </a:extLst>
            </p:cNvPr>
            <p:cNvPicPr>
              <a:picLocks noChangeAspect="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a:off x="2679343" y="1805903"/>
              <a:ext cx="2235600" cy="1571124"/>
            </a:xfrm>
            <a:prstGeom prst="rect">
              <a:avLst/>
            </a:prstGeom>
            <a:effectLst/>
          </p:spPr>
        </p:pic>
        <p:sp>
          <p:nvSpPr>
            <p:cNvPr id="68" name="矩形 67">
              <a:extLst>
                <a:ext uri="{FF2B5EF4-FFF2-40B4-BE49-F238E27FC236}">
                  <a16:creationId xmlns:a16="http://schemas.microsoft.com/office/drawing/2014/main" id="{E69416CE-27F8-9A89-091D-1BB109D77482}"/>
                </a:ext>
              </a:extLst>
            </p:cNvPr>
            <p:cNvSpPr/>
            <p:nvPr/>
          </p:nvSpPr>
          <p:spPr>
            <a:xfrm>
              <a:off x="2689745" y="2845141"/>
              <a:ext cx="2225198" cy="750388"/>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solidFill>
                    <a:schemeClr val="bg1"/>
                  </a:solidFill>
                  <a:latin typeface="+mj-ea"/>
                  <a:ea typeface="+mj-ea"/>
                </a:rPr>
                <a:t>20XX</a:t>
              </a:r>
              <a:r>
                <a:rPr lang="zh-CN" altLang="en-US" sz="1200" dirty="0">
                  <a:solidFill>
                    <a:schemeClr val="bg1"/>
                  </a:solidFill>
                  <a:latin typeface="+mj-ea"/>
                  <a:ea typeface="+mj-ea"/>
                </a:rPr>
                <a:t>年，某某部门</a:t>
              </a:r>
              <a:endParaRPr lang="en-US" altLang="zh-CN" sz="1200" dirty="0">
                <a:solidFill>
                  <a:schemeClr val="bg1"/>
                </a:solidFill>
                <a:latin typeface="+mj-ea"/>
                <a:ea typeface="+mj-ea"/>
              </a:endParaRPr>
            </a:p>
            <a:p>
              <a:pPr algn="ctr"/>
              <a:r>
                <a:rPr lang="en-US" altLang="zh-CN" sz="1200" dirty="0">
                  <a:solidFill>
                    <a:schemeClr val="bg1"/>
                  </a:solidFill>
                  <a:latin typeface="+mj-ea"/>
                  <a:ea typeface="+mj-ea"/>
                </a:rPr>
                <a:t>《</a:t>
              </a:r>
              <a:r>
                <a:rPr lang="zh-CN" altLang="en-US" sz="1200" dirty="0">
                  <a:solidFill>
                    <a:schemeClr val="bg1"/>
                  </a:solidFill>
                  <a:latin typeface="+mj-ea"/>
                  <a:ea typeface="+mj-ea"/>
                </a:rPr>
                <a:t>关于</a:t>
              </a:r>
              <a:r>
                <a:rPr lang="en-US" altLang="zh-CN" sz="1200" dirty="0">
                  <a:solidFill>
                    <a:schemeClr val="bg1"/>
                  </a:solidFill>
                  <a:latin typeface="+mj-ea"/>
                  <a:ea typeface="+mj-ea"/>
                </a:rPr>
                <a:t>XXXXXXXXX</a:t>
              </a:r>
              <a:r>
                <a:rPr lang="zh-CN" altLang="en-US" sz="1200" dirty="0">
                  <a:solidFill>
                    <a:schemeClr val="bg1"/>
                  </a:solidFill>
                  <a:latin typeface="+mj-ea"/>
                  <a:ea typeface="+mj-ea"/>
                </a:rPr>
                <a:t>通知</a:t>
              </a:r>
              <a:r>
                <a:rPr lang="en-US" altLang="zh-CN" sz="1200" dirty="0">
                  <a:solidFill>
                    <a:schemeClr val="bg1"/>
                  </a:solidFill>
                  <a:latin typeface="+mj-ea"/>
                  <a:ea typeface="+mj-ea"/>
                </a:rPr>
                <a:t>》</a:t>
              </a:r>
              <a:endParaRPr lang="zh-CN" altLang="en-US" sz="1200" dirty="0">
                <a:solidFill>
                  <a:schemeClr val="bg1"/>
                </a:solidFill>
                <a:latin typeface="+mj-ea"/>
                <a:ea typeface="+mj-ea"/>
              </a:endParaRPr>
            </a:p>
          </p:txBody>
        </p:sp>
      </p:grpSp>
      <p:grpSp>
        <p:nvGrpSpPr>
          <p:cNvPr id="88" name="组合 87">
            <a:extLst>
              <a:ext uri="{FF2B5EF4-FFF2-40B4-BE49-F238E27FC236}">
                <a16:creationId xmlns:a16="http://schemas.microsoft.com/office/drawing/2014/main" id="{1AA01EAC-8A83-7876-1250-5A7BD0C42659}"/>
              </a:ext>
            </a:extLst>
          </p:cNvPr>
          <p:cNvGrpSpPr/>
          <p:nvPr/>
        </p:nvGrpSpPr>
        <p:grpSpPr>
          <a:xfrm>
            <a:off x="4236831" y="1159006"/>
            <a:ext cx="2241900" cy="1864169"/>
            <a:chOff x="5444350" y="1801326"/>
            <a:chExt cx="2575648" cy="1864985"/>
          </a:xfrm>
        </p:grpSpPr>
        <p:pic>
          <p:nvPicPr>
            <p:cNvPr id="70" name="图片 69" descr="图形用户界面, 文本&#10;&#10;描述已自动生成">
              <a:extLst>
                <a:ext uri="{FF2B5EF4-FFF2-40B4-BE49-F238E27FC236}">
                  <a16:creationId xmlns:a16="http://schemas.microsoft.com/office/drawing/2014/main" id="{6CE87B00-C21D-8455-834F-F3CE2A5E929B}"/>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rcRect/>
            <a:stretch/>
          </p:blipFill>
          <p:spPr>
            <a:xfrm>
              <a:off x="5444350" y="1801326"/>
              <a:ext cx="2568410" cy="1864985"/>
            </a:xfrm>
            <a:prstGeom prst="rect">
              <a:avLst/>
            </a:prstGeom>
            <a:effectLst/>
          </p:spPr>
        </p:pic>
        <p:sp>
          <p:nvSpPr>
            <p:cNvPr id="71" name="矩形 70">
              <a:extLst>
                <a:ext uri="{FF2B5EF4-FFF2-40B4-BE49-F238E27FC236}">
                  <a16:creationId xmlns:a16="http://schemas.microsoft.com/office/drawing/2014/main" id="{464424F0-69F6-6172-7C63-F173A121E3F1}"/>
                </a:ext>
              </a:extLst>
            </p:cNvPr>
            <p:cNvSpPr/>
            <p:nvPr/>
          </p:nvSpPr>
          <p:spPr>
            <a:xfrm>
              <a:off x="5451588" y="2881014"/>
              <a:ext cx="2568410" cy="781986"/>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solidFill>
                    <a:schemeClr val="bg1"/>
                  </a:solidFill>
                  <a:latin typeface="+mj-ea"/>
                  <a:ea typeface="+mj-ea"/>
                </a:rPr>
                <a:t>20XX</a:t>
              </a:r>
              <a:r>
                <a:rPr lang="zh-CN" altLang="en-US" sz="1200" dirty="0">
                  <a:solidFill>
                    <a:schemeClr val="bg1"/>
                  </a:solidFill>
                  <a:latin typeface="+mj-ea"/>
                  <a:ea typeface="+mj-ea"/>
                </a:rPr>
                <a:t>年，某某部门</a:t>
              </a:r>
              <a:endParaRPr lang="en-US" altLang="zh-CN" sz="1200" dirty="0">
                <a:solidFill>
                  <a:schemeClr val="bg1"/>
                </a:solidFill>
                <a:latin typeface="+mj-ea"/>
                <a:ea typeface="+mj-ea"/>
              </a:endParaRPr>
            </a:p>
            <a:p>
              <a:pPr algn="ctr"/>
              <a:r>
                <a:rPr lang="en-US" altLang="zh-CN" sz="1200" dirty="0">
                  <a:solidFill>
                    <a:schemeClr val="bg1"/>
                  </a:solidFill>
                  <a:latin typeface="+mj-ea"/>
                  <a:ea typeface="+mj-ea"/>
                </a:rPr>
                <a:t>《</a:t>
              </a:r>
              <a:r>
                <a:rPr lang="zh-CN" altLang="en-US" sz="1200" dirty="0">
                  <a:solidFill>
                    <a:schemeClr val="bg1"/>
                  </a:solidFill>
                  <a:latin typeface="+mj-ea"/>
                  <a:ea typeface="+mj-ea"/>
                </a:rPr>
                <a:t>关于</a:t>
              </a:r>
              <a:r>
                <a:rPr lang="en-US" altLang="zh-CN" sz="1200" dirty="0">
                  <a:solidFill>
                    <a:schemeClr val="bg1"/>
                  </a:solidFill>
                  <a:latin typeface="+mj-ea"/>
                  <a:ea typeface="+mj-ea"/>
                </a:rPr>
                <a:t>XXXXXXXXX</a:t>
              </a:r>
              <a:r>
                <a:rPr lang="zh-CN" altLang="en-US" sz="1200" dirty="0">
                  <a:solidFill>
                    <a:schemeClr val="bg1"/>
                  </a:solidFill>
                  <a:latin typeface="+mj-ea"/>
                  <a:ea typeface="+mj-ea"/>
                </a:rPr>
                <a:t>通知</a:t>
              </a:r>
              <a:r>
                <a:rPr lang="en-US" altLang="zh-CN" sz="1200" dirty="0">
                  <a:solidFill>
                    <a:schemeClr val="bg1"/>
                  </a:solidFill>
                  <a:latin typeface="+mj-ea"/>
                  <a:ea typeface="+mj-ea"/>
                </a:rPr>
                <a:t>》</a:t>
              </a:r>
              <a:endParaRPr lang="zh-CN" altLang="en-US" sz="1200" dirty="0">
                <a:solidFill>
                  <a:schemeClr val="bg1"/>
                </a:solidFill>
                <a:latin typeface="+mj-ea"/>
                <a:ea typeface="+mj-ea"/>
              </a:endParaRPr>
            </a:p>
          </p:txBody>
        </p:sp>
      </p:grpSp>
      <p:grpSp>
        <p:nvGrpSpPr>
          <p:cNvPr id="90" name="组合 89">
            <a:extLst>
              <a:ext uri="{FF2B5EF4-FFF2-40B4-BE49-F238E27FC236}">
                <a16:creationId xmlns:a16="http://schemas.microsoft.com/office/drawing/2014/main" id="{DB7B44A6-BB1A-DBB7-3365-6FBB825036FA}"/>
              </a:ext>
            </a:extLst>
          </p:cNvPr>
          <p:cNvGrpSpPr/>
          <p:nvPr/>
        </p:nvGrpSpPr>
        <p:grpSpPr>
          <a:xfrm>
            <a:off x="9208000" y="1158190"/>
            <a:ext cx="2236361" cy="1873766"/>
            <a:chOff x="5406137" y="3950190"/>
            <a:chExt cx="2654100" cy="1873766"/>
          </a:xfrm>
        </p:grpSpPr>
        <p:pic>
          <p:nvPicPr>
            <p:cNvPr id="77" name="图片 76" descr="文本, 信件&#10;&#10;描述已自动生成">
              <a:extLst>
                <a:ext uri="{FF2B5EF4-FFF2-40B4-BE49-F238E27FC236}">
                  <a16:creationId xmlns:a16="http://schemas.microsoft.com/office/drawing/2014/main" id="{DEA01B6D-3287-15C0-1A39-5FDECB56B5EB}"/>
                </a:ext>
              </a:extLst>
            </p:cNvPr>
            <p:cNvPicPr>
              <a:picLocks noChangeAspect="1"/>
            </p:cNvPicPr>
            <p:nvPr/>
          </p:nvPicPr>
          <p:blipFill rotWithShape="1">
            <a:blip r:embed="rId8" cstate="screen">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rcRect/>
            <a:stretch/>
          </p:blipFill>
          <p:spPr>
            <a:xfrm>
              <a:off x="5406137" y="3950190"/>
              <a:ext cx="2654100" cy="1864985"/>
            </a:xfrm>
            <a:prstGeom prst="rect">
              <a:avLst/>
            </a:prstGeom>
            <a:effectLst/>
          </p:spPr>
        </p:pic>
        <p:sp>
          <p:nvSpPr>
            <p:cNvPr id="78" name="矩形 77">
              <a:extLst>
                <a:ext uri="{FF2B5EF4-FFF2-40B4-BE49-F238E27FC236}">
                  <a16:creationId xmlns:a16="http://schemas.microsoft.com/office/drawing/2014/main" id="{7BB2555F-710C-3369-BC86-2E64D6FEB87A}"/>
                </a:ext>
              </a:extLst>
            </p:cNvPr>
            <p:cNvSpPr/>
            <p:nvPr/>
          </p:nvSpPr>
          <p:spPr>
            <a:xfrm>
              <a:off x="5448982" y="5073568"/>
              <a:ext cx="2568410" cy="750388"/>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solidFill>
                    <a:schemeClr val="bg1"/>
                  </a:solidFill>
                  <a:latin typeface="+mj-ea"/>
                  <a:ea typeface="+mj-ea"/>
                </a:rPr>
                <a:t>20XX</a:t>
              </a:r>
              <a:r>
                <a:rPr lang="zh-CN" altLang="en-US" sz="1200" dirty="0">
                  <a:solidFill>
                    <a:schemeClr val="bg1"/>
                  </a:solidFill>
                  <a:latin typeface="+mj-ea"/>
                  <a:ea typeface="+mj-ea"/>
                </a:rPr>
                <a:t>年，某某部门</a:t>
              </a:r>
              <a:endParaRPr lang="en-US" altLang="zh-CN" sz="1200" dirty="0">
                <a:solidFill>
                  <a:schemeClr val="bg1"/>
                </a:solidFill>
                <a:latin typeface="+mj-ea"/>
                <a:ea typeface="+mj-ea"/>
              </a:endParaRPr>
            </a:p>
            <a:p>
              <a:pPr algn="ctr"/>
              <a:r>
                <a:rPr lang="en-US" altLang="zh-CN" sz="1200" dirty="0">
                  <a:solidFill>
                    <a:schemeClr val="bg1"/>
                  </a:solidFill>
                  <a:latin typeface="+mj-ea"/>
                  <a:ea typeface="+mj-ea"/>
                </a:rPr>
                <a:t>《</a:t>
              </a:r>
              <a:r>
                <a:rPr lang="zh-CN" altLang="en-US" sz="1200" dirty="0">
                  <a:solidFill>
                    <a:schemeClr val="bg1"/>
                  </a:solidFill>
                  <a:latin typeface="+mj-ea"/>
                  <a:ea typeface="+mj-ea"/>
                </a:rPr>
                <a:t>关于</a:t>
              </a:r>
              <a:r>
                <a:rPr lang="en-US" altLang="zh-CN" sz="1200" dirty="0">
                  <a:solidFill>
                    <a:schemeClr val="bg1"/>
                  </a:solidFill>
                  <a:latin typeface="+mj-ea"/>
                  <a:ea typeface="+mj-ea"/>
                </a:rPr>
                <a:t>XXXXXXXXX</a:t>
              </a:r>
              <a:r>
                <a:rPr lang="zh-CN" altLang="en-US" sz="1200" dirty="0">
                  <a:solidFill>
                    <a:schemeClr val="bg1"/>
                  </a:solidFill>
                  <a:latin typeface="+mj-ea"/>
                  <a:ea typeface="+mj-ea"/>
                </a:rPr>
                <a:t>通知</a:t>
              </a:r>
              <a:r>
                <a:rPr lang="en-US" altLang="zh-CN" sz="1200" dirty="0">
                  <a:solidFill>
                    <a:schemeClr val="bg1"/>
                  </a:solidFill>
                  <a:latin typeface="+mj-ea"/>
                  <a:ea typeface="+mj-ea"/>
                </a:rPr>
                <a:t>》</a:t>
              </a:r>
              <a:endParaRPr lang="zh-CN" altLang="en-US" sz="1200" dirty="0">
                <a:solidFill>
                  <a:schemeClr val="bg1"/>
                </a:solidFill>
                <a:latin typeface="+mj-ea"/>
                <a:ea typeface="+mj-ea"/>
              </a:endParaRPr>
            </a:p>
          </p:txBody>
        </p:sp>
      </p:grpSp>
      <p:grpSp>
        <p:nvGrpSpPr>
          <p:cNvPr id="89" name="组合 88">
            <a:extLst>
              <a:ext uri="{FF2B5EF4-FFF2-40B4-BE49-F238E27FC236}">
                <a16:creationId xmlns:a16="http://schemas.microsoft.com/office/drawing/2014/main" id="{C4225E8D-E61D-D333-DEB3-B4321E13C43E}"/>
              </a:ext>
            </a:extLst>
          </p:cNvPr>
          <p:cNvGrpSpPr/>
          <p:nvPr/>
        </p:nvGrpSpPr>
        <p:grpSpPr>
          <a:xfrm>
            <a:off x="6725566" y="1158190"/>
            <a:ext cx="2235600" cy="1864985"/>
            <a:chOff x="2711142" y="3908150"/>
            <a:chExt cx="2528175" cy="1864985"/>
          </a:xfrm>
        </p:grpSpPr>
        <p:pic>
          <p:nvPicPr>
            <p:cNvPr id="80" name="图片 79" descr="文本&#10;&#10;描述已自动生成">
              <a:extLst>
                <a:ext uri="{FF2B5EF4-FFF2-40B4-BE49-F238E27FC236}">
                  <a16:creationId xmlns:a16="http://schemas.microsoft.com/office/drawing/2014/main" id="{11FEC9FD-2B12-4472-D439-A93E38E8AA06}"/>
                </a:ext>
              </a:extLst>
            </p:cNvPr>
            <p:cNvPicPr>
              <a:picLocks noChangeAspect="1"/>
            </p:cNvPicPr>
            <p:nvPr/>
          </p:nvPicPr>
          <p:blipFill>
            <a:blip r:embed="rId10" cstate="screen">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2711142" y="3908150"/>
              <a:ext cx="2528175" cy="1864985"/>
            </a:xfrm>
            <a:prstGeom prst="rect">
              <a:avLst/>
            </a:prstGeom>
            <a:effectLst/>
          </p:spPr>
        </p:pic>
        <p:sp>
          <p:nvSpPr>
            <p:cNvPr id="81" name="矩形 80">
              <a:extLst>
                <a:ext uri="{FF2B5EF4-FFF2-40B4-BE49-F238E27FC236}">
                  <a16:creationId xmlns:a16="http://schemas.microsoft.com/office/drawing/2014/main" id="{E9BACD21-FAD0-8374-2EBC-3AB69AD9EACB}"/>
                </a:ext>
              </a:extLst>
            </p:cNvPr>
            <p:cNvSpPr/>
            <p:nvPr/>
          </p:nvSpPr>
          <p:spPr>
            <a:xfrm>
              <a:off x="2711142" y="5022746"/>
              <a:ext cx="2528175" cy="750388"/>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dirty="0">
                  <a:solidFill>
                    <a:schemeClr val="bg1"/>
                  </a:solidFill>
                  <a:latin typeface="+mj-ea"/>
                  <a:ea typeface="+mj-ea"/>
                </a:rPr>
                <a:t>20XX</a:t>
              </a:r>
              <a:r>
                <a:rPr lang="zh-CN" altLang="en-US" sz="1200" dirty="0">
                  <a:solidFill>
                    <a:schemeClr val="bg1"/>
                  </a:solidFill>
                  <a:latin typeface="+mj-ea"/>
                  <a:ea typeface="+mj-ea"/>
                </a:rPr>
                <a:t>年，某某部门</a:t>
              </a:r>
              <a:endParaRPr lang="en-US" altLang="zh-CN" sz="1200" dirty="0">
                <a:solidFill>
                  <a:schemeClr val="bg1"/>
                </a:solidFill>
                <a:latin typeface="+mj-ea"/>
                <a:ea typeface="+mj-ea"/>
              </a:endParaRPr>
            </a:p>
            <a:p>
              <a:pPr algn="ctr"/>
              <a:r>
                <a:rPr lang="en-US" altLang="zh-CN" sz="1200" dirty="0">
                  <a:solidFill>
                    <a:schemeClr val="bg1"/>
                  </a:solidFill>
                  <a:latin typeface="+mj-ea"/>
                  <a:ea typeface="+mj-ea"/>
                </a:rPr>
                <a:t>《</a:t>
              </a:r>
              <a:r>
                <a:rPr lang="zh-CN" altLang="en-US" sz="1200" dirty="0">
                  <a:solidFill>
                    <a:schemeClr val="bg1"/>
                  </a:solidFill>
                  <a:latin typeface="+mj-ea"/>
                  <a:ea typeface="+mj-ea"/>
                </a:rPr>
                <a:t>关于</a:t>
              </a:r>
              <a:r>
                <a:rPr lang="en-US" altLang="zh-CN" sz="1200" dirty="0">
                  <a:solidFill>
                    <a:schemeClr val="bg1"/>
                  </a:solidFill>
                  <a:latin typeface="+mj-ea"/>
                  <a:ea typeface="+mj-ea"/>
                </a:rPr>
                <a:t>XXXXXXXXX</a:t>
              </a:r>
              <a:r>
                <a:rPr lang="zh-CN" altLang="en-US" sz="1200" dirty="0">
                  <a:solidFill>
                    <a:schemeClr val="bg1"/>
                  </a:solidFill>
                  <a:latin typeface="+mj-ea"/>
                  <a:ea typeface="+mj-ea"/>
                </a:rPr>
                <a:t>通知</a:t>
              </a:r>
              <a:r>
                <a:rPr lang="en-US" altLang="zh-CN" sz="1200" dirty="0">
                  <a:solidFill>
                    <a:schemeClr val="bg1"/>
                  </a:solidFill>
                  <a:latin typeface="+mj-ea"/>
                  <a:ea typeface="+mj-ea"/>
                </a:rPr>
                <a:t>》</a:t>
              </a:r>
              <a:endParaRPr lang="zh-CN" altLang="en-US" sz="1200" dirty="0">
                <a:solidFill>
                  <a:schemeClr val="bg1"/>
                </a:solidFill>
                <a:latin typeface="+mj-ea"/>
                <a:ea typeface="+mj-ea"/>
              </a:endParaRPr>
            </a:p>
          </p:txBody>
        </p:sp>
      </p:grpSp>
      <p:sp>
        <p:nvSpPr>
          <p:cNvPr id="92" name="矩形 91">
            <a:extLst>
              <a:ext uri="{FF2B5EF4-FFF2-40B4-BE49-F238E27FC236}">
                <a16:creationId xmlns:a16="http://schemas.microsoft.com/office/drawing/2014/main" id="{14ADD875-34EE-8A20-16D8-6FB56504A688}"/>
              </a:ext>
            </a:extLst>
          </p:cNvPr>
          <p:cNvSpPr/>
          <p:nvPr/>
        </p:nvSpPr>
        <p:spPr>
          <a:xfrm>
            <a:off x="1764798" y="3359991"/>
            <a:ext cx="4707633" cy="3021337"/>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p:txBody>
      </p:sp>
      <p:sp>
        <p:nvSpPr>
          <p:cNvPr id="93" name="矩形 92">
            <a:extLst>
              <a:ext uri="{FF2B5EF4-FFF2-40B4-BE49-F238E27FC236}">
                <a16:creationId xmlns:a16="http://schemas.microsoft.com/office/drawing/2014/main" id="{EA442E0F-8B02-07F5-C205-420A185D6398}"/>
              </a:ext>
            </a:extLst>
          </p:cNvPr>
          <p:cNvSpPr/>
          <p:nvPr/>
        </p:nvSpPr>
        <p:spPr>
          <a:xfrm>
            <a:off x="1764798" y="3345720"/>
            <a:ext cx="4708800" cy="788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id="{E41819A9-3771-24DA-8453-AAF528AA7676}"/>
              </a:ext>
            </a:extLst>
          </p:cNvPr>
          <p:cNvSpPr/>
          <p:nvPr/>
        </p:nvSpPr>
        <p:spPr>
          <a:xfrm>
            <a:off x="6725565" y="3359991"/>
            <a:ext cx="4695747" cy="3021337"/>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a:p>
            <a:pPr>
              <a:lnSpc>
                <a:spcPct val="150000"/>
              </a:lnSpc>
            </a:pPr>
            <a:r>
              <a:rPr lang="zh-CN" altLang="en-US" sz="1600" dirty="0">
                <a:solidFill>
                  <a:schemeClr val="tx1">
                    <a:lumMod val="95000"/>
                    <a:lumOff val="5000"/>
                  </a:schemeClr>
                </a:solidFill>
                <a:latin typeface="+mn-ea"/>
              </a:rPr>
              <a:t>请根据需要输入内容请根据需要输入内容</a:t>
            </a:r>
          </a:p>
        </p:txBody>
      </p:sp>
      <p:sp>
        <p:nvSpPr>
          <p:cNvPr id="95" name="矩形 94">
            <a:extLst>
              <a:ext uri="{FF2B5EF4-FFF2-40B4-BE49-F238E27FC236}">
                <a16:creationId xmlns:a16="http://schemas.microsoft.com/office/drawing/2014/main" id="{612E5494-53CB-FC66-CAF5-76D22B7BDE57}"/>
              </a:ext>
            </a:extLst>
          </p:cNvPr>
          <p:cNvSpPr/>
          <p:nvPr/>
        </p:nvSpPr>
        <p:spPr>
          <a:xfrm>
            <a:off x="6712513" y="3349157"/>
            <a:ext cx="4708800" cy="7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487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2E4BEE-7665-0C9A-EB69-9DC99D79816A}"/>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a16="http://schemas.microsoft.com/office/drawing/2014/main" id="{32DB5B4A-CEAC-DC72-548A-62B585FEBC38}"/>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4" name="组合 3">
            <a:extLst>
              <a:ext uri="{FF2B5EF4-FFF2-40B4-BE49-F238E27FC236}">
                <a16:creationId xmlns:a16="http://schemas.microsoft.com/office/drawing/2014/main" id="{0A0351D0-3818-5648-50B2-BAC50DB6A8D5}"/>
              </a:ext>
            </a:extLst>
          </p:cNvPr>
          <p:cNvGrpSpPr/>
          <p:nvPr/>
        </p:nvGrpSpPr>
        <p:grpSpPr>
          <a:xfrm>
            <a:off x="0" y="1813298"/>
            <a:ext cx="1509158" cy="331993"/>
            <a:chOff x="-11828" y="1229438"/>
            <a:chExt cx="1509158" cy="331993"/>
          </a:xfrm>
        </p:grpSpPr>
        <p:sp>
          <p:nvSpPr>
            <p:cNvPr id="5" name="等腰三角形 4">
              <a:extLst>
                <a:ext uri="{FF2B5EF4-FFF2-40B4-BE49-F238E27FC236}">
                  <a16:creationId xmlns:a16="http://schemas.microsoft.com/office/drawing/2014/main" id="{C87D9EEE-93BB-8CC6-5951-787A0AF535CE}"/>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圆角 5">
              <a:extLst>
                <a:ext uri="{FF2B5EF4-FFF2-40B4-BE49-F238E27FC236}">
                  <a16:creationId xmlns:a16="http://schemas.microsoft.com/office/drawing/2014/main" id="{9C3EC092-76F0-C6EB-440D-FD7CE2C68F07}"/>
                </a:ext>
              </a:extLst>
            </p:cNvPr>
            <p:cNvSpPr/>
            <p:nvPr/>
          </p:nvSpPr>
          <p:spPr>
            <a:xfrm>
              <a:off x="-11828" y="1229438"/>
              <a:ext cx="1509158"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文本框 6">
            <a:extLst>
              <a:ext uri="{FF2B5EF4-FFF2-40B4-BE49-F238E27FC236}">
                <a16:creationId xmlns:a16="http://schemas.microsoft.com/office/drawing/2014/main" id="{E96E7930-5475-CE37-2253-FB64DA0CB840}"/>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8" name="文本框 7">
            <a:extLst>
              <a:ext uri="{FF2B5EF4-FFF2-40B4-BE49-F238E27FC236}">
                <a16:creationId xmlns:a16="http://schemas.microsoft.com/office/drawing/2014/main" id="{541CE373-C08E-3BC2-B9DD-C5E45A4E21E2}"/>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9" name="Picture 2" descr="校标">
            <a:extLst>
              <a:ext uri="{FF2B5EF4-FFF2-40B4-BE49-F238E27FC236}">
                <a16:creationId xmlns:a16="http://schemas.microsoft.com/office/drawing/2014/main" id="{BEF07E8D-C689-326B-37C4-7C753C94FEDE}"/>
              </a:ext>
            </a:extLst>
          </p:cNvPr>
          <p:cNvPicPr>
            <a:picLocks noChangeArrowheads="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215F694F-EFB3-DD0D-1B57-6DF42EE0BE6B}"/>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研究背景与研究意义</a:t>
            </a:r>
          </a:p>
        </p:txBody>
      </p:sp>
      <p:cxnSp>
        <p:nvCxnSpPr>
          <p:cNvPr id="12" name="直接连接符 11">
            <a:extLst>
              <a:ext uri="{FF2B5EF4-FFF2-40B4-BE49-F238E27FC236}">
                <a16:creationId xmlns:a16="http://schemas.microsoft.com/office/drawing/2014/main" id="{088ABFA4-45DD-2755-A18E-D0A14F5C3062}"/>
              </a:ext>
            </a:extLst>
          </p:cNvPr>
          <p:cNvCxnSpPr>
            <a:cxnSpLocks/>
            <a:stCxn id="13"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3" name="菱形 12">
            <a:extLst>
              <a:ext uri="{FF2B5EF4-FFF2-40B4-BE49-F238E27FC236}">
                <a16:creationId xmlns:a16="http://schemas.microsoft.com/office/drawing/2014/main" id="{026EB867-A5C6-B6BC-BA01-490220789AE6}"/>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菱形 13">
            <a:extLst>
              <a:ext uri="{FF2B5EF4-FFF2-40B4-BE49-F238E27FC236}">
                <a16:creationId xmlns:a16="http://schemas.microsoft.com/office/drawing/2014/main" id="{6AA03DEF-99CA-C5E8-F471-48D026F17AA8}"/>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文本框 14">
            <a:extLst>
              <a:ext uri="{FF2B5EF4-FFF2-40B4-BE49-F238E27FC236}">
                <a16:creationId xmlns:a16="http://schemas.microsoft.com/office/drawing/2014/main" id="{E9344949-3B54-F25A-CE57-12F8E1F2883E}"/>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1" dirty="0">
                <a:solidFill>
                  <a:schemeClr val="bg1">
                    <a:lumMod val="95000"/>
                  </a:schemeClr>
                </a:solidFill>
                <a:latin typeface="+mj-ea"/>
                <a:ea typeface="+mj-ea"/>
              </a:rPr>
              <a:t>第一章</a:t>
            </a:r>
          </a:p>
        </p:txBody>
      </p:sp>
      <p:grpSp>
        <p:nvGrpSpPr>
          <p:cNvPr id="47" name="组合 46">
            <a:extLst>
              <a:ext uri="{FF2B5EF4-FFF2-40B4-BE49-F238E27FC236}">
                <a16:creationId xmlns:a16="http://schemas.microsoft.com/office/drawing/2014/main" id="{31C2861B-AEA7-7023-DF79-8DA605D88302}"/>
              </a:ext>
            </a:extLst>
          </p:cNvPr>
          <p:cNvGrpSpPr/>
          <p:nvPr/>
        </p:nvGrpSpPr>
        <p:grpSpPr>
          <a:xfrm>
            <a:off x="1830460" y="1259919"/>
            <a:ext cx="2438400" cy="885372"/>
            <a:chOff x="638629" y="1538514"/>
            <a:chExt cx="2438400" cy="885372"/>
          </a:xfrm>
        </p:grpSpPr>
        <p:sp>
          <p:nvSpPr>
            <p:cNvPr id="48" name="矩形: 圆角 47">
              <a:extLst>
                <a:ext uri="{FF2B5EF4-FFF2-40B4-BE49-F238E27FC236}">
                  <a16:creationId xmlns:a16="http://schemas.microsoft.com/office/drawing/2014/main" id="{F2AC2D85-C352-27EB-C078-D19CB892F8F4}"/>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4E405C4D-6DC3-8BDE-138B-AFA04C686E21}"/>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CBAF2C2C-C583-AD0E-80D4-2BA22D04588B}"/>
              </a:ext>
            </a:extLst>
          </p:cNvPr>
          <p:cNvGrpSpPr/>
          <p:nvPr/>
        </p:nvGrpSpPr>
        <p:grpSpPr>
          <a:xfrm>
            <a:off x="1830460" y="2341471"/>
            <a:ext cx="2438400" cy="885372"/>
            <a:chOff x="638629" y="1538514"/>
            <a:chExt cx="2438400" cy="885372"/>
          </a:xfrm>
        </p:grpSpPr>
        <p:sp>
          <p:nvSpPr>
            <p:cNvPr id="54" name="矩形: 圆角 53">
              <a:extLst>
                <a:ext uri="{FF2B5EF4-FFF2-40B4-BE49-F238E27FC236}">
                  <a16:creationId xmlns:a16="http://schemas.microsoft.com/office/drawing/2014/main" id="{F8BDDFEE-44BB-2D5E-631F-EFB7D1F4385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C703B51C-6EB7-BCF0-0A89-82120D2775E3}"/>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15BEFA22-D796-C5B3-01C4-7A602A7AD70A}"/>
              </a:ext>
            </a:extLst>
          </p:cNvPr>
          <p:cNvGrpSpPr/>
          <p:nvPr/>
        </p:nvGrpSpPr>
        <p:grpSpPr>
          <a:xfrm>
            <a:off x="1830460" y="3423023"/>
            <a:ext cx="2438400" cy="885372"/>
            <a:chOff x="638629" y="1538514"/>
            <a:chExt cx="2438400" cy="885372"/>
          </a:xfrm>
        </p:grpSpPr>
        <p:sp>
          <p:nvSpPr>
            <p:cNvPr id="62" name="矩形: 圆角 61">
              <a:extLst>
                <a:ext uri="{FF2B5EF4-FFF2-40B4-BE49-F238E27FC236}">
                  <a16:creationId xmlns:a16="http://schemas.microsoft.com/office/drawing/2014/main" id="{64BC9365-4861-EBF0-389D-7DA82D189164}"/>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23A9FDBA-5F48-868B-844C-913BC271CBA5}"/>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DF7FE952-657D-61DF-3FCD-E0D927613B6A}"/>
              </a:ext>
            </a:extLst>
          </p:cNvPr>
          <p:cNvGrpSpPr/>
          <p:nvPr/>
        </p:nvGrpSpPr>
        <p:grpSpPr>
          <a:xfrm>
            <a:off x="1830460" y="4504575"/>
            <a:ext cx="2438400" cy="885372"/>
            <a:chOff x="638629" y="1538514"/>
            <a:chExt cx="2438400" cy="885372"/>
          </a:xfrm>
        </p:grpSpPr>
        <p:sp>
          <p:nvSpPr>
            <p:cNvPr id="66" name="矩形: 圆角 65">
              <a:extLst>
                <a:ext uri="{FF2B5EF4-FFF2-40B4-BE49-F238E27FC236}">
                  <a16:creationId xmlns:a16="http://schemas.microsoft.com/office/drawing/2014/main" id="{9FD222CF-5721-2879-A9D8-762075748EE8}"/>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808C27E5-19BE-4F10-0419-6BE1BBF24F95}"/>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id="{A96E9AC9-509A-7A23-F3B6-88019EB076DF}"/>
              </a:ext>
            </a:extLst>
          </p:cNvPr>
          <p:cNvGrpSpPr/>
          <p:nvPr/>
        </p:nvGrpSpPr>
        <p:grpSpPr>
          <a:xfrm>
            <a:off x="1830460" y="5586126"/>
            <a:ext cx="2438400" cy="885372"/>
            <a:chOff x="638629" y="1538514"/>
            <a:chExt cx="2438400" cy="885372"/>
          </a:xfrm>
        </p:grpSpPr>
        <p:sp>
          <p:nvSpPr>
            <p:cNvPr id="85" name="矩形: 圆角 84">
              <a:extLst>
                <a:ext uri="{FF2B5EF4-FFF2-40B4-BE49-F238E27FC236}">
                  <a16:creationId xmlns:a16="http://schemas.microsoft.com/office/drawing/2014/main" id="{48E885FE-F156-FD5A-8676-3EA9A4D1B765}"/>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A13D5E66-629F-4A2D-3ED4-D25CFFD40323}"/>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a:extLst>
              <a:ext uri="{FF2B5EF4-FFF2-40B4-BE49-F238E27FC236}">
                <a16:creationId xmlns:a16="http://schemas.microsoft.com/office/drawing/2014/main" id="{A5CCEEF4-4999-0517-6092-1B5C70000BA6}"/>
              </a:ext>
            </a:extLst>
          </p:cNvPr>
          <p:cNvGrpSpPr/>
          <p:nvPr/>
        </p:nvGrpSpPr>
        <p:grpSpPr>
          <a:xfrm>
            <a:off x="4522206" y="1261419"/>
            <a:ext cx="2438400" cy="885372"/>
            <a:chOff x="638629" y="1538514"/>
            <a:chExt cx="2438400" cy="885372"/>
          </a:xfrm>
        </p:grpSpPr>
        <p:sp>
          <p:nvSpPr>
            <p:cNvPr id="108" name="矩形: 圆角 107">
              <a:extLst>
                <a:ext uri="{FF2B5EF4-FFF2-40B4-BE49-F238E27FC236}">
                  <a16:creationId xmlns:a16="http://schemas.microsoft.com/office/drawing/2014/main" id="{6E18EB63-9D4D-65F4-869E-884E9A200E95}"/>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EBC258C5-0586-AB30-9E3A-F5DC096E4A04}"/>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a:extLst>
              <a:ext uri="{FF2B5EF4-FFF2-40B4-BE49-F238E27FC236}">
                <a16:creationId xmlns:a16="http://schemas.microsoft.com/office/drawing/2014/main" id="{F02989B9-E40F-DB17-6DE2-B7157D4148A1}"/>
              </a:ext>
            </a:extLst>
          </p:cNvPr>
          <p:cNvSpPr txBox="1"/>
          <p:nvPr/>
        </p:nvSpPr>
        <p:spPr>
          <a:xfrm>
            <a:off x="4536540" y="1255733"/>
            <a:ext cx="2434326" cy="846770"/>
          </a:xfrm>
          <a:prstGeom prst="rect">
            <a:avLst/>
          </a:prstGeom>
          <a:noFill/>
        </p:spPr>
        <p:txBody>
          <a:bodyPr wrap="square">
            <a:spAutoFit/>
          </a:bodyPr>
          <a:lstStyle/>
          <a:p>
            <a:pPr>
              <a:lnSpc>
                <a:spcPct val="120000"/>
              </a:lnSpc>
            </a:pPr>
            <a:r>
              <a:rPr lang="zh-CN" altLang="en-US" sz="1400" b="1" dirty="0">
                <a:solidFill>
                  <a:schemeClr val="accent1"/>
                </a:solidFill>
              </a:rPr>
              <a:t>北京市</a:t>
            </a:r>
            <a:r>
              <a:rPr lang="zh-CN" altLang="en-US" sz="1400" dirty="0">
                <a:latin typeface="+mn-ea"/>
              </a:rPr>
              <a:t>请根据需要输入内容</a:t>
            </a:r>
            <a:r>
              <a:rPr lang="zh-CN" altLang="en-US" sz="1400" dirty="0">
                <a:solidFill>
                  <a:schemeClr val="tx1">
                    <a:lumMod val="95000"/>
                    <a:lumOff val="5000"/>
                  </a:schemeClr>
                </a:solidFill>
                <a:latin typeface="+mn-ea"/>
              </a:rPr>
              <a:t>请根据需要输入内容请根据需要输入内容</a:t>
            </a:r>
            <a:r>
              <a:rPr lang="zh-CN" altLang="en-US" sz="1400" dirty="0"/>
              <a:t>。</a:t>
            </a:r>
          </a:p>
        </p:txBody>
      </p:sp>
      <p:grpSp>
        <p:nvGrpSpPr>
          <p:cNvPr id="112" name="组合 111">
            <a:extLst>
              <a:ext uri="{FF2B5EF4-FFF2-40B4-BE49-F238E27FC236}">
                <a16:creationId xmlns:a16="http://schemas.microsoft.com/office/drawing/2014/main" id="{0FD3360F-500E-0715-7BF2-B3D79E161005}"/>
              </a:ext>
            </a:extLst>
          </p:cNvPr>
          <p:cNvGrpSpPr/>
          <p:nvPr/>
        </p:nvGrpSpPr>
        <p:grpSpPr>
          <a:xfrm>
            <a:off x="4502418" y="2318771"/>
            <a:ext cx="2438400" cy="885372"/>
            <a:chOff x="638629" y="1538514"/>
            <a:chExt cx="2438400" cy="885372"/>
          </a:xfrm>
        </p:grpSpPr>
        <p:sp>
          <p:nvSpPr>
            <p:cNvPr id="113" name="矩形: 圆角 112">
              <a:extLst>
                <a:ext uri="{FF2B5EF4-FFF2-40B4-BE49-F238E27FC236}">
                  <a16:creationId xmlns:a16="http://schemas.microsoft.com/office/drawing/2014/main" id="{7FDF055E-6A5A-6AEE-99EB-7AC4773473C8}"/>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形状 113">
              <a:extLst>
                <a:ext uri="{FF2B5EF4-FFF2-40B4-BE49-F238E27FC236}">
                  <a16:creationId xmlns:a16="http://schemas.microsoft.com/office/drawing/2014/main" id="{E52BD256-3DCB-6817-321E-7AC5AF9DD996}"/>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a:extLst>
              <a:ext uri="{FF2B5EF4-FFF2-40B4-BE49-F238E27FC236}">
                <a16:creationId xmlns:a16="http://schemas.microsoft.com/office/drawing/2014/main" id="{01C9EE4F-68BA-D2DC-AFE7-2658ABD2BB29}"/>
              </a:ext>
            </a:extLst>
          </p:cNvPr>
          <p:cNvGrpSpPr/>
          <p:nvPr/>
        </p:nvGrpSpPr>
        <p:grpSpPr>
          <a:xfrm>
            <a:off x="4516856" y="3395584"/>
            <a:ext cx="2438400" cy="885372"/>
            <a:chOff x="638629" y="1538514"/>
            <a:chExt cx="2438400" cy="885372"/>
          </a:xfrm>
        </p:grpSpPr>
        <p:sp>
          <p:nvSpPr>
            <p:cNvPr id="116" name="矩形: 圆角 115">
              <a:extLst>
                <a:ext uri="{FF2B5EF4-FFF2-40B4-BE49-F238E27FC236}">
                  <a16:creationId xmlns:a16="http://schemas.microsoft.com/office/drawing/2014/main" id="{AEE8494B-D03A-7B2D-6431-E05443496E36}"/>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形状 116">
              <a:extLst>
                <a:ext uri="{FF2B5EF4-FFF2-40B4-BE49-F238E27FC236}">
                  <a16:creationId xmlns:a16="http://schemas.microsoft.com/office/drawing/2014/main" id="{673B6F92-2C60-5930-CC7A-7F31DB997A4D}"/>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a:extLst>
              <a:ext uri="{FF2B5EF4-FFF2-40B4-BE49-F238E27FC236}">
                <a16:creationId xmlns:a16="http://schemas.microsoft.com/office/drawing/2014/main" id="{86D599FC-3F21-596A-9261-973CFD8EE913}"/>
              </a:ext>
            </a:extLst>
          </p:cNvPr>
          <p:cNvGrpSpPr/>
          <p:nvPr/>
        </p:nvGrpSpPr>
        <p:grpSpPr>
          <a:xfrm>
            <a:off x="4500381" y="4504947"/>
            <a:ext cx="2438400" cy="885372"/>
            <a:chOff x="638629" y="1538514"/>
            <a:chExt cx="2438400" cy="885372"/>
          </a:xfrm>
        </p:grpSpPr>
        <p:sp>
          <p:nvSpPr>
            <p:cNvPr id="119" name="矩形: 圆角 118">
              <a:extLst>
                <a:ext uri="{FF2B5EF4-FFF2-40B4-BE49-F238E27FC236}">
                  <a16:creationId xmlns:a16="http://schemas.microsoft.com/office/drawing/2014/main" id="{D8499880-2DF0-0629-28E6-94A948FF9B9F}"/>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形状 119">
              <a:extLst>
                <a:ext uri="{FF2B5EF4-FFF2-40B4-BE49-F238E27FC236}">
                  <a16:creationId xmlns:a16="http://schemas.microsoft.com/office/drawing/2014/main" id="{65476429-E108-E834-5D9B-2EFD9ABAAC22}"/>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a:extLst>
              <a:ext uri="{FF2B5EF4-FFF2-40B4-BE49-F238E27FC236}">
                <a16:creationId xmlns:a16="http://schemas.microsoft.com/office/drawing/2014/main" id="{97713F14-6AFF-F3B5-103A-6D76514E5598}"/>
              </a:ext>
            </a:extLst>
          </p:cNvPr>
          <p:cNvGrpSpPr/>
          <p:nvPr/>
        </p:nvGrpSpPr>
        <p:grpSpPr>
          <a:xfrm>
            <a:off x="4491516" y="5596384"/>
            <a:ext cx="2438400" cy="885372"/>
            <a:chOff x="638629" y="1538514"/>
            <a:chExt cx="2438400" cy="885372"/>
          </a:xfrm>
        </p:grpSpPr>
        <p:sp>
          <p:nvSpPr>
            <p:cNvPr id="122" name="矩形: 圆角 121">
              <a:extLst>
                <a:ext uri="{FF2B5EF4-FFF2-40B4-BE49-F238E27FC236}">
                  <a16:creationId xmlns:a16="http://schemas.microsoft.com/office/drawing/2014/main" id="{52DA7233-E5F5-7CF7-D043-541FA4D8506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5DB15713-F1D7-A291-F5B1-A95E55B08FE1}"/>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a:extLst>
              <a:ext uri="{FF2B5EF4-FFF2-40B4-BE49-F238E27FC236}">
                <a16:creationId xmlns:a16="http://schemas.microsoft.com/office/drawing/2014/main" id="{6B7B0673-342A-0C89-7EB1-515990892669}"/>
              </a:ext>
            </a:extLst>
          </p:cNvPr>
          <p:cNvSpPr txBox="1"/>
          <p:nvPr/>
        </p:nvSpPr>
        <p:spPr>
          <a:xfrm>
            <a:off x="4536540" y="2337323"/>
            <a:ext cx="2434326" cy="846770"/>
          </a:xfrm>
          <a:prstGeom prst="rect">
            <a:avLst/>
          </a:prstGeom>
          <a:noFill/>
        </p:spPr>
        <p:txBody>
          <a:bodyPr wrap="square">
            <a:spAutoFit/>
          </a:bodyPr>
          <a:lstStyle/>
          <a:p>
            <a:pPr>
              <a:lnSpc>
                <a:spcPct val="120000"/>
              </a:lnSpc>
            </a:pPr>
            <a:r>
              <a:rPr lang="zh-CN" altLang="en-US" sz="1400" b="1" dirty="0">
                <a:solidFill>
                  <a:schemeClr val="accent1"/>
                </a:solidFill>
              </a:rPr>
              <a:t>深圳市</a:t>
            </a:r>
            <a:r>
              <a:rPr lang="zh-CN" altLang="en-US" sz="1400" dirty="0">
                <a:latin typeface="+mn-ea"/>
              </a:rPr>
              <a:t>请根据需要输入内容</a:t>
            </a:r>
            <a:r>
              <a:rPr lang="zh-CN" altLang="en-US" sz="1400" dirty="0">
                <a:solidFill>
                  <a:schemeClr val="tx1">
                    <a:lumMod val="95000"/>
                    <a:lumOff val="5000"/>
                  </a:schemeClr>
                </a:solidFill>
                <a:latin typeface="+mn-ea"/>
              </a:rPr>
              <a:t>请根据需要输入内容请根据需要输入内容</a:t>
            </a:r>
            <a:r>
              <a:rPr lang="zh-CN" altLang="en-US" sz="1400" dirty="0"/>
              <a:t>。</a:t>
            </a:r>
          </a:p>
        </p:txBody>
      </p:sp>
      <p:sp>
        <p:nvSpPr>
          <p:cNvPr id="125" name="文本框 124">
            <a:extLst>
              <a:ext uri="{FF2B5EF4-FFF2-40B4-BE49-F238E27FC236}">
                <a16:creationId xmlns:a16="http://schemas.microsoft.com/office/drawing/2014/main" id="{72203C21-F3BB-3E14-F563-4BA609BB4714}"/>
              </a:ext>
            </a:extLst>
          </p:cNvPr>
          <p:cNvSpPr txBox="1"/>
          <p:nvPr/>
        </p:nvSpPr>
        <p:spPr>
          <a:xfrm>
            <a:off x="4536540" y="3418913"/>
            <a:ext cx="2434326" cy="846770"/>
          </a:xfrm>
          <a:prstGeom prst="rect">
            <a:avLst/>
          </a:prstGeom>
          <a:noFill/>
        </p:spPr>
        <p:txBody>
          <a:bodyPr wrap="square">
            <a:spAutoFit/>
          </a:bodyPr>
          <a:lstStyle/>
          <a:p>
            <a:pPr>
              <a:lnSpc>
                <a:spcPct val="120000"/>
              </a:lnSpc>
            </a:pPr>
            <a:r>
              <a:rPr lang="zh-CN" altLang="en-US" sz="1400" b="1" dirty="0">
                <a:solidFill>
                  <a:schemeClr val="accent1"/>
                </a:solidFill>
              </a:rPr>
              <a:t>四川省</a:t>
            </a:r>
            <a:r>
              <a:rPr lang="zh-CN" altLang="en-US" sz="1400" dirty="0">
                <a:latin typeface="+mn-ea"/>
              </a:rPr>
              <a:t>请根据需要输入内容</a:t>
            </a:r>
            <a:r>
              <a:rPr lang="zh-CN" altLang="en-US" sz="1400" dirty="0">
                <a:solidFill>
                  <a:schemeClr val="tx1">
                    <a:lumMod val="95000"/>
                    <a:lumOff val="5000"/>
                  </a:schemeClr>
                </a:solidFill>
                <a:latin typeface="+mn-ea"/>
              </a:rPr>
              <a:t>请根据需要输入内容请根据需要输入内容</a:t>
            </a:r>
            <a:r>
              <a:rPr lang="zh-CN" altLang="en-US" sz="1400" dirty="0"/>
              <a:t>。</a:t>
            </a:r>
          </a:p>
        </p:txBody>
      </p:sp>
      <p:sp>
        <p:nvSpPr>
          <p:cNvPr id="126" name="文本框 125">
            <a:extLst>
              <a:ext uri="{FF2B5EF4-FFF2-40B4-BE49-F238E27FC236}">
                <a16:creationId xmlns:a16="http://schemas.microsoft.com/office/drawing/2014/main" id="{9424895A-4692-E0FD-BC85-33CE9FA68D5D}"/>
              </a:ext>
            </a:extLst>
          </p:cNvPr>
          <p:cNvSpPr txBox="1"/>
          <p:nvPr/>
        </p:nvSpPr>
        <p:spPr>
          <a:xfrm>
            <a:off x="4536540" y="4500503"/>
            <a:ext cx="2434326" cy="846770"/>
          </a:xfrm>
          <a:prstGeom prst="rect">
            <a:avLst/>
          </a:prstGeom>
          <a:noFill/>
        </p:spPr>
        <p:txBody>
          <a:bodyPr wrap="square">
            <a:spAutoFit/>
          </a:bodyPr>
          <a:lstStyle/>
          <a:p>
            <a:pPr>
              <a:lnSpc>
                <a:spcPct val="120000"/>
              </a:lnSpc>
            </a:pPr>
            <a:r>
              <a:rPr lang="zh-CN" altLang="en-US" sz="1400" b="1" dirty="0">
                <a:solidFill>
                  <a:schemeClr val="accent1"/>
                </a:solidFill>
              </a:rPr>
              <a:t>上海市</a:t>
            </a:r>
            <a:r>
              <a:rPr lang="zh-CN" altLang="en-US" sz="1400" dirty="0">
                <a:latin typeface="+mn-ea"/>
              </a:rPr>
              <a:t>请根据需要输入内容</a:t>
            </a:r>
            <a:r>
              <a:rPr lang="zh-CN" altLang="en-US" sz="1400" dirty="0">
                <a:solidFill>
                  <a:schemeClr val="tx1">
                    <a:lumMod val="95000"/>
                    <a:lumOff val="5000"/>
                  </a:schemeClr>
                </a:solidFill>
                <a:latin typeface="+mn-ea"/>
              </a:rPr>
              <a:t>请根据需要输入内容请根据需要输入内容</a:t>
            </a:r>
            <a:r>
              <a:rPr lang="zh-CN" altLang="en-US" sz="1400" dirty="0"/>
              <a:t>。</a:t>
            </a:r>
          </a:p>
        </p:txBody>
      </p:sp>
      <p:sp>
        <p:nvSpPr>
          <p:cNvPr id="127" name="文本框 126">
            <a:extLst>
              <a:ext uri="{FF2B5EF4-FFF2-40B4-BE49-F238E27FC236}">
                <a16:creationId xmlns:a16="http://schemas.microsoft.com/office/drawing/2014/main" id="{C3BA173F-A274-7610-630E-8A6E1C5B6B67}"/>
              </a:ext>
            </a:extLst>
          </p:cNvPr>
          <p:cNvSpPr txBox="1"/>
          <p:nvPr/>
        </p:nvSpPr>
        <p:spPr>
          <a:xfrm>
            <a:off x="4536540" y="5582092"/>
            <a:ext cx="2434326" cy="846770"/>
          </a:xfrm>
          <a:prstGeom prst="rect">
            <a:avLst/>
          </a:prstGeom>
          <a:noFill/>
        </p:spPr>
        <p:txBody>
          <a:bodyPr wrap="square">
            <a:spAutoFit/>
          </a:bodyPr>
          <a:lstStyle/>
          <a:p>
            <a:pPr>
              <a:lnSpc>
                <a:spcPct val="120000"/>
              </a:lnSpc>
            </a:pPr>
            <a:r>
              <a:rPr lang="zh-CN" altLang="en-US" sz="1400" b="1" dirty="0">
                <a:solidFill>
                  <a:schemeClr val="accent1"/>
                </a:solidFill>
              </a:rPr>
              <a:t>广州市</a:t>
            </a:r>
            <a:r>
              <a:rPr lang="zh-CN" altLang="en-US" sz="1400" dirty="0">
                <a:latin typeface="+mn-ea"/>
              </a:rPr>
              <a:t>请根据需要输入内容</a:t>
            </a:r>
            <a:r>
              <a:rPr lang="zh-CN" altLang="en-US" sz="1400" dirty="0">
                <a:solidFill>
                  <a:schemeClr val="tx1">
                    <a:lumMod val="95000"/>
                    <a:lumOff val="5000"/>
                  </a:schemeClr>
                </a:solidFill>
                <a:latin typeface="+mn-ea"/>
              </a:rPr>
              <a:t>请根据需要输入内容请根据需要输入内容</a:t>
            </a:r>
            <a:r>
              <a:rPr lang="zh-CN" altLang="en-US" sz="1400" dirty="0"/>
              <a:t>。</a:t>
            </a:r>
          </a:p>
        </p:txBody>
      </p:sp>
      <p:sp>
        <p:nvSpPr>
          <p:cNvPr id="128" name="等腰三角形 127">
            <a:extLst>
              <a:ext uri="{FF2B5EF4-FFF2-40B4-BE49-F238E27FC236}">
                <a16:creationId xmlns:a16="http://schemas.microsoft.com/office/drawing/2014/main" id="{BE7CD631-78B7-7FC8-09DF-2FC51F70A3B0}"/>
              </a:ext>
            </a:extLst>
          </p:cNvPr>
          <p:cNvSpPr/>
          <p:nvPr/>
        </p:nvSpPr>
        <p:spPr>
          <a:xfrm rot="10800000" flipH="1">
            <a:off x="2970785" y="2169764"/>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29" name="等腰三角形 128">
            <a:extLst>
              <a:ext uri="{FF2B5EF4-FFF2-40B4-BE49-F238E27FC236}">
                <a16:creationId xmlns:a16="http://schemas.microsoft.com/office/drawing/2014/main" id="{A6FF2948-B2D7-A42B-7B5F-CDBB14DFF125}"/>
              </a:ext>
            </a:extLst>
          </p:cNvPr>
          <p:cNvSpPr/>
          <p:nvPr/>
        </p:nvSpPr>
        <p:spPr>
          <a:xfrm rot="10800000" flipH="1">
            <a:off x="2964265" y="3263799"/>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0" name="等腰三角形 129">
            <a:extLst>
              <a:ext uri="{FF2B5EF4-FFF2-40B4-BE49-F238E27FC236}">
                <a16:creationId xmlns:a16="http://schemas.microsoft.com/office/drawing/2014/main" id="{4E83294A-59A2-189D-0168-73BDA814EF14}"/>
              </a:ext>
            </a:extLst>
          </p:cNvPr>
          <p:cNvSpPr/>
          <p:nvPr/>
        </p:nvSpPr>
        <p:spPr>
          <a:xfrm rot="10800000" flipH="1">
            <a:off x="2976875" y="4350285"/>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1" name="等腰三角形 130">
            <a:extLst>
              <a:ext uri="{FF2B5EF4-FFF2-40B4-BE49-F238E27FC236}">
                <a16:creationId xmlns:a16="http://schemas.microsoft.com/office/drawing/2014/main" id="{29D2A360-DF0A-846C-101E-F0399C1C97A3}"/>
              </a:ext>
            </a:extLst>
          </p:cNvPr>
          <p:cNvSpPr/>
          <p:nvPr/>
        </p:nvSpPr>
        <p:spPr>
          <a:xfrm rot="10800000" flipH="1">
            <a:off x="2993737" y="5425870"/>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2" name="等腰三角形 131">
            <a:extLst>
              <a:ext uri="{FF2B5EF4-FFF2-40B4-BE49-F238E27FC236}">
                <a16:creationId xmlns:a16="http://schemas.microsoft.com/office/drawing/2014/main" id="{6AF85378-BB0C-5442-1BD7-F3BBC2D23442}"/>
              </a:ext>
            </a:extLst>
          </p:cNvPr>
          <p:cNvSpPr/>
          <p:nvPr/>
        </p:nvSpPr>
        <p:spPr>
          <a:xfrm rot="10800000" flipH="1">
            <a:off x="5650661" y="2162321"/>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3" name="等腰三角形 132">
            <a:extLst>
              <a:ext uri="{FF2B5EF4-FFF2-40B4-BE49-F238E27FC236}">
                <a16:creationId xmlns:a16="http://schemas.microsoft.com/office/drawing/2014/main" id="{C35EED99-E80D-9733-F149-F24EFEF70068}"/>
              </a:ext>
            </a:extLst>
          </p:cNvPr>
          <p:cNvSpPr/>
          <p:nvPr/>
        </p:nvSpPr>
        <p:spPr>
          <a:xfrm rot="10800000" flipH="1">
            <a:off x="5658433" y="3226610"/>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4" name="等腰三角形 133">
            <a:extLst>
              <a:ext uri="{FF2B5EF4-FFF2-40B4-BE49-F238E27FC236}">
                <a16:creationId xmlns:a16="http://schemas.microsoft.com/office/drawing/2014/main" id="{BE16B8B1-EEEC-74E3-6E19-D03D1DCB5994}"/>
              </a:ext>
            </a:extLst>
          </p:cNvPr>
          <p:cNvSpPr/>
          <p:nvPr/>
        </p:nvSpPr>
        <p:spPr>
          <a:xfrm rot="10800000" flipH="1">
            <a:off x="5658432" y="4309822"/>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sp>
        <p:nvSpPr>
          <p:cNvPr id="135" name="等腰三角形 134">
            <a:extLst>
              <a:ext uri="{FF2B5EF4-FFF2-40B4-BE49-F238E27FC236}">
                <a16:creationId xmlns:a16="http://schemas.microsoft.com/office/drawing/2014/main" id="{44CA6982-817C-BCB3-598C-C8B7C5C07E34}"/>
              </a:ext>
            </a:extLst>
          </p:cNvPr>
          <p:cNvSpPr/>
          <p:nvPr/>
        </p:nvSpPr>
        <p:spPr>
          <a:xfrm rot="10800000" flipH="1">
            <a:off x="5680703" y="5429806"/>
            <a:ext cx="170789" cy="147231"/>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176479" tIns="88240" rIns="176479" bIns="88240" rtlCol="0" anchor="ctr"/>
          <a:lstStyle/>
          <a:p>
            <a:pPr algn="ctr"/>
            <a:endParaRPr lang="zh-CN" altLang="en-US" sz="3474"/>
          </a:p>
        </p:txBody>
      </p:sp>
      <p:graphicFrame>
        <p:nvGraphicFramePr>
          <p:cNvPr id="17" name="图表 16">
            <a:extLst>
              <a:ext uri="{FF2B5EF4-FFF2-40B4-BE49-F238E27FC236}">
                <a16:creationId xmlns:a16="http://schemas.microsoft.com/office/drawing/2014/main" id="{2C52D4E3-16AE-CE7B-F5B0-7D629550267B}"/>
              </a:ext>
            </a:extLst>
          </p:cNvPr>
          <p:cNvGraphicFramePr/>
          <p:nvPr>
            <p:extLst>
              <p:ext uri="{D42A27DB-BD31-4B8C-83A1-F6EECF244321}">
                <p14:modId xmlns:p14="http://schemas.microsoft.com/office/powerpoint/2010/main" val="3686724352"/>
              </p:ext>
            </p:extLst>
          </p:nvPr>
        </p:nvGraphicFramePr>
        <p:xfrm>
          <a:off x="7992057" y="3988372"/>
          <a:ext cx="3153569" cy="240453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a:extLst>
              <a:ext uri="{FF2B5EF4-FFF2-40B4-BE49-F238E27FC236}">
                <a16:creationId xmlns:a16="http://schemas.microsoft.com/office/drawing/2014/main" id="{19C90B58-3667-8733-D736-B2005AF62C2B}"/>
              </a:ext>
            </a:extLst>
          </p:cNvPr>
          <p:cNvGraphicFramePr/>
          <p:nvPr>
            <p:extLst>
              <p:ext uri="{D42A27DB-BD31-4B8C-83A1-F6EECF244321}">
                <p14:modId xmlns:p14="http://schemas.microsoft.com/office/powerpoint/2010/main" val="4152773932"/>
              </p:ext>
            </p:extLst>
          </p:nvPr>
        </p:nvGraphicFramePr>
        <p:xfrm>
          <a:off x="7990759" y="1274045"/>
          <a:ext cx="3153569" cy="2404532"/>
        </p:xfrm>
        <a:graphic>
          <a:graphicData uri="http://schemas.openxmlformats.org/drawingml/2006/chart">
            <c:chart xmlns:c="http://schemas.openxmlformats.org/drawingml/2006/chart" xmlns:r="http://schemas.openxmlformats.org/officeDocument/2006/relationships" r:id="rId6"/>
          </a:graphicData>
        </a:graphic>
      </p:graphicFrame>
      <p:pic>
        <p:nvPicPr>
          <p:cNvPr id="24" name="图片 23" descr="图示&#10;&#10;低可信度描述已自动生成">
            <a:extLst>
              <a:ext uri="{FF2B5EF4-FFF2-40B4-BE49-F238E27FC236}">
                <a16:creationId xmlns:a16="http://schemas.microsoft.com/office/drawing/2014/main" id="{872D7E07-B929-8B99-EA20-3291E16AD95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124661" y="1303185"/>
            <a:ext cx="1879794" cy="736556"/>
          </a:xfrm>
          <a:prstGeom prst="rect">
            <a:avLst/>
          </a:prstGeom>
        </p:spPr>
      </p:pic>
      <p:pic>
        <p:nvPicPr>
          <p:cNvPr id="25" name="图片 24" descr="图示&#10;&#10;低可信度描述已自动生成">
            <a:extLst>
              <a:ext uri="{FF2B5EF4-FFF2-40B4-BE49-F238E27FC236}">
                <a16:creationId xmlns:a16="http://schemas.microsoft.com/office/drawing/2014/main" id="{F7CEEEFB-B320-2E55-22DC-A0D87FA0ADA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124661" y="2396495"/>
            <a:ext cx="1879794" cy="736556"/>
          </a:xfrm>
          <a:prstGeom prst="rect">
            <a:avLst/>
          </a:prstGeom>
        </p:spPr>
      </p:pic>
      <p:pic>
        <p:nvPicPr>
          <p:cNvPr id="26" name="图片 25" descr="图示&#10;&#10;低可信度描述已自动生成">
            <a:extLst>
              <a:ext uri="{FF2B5EF4-FFF2-40B4-BE49-F238E27FC236}">
                <a16:creationId xmlns:a16="http://schemas.microsoft.com/office/drawing/2014/main" id="{07D2B66C-11DF-D0DA-6B1A-C10CF39EC62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124661" y="3465265"/>
            <a:ext cx="1879794" cy="736556"/>
          </a:xfrm>
          <a:prstGeom prst="rect">
            <a:avLst/>
          </a:prstGeom>
        </p:spPr>
      </p:pic>
      <p:pic>
        <p:nvPicPr>
          <p:cNvPr id="27" name="图片 26" descr="图示&#10;&#10;低可信度描述已自动生成">
            <a:extLst>
              <a:ext uri="{FF2B5EF4-FFF2-40B4-BE49-F238E27FC236}">
                <a16:creationId xmlns:a16="http://schemas.microsoft.com/office/drawing/2014/main" id="{AED14994-FFEF-321D-8304-9EE813C07E4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124661" y="4558575"/>
            <a:ext cx="1879794" cy="736556"/>
          </a:xfrm>
          <a:prstGeom prst="rect">
            <a:avLst/>
          </a:prstGeom>
        </p:spPr>
      </p:pic>
      <p:pic>
        <p:nvPicPr>
          <p:cNvPr id="28" name="图片 27" descr="图示&#10;&#10;低可信度描述已自动生成">
            <a:extLst>
              <a:ext uri="{FF2B5EF4-FFF2-40B4-BE49-F238E27FC236}">
                <a16:creationId xmlns:a16="http://schemas.microsoft.com/office/drawing/2014/main" id="{48D5E7F9-F44F-4C48-DC4C-C466BE9B059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124661" y="5643359"/>
            <a:ext cx="1879794" cy="736556"/>
          </a:xfrm>
          <a:prstGeom prst="rect">
            <a:avLst/>
          </a:prstGeom>
        </p:spPr>
      </p:pic>
    </p:spTree>
    <p:custDataLst>
      <p:tags r:id="rId1"/>
    </p:custDataLst>
    <p:extLst>
      <p:ext uri="{BB962C8B-B14F-4D97-AF65-F5344CB8AC3E}">
        <p14:creationId xmlns:p14="http://schemas.microsoft.com/office/powerpoint/2010/main" val="65113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2E4BEE-7665-0C9A-EB69-9DC99D79816A}"/>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a16="http://schemas.microsoft.com/office/drawing/2014/main" id="{32DB5B4A-CEAC-DC72-548A-62B585FEBC38}"/>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4" name="组合 3">
            <a:extLst>
              <a:ext uri="{FF2B5EF4-FFF2-40B4-BE49-F238E27FC236}">
                <a16:creationId xmlns:a16="http://schemas.microsoft.com/office/drawing/2014/main" id="{0A0351D0-3818-5648-50B2-BAC50DB6A8D5}"/>
              </a:ext>
            </a:extLst>
          </p:cNvPr>
          <p:cNvGrpSpPr/>
          <p:nvPr/>
        </p:nvGrpSpPr>
        <p:grpSpPr>
          <a:xfrm>
            <a:off x="0" y="1813298"/>
            <a:ext cx="1509158" cy="331993"/>
            <a:chOff x="-43180" y="1229438"/>
            <a:chExt cx="1540510" cy="331993"/>
          </a:xfrm>
        </p:grpSpPr>
        <p:sp>
          <p:nvSpPr>
            <p:cNvPr id="5" name="等腰三角形 4">
              <a:extLst>
                <a:ext uri="{FF2B5EF4-FFF2-40B4-BE49-F238E27FC236}">
                  <a16:creationId xmlns:a16="http://schemas.microsoft.com/office/drawing/2014/main" id="{C87D9EEE-93BB-8CC6-5951-787A0AF535CE}"/>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圆角 5">
              <a:extLst>
                <a:ext uri="{FF2B5EF4-FFF2-40B4-BE49-F238E27FC236}">
                  <a16:creationId xmlns:a16="http://schemas.microsoft.com/office/drawing/2014/main" id="{9C3EC092-76F0-C6EB-440D-FD7CE2C68F07}"/>
                </a:ext>
              </a:extLst>
            </p:cNvPr>
            <p:cNvSpPr/>
            <p:nvPr/>
          </p:nvSpPr>
          <p:spPr>
            <a:xfrm>
              <a:off x="-43180" y="1229438"/>
              <a:ext cx="1540510"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文本框 6">
            <a:extLst>
              <a:ext uri="{FF2B5EF4-FFF2-40B4-BE49-F238E27FC236}">
                <a16:creationId xmlns:a16="http://schemas.microsoft.com/office/drawing/2014/main" id="{E96E7930-5475-CE37-2253-FB64DA0CB840}"/>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8" name="文本框 7">
            <a:extLst>
              <a:ext uri="{FF2B5EF4-FFF2-40B4-BE49-F238E27FC236}">
                <a16:creationId xmlns:a16="http://schemas.microsoft.com/office/drawing/2014/main" id="{541CE373-C08E-3BC2-B9DD-C5E45A4E21E2}"/>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9" name="Picture 2" descr="校标">
            <a:extLst>
              <a:ext uri="{FF2B5EF4-FFF2-40B4-BE49-F238E27FC236}">
                <a16:creationId xmlns:a16="http://schemas.microsoft.com/office/drawing/2014/main" id="{BEF07E8D-C689-326B-37C4-7C753C94FEDE}"/>
              </a:ext>
            </a:extLst>
          </p:cNvPr>
          <p:cNvPicPr>
            <a:picLocks noChangeArrowheads="1"/>
          </p:cNvPicPr>
          <p:nvPr/>
        </p:nvPicPr>
        <p:blipFill>
          <a:blip r:embed="rId7" cstate="screen">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215F694F-EFB3-DD0D-1B57-6DF42EE0BE6B}"/>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研究背景与研究意义</a:t>
            </a:r>
          </a:p>
        </p:txBody>
      </p:sp>
      <p:cxnSp>
        <p:nvCxnSpPr>
          <p:cNvPr id="12" name="直接连接符 11">
            <a:extLst>
              <a:ext uri="{FF2B5EF4-FFF2-40B4-BE49-F238E27FC236}">
                <a16:creationId xmlns:a16="http://schemas.microsoft.com/office/drawing/2014/main" id="{088ABFA4-45DD-2755-A18E-D0A14F5C3062}"/>
              </a:ext>
            </a:extLst>
          </p:cNvPr>
          <p:cNvCxnSpPr>
            <a:cxnSpLocks/>
            <a:stCxn id="13"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3" name="菱形 12">
            <a:extLst>
              <a:ext uri="{FF2B5EF4-FFF2-40B4-BE49-F238E27FC236}">
                <a16:creationId xmlns:a16="http://schemas.microsoft.com/office/drawing/2014/main" id="{026EB867-A5C6-B6BC-BA01-490220789AE6}"/>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菱形 13">
            <a:extLst>
              <a:ext uri="{FF2B5EF4-FFF2-40B4-BE49-F238E27FC236}">
                <a16:creationId xmlns:a16="http://schemas.microsoft.com/office/drawing/2014/main" id="{6AA03DEF-99CA-C5E8-F471-48D026F17AA8}"/>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文本框 14">
            <a:extLst>
              <a:ext uri="{FF2B5EF4-FFF2-40B4-BE49-F238E27FC236}">
                <a16:creationId xmlns:a16="http://schemas.microsoft.com/office/drawing/2014/main" id="{E9344949-3B54-F25A-CE57-12F8E1F2883E}"/>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1" dirty="0">
                <a:solidFill>
                  <a:schemeClr val="bg1">
                    <a:lumMod val="95000"/>
                  </a:schemeClr>
                </a:solidFill>
                <a:latin typeface="+mj-ea"/>
                <a:ea typeface="+mj-ea"/>
              </a:rPr>
              <a:t>第一章</a:t>
            </a:r>
          </a:p>
        </p:txBody>
      </p:sp>
      <p:cxnSp>
        <p:nvCxnSpPr>
          <p:cNvPr id="22" name="îśľïḍè">
            <a:extLst>
              <a:ext uri="{FF2B5EF4-FFF2-40B4-BE49-F238E27FC236}">
                <a16:creationId xmlns:a16="http://schemas.microsoft.com/office/drawing/2014/main" id="{93D33CFE-FA3B-833F-562A-A3E90E965738}"/>
              </a:ext>
            </a:extLst>
          </p:cNvPr>
          <p:cNvCxnSpPr/>
          <p:nvPr/>
        </p:nvCxnSpPr>
        <p:spPr>
          <a:xfrm>
            <a:off x="4973695" y="1579089"/>
            <a:ext cx="0" cy="4399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iSlíde">
            <a:extLst>
              <a:ext uri="{FF2B5EF4-FFF2-40B4-BE49-F238E27FC236}">
                <a16:creationId xmlns:a16="http://schemas.microsoft.com/office/drawing/2014/main" id="{BBB77C48-5CAF-6492-C6A6-C8DE7E845A1A}"/>
              </a:ext>
            </a:extLst>
          </p:cNvPr>
          <p:cNvCxnSpPr/>
          <p:nvPr/>
        </p:nvCxnSpPr>
        <p:spPr>
          <a:xfrm>
            <a:off x="8701860" y="1579089"/>
            <a:ext cx="0" cy="4399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C53D15DB-9350-CEA4-8ACD-C1F66D7E9C53}"/>
              </a:ext>
            </a:extLst>
          </p:cNvPr>
          <p:cNvGrpSpPr/>
          <p:nvPr/>
        </p:nvGrpSpPr>
        <p:grpSpPr>
          <a:xfrm>
            <a:off x="1803613" y="1847233"/>
            <a:ext cx="2752447" cy="2811088"/>
            <a:chOff x="1803613" y="1998931"/>
            <a:chExt cx="2752447" cy="2811088"/>
          </a:xfrm>
        </p:grpSpPr>
        <p:grpSp>
          <p:nvGrpSpPr>
            <p:cNvPr id="87" name="íṥliďê">
              <a:extLst>
                <a:ext uri="{FF2B5EF4-FFF2-40B4-BE49-F238E27FC236}">
                  <a16:creationId xmlns:a16="http://schemas.microsoft.com/office/drawing/2014/main" id="{FC35AF6D-9888-F37A-BF6F-B3E1161C0CB6}"/>
                </a:ext>
              </a:extLst>
            </p:cNvPr>
            <p:cNvGrpSpPr/>
            <p:nvPr/>
          </p:nvGrpSpPr>
          <p:grpSpPr>
            <a:xfrm>
              <a:off x="1803613" y="1998931"/>
              <a:ext cx="2752447" cy="2811088"/>
              <a:chOff x="8295169" y="3182383"/>
              <a:chExt cx="3007050" cy="2217627"/>
            </a:xfrm>
          </p:grpSpPr>
          <p:sp>
            <p:nvSpPr>
              <p:cNvPr id="88" name="îśḻíḍe">
                <a:extLst>
                  <a:ext uri="{FF2B5EF4-FFF2-40B4-BE49-F238E27FC236}">
                    <a16:creationId xmlns:a16="http://schemas.microsoft.com/office/drawing/2014/main" id="{BD0EC25F-B596-F51A-3CCE-C86414155323}"/>
                  </a:ext>
                </a:extLst>
              </p:cNvPr>
              <p:cNvSpPr txBox="1"/>
              <p:nvPr/>
            </p:nvSpPr>
            <p:spPr>
              <a:xfrm flipH="1">
                <a:off x="8332178" y="3182383"/>
                <a:ext cx="2818079" cy="364201"/>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defPPr>
                  <a:defRPr lang="zh-CN"/>
                </a:defPPr>
                <a:lvl1pPr algn="ctr" defTabSz="914354">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b="1" dirty="0">
                    <a:solidFill>
                      <a:schemeClr val="tx1"/>
                    </a:solidFill>
                    <a:latin typeface="+mj-ea"/>
                    <a:ea typeface="+mj-ea"/>
                  </a:rPr>
                  <a:t>这里是标题</a:t>
                </a:r>
                <a:endParaRPr lang="en-US" altLang="zh-CN" sz="2400" b="1" dirty="0">
                  <a:solidFill>
                    <a:schemeClr val="tx1"/>
                  </a:solidFill>
                  <a:latin typeface="+mj-ea"/>
                  <a:ea typeface="+mj-ea"/>
                </a:endParaRPr>
              </a:p>
            </p:txBody>
          </p:sp>
          <p:sp>
            <p:nvSpPr>
              <p:cNvPr id="89" name="îṧľiḑe">
                <a:extLst>
                  <a:ext uri="{FF2B5EF4-FFF2-40B4-BE49-F238E27FC236}">
                    <a16:creationId xmlns:a16="http://schemas.microsoft.com/office/drawing/2014/main" id="{B3DDEF0C-A8F1-311C-05C9-9BE3B3488F8E}"/>
                  </a:ext>
                </a:extLst>
              </p:cNvPr>
              <p:cNvSpPr/>
              <p:nvPr/>
            </p:nvSpPr>
            <p:spPr>
              <a:xfrm flipH="1">
                <a:off x="8295169" y="3947101"/>
                <a:ext cx="3007050" cy="1452909"/>
              </a:xfrm>
              <a:prstGeom prst="rect">
                <a:avLst/>
              </a:prstGeom>
            </p:spPr>
            <p:txBody>
              <a:bodyPr wrap="square" anchor="t" anchorCtr="0">
                <a:spAutoFit/>
              </a:bodyPr>
              <a:lstStyle/>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p:txBody>
          </p:sp>
        </p:grpSp>
        <p:sp>
          <p:nvSpPr>
            <p:cNvPr id="90" name="矩形 89">
              <a:extLst>
                <a:ext uri="{FF2B5EF4-FFF2-40B4-BE49-F238E27FC236}">
                  <a16:creationId xmlns:a16="http://schemas.microsoft.com/office/drawing/2014/main" id="{B47B7E29-75EE-2B31-52CB-15EF12273BFC}"/>
                </a:ext>
              </a:extLst>
            </p:cNvPr>
            <p:cNvSpPr/>
            <p:nvPr/>
          </p:nvSpPr>
          <p:spPr>
            <a:xfrm>
              <a:off x="1967734" y="264853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2" name="组合 151">
            <a:extLst>
              <a:ext uri="{FF2B5EF4-FFF2-40B4-BE49-F238E27FC236}">
                <a16:creationId xmlns:a16="http://schemas.microsoft.com/office/drawing/2014/main" id="{93AB28C6-2579-D0B8-41DB-5CE415EB2237}"/>
              </a:ext>
            </a:extLst>
          </p:cNvPr>
          <p:cNvGrpSpPr/>
          <p:nvPr/>
        </p:nvGrpSpPr>
        <p:grpSpPr>
          <a:xfrm>
            <a:off x="1694022" y="5057776"/>
            <a:ext cx="1485814" cy="645422"/>
            <a:chOff x="1758812" y="5548353"/>
            <a:chExt cx="1485814" cy="645422"/>
          </a:xfrm>
        </p:grpSpPr>
        <p:grpSp>
          <p:nvGrpSpPr>
            <p:cNvPr id="145" name="组合 144">
              <a:extLst>
                <a:ext uri="{FF2B5EF4-FFF2-40B4-BE49-F238E27FC236}">
                  <a16:creationId xmlns:a16="http://schemas.microsoft.com/office/drawing/2014/main" id="{0F1D1D8E-64E5-613B-0699-ED1678D75B58}"/>
                </a:ext>
              </a:extLst>
            </p:cNvPr>
            <p:cNvGrpSpPr/>
            <p:nvPr/>
          </p:nvGrpSpPr>
          <p:grpSpPr>
            <a:xfrm>
              <a:off x="2693544" y="5548353"/>
              <a:ext cx="545638" cy="636955"/>
              <a:chOff x="5156538" y="1192654"/>
              <a:chExt cx="517415" cy="604009"/>
            </a:xfrm>
          </p:grpSpPr>
          <p:sp>
            <p:nvSpPr>
              <p:cNvPr id="150" name="Freeform 13">
                <a:extLst>
                  <a:ext uri="{FF2B5EF4-FFF2-40B4-BE49-F238E27FC236}">
                    <a16:creationId xmlns:a16="http://schemas.microsoft.com/office/drawing/2014/main" id="{EC97C9FB-0A67-964E-8D52-8CDCEB2F8A42}"/>
                  </a:ext>
                </a:extLst>
              </p:cNvPr>
              <p:cNvSpPr>
                <a:spLocks/>
              </p:cNvSpPr>
              <p:nvPr/>
            </p:nvSpPr>
            <p:spPr bwMode="auto">
              <a:xfrm>
                <a:off x="5156538"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4">
                <a:extLst>
                  <a:ext uri="{FF2B5EF4-FFF2-40B4-BE49-F238E27FC236}">
                    <a16:creationId xmlns:a16="http://schemas.microsoft.com/office/drawing/2014/main" id="{156117FC-F7D7-CF78-321D-128DB97C873C}"/>
                  </a:ext>
                </a:extLst>
              </p:cNvPr>
              <p:cNvSpPr>
                <a:spLocks noEditPoints="1"/>
              </p:cNvSpPr>
              <p:nvPr/>
            </p:nvSpPr>
            <p:spPr bwMode="auto">
              <a:xfrm>
                <a:off x="5310249"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6" name="组合 145">
              <a:extLst>
                <a:ext uri="{FF2B5EF4-FFF2-40B4-BE49-F238E27FC236}">
                  <a16:creationId xmlns:a16="http://schemas.microsoft.com/office/drawing/2014/main" id="{B8FBACAD-66D9-055B-410F-CD200C2DEBD9}"/>
                </a:ext>
              </a:extLst>
            </p:cNvPr>
            <p:cNvGrpSpPr/>
            <p:nvPr/>
          </p:nvGrpSpPr>
          <p:grpSpPr>
            <a:xfrm flipH="1">
              <a:off x="1758812" y="5556820"/>
              <a:ext cx="545641" cy="636955"/>
              <a:chOff x="5321111" y="1192654"/>
              <a:chExt cx="517418" cy="604009"/>
            </a:xfrm>
          </p:grpSpPr>
          <p:sp>
            <p:nvSpPr>
              <p:cNvPr id="148" name="Freeform 13">
                <a:extLst>
                  <a:ext uri="{FF2B5EF4-FFF2-40B4-BE49-F238E27FC236}">
                    <a16:creationId xmlns:a16="http://schemas.microsoft.com/office/drawing/2014/main" id="{EB941E3A-1E7F-3529-1B3E-4E2F49AF4671}"/>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
                <a:extLst>
                  <a:ext uri="{FF2B5EF4-FFF2-40B4-BE49-F238E27FC236}">
                    <a16:creationId xmlns:a16="http://schemas.microsoft.com/office/drawing/2014/main" id="{C39152E9-7DC1-8F0D-949E-8244701AFB00}"/>
                  </a:ext>
                </a:extLst>
              </p:cNvPr>
              <p:cNvSpPr>
                <a:spLocks noEditPoints="1"/>
              </p:cNvSpPr>
              <p:nvPr/>
            </p:nvSpPr>
            <p:spPr bwMode="auto">
              <a:xfrm>
                <a:off x="5474825"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7" name="文本框 146">
              <a:extLst>
                <a:ext uri="{FF2B5EF4-FFF2-40B4-BE49-F238E27FC236}">
                  <a16:creationId xmlns:a16="http://schemas.microsoft.com/office/drawing/2014/main" id="{8FEC3333-A541-771B-4065-952EFEA0500B}"/>
                </a:ext>
              </a:extLst>
            </p:cNvPr>
            <p:cNvSpPr txBox="1"/>
            <p:nvPr/>
          </p:nvSpPr>
          <p:spPr>
            <a:xfrm>
              <a:off x="1801905" y="5561405"/>
              <a:ext cx="1442721" cy="584775"/>
            </a:xfrm>
            <a:prstGeom prst="rect">
              <a:avLst/>
            </a:prstGeom>
            <a:noFill/>
          </p:spPr>
          <p:txBody>
            <a:bodyPr wrap="square" rtlCol="0">
              <a:spAutoFit/>
            </a:bodyPr>
            <a:lstStyle/>
            <a:p>
              <a:pPr algn="ctr"/>
              <a:r>
                <a:rPr lang="zh-CN" altLang="en-US" sz="1600" b="1" spc="300" dirty="0">
                  <a:solidFill>
                    <a:schemeClr val="accent1">
                      <a:lumMod val="50000"/>
                    </a:schemeClr>
                  </a:solidFill>
                  <a:latin typeface="+mj-ea"/>
                  <a:ea typeface="+mj-ea"/>
                </a:rPr>
                <a:t>输入</a:t>
              </a:r>
              <a:endParaRPr lang="en-US" altLang="zh-CN" sz="1600" b="1" spc="300" dirty="0">
                <a:solidFill>
                  <a:schemeClr val="accent1">
                    <a:lumMod val="50000"/>
                  </a:schemeClr>
                </a:solidFill>
                <a:latin typeface="+mj-ea"/>
                <a:ea typeface="+mj-ea"/>
              </a:endParaRPr>
            </a:p>
            <a:p>
              <a:pPr algn="ctr"/>
              <a:r>
                <a:rPr lang="zh-CN" altLang="en-US" sz="1600" b="1" spc="300" dirty="0">
                  <a:solidFill>
                    <a:schemeClr val="accent1">
                      <a:lumMod val="50000"/>
                    </a:schemeClr>
                  </a:solidFill>
                  <a:latin typeface="+mj-ea"/>
                  <a:ea typeface="+mj-ea"/>
                </a:rPr>
                <a:t>荣誉名称</a:t>
              </a:r>
            </a:p>
          </p:txBody>
        </p:sp>
      </p:grpSp>
      <p:grpSp>
        <p:nvGrpSpPr>
          <p:cNvPr id="16" name="组合 15">
            <a:extLst>
              <a:ext uri="{FF2B5EF4-FFF2-40B4-BE49-F238E27FC236}">
                <a16:creationId xmlns:a16="http://schemas.microsoft.com/office/drawing/2014/main" id="{3822652A-AA87-E44B-4EAD-1E5E36338640}"/>
              </a:ext>
            </a:extLst>
          </p:cNvPr>
          <p:cNvGrpSpPr/>
          <p:nvPr/>
        </p:nvGrpSpPr>
        <p:grpSpPr>
          <a:xfrm>
            <a:off x="3341931" y="5040504"/>
            <a:ext cx="1485814" cy="645422"/>
            <a:chOff x="1758812" y="5548353"/>
            <a:chExt cx="1485814" cy="645422"/>
          </a:xfrm>
        </p:grpSpPr>
        <p:grpSp>
          <p:nvGrpSpPr>
            <p:cNvPr id="17" name="组合 16">
              <a:extLst>
                <a:ext uri="{FF2B5EF4-FFF2-40B4-BE49-F238E27FC236}">
                  <a16:creationId xmlns:a16="http://schemas.microsoft.com/office/drawing/2014/main" id="{59A53449-0647-8D32-EDC5-AA4EFF933E1E}"/>
                </a:ext>
              </a:extLst>
            </p:cNvPr>
            <p:cNvGrpSpPr/>
            <p:nvPr/>
          </p:nvGrpSpPr>
          <p:grpSpPr>
            <a:xfrm>
              <a:off x="2693544" y="5548353"/>
              <a:ext cx="545638" cy="636955"/>
              <a:chOff x="5156538" y="1192654"/>
              <a:chExt cx="517415" cy="604009"/>
            </a:xfrm>
          </p:grpSpPr>
          <p:sp>
            <p:nvSpPr>
              <p:cNvPr id="25" name="Freeform 13">
                <a:extLst>
                  <a:ext uri="{FF2B5EF4-FFF2-40B4-BE49-F238E27FC236}">
                    <a16:creationId xmlns:a16="http://schemas.microsoft.com/office/drawing/2014/main" id="{44BE7714-2D92-3B03-7884-D16C0809BFCE}"/>
                  </a:ext>
                </a:extLst>
              </p:cNvPr>
              <p:cNvSpPr>
                <a:spLocks/>
              </p:cNvSpPr>
              <p:nvPr/>
            </p:nvSpPr>
            <p:spPr bwMode="auto">
              <a:xfrm>
                <a:off x="5156538"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4">
                <a:extLst>
                  <a:ext uri="{FF2B5EF4-FFF2-40B4-BE49-F238E27FC236}">
                    <a16:creationId xmlns:a16="http://schemas.microsoft.com/office/drawing/2014/main" id="{BC07466E-10F9-80E1-B332-B06E79EA482C}"/>
                  </a:ext>
                </a:extLst>
              </p:cNvPr>
              <p:cNvSpPr>
                <a:spLocks noEditPoints="1"/>
              </p:cNvSpPr>
              <p:nvPr/>
            </p:nvSpPr>
            <p:spPr bwMode="auto">
              <a:xfrm>
                <a:off x="5310249"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a:extLst>
                <a:ext uri="{FF2B5EF4-FFF2-40B4-BE49-F238E27FC236}">
                  <a16:creationId xmlns:a16="http://schemas.microsoft.com/office/drawing/2014/main" id="{5EC5DB2B-9B20-D888-2EE0-3DD01FEDA695}"/>
                </a:ext>
              </a:extLst>
            </p:cNvPr>
            <p:cNvGrpSpPr/>
            <p:nvPr/>
          </p:nvGrpSpPr>
          <p:grpSpPr>
            <a:xfrm flipH="1">
              <a:off x="1758812" y="5556820"/>
              <a:ext cx="545641" cy="636955"/>
              <a:chOff x="5321111" y="1192654"/>
              <a:chExt cx="517418" cy="604009"/>
            </a:xfrm>
          </p:grpSpPr>
          <p:sp>
            <p:nvSpPr>
              <p:cNvPr id="21" name="Freeform 13">
                <a:extLst>
                  <a:ext uri="{FF2B5EF4-FFF2-40B4-BE49-F238E27FC236}">
                    <a16:creationId xmlns:a16="http://schemas.microsoft.com/office/drawing/2014/main" id="{8B8381A4-F294-D14B-12C5-C0F7E2838F2C}"/>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a:extLst>
                  <a:ext uri="{FF2B5EF4-FFF2-40B4-BE49-F238E27FC236}">
                    <a16:creationId xmlns:a16="http://schemas.microsoft.com/office/drawing/2014/main" id="{FEC99378-9D3F-BB83-A2ED-85FFED990D7D}"/>
                  </a:ext>
                </a:extLst>
              </p:cNvPr>
              <p:cNvSpPr>
                <a:spLocks noEditPoints="1"/>
              </p:cNvSpPr>
              <p:nvPr/>
            </p:nvSpPr>
            <p:spPr bwMode="auto">
              <a:xfrm>
                <a:off x="5474825"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0" name="文本框 19">
              <a:extLst>
                <a:ext uri="{FF2B5EF4-FFF2-40B4-BE49-F238E27FC236}">
                  <a16:creationId xmlns:a16="http://schemas.microsoft.com/office/drawing/2014/main" id="{AC2CE552-F901-32C5-12B7-BCA83CAE939D}"/>
                </a:ext>
              </a:extLst>
            </p:cNvPr>
            <p:cNvSpPr txBox="1"/>
            <p:nvPr/>
          </p:nvSpPr>
          <p:spPr>
            <a:xfrm>
              <a:off x="1801905" y="5561405"/>
              <a:ext cx="1442721" cy="584775"/>
            </a:xfrm>
            <a:prstGeom prst="rect">
              <a:avLst/>
            </a:prstGeom>
            <a:noFill/>
          </p:spPr>
          <p:txBody>
            <a:bodyPr wrap="square" rtlCol="0">
              <a:spAutoFit/>
            </a:bodyPr>
            <a:lstStyle/>
            <a:p>
              <a:pPr algn="ctr"/>
              <a:r>
                <a:rPr lang="zh-CN" altLang="en-US" sz="1600" b="1" spc="300" dirty="0">
                  <a:solidFill>
                    <a:schemeClr val="accent1">
                      <a:lumMod val="50000"/>
                    </a:schemeClr>
                  </a:solidFill>
                  <a:latin typeface="+mj-ea"/>
                  <a:ea typeface="+mj-ea"/>
                </a:rPr>
                <a:t>输入</a:t>
              </a:r>
              <a:endParaRPr lang="en-US" altLang="zh-CN" sz="1600" b="1" spc="300" dirty="0">
                <a:solidFill>
                  <a:schemeClr val="accent1">
                    <a:lumMod val="50000"/>
                  </a:schemeClr>
                </a:solidFill>
                <a:latin typeface="+mj-ea"/>
                <a:ea typeface="+mj-ea"/>
              </a:endParaRPr>
            </a:p>
            <a:p>
              <a:pPr algn="ctr"/>
              <a:r>
                <a:rPr lang="zh-CN" altLang="en-US" sz="1600" b="1" spc="300" dirty="0">
                  <a:solidFill>
                    <a:schemeClr val="accent1">
                      <a:lumMod val="50000"/>
                    </a:schemeClr>
                  </a:solidFill>
                  <a:latin typeface="+mj-ea"/>
                  <a:ea typeface="+mj-ea"/>
                </a:rPr>
                <a:t>荣誉名称</a:t>
              </a:r>
            </a:p>
          </p:txBody>
        </p:sp>
      </p:grpSp>
      <p:grpSp>
        <p:nvGrpSpPr>
          <p:cNvPr id="34" name="组合 33">
            <a:extLst>
              <a:ext uri="{FF2B5EF4-FFF2-40B4-BE49-F238E27FC236}">
                <a16:creationId xmlns:a16="http://schemas.microsoft.com/office/drawing/2014/main" id="{5A598D7F-A4C3-BB42-7564-FCFBD8AF6F44}"/>
              </a:ext>
            </a:extLst>
          </p:cNvPr>
          <p:cNvGrpSpPr/>
          <p:nvPr/>
        </p:nvGrpSpPr>
        <p:grpSpPr>
          <a:xfrm>
            <a:off x="5407888" y="1847233"/>
            <a:ext cx="2752447" cy="2811088"/>
            <a:chOff x="1803613" y="1998931"/>
            <a:chExt cx="2752447" cy="2811088"/>
          </a:xfrm>
        </p:grpSpPr>
        <p:grpSp>
          <p:nvGrpSpPr>
            <p:cNvPr id="35" name="íṥliďê">
              <a:extLst>
                <a:ext uri="{FF2B5EF4-FFF2-40B4-BE49-F238E27FC236}">
                  <a16:creationId xmlns:a16="http://schemas.microsoft.com/office/drawing/2014/main" id="{05F5FAE7-EB68-3F1C-CFCF-DF3775ECC035}"/>
                </a:ext>
              </a:extLst>
            </p:cNvPr>
            <p:cNvGrpSpPr/>
            <p:nvPr/>
          </p:nvGrpSpPr>
          <p:grpSpPr>
            <a:xfrm>
              <a:off x="1803613" y="1998931"/>
              <a:ext cx="2752447" cy="2811088"/>
              <a:chOff x="8295169" y="3182383"/>
              <a:chExt cx="3007050" cy="2217627"/>
            </a:xfrm>
          </p:grpSpPr>
          <p:sp>
            <p:nvSpPr>
              <p:cNvPr id="39" name="îśḻíḍe">
                <a:extLst>
                  <a:ext uri="{FF2B5EF4-FFF2-40B4-BE49-F238E27FC236}">
                    <a16:creationId xmlns:a16="http://schemas.microsoft.com/office/drawing/2014/main" id="{3DD02BA4-9E90-3FE5-DE38-DBC31DF85CD5}"/>
                  </a:ext>
                </a:extLst>
              </p:cNvPr>
              <p:cNvSpPr txBox="1"/>
              <p:nvPr/>
            </p:nvSpPr>
            <p:spPr>
              <a:xfrm flipH="1">
                <a:off x="8332178" y="3182383"/>
                <a:ext cx="2818079" cy="364201"/>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defPPr>
                  <a:defRPr lang="zh-CN"/>
                </a:defPPr>
                <a:lvl1pPr algn="ctr" defTabSz="914354">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b="1" dirty="0">
                    <a:solidFill>
                      <a:schemeClr val="tx1"/>
                    </a:solidFill>
                    <a:latin typeface="+mj-ea"/>
                    <a:ea typeface="+mj-ea"/>
                  </a:rPr>
                  <a:t>这里是标题</a:t>
                </a:r>
                <a:endParaRPr lang="en-US" altLang="zh-CN" sz="2400" b="1" dirty="0">
                  <a:solidFill>
                    <a:schemeClr val="tx1"/>
                  </a:solidFill>
                  <a:latin typeface="+mj-ea"/>
                  <a:ea typeface="+mj-ea"/>
                </a:endParaRPr>
              </a:p>
            </p:txBody>
          </p:sp>
          <p:sp>
            <p:nvSpPr>
              <p:cNvPr id="40" name="îṧľiḑe">
                <a:extLst>
                  <a:ext uri="{FF2B5EF4-FFF2-40B4-BE49-F238E27FC236}">
                    <a16:creationId xmlns:a16="http://schemas.microsoft.com/office/drawing/2014/main" id="{1BDF07F1-FDCB-897B-7C0D-F9976808F0F6}"/>
                  </a:ext>
                </a:extLst>
              </p:cNvPr>
              <p:cNvSpPr/>
              <p:nvPr/>
            </p:nvSpPr>
            <p:spPr>
              <a:xfrm flipH="1">
                <a:off x="8295169" y="3947101"/>
                <a:ext cx="3007050" cy="1452909"/>
              </a:xfrm>
              <a:prstGeom prst="rect">
                <a:avLst/>
              </a:prstGeom>
            </p:spPr>
            <p:txBody>
              <a:bodyPr wrap="square" anchor="t" anchorCtr="0">
                <a:spAutoFit/>
              </a:bodyPr>
              <a:lstStyle/>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p:txBody>
          </p:sp>
        </p:grpSp>
        <p:sp>
          <p:nvSpPr>
            <p:cNvPr id="38" name="矩形 37">
              <a:extLst>
                <a:ext uri="{FF2B5EF4-FFF2-40B4-BE49-F238E27FC236}">
                  <a16:creationId xmlns:a16="http://schemas.microsoft.com/office/drawing/2014/main" id="{A9139B1D-D9F4-9EF6-659C-B38CDDC9B371}"/>
                </a:ext>
              </a:extLst>
            </p:cNvPr>
            <p:cNvSpPr/>
            <p:nvPr/>
          </p:nvSpPr>
          <p:spPr>
            <a:xfrm>
              <a:off x="1967734" y="264853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id="{17FB4C5E-104D-993F-86F5-9392E1E43DEC}"/>
              </a:ext>
            </a:extLst>
          </p:cNvPr>
          <p:cNvGrpSpPr/>
          <p:nvPr/>
        </p:nvGrpSpPr>
        <p:grpSpPr>
          <a:xfrm>
            <a:off x="9012163" y="1847233"/>
            <a:ext cx="2752447" cy="2811088"/>
            <a:chOff x="1803613" y="1998931"/>
            <a:chExt cx="2752447" cy="2811088"/>
          </a:xfrm>
        </p:grpSpPr>
        <p:grpSp>
          <p:nvGrpSpPr>
            <p:cNvPr id="42" name="íṥliďê">
              <a:extLst>
                <a:ext uri="{FF2B5EF4-FFF2-40B4-BE49-F238E27FC236}">
                  <a16:creationId xmlns:a16="http://schemas.microsoft.com/office/drawing/2014/main" id="{4DF0089B-580F-3C65-5374-98926BAF3688}"/>
                </a:ext>
              </a:extLst>
            </p:cNvPr>
            <p:cNvGrpSpPr/>
            <p:nvPr/>
          </p:nvGrpSpPr>
          <p:grpSpPr>
            <a:xfrm>
              <a:off x="1803613" y="1998931"/>
              <a:ext cx="2752447" cy="2811088"/>
              <a:chOff x="8295169" y="3182383"/>
              <a:chExt cx="3007050" cy="2217627"/>
            </a:xfrm>
          </p:grpSpPr>
          <p:sp>
            <p:nvSpPr>
              <p:cNvPr id="46" name="îśḻíḍe">
                <a:extLst>
                  <a:ext uri="{FF2B5EF4-FFF2-40B4-BE49-F238E27FC236}">
                    <a16:creationId xmlns:a16="http://schemas.microsoft.com/office/drawing/2014/main" id="{AC20DDEA-F79B-F9B9-64A0-9006F881BD9F}"/>
                  </a:ext>
                </a:extLst>
              </p:cNvPr>
              <p:cNvSpPr txBox="1"/>
              <p:nvPr/>
            </p:nvSpPr>
            <p:spPr>
              <a:xfrm flipH="1">
                <a:off x="8332178" y="3182383"/>
                <a:ext cx="2818079" cy="364201"/>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defPPr>
                  <a:defRPr lang="zh-CN"/>
                </a:defPPr>
                <a:lvl1pPr algn="ctr" defTabSz="914354">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b="1" dirty="0">
                    <a:solidFill>
                      <a:schemeClr val="tx1"/>
                    </a:solidFill>
                    <a:latin typeface="+mj-ea"/>
                    <a:ea typeface="+mj-ea"/>
                  </a:rPr>
                  <a:t>这里是标题</a:t>
                </a:r>
                <a:endParaRPr lang="en-US" altLang="zh-CN" sz="2400" b="1" dirty="0">
                  <a:solidFill>
                    <a:schemeClr val="tx1"/>
                  </a:solidFill>
                  <a:latin typeface="+mj-ea"/>
                  <a:ea typeface="+mj-ea"/>
                </a:endParaRPr>
              </a:p>
            </p:txBody>
          </p:sp>
          <p:sp>
            <p:nvSpPr>
              <p:cNvPr id="47" name="îṧľiḑe">
                <a:extLst>
                  <a:ext uri="{FF2B5EF4-FFF2-40B4-BE49-F238E27FC236}">
                    <a16:creationId xmlns:a16="http://schemas.microsoft.com/office/drawing/2014/main" id="{65959DC7-F980-0894-9DD3-986330BBFE9A}"/>
                  </a:ext>
                </a:extLst>
              </p:cNvPr>
              <p:cNvSpPr/>
              <p:nvPr/>
            </p:nvSpPr>
            <p:spPr>
              <a:xfrm flipH="1">
                <a:off x="8295169" y="3947101"/>
                <a:ext cx="3007050" cy="1452909"/>
              </a:xfrm>
              <a:prstGeom prst="rect">
                <a:avLst/>
              </a:prstGeom>
            </p:spPr>
            <p:txBody>
              <a:bodyPr wrap="square" anchor="t" anchorCtr="0">
                <a:spAutoFit/>
              </a:bodyPr>
              <a:lstStyle/>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a:p>
                <a:pPr marL="285750" indent="-285750">
                  <a:lnSpc>
                    <a:spcPct val="120000"/>
                  </a:lnSpc>
                  <a:buFont typeface="微软雅黑 Light" panose="020B0502040204020203" pitchFamily="34" charset="-122"/>
                  <a:buChar char="›"/>
                </a:pPr>
                <a:r>
                  <a:rPr lang="zh-CN" altLang="en-US" sz="1600" dirty="0">
                    <a:solidFill>
                      <a:schemeClr val="tx1">
                        <a:lumMod val="95000"/>
                        <a:lumOff val="5000"/>
                      </a:schemeClr>
                    </a:solidFill>
                    <a:latin typeface="+mn-ea"/>
                  </a:rPr>
                  <a:t>请根据需要输入内容</a:t>
                </a:r>
                <a:endParaRPr lang="en-US" altLang="zh-CN" sz="1600" dirty="0">
                  <a:solidFill>
                    <a:schemeClr val="tx1">
                      <a:lumMod val="95000"/>
                      <a:lumOff val="5000"/>
                    </a:schemeClr>
                  </a:solidFill>
                  <a:latin typeface="+mn-ea"/>
                </a:endParaRPr>
              </a:p>
            </p:txBody>
          </p:sp>
        </p:grpSp>
        <p:sp>
          <p:nvSpPr>
            <p:cNvPr id="45" name="矩形 44">
              <a:extLst>
                <a:ext uri="{FF2B5EF4-FFF2-40B4-BE49-F238E27FC236}">
                  <a16:creationId xmlns:a16="http://schemas.microsoft.com/office/drawing/2014/main" id="{AFD9A82C-1EEA-F22F-276C-43CDF6A8EFF6}"/>
                </a:ext>
              </a:extLst>
            </p:cNvPr>
            <p:cNvSpPr/>
            <p:nvPr/>
          </p:nvSpPr>
          <p:spPr>
            <a:xfrm>
              <a:off x="1967734" y="264853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9" name="矩形: 圆角 48">
            <a:extLst>
              <a:ext uri="{FF2B5EF4-FFF2-40B4-BE49-F238E27FC236}">
                <a16:creationId xmlns:a16="http://schemas.microsoft.com/office/drawing/2014/main" id="{56752C23-20AA-FAA0-3E07-8EE867604BF1}"/>
              </a:ext>
            </a:extLst>
          </p:cNvPr>
          <p:cNvSpPr/>
          <p:nvPr>
            <p:custDataLst>
              <p:tags r:id="rId2"/>
            </p:custDataLst>
          </p:nvPr>
        </p:nvSpPr>
        <p:spPr>
          <a:xfrm>
            <a:off x="6897164" y="4972101"/>
            <a:ext cx="1047445" cy="302434"/>
          </a:xfrm>
          <a:prstGeom prst="roundRect">
            <a:avLst>
              <a:gd name="adj" fmla="val 50000"/>
            </a:avLst>
          </a:prstGeom>
          <a:noFill/>
          <a:ln w="10668"/>
          <a:effectLst/>
        </p:spPr>
        <p:style>
          <a:lnRef idx="2">
            <a:schemeClr val="accent1">
              <a:shade val="50000"/>
            </a:schemeClr>
          </a:lnRef>
          <a:fillRef idx="1">
            <a:schemeClr val="accent1"/>
          </a:fillRef>
          <a:effectRef idx="0">
            <a:schemeClr val="accent1"/>
          </a:effectRef>
          <a:fontRef idx="minor">
            <a:schemeClr val="lt1"/>
          </a:fontRef>
        </p:style>
        <p:txBody>
          <a:bodyPr lIns="76810" tIns="38405" rIns="76810" bIns="38405" rtlCol="0" anchor="ctr"/>
          <a:lstStyle/>
          <a:p>
            <a:pPr algn="ctr"/>
            <a:r>
              <a:rPr lang="zh-CN" altLang="en-US" sz="1400" b="1" dirty="0">
                <a:solidFill>
                  <a:schemeClr val="accent1"/>
                </a:solidFill>
              </a:rPr>
              <a:t>关键词</a:t>
            </a:r>
            <a:r>
              <a:rPr lang="en-US" altLang="zh-CN" sz="1400" b="1" dirty="0">
                <a:solidFill>
                  <a:schemeClr val="accent1"/>
                </a:solidFill>
              </a:rPr>
              <a:t>2</a:t>
            </a:r>
            <a:endParaRPr lang="zh-CN" altLang="en-US" sz="1400" b="1" dirty="0">
              <a:solidFill>
                <a:schemeClr val="accent1"/>
              </a:solidFill>
            </a:endParaRPr>
          </a:p>
        </p:txBody>
      </p:sp>
      <p:sp>
        <p:nvSpPr>
          <p:cNvPr id="52" name="矩形: 圆角 51">
            <a:extLst>
              <a:ext uri="{FF2B5EF4-FFF2-40B4-BE49-F238E27FC236}">
                <a16:creationId xmlns:a16="http://schemas.microsoft.com/office/drawing/2014/main" id="{4CC219F1-0F00-8AA4-CB22-3D97DA99A8FE}"/>
              </a:ext>
            </a:extLst>
          </p:cNvPr>
          <p:cNvSpPr/>
          <p:nvPr>
            <p:custDataLst>
              <p:tags r:id="rId3"/>
            </p:custDataLst>
          </p:nvPr>
        </p:nvSpPr>
        <p:spPr>
          <a:xfrm>
            <a:off x="5444104" y="4972101"/>
            <a:ext cx="1047445" cy="302434"/>
          </a:xfrm>
          <a:prstGeom prst="roundRect">
            <a:avLst>
              <a:gd name="adj" fmla="val 50000"/>
            </a:avLst>
          </a:prstGeom>
          <a:noFill/>
          <a:ln w="10668"/>
          <a:effectLst/>
        </p:spPr>
        <p:style>
          <a:lnRef idx="2">
            <a:schemeClr val="accent1">
              <a:shade val="50000"/>
            </a:schemeClr>
          </a:lnRef>
          <a:fillRef idx="1">
            <a:schemeClr val="accent1"/>
          </a:fillRef>
          <a:effectRef idx="0">
            <a:schemeClr val="accent1"/>
          </a:effectRef>
          <a:fontRef idx="minor">
            <a:schemeClr val="lt1"/>
          </a:fontRef>
        </p:style>
        <p:txBody>
          <a:bodyPr lIns="76810" tIns="38405" rIns="76810" bIns="38405" rtlCol="0" anchor="ctr"/>
          <a:lstStyle/>
          <a:p>
            <a:pPr algn="ctr"/>
            <a:r>
              <a:rPr lang="zh-CN" altLang="en-US" sz="1400" b="1" dirty="0">
                <a:solidFill>
                  <a:schemeClr val="accent1"/>
                </a:solidFill>
              </a:rPr>
              <a:t>关键词</a:t>
            </a:r>
            <a:r>
              <a:rPr lang="en-US" altLang="zh-CN" sz="1400" b="1" dirty="0">
                <a:solidFill>
                  <a:schemeClr val="accent1"/>
                </a:solidFill>
              </a:rPr>
              <a:t>1</a:t>
            </a:r>
            <a:endParaRPr lang="zh-CN" altLang="en-US" sz="1400" b="1" dirty="0">
              <a:solidFill>
                <a:schemeClr val="accent1"/>
              </a:solidFill>
            </a:endParaRPr>
          </a:p>
        </p:txBody>
      </p:sp>
      <p:graphicFrame>
        <p:nvGraphicFramePr>
          <p:cNvPr id="53" name="表格 52">
            <a:extLst>
              <a:ext uri="{FF2B5EF4-FFF2-40B4-BE49-F238E27FC236}">
                <a16:creationId xmlns:a16="http://schemas.microsoft.com/office/drawing/2014/main" id="{9F823A65-3697-0118-8300-090D380B118D}"/>
              </a:ext>
            </a:extLst>
          </p:cNvPr>
          <p:cNvGraphicFramePr>
            <a:graphicFrameLocks noGrp="1"/>
          </p:cNvGraphicFramePr>
          <p:nvPr>
            <p:extLst>
              <p:ext uri="{D42A27DB-BD31-4B8C-83A1-F6EECF244321}">
                <p14:modId xmlns:p14="http://schemas.microsoft.com/office/powerpoint/2010/main" val="897087965"/>
              </p:ext>
            </p:extLst>
          </p:nvPr>
        </p:nvGraphicFramePr>
        <p:xfrm>
          <a:off x="9064130" y="5123318"/>
          <a:ext cx="2700480" cy="370840"/>
        </p:xfrm>
        <a:graphic>
          <a:graphicData uri="http://schemas.openxmlformats.org/drawingml/2006/table">
            <a:tbl>
              <a:tblPr firstRow="1" bandRow="1">
                <a:tableStyleId>{5C22544A-7EE6-4342-B048-85BDC9FD1C3A}</a:tableStyleId>
              </a:tblPr>
              <a:tblGrid>
                <a:gridCol w="900160">
                  <a:extLst>
                    <a:ext uri="{9D8B030D-6E8A-4147-A177-3AD203B41FA5}">
                      <a16:colId xmlns:a16="http://schemas.microsoft.com/office/drawing/2014/main" val="3239777205"/>
                    </a:ext>
                  </a:extLst>
                </a:gridCol>
                <a:gridCol w="900160">
                  <a:extLst>
                    <a:ext uri="{9D8B030D-6E8A-4147-A177-3AD203B41FA5}">
                      <a16:colId xmlns:a16="http://schemas.microsoft.com/office/drawing/2014/main" val="1361398913"/>
                    </a:ext>
                  </a:extLst>
                </a:gridCol>
                <a:gridCol w="900160">
                  <a:extLst>
                    <a:ext uri="{9D8B030D-6E8A-4147-A177-3AD203B41FA5}">
                      <a16:colId xmlns:a16="http://schemas.microsoft.com/office/drawing/2014/main" val="2089580216"/>
                    </a:ext>
                  </a:extLst>
                </a:gridCol>
              </a:tblGrid>
              <a:tr h="370840">
                <a:tc>
                  <a:txBody>
                    <a:bodyPr/>
                    <a:lstStyle/>
                    <a:p>
                      <a:pPr algn="ctr"/>
                      <a:r>
                        <a:rPr lang="zh-CN" altLang="en-US" sz="1400" dirty="0"/>
                        <a:t>关键词</a:t>
                      </a:r>
                      <a:r>
                        <a:rPr lang="en-US" altLang="zh-CN" sz="1400" dirty="0"/>
                        <a:t>1</a:t>
                      </a:r>
                      <a:endParaRPr lang="zh-CN" altLang="en-US" sz="1400" dirty="0"/>
                    </a:p>
                  </a:txBody>
                  <a:tcPr anchor="ctr"/>
                </a:tc>
                <a:tc>
                  <a:txBody>
                    <a:bodyPr/>
                    <a:lstStyle/>
                    <a:p>
                      <a:pPr algn="ctr"/>
                      <a:r>
                        <a:rPr lang="zh-CN" altLang="en-US" sz="1400" dirty="0"/>
                        <a:t>关键词</a:t>
                      </a:r>
                      <a:r>
                        <a:rPr lang="en-US" altLang="zh-CN" sz="1400" dirty="0"/>
                        <a:t>2</a:t>
                      </a:r>
                      <a:endParaRPr lang="zh-CN" altLang="en-US" sz="1400" dirty="0"/>
                    </a:p>
                  </a:txBody>
                  <a:tcPr anchor="ctr"/>
                </a:tc>
                <a:tc>
                  <a:txBody>
                    <a:bodyPr/>
                    <a:lstStyle/>
                    <a:p>
                      <a:pPr algn="ctr"/>
                      <a:r>
                        <a:rPr lang="zh-CN" altLang="en-US" sz="1400" dirty="0"/>
                        <a:t>关键词</a:t>
                      </a:r>
                      <a:r>
                        <a:rPr lang="en-US" altLang="zh-CN" sz="1400" dirty="0"/>
                        <a:t>3</a:t>
                      </a:r>
                      <a:endParaRPr lang="zh-CN" altLang="en-US" sz="1400" dirty="0"/>
                    </a:p>
                  </a:txBody>
                  <a:tcPr anchor="ctr"/>
                </a:tc>
                <a:extLst>
                  <a:ext uri="{0D108BD9-81ED-4DB2-BD59-A6C34878D82A}">
                    <a16:rowId xmlns:a16="http://schemas.microsoft.com/office/drawing/2014/main" val="300810257"/>
                  </a:ext>
                </a:extLst>
              </a:tr>
            </a:tbl>
          </a:graphicData>
        </a:graphic>
      </p:graphicFrame>
      <p:sp>
        <p:nvSpPr>
          <p:cNvPr id="54" name="矩形: 圆角 53">
            <a:extLst>
              <a:ext uri="{FF2B5EF4-FFF2-40B4-BE49-F238E27FC236}">
                <a16:creationId xmlns:a16="http://schemas.microsoft.com/office/drawing/2014/main" id="{1232ACBD-3CDC-E503-B444-CE57B6E62C28}"/>
              </a:ext>
            </a:extLst>
          </p:cNvPr>
          <p:cNvSpPr/>
          <p:nvPr>
            <p:custDataLst>
              <p:tags r:id="rId4"/>
            </p:custDataLst>
          </p:nvPr>
        </p:nvSpPr>
        <p:spPr>
          <a:xfrm>
            <a:off x="6897164" y="5404453"/>
            <a:ext cx="1047445" cy="302434"/>
          </a:xfrm>
          <a:prstGeom prst="roundRect">
            <a:avLst>
              <a:gd name="adj" fmla="val 50000"/>
            </a:avLst>
          </a:prstGeom>
          <a:noFill/>
          <a:ln w="10668"/>
          <a:effectLst/>
        </p:spPr>
        <p:style>
          <a:lnRef idx="2">
            <a:schemeClr val="accent1">
              <a:shade val="50000"/>
            </a:schemeClr>
          </a:lnRef>
          <a:fillRef idx="1">
            <a:schemeClr val="accent1"/>
          </a:fillRef>
          <a:effectRef idx="0">
            <a:schemeClr val="accent1"/>
          </a:effectRef>
          <a:fontRef idx="minor">
            <a:schemeClr val="lt1"/>
          </a:fontRef>
        </p:style>
        <p:txBody>
          <a:bodyPr lIns="76810" tIns="38405" rIns="76810" bIns="38405" rtlCol="0" anchor="ctr"/>
          <a:lstStyle/>
          <a:p>
            <a:pPr algn="ctr"/>
            <a:r>
              <a:rPr lang="zh-CN" altLang="en-US" sz="1400" b="1" dirty="0">
                <a:solidFill>
                  <a:schemeClr val="accent1"/>
                </a:solidFill>
              </a:rPr>
              <a:t>关键词</a:t>
            </a:r>
            <a:r>
              <a:rPr lang="en-US" altLang="zh-CN" sz="1400" b="1" dirty="0">
                <a:solidFill>
                  <a:schemeClr val="accent1"/>
                </a:solidFill>
              </a:rPr>
              <a:t>4</a:t>
            </a:r>
            <a:endParaRPr lang="zh-CN" altLang="en-US" sz="1400" b="1" dirty="0">
              <a:solidFill>
                <a:schemeClr val="accent1"/>
              </a:solidFill>
            </a:endParaRPr>
          </a:p>
        </p:txBody>
      </p:sp>
      <p:sp>
        <p:nvSpPr>
          <p:cNvPr id="55" name="矩形: 圆角 54">
            <a:extLst>
              <a:ext uri="{FF2B5EF4-FFF2-40B4-BE49-F238E27FC236}">
                <a16:creationId xmlns:a16="http://schemas.microsoft.com/office/drawing/2014/main" id="{5A3F4E83-53E3-E66F-9D0F-60F6BF3B245B}"/>
              </a:ext>
            </a:extLst>
          </p:cNvPr>
          <p:cNvSpPr/>
          <p:nvPr>
            <p:custDataLst>
              <p:tags r:id="rId5"/>
            </p:custDataLst>
          </p:nvPr>
        </p:nvSpPr>
        <p:spPr>
          <a:xfrm>
            <a:off x="5444104" y="5404453"/>
            <a:ext cx="1047445" cy="302434"/>
          </a:xfrm>
          <a:prstGeom prst="roundRect">
            <a:avLst>
              <a:gd name="adj" fmla="val 50000"/>
            </a:avLst>
          </a:prstGeom>
          <a:noFill/>
          <a:ln w="10668"/>
          <a:effectLst/>
        </p:spPr>
        <p:style>
          <a:lnRef idx="2">
            <a:schemeClr val="accent1">
              <a:shade val="50000"/>
            </a:schemeClr>
          </a:lnRef>
          <a:fillRef idx="1">
            <a:schemeClr val="accent1"/>
          </a:fillRef>
          <a:effectRef idx="0">
            <a:schemeClr val="accent1"/>
          </a:effectRef>
          <a:fontRef idx="minor">
            <a:schemeClr val="lt1"/>
          </a:fontRef>
        </p:style>
        <p:txBody>
          <a:bodyPr lIns="76810" tIns="38405" rIns="76810" bIns="38405" rtlCol="0" anchor="ctr"/>
          <a:lstStyle/>
          <a:p>
            <a:pPr algn="ctr"/>
            <a:r>
              <a:rPr lang="zh-CN" altLang="en-US" sz="1400" b="1" dirty="0">
                <a:solidFill>
                  <a:schemeClr val="accent1"/>
                </a:solidFill>
              </a:rPr>
              <a:t>关键词</a:t>
            </a:r>
            <a:r>
              <a:rPr lang="en-US" altLang="zh-CN" sz="1400" b="1" dirty="0">
                <a:solidFill>
                  <a:schemeClr val="accent1"/>
                </a:solidFill>
              </a:rPr>
              <a:t>3</a:t>
            </a:r>
            <a:endParaRPr lang="zh-CN" altLang="en-US" sz="1400" b="1" dirty="0">
              <a:solidFill>
                <a:schemeClr val="accent1"/>
              </a:solidFill>
            </a:endParaRPr>
          </a:p>
        </p:txBody>
      </p:sp>
    </p:spTree>
    <p:custDataLst>
      <p:tags r:id="rId1"/>
    </p:custDataLst>
    <p:extLst>
      <p:ext uri="{BB962C8B-B14F-4D97-AF65-F5344CB8AC3E}">
        <p14:creationId xmlns:p14="http://schemas.microsoft.com/office/powerpoint/2010/main" val="2939578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1F3F73-B324-3D9C-99A8-DAD7A008FCBF}"/>
              </a:ext>
            </a:extLst>
          </p:cNvPr>
          <p:cNvSpPr/>
          <p:nvPr/>
        </p:nvSpPr>
        <p:spPr>
          <a:xfrm>
            <a:off x="1" y="0"/>
            <a:ext cx="144272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F1CFC3E1-7C3D-8E87-8301-6CE92746FB7B}"/>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6" name="组合 5">
            <a:extLst>
              <a:ext uri="{FF2B5EF4-FFF2-40B4-BE49-F238E27FC236}">
                <a16:creationId xmlns:a16="http://schemas.microsoft.com/office/drawing/2014/main" id="{6E1E57E9-1CB5-0DDE-0BBC-9C353C187659}"/>
              </a:ext>
            </a:extLst>
          </p:cNvPr>
          <p:cNvGrpSpPr/>
          <p:nvPr/>
        </p:nvGrpSpPr>
        <p:grpSpPr>
          <a:xfrm>
            <a:off x="0" y="1813298"/>
            <a:ext cx="1509158" cy="331993"/>
            <a:chOff x="-43180" y="1229438"/>
            <a:chExt cx="1540510" cy="331993"/>
          </a:xfrm>
        </p:grpSpPr>
        <p:sp>
          <p:nvSpPr>
            <p:cNvPr id="7" name="等腰三角形 6">
              <a:extLst>
                <a:ext uri="{FF2B5EF4-FFF2-40B4-BE49-F238E27FC236}">
                  <a16:creationId xmlns:a16="http://schemas.microsoft.com/office/drawing/2014/main" id="{A0A78482-FACE-4EED-6F0F-5B3A0DCE1BE5}"/>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圆角 7">
              <a:extLst>
                <a:ext uri="{FF2B5EF4-FFF2-40B4-BE49-F238E27FC236}">
                  <a16:creationId xmlns:a16="http://schemas.microsoft.com/office/drawing/2014/main" id="{02ED7467-AD5C-3368-BA18-0BAEB47AD4E9}"/>
                </a:ext>
              </a:extLst>
            </p:cNvPr>
            <p:cNvSpPr/>
            <p:nvPr/>
          </p:nvSpPr>
          <p:spPr>
            <a:xfrm>
              <a:off x="-43180" y="1229438"/>
              <a:ext cx="1540510"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文本框 8">
            <a:extLst>
              <a:ext uri="{FF2B5EF4-FFF2-40B4-BE49-F238E27FC236}">
                <a16:creationId xmlns:a16="http://schemas.microsoft.com/office/drawing/2014/main" id="{4B5BAF64-E2AE-7FE2-C60B-10F15586F85E}"/>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10" name="文本框 9">
            <a:extLst>
              <a:ext uri="{FF2B5EF4-FFF2-40B4-BE49-F238E27FC236}">
                <a16:creationId xmlns:a16="http://schemas.microsoft.com/office/drawing/2014/main" id="{49EC7117-4D7E-8C6A-95F2-A35CF337CCB6}"/>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11" name="Picture 2" descr="校标">
            <a:extLst>
              <a:ext uri="{FF2B5EF4-FFF2-40B4-BE49-F238E27FC236}">
                <a16:creationId xmlns:a16="http://schemas.microsoft.com/office/drawing/2014/main" id="{BB3AE01A-22B8-4DBA-6D85-67CC56F919DB}"/>
              </a:ext>
            </a:extLst>
          </p:cNvPr>
          <p:cNvPicPr>
            <a:picLocks noChangeArrowheads="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CA2B286-D5A7-EABA-98B1-DCE4D3A26AFA}"/>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研究背景与研究意义</a:t>
            </a:r>
          </a:p>
        </p:txBody>
      </p:sp>
      <p:cxnSp>
        <p:nvCxnSpPr>
          <p:cNvPr id="14" name="直接连接符 13">
            <a:extLst>
              <a:ext uri="{FF2B5EF4-FFF2-40B4-BE49-F238E27FC236}">
                <a16:creationId xmlns:a16="http://schemas.microsoft.com/office/drawing/2014/main" id="{DA561D43-58A6-68E5-B2DB-C5F1AC768A86}"/>
              </a:ext>
            </a:extLst>
          </p:cNvPr>
          <p:cNvCxnSpPr>
            <a:cxnSpLocks/>
            <a:stCxn id="15"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5" name="菱形 14">
            <a:extLst>
              <a:ext uri="{FF2B5EF4-FFF2-40B4-BE49-F238E27FC236}">
                <a16:creationId xmlns:a16="http://schemas.microsoft.com/office/drawing/2014/main" id="{2C2CBC1B-EE9E-BD21-BEC6-80070B7D0C0F}"/>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菱形 15">
            <a:extLst>
              <a:ext uri="{FF2B5EF4-FFF2-40B4-BE49-F238E27FC236}">
                <a16:creationId xmlns:a16="http://schemas.microsoft.com/office/drawing/2014/main" id="{4428D745-AFC2-A668-5F87-F7F25A5B5FB8}"/>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D899B487-EA50-0067-F9E5-147059D0CA7A}"/>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1" dirty="0">
                <a:solidFill>
                  <a:schemeClr val="bg1">
                    <a:lumMod val="95000"/>
                  </a:schemeClr>
                </a:solidFill>
                <a:latin typeface="+mj-ea"/>
                <a:ea typeface="+mj-ea"/>
              </a:rPr>
              <a:t>第一章</a:t>
            </a:r>
          </a:p>
        </p:txBody>
      </p:sp>
      <p:sp>
        <p:nvSpPr>
          <p:cNvPr id="111" name="ïslíḍè">
            <a:extLst>
              <a:ext uri="{FF2B5EF4-FFF2-40B4-BE49-F238E27FC236}">
                <a16:creationId xmlns:a16="http://schemas.microsoft.com/office/drawing/2014/main" id="{FADA5187-BBF7-80E6-6A36-1F30C757E2CA}"/>
              </a:ext>
            </a:extLst>
          </p:cNvPr>
          <p:cNvSpPr txBox="1"/>
          <p:nvPr/>
        </p:nvSpPr>
        <p:spPr>
          <a:xfrm>
            <a:off x="1754396" y="1906007"/>
            <a:ext cx="2584331" cy="1253677"/>
          </a:xfrm>
          <a:prstGeom prst="rect">
            <a:avLst/>
          </a:prstGeom>
          <a:noFill/>
        </p:spPr>
        <p:txBody>
          <a:bodyPr wrap="square" rtlCol="0">
            <a:spAutoFit/>
          </a:bodyPr>
          <a:lstStyle/>
          <a:p>
            <a:pPr>
              <a:lnSpc>
                <a:spcPct val="130000"/>
              </a:lnSpc>
            </a:pPr>
            <a:r>
              <a:rPr lang="zh-CN" altLang="en-US" sz="2000" b="1" dirty="0">
                <a:latin typeface="+mj-ea"/>
                <a:ea typeface="+mj-ea"/>
              </a:rPr>
              <a:t>这里输入标题</a:t>
            </a:r>
            <a:r>
              <a:rPr lang="en-US" altLang="zh-CN" sz="2000" b="1" dirty="0">
                <a:latin typeface="+mj-ea"/>
                <a:ea typeface="+mj-ea"/>
              </a:rPr>
              <a:t>:</a:t>
            </a:r>
          </a:p>
          <a:p>
            <a:pPr>
              <a:lnSpc>
                <a:spcPct val="130000"/>
              </a:lnSpc>
            </a:pPr>
            <a:r>
              <a:rPr lang="zh-CN" altLang="en-US" sz="2000" b="1" dirty="0">
                <a:latin typeface="+mj-ea"/>
                <a:ea typeface="+mj-ea"/>
              </a:rPr>
              <a:t>请在这里输入标题</a:t>
            </a:r>
            <a:endParaRPr lang="en-US" altLang="zh-CN" sz="2000" b="1" dirty="0">
              <a:latin typeface="+mj-ea"/>
              <a:ea typeface="+mj-ea"/>
            </a:endParaRPr>
          </a:p>
          <a:p>
            <a:pPr>
              <a:lnSpc>
                <a:spcPct val="130000"/>
              </a:lnSpc>
            </a:pPr>
            <a:r>
              <a:rPr lang="zh-CN" altLang="en-US" sz="2000" b="1" dirty="0">
                <a:latin typeface="+mj-ea"/>
                <a:ea typeface="+mj-ea"/>
              </a:rPr>
              <a:t>请在这里输入标题</a:t>
            </a:r>
            <a:endParaRPr lang="en-US" altLang="zh-CN" sz="2000" b="1" dirty="0">
              <a:latin typeface="+mj-ea"/>
              <a:ea typeface="+mj-ea"/>
            </a:endParaRPr>
          </a:p>
        </p:txBody>
      </p:sp>
      <p:sp>
        <p:nvSpPr>
          <p:cNvPr id="112" name="iŝļïdê">
            <a:extLst>
              <a:ext uri="{FF2B5EF4-FFF2-40B4-BE49-F238E27FC236}">
                <a16:creationId xmlns:a16="http://schemas.microsoft.com/office/drawing/2014/main" id="{DA40D930-F5D0-169C-F768-EC81F8E13DC5}"/>
              </a:ext>
            </a:extLst>
          </p:cNvPr>
          <p:cNvSpPr txBox="1"/>
          <p:nvPr/>
        </p:nvSpPr>
        <p:spPr>
          <a:xfrm>
            <a:off x="1698884" y="3586261"/>
            <a:ext cx="3168000" cy="2920479"/>
          </a:xfrm>
          <a:prstGeom prst="rect">
            <a:avLst/>
          </a:prstGeom>
          <a:noFill/>
        </p:spPr>
        <p:txBody>
          <a:bodyPr wrap="square" rtlCol="0">
            <a:spAutoFit/>
          </a:bodyPr>
          <a:lstStyle/>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a:t>
            </a:r>
            <a:r>
              <a:rPr lang="zh-CN" altLang="en-US" sz="1600" dirty="0">
                <a:latin typeface="+mn-ea"/>
              </a:rPr>
              <a:t>。</a:t>
            </a:r>
            <a:endParaRPr lang="en-US" altLang="zh-CN" sz="1600" dirty="0">
              <a:latin typeface="+mn-ea"/>
            </a:endParaRPr>
          </a:p>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a:t>
            </a:r>
            <a:r>
              <a:rPr lang="zh-CN" altLang="en-US" sz="1600" dirty="0">
                <a:latin typeface="+mn-ea"/>
              </a:rPr>
              <a:t>。</a:t>
            </a:r>
            <a:endParaRPr lang="en-US" altLang="zh-CN" sz="1200" kern="100" dirty="0">
              <a:effectLst/>
            </a:endParaRPr>
          </a:p>
          <a:p>
            <a:pPr>
              <a:lnSpc>
                <a:spcPct val="150000"/>
              </a:lnSpc>
            </a:pPr>
            <a:endParaRPr lang="en-US" altLang="zh-CN" sz="1200" kern="100" dirty="0">
              <a:effectLst/>
            </a:endParaRPr>
          </a:p>
        </p:txBody>
      </p:sp>
      <p:sp>
        <p:nvSpPr>
          <p:cNvPr id="117" name="ïslíḍè">
            <a:extLst>
              <a:ext uri="{FF2B5EF4-FFF2-40B4-BE49-F238E27FC236}">
                <a16:creationId xmlns:a16="http://schemas.microsoft.com/office/drawing/2014/main" id="{532C23E0-D266-D4C6-93C3-F83D2C4D1C6B}"/>
              </a:ext>
            </a:extLst>
          </p:cNvPr>
          <p:cNvSpPr txBox="1"/>
          <p:nvPr/>
        </p:nvSpPr>
        <p:spPr>
          <a:xfrm>
            <a:off x="8758701" y="1906007"/>
            <a:ext cx="3111997" cy="1253677"/>
          </a:xfrm>
          <a:prstGeom prst="rect">
            <a:avLst/>
          </a:prstGeom>
          <a:noFill/>
        </p:spPr>
        <p:txBody>
          <a:bodyPr wrap="square" rtlCol="0">
            <a:spAutoFit/>
          </a:bodyPr>
          <a:lstStyle/>
          <a:p>
            <a:pPr>
              <a:lnSpc>
                <a:spcPct val="130000"/>
              </a:lnSpc>
            </a:pPr>
            <a:r>
              <a:rPr lang="zh-CN" altLang="en-US" sz="2000" b="1" dirty="0">
                <a:latin typeface="+mj-ea"/>
                <a:ea typeface="+mj-ea"/>
              </a:rPr>
              <a:t>这里输入标题</a:t>
            </a:r>
            <a:r>
              <a:rPr lang="en-US" altLang="zh-CN" sz="2000" b="1" dirty="0">
                <a:latin typeface="+mj-ea"/>
                <a:ea typeface="+mj-ea"/>
              </a:rPr>
              <a:t>:</a:t>
            </a:r>
          </a:p>
          <a:p>
            <a:pPr>
              <a:lnSpc>
                <a:spcPct val="130000"/>
              </a:lnSpc>
            </a:pPr>
            <a:r>
              <a:rPr lang="zh-CN" altLang="en-US" sz="2000" b="1" dirty="0">
                <a:latin typeface="+mj-ea"/>
                <a:ea typeface="+mj-ea"/>
              </a:rPr>
              <a:t>请在这里输入标题</a:t>
            </a:r>
            <a:endParaRPr lang="en-US" altLang="zh-CN" sz="2000" b="1" dirty="0">
              <a:latin typeface="+mj-ea"/>
              <a:ea typeface="+mj-ea"/>
            </a:endParaRPr>
          </a:p>
          <a:p>
            <a:pPr>
              <a:lnSpc>
                <a:spcPct val="130000"/>
              </a:lnSpc>
            </a:pPr>
            <a:r>
              <a:rPr lang="zh-CN" altLang="en-US" sz="2000" b="1" dirty="0">
                <a:latin typeface="+mj-ea"/>
                <a:ea typeface="+mj-ea"/>
              </a:rPr>
              <a:t>请在这里输入标题</a:t>
            </a:r>
            <a:endParaRPr lang="en-US" altLang="zh-CN" sz="2000" b="1" dirty="0">
              <a:latin typeface="+mj-ea"/>
              <a:ea typeface="+mj-ea"/>
            </a:endParaRPr>
          </a:p>
        </p:txBody>
      </p:sp>
      <p:sp>
        <p:nvSpPr>
          <p:cNvPr id="118" name="iŝļïdê">
            <a:extLst>
              <a:ext uri="{FF2B5EF4-FFF2-40B4-BE49-F238E27FC236}">
                <a16:creationId xmlns:a16="http://schemas.microsoft.com/office/drawing/2014/main" id="{9BDBC93E-6C47-AB58-CB05-713D074E86FF}"/>
              </a:ext>
            </a:extLst>
          </p:cNvPr>
          <p:cNvSpPr txBox="1"/>
          <p:nvPr/>
        </p:nvSpPr>
        <p:spPr>
          <a:xfrm>
            <a:off x="8613746" y="3581626"/>
            <a:ext cx="3168000" cy="2920479"/>
          </a:xfrm>
          <a:prstGeom prst="rect">
            <a:avLst/>
          </a:prstGeom>
          <a:noFill/>
        </p:spPr>
        <p:txBody>
          <a:bodyPr wrap="square" rtlCol="0">
            <a:spAutoFit/>
          </a:bodyPr>
          <a:lstStyle/>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a:t>
            </a:r>
            <a:r>
              <a:rPr lang="zh-CN" altLang="en-US" sz="1600" dirty="0">
                <a:latin typeface="+mn-ea"/>
              </a:rPr>
              <a:t>。</a:t>
            </a:r>
            <a:endParaRPr lang="en-US" altLang="zh-CN" sz="1600" dirty="0">
              <a:latin typeface="+mn-ea"/>
            </a:endParaRPr>
          </a:p>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a:t>
            </a:r>
            <a:r>
              <a:rPr lang="zh-CN" altLang="en-US" sz="1600" dirty="0">
                <a:latin typeface="+mn-ea"/>
              </a:rPr>
              <a:t>。</a:t>
            </a:r>
            <a:endParaRPr lang="en-US" altLang="zh-CN" sz="1200" kern="100" dirty="0">
              <a:effectLst/>
            </a:endParaRPr>
          </a:p>
          <a:p>
            <a:pPr>
              <a:lnSpc>
                <a:spcPct val="150000"/>
              </a:lnSpc>
            </a:pPr>
            <a:endParaRPr lang="en-US" altLang="zh-CN" sz="1200" kern="100" dirty="0">
              <a:effectLst/>
            </a:endParaRPr>
          </a:p>
        </p:txBody>
      </p:sp>
      <p:sp>
        <p:nvSpPr>
          <p:cNvPr id="120" name="ïslíḍè">
            <a:extLst>
              <a:ext uri="{FF2B5EF4-FFF2-40B4-BE49-F238E27FC236}">
                <a16:creationId xmlns:a16="http://schemas.microsoft.com/office/drawing/2014/main" id="{7A4FADA7-7927-18A2-21BC-FEE00145FE57}"/>
              </a:ext>
            </a:extLst>
          </p:cNvPr>
          <p:cNvSpPr txBox="1"/>
          <p:nvPr/>
        </p:nvSpPr>
        <p:spPr>
          <a:xfrm>
            <a:off x="5156315" y="1906007"/>
            <a:ext cx="3111997" cy="1253677"/>
          </a:xfrm>
          <a:prstGeom prst="rect">
            <a:avLst/>
          </a:prstGeom>
          <a:noFill/>
        </p:spPr>
        <p:txBody>
          <a:bodyPr wrap="square" rtlCol="0">
            <a:spAutoFit/>
          </a:bodyPr>
          <a:lstStyle/>
          <a:p>
            <a:pPr>
              <a:lnSpc>
                <a:spcPct val="130000"/>
              </a:lnSpc>
            </a:pPr>
            <a:r>
              <a:rPr lang="zh-CN" altLang="en-US" sz="2000" b="1" dirty="0">
                <a:latin typeface="+mj-ea"/>
                <a:ea typeface="+mj-ea"/>
              </a:rPr>
              <a:t>这里输入标题</a:t>
            </a:r>
            <a:r>
              <a:rPr lang="en-US" altLang="zh-CN" sz="2000" b="1" dirty="0">
                <a:latin typeface="+mj-ea"/>
                <a:ea typeface="+mj-ea"/>
              </a:rPr>
              <a:t>:</a:t>
            </a:r>
          </a:p>
          <a:p>
            <a:pPr>
              <a:lnSpc>
                <a:spcPct val="130000"/>
              </a:lnSpc>
            </a:pPr>
            <a:r>
              <a:rPr lang="zh-CN" altLang="en-US" sz="2000" b="1" dirty="0">
                <a:latin typeface="+mj-ea"/>
                <a:ea typeface="+mj-ea"/>
              </a:rPr>
              <a:t>请在这里输入标题</a:t>
            </a:r>
            <a:endParaRPr lang="en-US" altLang="zh-CN" sz="2000" b="1" dirty="0">
              <a:latin typeface="+mj-ea"/>
              <a:ea typeface="+mj-ea"/>
            </a:endParaRPr>
          </a:p>
          <a:p>
            <a:pPr>
              <a:lnSpc>
                <a:spcPct val="130000"/>
              </a:lnSpc>
            </a:pPr>
            <a:r>
              <a:rPr lang="zh-CN" altLang="en-US" sz="2000" b="1" dirty="0">
                <a:latin typeface="+mj-ea"/>
                <a:ea typeface="+mj-ea"/>
              </a:rPr>
              <a:t>请在这里输入标题</a:t>
            </a:r>
            <a:endParaRPr lang="en-US" altLang="zh-CN" sz="2000" b="1" dirty="0">
              <a:latin typeface="+mj-ea"/>
              <a:ea typeface="+mj-ea"/>
            </a:endParaRPr>
          </a:p>
        </p:txBody>
      </p:sp>
      <p:sp>
        <p:nvSpPr>
          <p:cNvPr id="121" name="iŝļïdê">
            <a:extLst>
              <a:ext uri="{FF2B5EF4-FFF2-40B4-BE49-F238E27FC236}">
                <a16:creationId xmlns:a16="http://schemas.microsoft.com/office/drawing/2014/main" id="{F440C6BA-1CA7-C7DD-A0CE-ADFAC1E945DC}"/>
              </a:ext>
            </a:extLst>
          </p:cNvPr>
          <p:cNvSpPr txBox="1"/>
          <p:nvPr/>
        </p:nvSpPr>
        <p:spPr>
          <a:xfrm>
            <a:off x="5156315" y="3585531"/>
            <a:ext cx="3168000" cy="2920479"/>
          </a:xfrm>
          <a:prstGeom prst="rect">
            <a:avLst/>
          </a:prstGeom>
          <a:noFill/>
        </p:spPr>
        <p:txBody>
          <a:bodyPr wrap="square" rtlCol="0">
            <a:spAutoFit/>
          </a:bodyPr>
          <a:lstStyle/>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a:t>
            </a:r>
            <a:r>
              <a:rPr lang="zh-CN" altLang="en-US" sz="1600" dirty="0">
                <a:latin typeface="+mn-ea"/>
              </a:rPr>
              <a:t>。</a:t>
            </a:r>
            <a:endParaRPr lang="en-US" altLang="zh-CN" sz="1600" dirty="0">
              <a:latin typeface="+mn-ea"/>
            </a:endParaRPr>
          </a:p>
          <a:p>
            <a:pPr>
              <a:lnSpc>
                <a:spcPct val="150000"/>
              </a:lnSpc>
            </a:pPr>
            <a:r>
              <a:rPr lang="zh-CN" altLang="en-US" sz="1600" dirty="0">
                <a:solidFill>
                  <a:schemeClr val="tx1">
                    <a:lumMod val="95000"/>
                    <a:lumOff val="5000"/>
                  </a:schemeClr>
                </a:solidFill>
                <a:latin typeface="+mn-ea"/>
              </a:rPr>
              <a:t>请根据需要输入内容请根据需要输入内容请根据需要输入内容请根据需要输入内容</a:t>
            </a:r>
            <a:r>
              <a:rPr lang="zh-CN" altLang="en-US" sz="1600" dirty="0">
                <a:latin typeface="+mn-ea"/>
              </a:rPr>
              <a:t>。</a:t>
            </a:r>
            <a:endParaRPr lang="en-US" altLang="zh-CN" sz="1200" kern="100" dirty="0">
              <a:effectLst/>
            </a:endParaRPr>
          </a:p>
          <a:p>
            <a:pPr>
              <a:lnSpc>
                <a:spcPct val="150000"/>
              </a:lnSpc>
            </a:pPr>
            <a:endParaRPr lang="en-US" altLang="zh-CN" sz="1200" kern="100" dirty="0">
              <a:effectLst/>
            </a:endParaRPr>
          </a:p>
        </p:txBody>
      </p:sp>
      <p:grpSp>
        <p:nvGrpSpPr>
          <p:cNvPr id="126" name="组合 125">
            <a:extLst>
              <a:ext uri="{FF2B5EF4-FFF2-40B4-BE49-F238E27FC236}">
                <a16:creationId xmlns:a16="http://schemas.microsoft.com/office/drawing/2014/main" id="{286063BB-1523-8672-DF55-496E2313F2D8}"/>
              </a:ext>
            </a:extLst>
          </p:cNvPr>
          <p:cNvGrpSpPr/>
          <p:nvPr/>
        </p:nvGrpSpPr>
        <p:grpSpPr>
          <a:xfrm>
            <a:off x="5328227" y="1368710"/>
            <a:ext cx="540000" cy="540000"/>
            <a:chOff x="5289219" y="1410110"/>
            <a:chExt cx="540000" cy="540000"/>
          </a:xfrm>
        </p:grpSpPr>
        <p:sp>
          <p:nvSpPr>
            <p:cNvPr id="105" name="îṥliďê">
              <a:extLst>
                <a:ext uri="{FF2B5EF4-FFF2-40B4-BE49-F238E27FC236}">
                  <a16:creationId xmlns:a16="http://schemas.microsoft.com/office/drawing/2014/main" id="{74404810-35FD-BB9E-2D3D-E0162C6784C6}"/>
                </a:ext>
              </a:extLst>
            </p:cNvPr>
            <p:cNvSpPr txBox="1"/>
            <p:nvPr/>
          </p:nvSpPr>
          <p:spPr>
            <a:xfrm>
              <a:off x="5289219" y="1410110"/>
              <a:ext cx="540000" cy="540000"/>
            </a:xfrm>
            <a:prstGeom prst="roundRect">
              <a:avLst>
                <a:gd name="adj" fmla="val 50000"/>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122" name="balance_104716">
              <a:extLst>
                <a:ext uri="{FF2B5EF4-FFF2-40B4-BE49-F238E27FC236}">
                  <a16:creationId xmlns:a16="http://schemas.microsoft.com/office/drawing/2014/main" id="{F272DA47-87CE-6DDD-16E5-3359EC49129D}"/>
                </a:ext>
              </a:extLst>
            </p:cNvPr>
            <p:cNvSpPr/>
            <p:nvPr/>
          </p:nvSpPr>
          <p:spPr>
            <a:xfrm>
              <a:off x="5393651" y="1513491"/>
              <a:ext cx="331135" cy="333238"/>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455839 w 606244"/>
                <a:gd name="T79" fmla="*/ 455839 w 606244"/>
                <a:gd name="T80" fmla="*/ 600116 w 606244"/>
                <a:gd name="T81" fmla="*/ 600116 w 606244"/>
                <a:gd name="T82" fmla="*/ 600116 w 606244"/>
                <a:gd name="T83" fmla="*/ 600116 w 606244"/>
                <a:gd name="T84" fmla="*/ 600116 w 606244"/>
                <a:gd name="T85" fmla="*/ 600116 w 606244"/>
                <a:gd name="T86" fmla="*/ 455839 w 606244"/>
                <a:gd name="T87" fmla="*/ 455839 w 606244"/>
                <a:gd name="T88" fmla="*/ 600116 w 606244"/>
                <a:gd name="T89" fmla="*/ 600116 w 606244"/>
                <a:gd name="T90" fmla="*/ 600116 w 606244"/>
                <a:gd name="T91" fmla="*/ 600116 w 606244"/>
                <a:gd name="T92" fmla="*/ 600116 w 606244"/>
                <a:gd name="T93"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9" h="3093">
                  <a:moveTo>
                    <a:pt x="1811" y="1307"/>
                  </a:moveTo>
                  <a:lnTo>
                    <a:pt x="1921" y="1800"/>
                  </a:lnTo>
                  <a:lnTo>
                    <a:pt x="2959" y="1800"/>
                  </a:lnTo>
                  <a:lnTo>
                    <a:pt x="3069" y="1307"/>
                  </a:lnTo>
                  <a:lnTo>
                    <a:pt x="2907" y="1307"/>
                  </a:lnTo>
                  <a:lnTo>
                    <a:pt x="2512" y="293"/>
                  </a:lnTo>
                  <a:lnTo>
                    <a:pt x="2865" y="293"/>
                  </a:lnTo>
                  <a:lnTo>
                    <a:pt x="2865" y="53"/>
                  </a:lnTo>
                  <a:lnTo>
                    <a:pt x="1758" y="53"/>
                  </a:lnTo>
                  <a:lnTo>
                    <a:pt x="1758" y="0"/>
                  </a:lnTo>
                  <a:lnTo>
                    <a:pt x="1536" y="0"/>
                  </a:lnTo>
                  <a:lnTo>
                    <a:pt x="1305" y="0"/>
                  </a:lnTo>
                  <a:lnTo>
                    <a:pt x="1305" y="53"/>
                  </a:lnTo>
                  <a:lnTo>
                    <a:pt x="198" y="53"/>
                  </a:lnTo>
                  <a:lnTo>
                    <a:pt x="198" y="293"/>
                  </a:lnTo>
                  <a:lnTo>
                    <a:pt x="558" y="293"/>
                  </a:lnTo>
                  <a:lnTo>
                    <a:pt x="162" y="1307"/>
                  </a:lnTo>
                  <a:lnTo>
                    <a:pt x="0" y="1307"/>
                  </a:lnTo>
                  <a:lnTo>
                    <a:pt x="110" y="1800"/>
                  </a:lnTo>
                  <a:lnTo>
                    <a:pt x="1149" y="1800"/>
                  </a:lnTo>
                  <a:lnTo>
                    <a:pt x="1259" y="1307"/>
                  </a:lnTo>
                  <a:lnTo>
                    <a:pt x="1097" y="1307"/>
                  </a:lnTo>
                  <a:lnTo>
                    <a:pt x="701" y="293"/>
                  </a:lnTo>
                  <a:lnTo>
                    <a:pt x="1305" y="293"/>
                  </a:lnTo>
                  <a:lnTo>
                    <a:pt x="1305" y="347"/>
                  </a:lnTo>
                  <a:lnTo>
                    <a:pt x="1372" y="347"/>
                  </a:lnTo>
                  <a:lnTo>
                    <a:pt x="1372" y="2720"/>
                  </a:lnTo>
                  <a:lnTo>
                    <a:pt x="865" y="2720"/>
                  </a:lnTo>
                  <a:lnTo>
                    <a:pt x="865" y="3093"/>
                  </a:lnTo>
                  <a:lnTo>
                    <a:pt x="1536" y="3093"/>
                  </a:lnTo>
                  <a:lnTo>
                    <a:pt x="2198" y="3093"/>
                  </a:lnTo>
                  <a:lnTo>
                    <a:pt x="2198" y="2720"/>
                  </a:lnTo>
                  <a:lnTo>
                    <a:pt x="1692" y="2720"/>
                  </a:lnTo>
                  <a:lnTo>
                    <a:pt x="1692" y="347"/>
                  </a:lnTo>
                  <a:lnTo>
                    <a:pt x="1758" y="347"/>
                  </a:lnTo>
                  <a:lnTo>
                    <a:pt x="1758" y="293"/>
                  </a:lnTo>
                  <a:lnTo>
                    <a:pt x="2368" y="293"/>
                  </a:lnTo>
                  <a:lnTo>
                    <a:pt x="1973" y="1307"/>
                  </a:lnTo>
                  <a:lnTo>
                    <a:pt x="1811" y="1307"/>
                  </a:lnTo>
                  <a:close/>
                  <a:moveTo>
                    <a:pt x="882" y="1307"/>
                  </a:moveTo>
                  <a:lnTo>
                    <a:pt x="377" y="1307"/>
                  </a:lnTo>
                  <a:lnTo>
                    <a:pt x="629" y="655"/>
                  </a:lnTo>
                  <a:lnTo>
                    <a:pt x="882" y="1307"/>
                  </a:lnTo>
                  <a:close/>
                  <a:moveTo>
                    <a:pt x="2440" y="655"/>
                  </a:moveTo>
                  <a:lnTo>
                    <a:pt x="2693" y="1307"/>
                  </a:lnTo>
                  <a:lnTo>
                    <a:pt x="2187" y="1307"/>
                  </a:lnTo>
                  <a:lnTo>
                    <a:pt x="2440" y="6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9" name="组合 128">
            <a:extLst>
              <a:ext uri="{FF2B5EF4-FFF2-40B4-BE49-F238E27FC236}">
                <a16:creationId xmlns:a16="http://schemas.microsoft.com/office/drawing/2014/main" id="{FE583A44-67BF-FCFD-C3D2-0A31450FD145}"/>
              </a:ext>
            </a:extLst>
          </p:cNvPr>
          <p:cNvGrpSpPr/>
          <p:nvPr/>
        </p:nvGrpSpPr>
        <p:grpSpPr>
          <a:xfrm>
            <a:off x="8848560" y="1368710"/>
            <a:ext cx="540000" cy="540000"/>
            <a:chOff x="8848560" y="1368710"/>
            <a:chExt cx="540000" cy="540000"/>
          </a:xfrm>
        </p:grpSpPr>
        <p:sp>
          <p:nvSpPr>
            <p:cNvPr id="99" name="i$1iḑe">
              <a:extLst>
                <a:ext uri="{FF2B5EF4-FFF2-40B4-BE49-F238E27FC236}">
                  <a16:creationId xmlns:a16="http://schemas.microsoft.com/office/drawing/2014/main" id="{E2F311D0-809A-D335-13A0-2D0542E43B53}"/>
                </a:ext>
              </a:extLst>
            </p:cNvPr>
            <p:cNvSpPr txBox="1"/>
            <p:nvPr/>
          </p:nvSpPr>
          <p:spPr>
            <a:xfrm>
              <a:off x="8848560" y="1368710"/>
              <a:ext cx="540000" cy="540000"/>
            </a:xfrm>
            <a:prstGeom prst="roundRect">
              <a:avLst>
                <a:gd name="adj" fmla="val 50000"/>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123" name="graduation-cap_43911">
              <a:extLst>
                <a:ext uri="{FF2B5EF4-FFF2-40B4-BE49-F238E27FC236}">
                  <a16:creationId xmlns:a16="http://schemas.microsoft.com/office/drawing/2014/main" id="{46C7EBF6-A835-9FB1-3BF1-540BE2EF85C5}"/>
                </a:ext>
              </a:extLst>
            </p:cNvPr>
            <p:cNvSpPr/>
            <p:nvPr/>
          </p:nvSpPr>
          <p:spPr>
            <a:xfrm>
              <a:off x="8878875" y="1539617"/>
              <a:ext cx="501134" cy="234630"/>
            </a:xfrm>
            <a:custGeom>
              <a:avLst/>
              <a:gdLst>
                <a:gd name="connsiteX0" fmla="*/ 131960 w 600029"/>
                <a:gd name="connsiteY0" fmla="*/ 74486 h 280933"/>
                <a:gd name="connsiteX1" fmla="*/ 308573 w 600029"/>
                <a:gd name="connsiteY1" fmla="*/ 101710 h 280933"/>
                <a:gd name="connsiteX2" fmla="*/ 470827 w 600029"/>
                <a:gd name="connsiteY2" fmla="*/ 74486 h 280933"/>
                <a:gd name="connsiteX3" fmla="*/ 470827 w 600029"/>
                <a:gd name="connsiteY3" fmla="*/ 164755 h 280933"/>
                <a:gd name="connsiteX4" fmla="*/ 320060 w 600029"/>
                <a:gd name="connsiteY4" fmla="*/ 197710 h 280933"/>
                <a:gd name="connsiteX5" fmla="*/ 131960 w 600029"/>
                <a:gd name="connsiteY5" fmla="*/ 169054 h 280933"/>
                <a:gd name="connsiteX6" fmla="*/ 297144 w 600029"/>
                <a:gd name="connsiteY6" fmla="*/ 0 h 280933"/>
                <a:gd name="connsiteX7" fmla="*/ 600029 w 600029"/>
                <a:gd name="connsiteY7" fmla="*/ 47300 h 280933"/>
                <a:gd name="connsiteX8" fmla="*/ 310063 w 600029"/>
                <a:gd name="connsiteY8" fmla="*/ 87433 h 280933"/>
                <a:gd name="connsiteX9" fmla="*/ 71774 w 600029"/>
                <a:gd name="connsiteY9" fmla="*/ 55900 h 280933"/>
                <a:gd name="connsiteX10" fmla="*/ 71774 w 600029"/>
                <a:gd name="connsiteY10" fmla="*/ 199233 h 280933"/>
                <a:gd name="connsiteX11" fmla="*/ 103355 w 600029"/>
                <a:gd name="connsiteY11" fmla="*/ 199233 h 280933"/>
                <a:gd name="connsiteX12" fmla="*/ 103355 w 600029"/>
                <a:gd name="connsiteY12" fmla="*/ 280933 h 280933"/>
                <a:gd name="connsiteX13" fmla="*/ 66032 w 600029"/>
                <a:gd name="connsiteY13" fmla="*/ 262300 h 280933"/>
                <a:gd name="connsiteX14" fmla="*/ 30145 w 600029"/>
                <a:gd name="connsiteY14" fmla="*/ 280933 h 280933"/>
                <a:gd name="connsiteX15" fmla="*/ 30145 w 600029"/>
                <a:gd name="connsiteY15" fmla="*/ 199233 h 280933"/>
                <a:gd name="connsiteX16" fmla="*/ 60290 w 600029"/>
                <a:gd name="connsiteY16" fmla="*/ 199233 h 280933"/>
                <a:gd name="connsiteX17" fmla="*/ 60290 w 600029"/>
                <a:gd name="connsiteY17" fmla="*/ 54467 h 280933"/>
                <a:gd name="connsiteX18" fmla="*/ 0 w 600029"/>
                <a:gd name="connsiteY18" fmla="*/ 47300 h 2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0029" h="280933">
                  <a:moveTo>
                    <a:pt x="131960" y="74486"/>
                  </a:moveTo>
                  <a:lnTo>
                    <a:pt x="308573" y="101710"/>
                  </a:lnTo>
                  <a:lnTo>
                    <a:pt x="470827" y="74486"/>
                  </a:lnTo>
                  <a:lnTo>
                    <a:pt x="470827" y="164755"/>
                  </a:lnTo>
                  <a:cubicBezTo>
                    <a:pt x="470827" y="164755"/>
                    <a:pt x="410520" y="197710"/>
                    <a:pt x="320060" y="197710"/>
                  </a:cubicBezTo>
                  <a:cubicBezTo>
                    <a:pt x="228164" y="197710"/>
                    <a:pt x="131960" y="169054"/>
                    <a:pt x="131960" y="169054"/>
                  </a:cubicBezTo>
                  <a:close/>
                  <a:moveTo>
                    <a:pt x="297144" y="0"/>
                  </a:moveTo>
                  <a:lnTo>
                    <a:pt x="600029" y="47300"/>
                  </a:lnTo>
                  <a:lnTo>
                    <a:pt x="310063" y="87433"/>
                  </a:lnTo>
                  <a:lnTo>
                    <a:pt x="71774" y="55900"/>
                  </a:lnTo>
                  <a:lnTo>
                    <a:pt x="71774" y="199233"/>
                  </a:lnTo>
                  <a:lnTo>
                    <a:pt x="103355" y="199233"/>
                  </a:lnTo>
                  <a:lnTo>
                    <a:pt x="103355" y="280933"/>
                  </a:lnTo>
                  <a:lnTo>
                    <a:pt x="66032" y="262300"/>
                  </a:lnTo>
                  <a:lnTo>
                    <a:pt x="30145" y="280933"/>
                  </a:lnTo>
                  <a:lnTo>
                    <a:pt x="30145" y="199233"/>
                  </a:lnTo>
                  <a:lnTo>
                    <a:pt x="60290" y="199233"/>
                  </a:lnTo>
                  <a:lnTo>
                    <a:pt x="60290" y="54467"/>
                  </a:lnTo>
                  <a:lnTo>
                    <a:pt x="0" y="473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7" name="组合 126">
            <a:extLst>
              <a:ext uri="{FF2B5EF4-FFF2-40B4-BE49-F238E27FC236}">
                <a16:creationId xmlns:a16="http://schemas.microsoft.com/office/drawing/2014/main" id="{23639A5C-6281-735C-F54E-F529B064ADF0}"/>
              </a:ext>
            </a:extLst>
          </p:cNvPr>
          <p:cNvGrpSpPr/>
          <p:nvPr/>
        </p:nvGrpSpPr>
        <p:grpSpPr>
          <a:xfrm>
            <a:off x="1807894" y="1368710"/>
            <a:ext cx="540000" cy="540000"/>
            <a:chOff x="1807894" y="1427978"/>
            <a:chExt cx="540000" cy="540000"/>
          </a:xfrm>
        </p:grpSpPr>
        <p:sp>
          <p:nvSpPr>
            <p:cNvPr id="109" name="ïsľîḓé">
              <a:extLst>
                <a:ext uri="{FF2B5EF4-FFF2-40B4-BE49-F238E27FC236}">
                  <a16:creationId xmlns:a16="http://schemas.microsoft.com/office/drawing/2014/main" id="{329C2239-6A6C-E66A-320C-EE290704C7D3}"/>
                </a:ext>
              </a:extLst>
            </p:cNvPr>
            <p:cNvSpPr txBox="1"/>
            <p:nvPr/>
          </p:nvSpPr>
          <p:spPr>
            <a:xfrm>
              <a:off x="1807894" y="1427978"/>
              <a:ext cx="540000" cy="540000"/>
            </a:xfrm>
            <a:prstGeom prst="roundRect">
              <a:avLst>
                <a:gd name="adj" fmla="val 50000"/>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124" name="iconfont-11255-5323801">
              <a:extLst>
                <a:ext uri="{FF2B5EF4-FFF2-40B4-BE49-F238E27FC236}">
                  <a16:creationId xmlns:a16="http://schemas.microsoft.com/office/drawing/2014/main" id="{5F043BA5-E434-258D-1660-261A1810A5D9}"/>
                </a:ext>
              </a:extLst>
            </p:cNvPr>
            <p:cNvSpPr/>
            <p:nvPr/>
          </p:nvSpPr>
          <p:spPr>
            <a:xfrm>
              <a:off x="1915675" y="1495906"/>
              <a:ext cx="315011" cy="346919"/>
            </a:xfrm>
            <a:custGeom>
              <a:avLst/>
              <a:gdLst>
                <a:gd name="T0" fmla="*/ 5080 w 10160"/>
                <a:gd name="T1" fmla="*/ 4877 h 11188"/>
                <a:gd name="T2" fmla="*/ 7518 w 10160"/>
                <a:gd name="T3" fmla="*/ 2439 h 11188"/>
                <a:gd name="T4" fmla="*/ 5080 w 10160"/>
                <a:gd name="T5" fmla="*/ 0 h 11188"/>
                <a:gd name="T6" fmla="*/ 2641 w 10160"/>
                <a:gd name="T7" fmla="*/ 2438 h 11188"/>
                <a:gd name="T8" fmla="*/ 2641 w 10160"/>
                <a:gd name="T9" fmla="*/ 2439 h 11188"/>
                <a:gd name="T10" fmla="*/ 5080 w 10160"/>
                <a:gd name="T11" fmla="*/ 4877 h 11188"/>
                <a:gd name="T12" fmla="*/ 968 w 10160"/>
                <a:gd name="T13" fmla="*/ 6518 h 11188"/>
                <a:gd name="T14" fmla="*/ 0 w 10160"/>
                <a:gd name="T15" fmla="*/ 11188 h 11188"/>
                <a:gd name="T16" fmla="*/ 4141 w 10160"/>
                <a:gd name="T17" fmla="*/ 11188 h 11188"/>
                <a:gd name="T18" fmla="*/ 2896 w 10160"/>
                <a:gd name="T19" fmla="*/ 5485 h 11188"/>
                <a:gd name="T20" fmla="*/ 968 w 10160"/>
                <a:gd name="T21" fmla="*/ 6518 h 11188"/>
                <a:gd name="T22" fmla="*/ 5080 w 10160"/>
                <a:gd name="T23" fmla="*/ 5485 h 11188"/>
                <a:gd name="T24" fmla="*/ 3905 w 10160"/>
                <a:gd name="T25" fmla="*/ 7127 h 11188"/>
                <a:gd name="T26" fmla="*/ 4830 w 10160"/>
                <a:gd name="T27" fmla="*/ 11188 h 11188"/>
                <a:gd name="T28" fmla="*/ 5330 w 10160"/>
                <a:gd name="T29" fmla="*/ 11188 h 11188"/>
                <a:gd name="T30" fmla="*/ 6255 w 10160"/>
                <a:gd name="T31" fmla="*/ 7127 h 11188"/>
                <a:gd name="T32" fmla="*/ 5080 w 10160"/>
                <a:gd name="T33" fmla="*/ 5485 h 11188"/>
                <a:gd name="T34" fmla="*/ 9193 w 10160"/>
                <a:gd name="T35" fmla="*/ 6518 h 11188"/>
                <a:gd name="T36" fmla="*/ 7264 w 10160"/>
                <a:gd name="T37" fmla="*/ 5485 h 11188"/>
                <a:gd name="T38" fmla="*/ 6019 w 10160"/>
                <a:gd name="T39" fmla="*/ 11188 h 11188"/>
                <a:gd name="T40" fmla="*/ 10160 w 10160"/>
                <a:gd name="T41" fmla="*/ 11188 h 11188"/>
                <a:gd name="T42" fmla="*/ 9193 w 10160"/>
                <a:gd name="T43" fmla="*/ 6518 h 11188"/>
                <a:gd name="T44" fmla="*/ 8794 w 10160"/>
                <a:gd name="T45" fmla="*/ 8626 h 11188"/>
                <a:gd name="T46" fmla="*/ 7341 w 10160"/>
                <a:gd name="T47" fmla="*/ 8626 h 11188"/>
                <a:gd name="T48" fmla="*/ 7341 w 10160"/>
                <a:gd name="T49" fmla="*/ 8303 h 11188"/>
                <a:gd name="T50" fmla="*/ 8794 w 10160"/>
                <a:gd name="T51" fmla="*/ 8303 h 11188"/>
                <a:gd name="T52" fmla="*/ 8794 w 10160"/>
                <a:gd name="T53" fmla="*/ 8626 h 1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60" h="11188">
                  <a:moveTo>
                    <a:pt x="5080" y="4877"/>
                  </a:moveTo>
                  <a:cubicBezTo>
                    <a:pt x="6426" y="4877"/>
                    <a:pt x="7518" y="3785"/>
                    <a:pt x="7518" y="2439"/>
                  </a:cubicBezTo>
                  <a:cubicBezTo>
                    <a:pt x="7518" y="1093"/>
                    <a:pt x="6426" y="2"/>
                    <a:pt x="5080" y="0"/>
                  </a:cubicBezTo>
                  <a:cubicBezTo>
                    <a:pt x="3734" y="0"/>
                    <a:pt x="2643" y="1092"/>
                    <a:pt x="2641" y="2438"/>
                  </a:cubicBezTo>
                  <a:lnTo>
                    <a:pt x="2641" y="2439"/>
                  </a:lnTo>
                  <a:cubicBezTo>
                    <a:pt x="2643" y="3785"/>
                    <a:pt x="3734" y="4877"/>
                    <a:pt x="5080" y="4877"/>
                  </a:cubicBezTo>
                  <a:close/>
                  <a:moveTo>
                    <a:pt x="968" y="6518"/>
                  </a:moveTo>
                  <a:cubicBezTo>
                    <a:pt x="486" y="7735"/>
                    <a:pt x="0" y="11188"/>
                    <a:pt x="0" y="11188"/>
                  </a:cubicBezTo>
                  <a:lnTo>
                    <a:pt x="4141" y="11188"/>
                  </a:lnTo>
                  <a:lnTo>
                    <a:pt x="2896" y="5485"/>
                  </a:lnTo>
                  <a:cubicBezTo>
                    <a:pt x="2146" y="5485"/>
                    <a:pt x="1449" y="5300"/>
                    <a:pt x="968" y="6518"/>
                  </a:cubicBezTo>
                  <a:close/>
                  <a:moveTo>
                    <a:pt x="5080" y="5485"/>
                  </a:moveTo>
                  <a:lnTo>
                    <a:pt x="3905" y="7127"/>
                  </a:lnTo>
                  <a:lnTo>
                    <a:pt x="4830" y="11188"/>
                  </a:lnTo>
                  <a:lnTo>
                    <a:pt x="5330" y="11188"/>
                  </a:lnTo>
                  <a:lnTo>
                    <a:pt x="6255" y="7127"/>
                  </a:lnTo>
                  <a:lnTo>
                    <a:pt x="5080" y="5485"/>
                  </a:lnTo>
                  <a:close/>
                  <a:moveTo>
                    <a:pt x="9193" y="6518"/>
                  </a:moveTo>
                  <a:cubicBezTo>
                    <a:pt x="8711" y="5300"/>
                    <a:pt x="8014" y="5485"/>
                    <a:pt x="7264" y="5485"/>
                  </a:cubicBezTo>
                  <a:lnTo>
                    <a:pt x="6019" y="11188"/>
                  </a:lnTo>
                  <a:lnTo>
                    <a:pt x="10160" y="11188"/>
                  </a:lnTo>
                  <a:cubicBezTo>
                    <a:pt x="10160" y="11188"/>
                    <a:pt x="9674" y="7735"/>
                    <a:pt x="9193" y="6518"/>
                  </a:cubicBezTo>
                  <a:close/>
                  <a:moveTo>
                    <a:pt x="8794" y="8626"/>
                  </a:moveTo>
                  <a:lnTo>
                    <a:pt x="7341" y="8626"/>
                  </a:lnTo>
                  <a:lnTo>
                    <a:pt x="7341" y="8303"/>
                  </a:lnTo>
                  <a:lnTo>
                    <a:pt x="8794" y="8303"/>
                  </a:lnTo>
                  <a:lnTo>
                    <a:pt x="8794" y="8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5" name="矩形 124">
            <a:extLst>
              <a:ext uri="{FF2B5EF4-FFF2-40B4-BE49-F238E27FC236}">
                <a16:creationId xmlns:a16="http://schemas.microsoft.com/office/drawing/2014/main" id="{52DC5CFC-860F-D8D4-E558-AD21BCEBA95F}"/>
              </a:ext>
            </a:extLst>
          </p:cNvPr>
          <p:cNvSpPr/>
          <p:nvPr/>
        </p:nvSpPr>
        <p:spPr>
          <a:xfrm>
            <a:off x="1811948" y="3340165"/>
            <a:ext cx="14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8" name="矩形 127">
            <a:extLst>
              <a:ext uri="{FF2B5EF4-FFF2-40B4-BE49-F238E27FC236}">
                <a16:creationId xmlns:a16="http://schemas.microsoft.com/office/drawing/2014/main" id="{109F705B-E46A-DAE9-2357-692BC1F5E363}"/>
              </a:ext>
            </a:extLst>
          </p:cNvPr>
          <p:cNvSpPr/>
          <p:nvPr/>
        </p:nvSpPr>
        <p:spPr>
          <a:xfrm>
            <a:off x="5222455" y="3325949"/>
            <a:ext cx="14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矩形 129">
            <a:extLst>
              <a:ext uri="{FF2B5EF4-FFF2-40B4-BE49-F238E27FC236}">
                <a16:creationId xmlns:a16="http://schemas.microsoft.com/office/drawing/2014/main" id="{200E5874-80BF-9CA3-B6B4-0D1935780E7D}"/>
              </a:ext>
            </a:extLst>
          </p:cNvPr>
          <p:cNvSpPr/>
          <p:nvPr/>
        </p:nvSpPr>
        <p:spPr>
          <a:xfrm>
            <a:off x="8848560" y="3340165"/>
            <a:ext cx="14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2601458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6E58CA0B-C665-1D09-096E-E93C0C83A28D}"/>
              </a:ext>
            </a:extLst>
          </p:cNvPr>
          <p:cNvSpPr/>
          <p:nvPr/>
        </p:nvSpPr>
        <p:spPr>
          <a:xfrm rot="5400000">
            <a:off x="3703319" y="-1445706"/>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gradFill>
            <a:gsLst>
              <a:gs pos="100000">
                <a:schemeClr val="accent4">
                  <a:lumMod val="80000"/>
                  <a:lumOff val="20000"/>
                </a:schemeClr>
              </a:gs>
              <a:gs pos="0">
                <a:schemeClr val="accent4">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任意多边形: 形状 4">
            <a:extLst>
              <a:ext uri="{FF2B5EF4-FFF2-40B4-BE49-F238E27FC236}">
                <a16:creationId xmlns:a16="http://schemas.microsoft.com/office/drawing/2014/main" id="{D1019666-3859-C9DC-BCFD-CA6B95E7D987}"/>
              </a:ext>
            </a:extLst>
          </p:cNvPr>
          <p:cNvSpPr/>
          <p:nvPr/>
        </p:nvSpPr>
        <p:spPr>
          <a:xfrm rot="5400000">
            <a:off x="3703319" y="-1210269"/>
            <a:ext cx="4785361" cy="12191999"/>
          </a:xfrm>
          <a:custGeom>
            <a:avLst/>
            <a:gdLst>
              <a:gd name="connsiteX0" fmla="*/ 0 w 4785361"/>
              <a:gd name="connsiteY0" fmla="*/ 12191999 h 12191999"/>
              <a:gd name="connsiteX1" fmla="*/ 1917890 w 4785361"/>
              <a:gd name="connsiteY1" fmla="*/ 0 h 12191999"/>
              <a:gd name="connsiteX2" fmla="*/ 4778185 w 4785361"/>
              <a:gd name="connsiteY2" fmla="*/ 0 h 12191999"/>
              <a:gd name="connsiteX3" fmla="*/ 4785361 w 4785361"/>
              <a:gd name="connsiteY3" fmla="*/ 45615 h 12191999"/>
              <a:gd name="connsiteX4" fmla="*/ 4785361 w 4785361"/>
              <a:gd name="connsiteY4" fmla="*/ 12191999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5361" h="12191999">
                <a:moveTo>
                  <a:pt x="0" y="12191999"/>
                </a:moveTo>
                <a:lnTo>
                  <a:pt x="1917890" y="0"/>
                </a:lnTo>
                <a:lnTo>
                  <a:pt x="4778185" y="0"/>
                </a:lnTo>
                <a:lnTo>
                  <a:pt x="4785361" y="45615"/>
                </a:lnTo>
                <a:lnTo>
                  <a:pt x="4785361" y="12191999"/>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矩形 7">
            <a:extLst>
              <a:ext uri="{FF2B5EF4-FFF2-40B4-BE49-F238E27FC236}">
                <a16:creationId xmlns:a16="http://schemas.microsoft.com/office/drawing/2014/main" id="{3467F0AE-EEE8-7EAD-D918-9B30FF6B7BBA}"/>
              </a:ext>
            </a:extLst>
          </p:cNvPr>
          <p:cNvSpPr/>
          <p:nvPr/>
        </p:nvSpPr>
        <p:spPr>
          <a:xfrm>
            <a:off x="1406589" y="1179640"/>
            <a:ext cx="9235947" cy="4498719"/>
          </a:xfrm>
          <a:prstGeom prst="rect">
            <a:avLst/>
          </a:prstGeom>
          <a:solidFill>
            <a:schemeClr val="bg1"/>
          </a:solidFill>
          <a:ln w="12700" cap="flat" cmpd="sng" algn="ctr">
            <a:noFill/>
            <a:prstDash val="solid"/>
            <a:miter lim="800000"/>
          </a:ln>
          <a:effectLst>
            <a:outerShdw blurRad="1778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8497A9BB-C4A5-BF4D-C883-1EA05C3E51DF}"/>
              </a:ext>
            </a:extLst>
          </p:cNvPr>
          <p:cNvGrpSpPr/>
          <p:nvPr/>
        </p:nvGrpSpPr>
        <p:grpSpPr>
          <a:xfrm>
            <a:off x="3252561" y="3719570"/>
            <a:ext cx="5544000" cy="48278"/>
            <a:chOff x="5485572" y="2331720"/>
            <a:chExt cx="4111818" cy="48278"/>
          </a:xfrm>
        </p:grpSpPr>
        <p:sp>
          <p:nvSpPr>
            <p:cNvPr id="13" name="矩形 12">
              <a:extLst>
                <a:ext uri="{FF2B5EF4-FFF2-40B4-BE49-F238E27FC236}">
                  <a16:creationId xmlns:a16="http://schemas.microsoft.com/office/drawing/2014/main" id="{1CA35BCE-A37C-FB19-8AF6-294E55FEB5E4}"/>
                </a:ext>
              </a:extLst>
            </p:cNvPr>
            <p:cNvSpPr/>
            <p:nvPr/>
          </p:nvSpPr>
          <p:spPr>
            <a:xfrm>
              <a:off x="5485572" y="2331720"/>
              <a:ext cx="623764" cy="457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直接连接符 13">
              <a:extLst>
                <a:ext uri="{FF2B5EF4-FFF2-40B4-BE49-F238E27FC236}">
                  <a16:creationId xmlns:a16="http://schemas.microsoft.com/office/drawing/2014/main" id="{97E2C76B-8625-0EC9-C74D-923CF086F733}"/>
                </a:ext>
              </a:extLst>
            </p:cNvPr>
            <p:cNvCxnSpPr>
              <a:cxnSpLocks/>
              <a:stCxn id="13" idx="3"/>
            </p:cNvCxnSpPr>
            <p:nvPr/>
          </p:nvCxnSpPr>
          <p:spPr>
            <a:xfrm>
              <a:off x="6109336" y="2354580"/>
              <a:ext cx="3488054" cy="25418"/>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80C5A972-8300-04DC-82D3-C54ECF1F9FDB}"/>
              </a:ext>
            </a:extLst>
          </p:cNvPr>
          <p:cNvSpPr txBox="1"/>
          <p:nvPr/>
        </p:nvSpPr>
        <p:spPr>
          <a:xfrm>
            <a:off x="3234119" y="4101452"/>
            <a:ext cx="5723759" cy="769441"/>
          </a:xfrm>
          <a:prstGeom prst="rect">
            <a:avLst/>
          </a:prstGeom>
          <a:noFill/>
        </p:spPr>
        <p:txBody>
          <a:bodyPr wrap="square">
            <a:spAutoFit/>
          </a:bodyPr>
          <a:lstStyle/>
          <a:p>
            <a:pPr algn="ctr"/>
            <a:r>
              <a:rPr lang="zh-CN" altLang="en-US" sz="4400" b="1" spc="300" dirty="0">
                <a:solidFill>
                  <a:schemeClr val="tx2">
                    <a:lumMod val="50000"/>
                  </a:schemeClr>
                </a:solidFill>
                <a:latin typeface="+mj-ea"/>
                <a:ea typeface="+mj-ea"/>
              </a:rPr>
              <a:t>研究背景与研究意义</a:t>
            </a:r>
          </a:p>
        </p:txBody>
      </p:sp>
      <p:sp>
        <p:nvSpPr>
          <p:cNvPr id="6" name="文本框 5">
            <a:extLst>
              <a:ext uri="{FF2B5EF4-FFF2-40B4-BE49-F238E27FC236}">
                <a16:creationId xmlns:a16="http://schemas.microsoft.com/office/drawing/2014/main" id="{E97B6850-BCD0-EE47-BA75-513E4833DB28}"/>
              </a:ext>
            </a:extLst>
          </p:cNvPr>
          <p:cNvSpPr txBox="1"/>
          <p:nvPr/>
        </p:nvSpPr>
        <p:spPr>
          <a:xfrm>
            <a:off x="4992869" y="1268760"/>
            <a:ext cx="2063385" cy="2646878"/>
          </a:xfrm>
          <a:prstGeom prst="rect">
            <a:avLst/>
          </a:prstGeom>
          <a:noFill/>
        </p:spPr>
        <p:txBody>
          <a:bodyPr wrap="none" rtlCol="0">
            <a:spAutoFit/>
          </a:bodyPr>
          <a:lstStyle/>
          <a:p>
            <a:r>
              <a:rPr lang="en-US" altLang="zh-CN" sz="16600" b="1" spc="300" dirty="0">
                <a:gradFill>
                  <a:gsLst>
                    <a:gs pos="0">
                      <a:schemeClr val="accent1"/>
                    </a:gs>
                    <a:gs pos="90000">
                      <a:schemeClr val="accent1">
                        <a:alpha val="0"/>
                      </a:schemeClr>
                    </a:gs>
                  </a:gsLst>
                  <a:lin ang="5400000" scaled="1"/>
                </a:gradFill>
                <a:ea typeface="江城斜黑体 900W" panose="020B0A00000000000000" pitchFamily="34" charset="-122"/>
              </a:rPr>
              <a:t>02</a:t>
            </a:r>
            <a:endParaRPr lang="zh-CN" altLang="en-US" sz="16600" b="1" spc="300" dirty="0">
              <a:gradFill>
                <a:gsLst>
                  <a:gs pos="0">
                    <a:schemeClr val="accent1"/>
                  </a:gs>
                  <a:gs pos="90000">
                    <a:schemeClr val="accent1">
                      <a:alpha val="0"/>
                    </a:schemeClr>
                  </a:gs>
                </a:gsLst>
                <a:lin ang="5400000" scaled="1"/>
              </a:gradFill>
              <a:ea typeface="江城斜黑体 900W" panose="020B0A00000000000000" pitchFamily="34" charset="-122"/>
            </a:endParaRPr>
          </a:p>
        </p:txBody>
      </p:sp>
    </p:spTree>
    <p:custDataLst>
      <p:tags r:id="rId1"/>
    </p:custDataLst>
    <p:extLst>
      <p:ext uri="{BB962C8B-B14F-4D97-AF65-F5344CB8AC3E}">
        <p14:creationId xmlns:p14="http://schemas.microsoft.com/office/powerpoint/2010/main" val="1405545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1F3F73-B324-3D9C-99A8-DAD7A008FCBF}"/>
              </a:ext>
            </a:extLst>
          </p:cNvPr>
          <p:cNvSpPr/>
          <p:nvPr/>
        </p:nvSpPr>
        <p:spPr>
          <a:xfrm>
            <a:off x="1" y="-1"/>
            <a:ext cx="1442720" cy="6881145"/>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F1CFC3E1-7C3D-8E87-8301-6CE92746FB7B}"/>
              </a:ext>
            </a:extLst>
          </p:cNvPr>
          <p:cNvSpPr txBox="1"/>
          <p:nvPr/>
        </p:nvSpPr>
        <p:spPr>
          <a:xfrm>
            <a:off x="321303" y="325158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lumMod val="95000"/>
                  </a:schemeClr>
                </a:solidFill>
                <a:effectLst/>
                <a:uLnTx/>
                <a:uFillTx/>
                <a:latin typeface="+mj-ea"/>
                <a:ea typeface="+mj-ea"/>
                <a:cs typeface="+mn-cs"/>
              </a:rPr>
              <a:t>第四章</a:t>
            </a:r>
          </a:p>
        </p:txBody>
      </p:sp>
      <p:grpSp>
        <p:nvGrpSpPr>
          <p:cNvPr id="6" name="组合 5">
            <a:extLst>
              <a:ext uri="{FF2B5EF4-FFF2-40B4-BE49-F238E27FC236}">
                <a16:creationId xmlns:a16="http://schemas.microsoft.com/office/drawing/2014/main" id="{6E1E57E9-1CB5-0DDE-0BBC-9C353C187659}"/>
              </a:ext>
            </a:extLst>
          </p:cNvPr>
          <p:cNvGrpSpPr/>
          <p:nvPr/>
        </p:nvGrpSpPr>
        <p:grpSpPr>
          <a:xfrm>
            <a:off x="0" y="2304988"/>
            <a:ext cx="1509158" cy="331993"/>
            <a:chOff x="-11828" y="1229438"/>
            <a:chExt cx="1509158" cy="331993"/>
          </a:xfrm>
        </p:grpSpPr>
        <p:sp>
          <p:nvSpPr>
            <p:cNvPr id="7" name="等腰三角形 6">
              <a:extLst>
                <a:ext uri="{FF2B5EF4-FFF2-40B4-BE49-F238E27FC236}">
                  <a16:creationId xmlns:a16="http://schemas.microsoft.com/office/drawing/2014/main" id="{A0A78482-FACE-4EED-6F0F-5B3A0DCE1BE5}"/>
                </a:ext>
              </a:extLst>
            </p:cNvPr>
            <p:cNvSpPr/>
            <p:nvPr/>
          </p:nvSpPr>
          <p:spPr>
            <a:xfrm rot="5400000">
              <a:off x="1437007" y="1501725"/>
              <a:ext cx="54608" cy="64804"/>
            </a:xfrm>
            <a:prstGeom prst="triangle">
              <a:avLst>
                <a:gd name="adj" fmla="val 4655"/>
              </a:avLst>
            </a:prstGeom>
            <a:solidFill>
              <a:schemeClr val="accent1">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圆角 7">
              <a:extLst>
                <a:ext uri="{FF2B5EF4-FFF2-40B4-BE49-F238E27FC236}">
                  <a16:creationId xmlns:a16="http://schemas.microsoft.com/office/drawing/2014/main" id="{02ED7467-AD5C-3368-BA18-0BAEB47AD4E9}"/>
                </a:ext>
              </a:extLst>
            </p:cNvPr>
            <p:cNvSpPr/>
            <p:nvPr/>
          </p:nvSpPr>
          <p:spPr>
            <a:xfrm>
              <a:off x="-11828" y="1229438"/>
              <a:ext cx="1509158" cy="295545"/>
            </a:xfrm>
            <a:prstGeom prst="roundRect">
              <a:avLst>
                <a:gd name="adj" fmla="val 0"/>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文本框 8">
            <a:extLst>
              <a:ext uri="{FF2B5EF4-FFF2-40B4-BE49-F238E27FC236}">
                <a16:creationId xmlns:a16="http://schemas.microsoft.com/office/drawing/2014/main" id="{4B5BAF64-E2AE-7FE2-C60B-10F15586F85E}"/>
              </a:ext>
            </a:extLst>
          </p:cNvPr>
          <p:cNvSpPr txBox="1"/>
          <p:nvPr/>
        </p:nvSpPr>
        <p:spPr>
          <a:xfrm>
            <a:off x="321303" y="231374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lumMod val="95000"/>
                  </a:schemeClr>
                </a:solidFill>
                <a:effectLst/>
                <a:uLnTx/>
                <a:uFillTx/>
                <a:latin typeface="+mj-ea"/>
                <a:ea typeface="+mj-ea"/>
                <a:cs typeface="+mn-cs"/>
              </a:rPr>
              <a:t>第二章</a:t>
            </a:r>
          </a:p>
        </p:txBody>
      </p:sp>
      <p:sp>
        <p:nvSpPr>
          <p:cNvPr id="10" name="文本框 9">
            <a:extLst>
              <a:ext uri="{FF2B5EF4-FFF2-40B4-BE49-F238E27FC236}">
                <a16:creationId xmlns:a16="http://schemas.microsoft.com/office/drawing/2014/main" id="{49EC7117-4D7E-8C6A-95F2-A35CF337CCB6}"/>
              </a:ext>
            </a:extLst>
          </p:cNvPr>
          <p:cNvSpPr txBox="1"/>
          <p:nvPr/>
        </p:nvSpPr>
        <p:spPr>
          <a:xfrm>
            <a:off x="321303" y="278266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95000"/>
                  </a:schemeClr>
                </a:solidFill>
                <a:effectLst/>
                <a:uLnTx/>
                <a:uFillTx/>
                <a:latin typeface="+mj-ea"/>
                <a:ea typeface="+mj-ea"/>
                <a:cs typeface="+mn-cs"/>
              </a:rPr>
              <a:t>第三章</a:t>
            </a:r>
          </a:p>
        </p:txBody>
      </p:sp>
      <p:pic>
        <p:nvPicPr>
          <p:cNvPr id="11" name="Picture 2" descr="校标">
            <a:extLst>
              <a:ext uri="{FF2B5EF4-FFF2-40B4-BE49-F238E27FC236}">
                <a16:creationId xmlns:a16="http://schemas.microsoft.com/office/drawing/2014/main" id="{BB3AE01A-22B8-4DBA-6D85-67CC56F919DB}"/>
              </a:ext>
            </a:extLst>
          </p:cNvPr>
          <p:cNvPicPr>
            <a:picLocks noChangeArrowheads="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a:fillRect/>
          </a:stretch>
        </p:blipFill>
        <p:spPr bwMode="auto">
          <a:xfrm>
            <a:off x="321303" y="525220"/>
            <a:ext cx="835200" cy="8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CA2B286-D5A7-EABA-98B1-DCE4D3A26AFA}"/>
              </a:ext>
            </a:extLst>
          </p:cNvPr>
          <p:cNvSpPr txBox="1"/>
          <p:nvPr/>
        </p:nvSpPr>
        <p:spPr>
          <a:xfrm>
            <a:off x="2527050" y="271514"/>
            <a:ext cx="4793086"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300" normalizeH="0" baseline="0">
                <a:ln>
                  <a:noFill/>
                </a:ln>
                <a:solidFill>
                  <a:schemeClr val="accent1"/>
                </a:solidFill>
                <a:effectLst/>
                <a:uLnTx/>
                <a:uFillTx/>
                <a:latin typeface="+mj-ea"/>
                <a:ea typeface="+mj-ea"/>
                <a:cs typeface="阿里巴巴普惠体 H" panose="00020600040101010101" pitchFamily="18" charset="-122"/>
              </a:defRPr>
            </a:lvl1pPr>
          </a:lstStyle>
          <a:p>
            <a:r>
              <a:rPr lang="zh-CN" altLang="en-US" dirty="0"/>
              <a:t>文献综述</a:t>
            </a:r>
          </a:p>
        </p:txBody>
      </p:sp>
      <p:cxnSp>
        <p:nvCxnSpPr>
          <p:cNvPr id="14" name="直接连接符 13">
            <a:extLst>
              <a:ext uri="{FF2B5EF4-FFF2-40B4-BE49-F238E27FC236}">
                <a16:creationId xmlns:a16="http://schemas.microsoft.com/office/drawing/2014/main" id="{DA561D43-58A6-68E5-B2DB-C5F1AC768A86}"/>
              </a:ext>
            </a:extLst>
          </p:cNvPr>
          <p:cNvCxnSpPr>
            <a:cxnSpLocks/>
            <a:stCxn id="15" idx="2"/>
          </p:cNvCxnSpPr>
          <p:nvPr/>
        </p:nvCxnSpPr>
        <p:spPr>
          <a:xfrm flipV="1">
            <a:off x="2046783" y="856289"/>
            <a:ext cx="9377809" cy="14271"/>
          </a:xfrm>
          <a:prstGeom prst="line">
            <a:avLst/>
          </a:prstGeom>
          <a:ln w="1270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15" name="菱形 14">
            <a:extLst>
              <a:ext uri="{FF2B5EF4-FFF2-40B4-BE49-F238E27FC236}">
                <a16:creationId xmlns:a16="http://schemas.microsoft.com/office/drawing/2014/main" id="{2C2CBC1B-EE9E-BD21-BEC6-80070B7D0C0F}"/>
              </a:ext>
            </a:extLst>
          </p:cNvPr>
          <p:cNvSpPr/>
          <p:nvPr/>
        </p:nvSpPr>
        <p:spPr>
          <a:xfrm>
            <a:off x="1754396" y="285786"/>
            <a:ext cx="584774" cy="584774"/>
          </a:xfrm>
          <a:prstGeom prst="diamond">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菱形 15">
            <a:extLst>
              <a:ext uri="{FF2B5EF4-FFF2-40B4-BE49-F238E27FC236}">
                <a16:creationId xmlns:a16="http://schemas.microsoft.com/office/drawing/2014/main" id="{4428D745-AFC2-A668-5F87-F7F25A5B5FB8}"/>
              </a:ext>
            </a:extLst>
          </p:cNvPr>
          <p:cNvSpPr/>
          <p:nvPr/>
        </p:nvSpPr>
        <p:spPr>
          <a:xfrm>
            <a:off x="1858568" y="285786"/>
            <a:ext cx="584774" cy="584774"/>
          </a:xfrm>
          <a:prstGeom prst="diamond">
            <a:avLst/>
          </a:prstGeom>
          <a:solidFill>
            <a:schemeClr val="accent1">
              <a:alpha val="5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D899B487-EA50-0067-F9E5-147059D0CA7A}"/>
              </a:ext>
            </a:extLst>
          </p:cNvPr>
          <p:cNvSpPr txBox="1"/>
          <p:nvPr/>
        </p:nvSpPr>
        <p:spPr>
          <a:xfrm>
            <a:off x="321303" y="1844824"/>
            <a:ext cx="720000" cy="288000"/>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1">
                    <a:lumMod val="95000"/>
                  </a:schemeClr>
                </a:solidFill>
                <a:latin typeface="+mj-ea"/>
                <a:ea typeface="+mj-ea"/>
              </a:rPr>
              <a:t>第一章</a:t>
            </a:r>
          </a:p>
        </p:txBody>
      </p:sp>
      <p:grpSp>
        <p:nvGrpSpPr>
          <p:cNvPr id="19" name="îṥḻïḋè">
            <a:extLst>
              <a:ext uri="{FF2B5EF4-FFF2-40B4-BE49-F238E27FC236}">
                <a16:creationId xmlns:a16="http://schemas.microsoft.com/office/drawing/2014/main" id="{C5BBF941-9161-256A-D053-868FA7118602}"/>
              </a:ext>
            </a:extLst>
          </p:cNvPr>
          <p:cNvGrpSpPr/>
          <p:nvPr/>
        </p:nvGrpSpPr>
        <p:grpSpPr>
          <a:xfrm>
            <a:off x="1789048" y="1709970"/>
            <a:ext cx="3023002" cy="4686935"/>
            <a:chOff x="660400" y="3902327"/>
            <a:chExt cx="3391412" cy="4686935"/>
          </a:xfrm>
        </p:grpSpPr>
        <p:sp>
          <p:nvSpPr>
            <p:cNvPr id="26" name="iṥḷïďé">
              <a:extLst>
                <a:ext uri="{FF2B5EF4-FFF2-40B4-BE49-F238E27FC236}">
                  <a16:creationId xmlns:a16="http://schemas.microsoft.com/office/drawing/2014/main" id="{C819093D-64DE-EC92-75C9-9F67796245FB}"/>
                </a:ext>
              </a:extLst>
            </p:cNvPr>
            <p:cNvSpPr/>
            <p:nvPr/>
          </p:nvSpPr>
          <p:spPr>
            <a:xfrm>
              <a:off x="660400" y="3902327"/>
              <a:ext cx="3391412" cy="4686935"/>
            </a:xfrm>
            <a:prstGeom prst="roundRect">
              <a:avLst>
                <a:gd name="adj" fmla="val 0"/>
              </a:avLst>
            </a:prstGeom>
            <a:solidFill>
              <a:schemeClr val="bg1">
                <a:lumMod val="75000"/>
                <a:alpha val="15000"/>
              </a:schemeClr>
            </a:solidFill>
            <a:ln w="6055" cap="flat">
              <a:noFill/>
              <a:prstDash val="solid"/>
              <a:miter/>
            </a:ln>
          </p:spPr>
          <p:txBody>
            <a:bodyPr lIns="321840" tIns="160920" rIns="246240" bIns="45720" rtlCol="0" anchor="ctr"/>
            <a:lstStyle/>
            <a:p>
              <a:pPr>
                <a:lnSpc>
                  <a:spcPct val="130000"/>
                </a:lnSpc>
              </a:pPr>
              <a:endParaRPr kumimoji="1" lang="en-US" altLang="zh-CN" sz="1200" dirty="0">
                <a:solidFill>
                  <a:schemeClr val="tx1"/>
                </a:solidFill>
              </a:endParaRPr>
            </a:p>
          </p:txBody>
        </p:sp>
        <p:sp>
          <p:nvSpPr>
            <p:cNvPr id="27" name="îśľïḑè">
              <a:extLst>
                <a:ext uri="{FF2B5EF4-FFF2-40B4-BE49-F238E27FC236}">
                  <a16:creationId xmlns:a16="http://schemas.microsoft.com/office/drawing/2014/main" id="{C89353A3-6C96-E405-B1D9-F9F2CA2BD3E5}"/>
                </a:ext>
              </a:extLst>
            </p:cNvPr>
            <p:cNvSpPr/>
            <p:nvPr/>
          </p:nvSpPr>
          <p:spPr>
            <a:xfrm>
              <a:off x="660400" y="3902328"/>
              <a:ext cx="484632" cy="544956"/>
            </a:xfrm>
            <a:custGeom>
              <a:avLst/>
              <a:gdLst>
                <a:gd name="connsiteX0" fmla="*/ 0 w 484632"/>
                <a:gd name="connsiteY0" fmla="*/ 0 h 544956"/>
                <a:gd name="connsiteX1" fmla="*/ 484632 w 484632"/>
                <a:gd name="connsiteY1" fmla="*/ 0 h 544956"/>
                <a:gd name="connsiteX2" fmla="*/ 484632 w 484632"/>
                <a:gd name="connsiteY2" fmla="*/ 302640 h 544956"/>
                <a:gd name="connsiteX3" fmla="*/ 242316 w 484632"/>
                <a:gd name="connsiteY3" fmla="*/ 544956 h 544956"/>
                <a:gd name="connsiteX4" fmla="*/ 0 w 484632"/>
                <a:gd name="connsiteY4" fmla="*/ 302640 h 544956"/>
                <a:gd name="connsiteX5" fmla="*/ 0 w 484632"/>
                <a:gd name="connsiteY5" fmla="*/ 0 h 54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32" h="544956">
                  <a:moveTo>
                    <a:pt x="0" y="0"/>
                  </a:moveTo>
                  <a:lnTo>
                    <a:pt x="484632" y="0"/>
                  </a:lnTo>
                  <a:lnTo>
                    <a:pt x="484632" y="302640"/>
                  </a:lnTo>
                  <a:lnTo>
                    <a:pt x="242316" y="544956"/>
                  </a:lnTo>
                  <a:lnTo>
                    <a:pt x="0" y="302640"/>
                  </a:lnTo>
                  <a:lnTo>
                    <a:pt x="0" y="0"/>
                  </a:lnTo>
                  <a:close/>
                </a:path>
              </a:pathLst>
            </a:custGeom>
            <a:solidFill>
              <a:schemeClr val="accent1"/>
            </a:solid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0" name="组合 29">
            <a:extLst>
              <a:ext uri="{FF2B5EF4-FFF2-40B4-BE49-F238E27FC236}">
                <a16:creationId xmlns:a16="http://schemas.microsoft.com/office/drawing/2014/main" id="{573265A5-3844-A4A7-E664-58D7B5EADC38}"/>
              </a:ext>
            </a:extLst>
          </p:cNvPr>
          <p:cNvGrpSpPr/>
          <p:nvPr/>
        </p:nvGrpSpPr>
        <p:grpSpPr>
          <a:xfrm>
            <a:off x="2019103" y="1694690"/>
            <a:ext cx="3014723" cy="4375174"/>
            <a:chOff x="1324004" y="1728903"/>
            <a:chExt cx="3014723" cy="4115419"/>
          </a:xfrm>
        </p:grpSpPr>
        <p:sp>
          <p:nvSpPr>
            <p:cNvPr id="28" name="ïslíḍè">
              <a:extLst>
                <a:ext uri="{FF2B5EF4-FFF2-40B4-BE49-F238E27FC236}">
                  <a16:creationId xmlns:a16="http://schemas.microsoft.com/office/drawing/2014/main" id="{D0A76E46-170A-5B5C-6882-78728CA30C5B}"/>
                </a:ext>
              </a:extLst>
            </p:cNvPr>
            <p:cNvSpPr txBox="1"/>
            <p:nvPr/>
          </p:nvSpPr>
          <p:spPr>
            <a:xfrm>
              <a:off x="1754396" y="1728903"/>
              <a:ext cx="2584331" cy="426535"/>
            </a:xfrm>
            <a:prstGeom prst="rect">
              <a:avLst/>
            </a:prstGeom>
            <a:noFill/>
          </p:spPr>
          <p:txBody>
            <a:bodyPr wrap="square" rtlCol="0">
              <a:spAutoFit/>
            </a:bodyPr>
            <a:lstStyle/>
            <a:p>
              <a:pPr>
                <a:lnSpc>
                  <a:spcPct val="130000"/>
                </a:lnSpc>
              </a:pPr>
              <a:r>
                <a:rPr lang="zh-CN" altLang="en-US" sz="2000" b="1" dirty="0">
                  <a:latin typeface="+mj-ea"/>
                  <a:ea typeface="+mj-ea"/>
                </a:rPr>
                <a:t>标题</a:t>
              </a:r>
              <a:endParaRPr lang="en-US" altLang="zh-CN" sz="2000" b="1" dirty="0">
                <a:latin typeface="+mj-ea"/>
                <a:ea typeface="+mj-ea"/>
              </a:endParaRPr>
            </a:p>
          </p:txBody>
        </p:sp>
        <p:sp>
          <p:nvSpPr>
            <p:cNvPr id="29" name="iŝļïdê">
              <a:extLst>
                <a:ext uri="{FF2B5EF4-FFF2-40B4-BE49-F238E27FC236}">
                  <a16:creationId xmlns:a16="http://schemas.microsoft.com/office/drawing/2014/main" id="{454DEDBF-485F-D2DC-A8C7-82AD01BE4C8D}"/>
                </a:ext>
              </a:extLst>
            </p:cNvPr>
            <p:cNvSpPr txBox="1"/>
            <p:nvPr/>
          </p:nvSpPr>
          <p:spPr>
            <a:xfrm>
              <a:off x="1324004" y="2302967"/>
              <a:ext cx="2652215" cy="3541355"/>
            </a:xfrm>
            <a:prstGeom prst="rect">
              <a:avLst/>
            </a:prstGeom>
            <a:noFill/>
          </p:spPr>
          <p:txBody>
            <a:bodyPr wrap="square" rtlCol="0">
              <a:spAutoFit/>
            </a:bodyPr>
            <a:lstStyle/>
            <a:p>
              <a:pPr>
                <a:lnSpc>
                  <a:spcPct val="120000"/>
                </a:lnSpc>
              </a:pPr>
              <a:r>
                <a:rPr lang="zh-CN" altLang="en-US" sz="1600" b="1" dirty="0">
                  <a:solidFill>
                    <a:schemeClr val="accent1"/>
                  </a:solidFill>
                  <a:latin typeface="+mj-ea"/>
                  <a:ea typeface="+mj-ea"/>
                </a:rPr>
                <a:t>结论性句子</a:t>
              </a:r>
              <a:endParaRPr lang="en-US" altLang="zh-CN" sz="1600" dirty="0">
                <a:latin typeface="+mj-ea"/>
                <a:ea typeface="+mj-ea"/>
              </a:endParaRPr>
            </a:p>
            <a:p>
              <a:pPr>
                <a:lnSpc>
                  <a:spcPct val="120000"/>
                </a:lnSpc>
              </a:pPr>
              <a:endParaRPr lang="zh-CN" altLang="en-US" sz="1600" dirty="0">
                <a:latin typeface="+mj-ea"/>
                <a:ea typeface="+mj-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400" dirty="0">
                <a:latin typeface="+mn-ea"/>
              </a:endParaRPr>
            </a:p>
            <a:p>
              <a:pPr>
                <a:lnSpc>
                  <a:spcPct val="120000"/>
                </a:lnSpc>
              </a:pPr>
              <a:endParaRPr lang="en-US" altLang="zh-CN" sz="1400" dirty="0">
                <a:latin typeface="+mn-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600" dirty="0">
                <a:latin typeface="+mj-ea"/>
                <a:ea typeface="+mj-ea"/>
              </a:endParaRPr>
            </a:p>
          </p:txBody>
        </p:sp>
      </p:grpSp>
      <p:grpSp>
        <p:nvGrpSpPr>
          <p:cNvPr id="58" name="组合 57">
            <a:extLst>
              <a:ext uri="{FF2B5EF4-FFF2-40B4-BE49-F238E27FC236}">
                <a16:creationId xmlns:a16="http://schemas.microsoft.com/office/drawing/2014/main" id="{02801F26-A4C0-DC27-A833-ECA886EA91FF}"/>
              </a:ext>
            </a:extLst>
          </p:cNvPr>
          <p:cNvGrpSpPr/>
          <p:nvPr/>
        </p:nvGrpSpPr>
        <p:grpSpPr>
          <a:xfrm>
            <a:off x="5213466" y="1694691"/>
            <a:ext cx="3176209" cy="4702214"/>
            <a:chOff x="5213466" y="1694691"/>
            <a:chExt cx="3176209" cy="4702214"/>
          </a:xfrm>
        </p:grpSpPr>
        <p:grpSp>
          <p:nvGrpSpPr>
            <p:cNvPr id="20" name="îSľiḋe">
              <a:extLst>
                <a:ext uri="{FF2B5EF4-FFF2-40B4-BE49-F238E27FC236}">
                  <a16:creationId xmlns:a16="http://schemas.microsoft.com/office/drawing/2014/main" id="{478914A0-ED2D-98FD-05A4-737B818FB4DE}"/>
                </a:ext>
              </a:extLst>
            </p:cNvPr>
            <p:cNvGrpSpPr/>
            <p:nvPr/>
          </p:nvGrpSpPr>
          <p:grpSpPr>
            <a:xfrm>
              <a:off x="5213466" y="1709971"/>
              <a:ext cx="3024000" cy="4686934"/>
              <a:chOff x="4502148" y="3902328"/>
              <a:chExt cx="3392532" cy="4686934"/>
            </a:xfrm>
          </p:grpSpPr>
          <p:sp>
            <p:nvSpPr>
              <p:cNvPr id="24" name="íṣḻíḓè">
                <a:extLst>
                  <a:ext uri="{FF2B5EF4-FFF2-40B4-BE49-F238E27FC236}">
                    <a16:creationId xmlns:a16="http://schemas.microsoft.com/office/drawing/2014/main" id="{C45512F9-530E-5213-8C80-293443B317DA}"/>
                  </a:ext>
                </a:extLst>
              </p:cNvPr>
              <p:cNvSpPr/>
              <p:nvPr/>
            </p:nvSpPr>
            <p:spPr>
              <a:xfrm>
                <a:off x="4502148" y="3902328"/>
                <a:ext cx="3392532" cy="4686934"/>
              </a:xfrm>
              <a:prstGeom prst="roundRect">
                <a:avLst>
                  <a:gd name="adj" fmla="val 0"/>
                </a:avLst>
              </a:prstGeom>
              <a:solidFill>
                <a:schemeClr val="bg1">
                  <a:lumMod val="75000"/>
                  <a:alpha val="15000"/>
                </a:schemeClr>
              </a:solidFill>
              <a:ln w="6055" cap="flat">
                <a:noFill/>
                <a:prstDash val="solid"/>
                <a:miter/>
              </a:ln>
            </p:spPr>
            <p:txBody>
              <a:bodyPr lIns="321840" tIns="160920" rIns="246240" bIns="45720" rtlCol="0" anchor="ctr"/>
              <a:lstStyle/>
              <a:p>
                <a:pPr>
                  <a:lnSpc>
                    <a:spcPct val="130000"/>
                  </a:lnSpc>
                </a:pPr>
                <a:endParaRPr kumimoji="1" lang="en-US" altLang="zh-CN" sz="1200" dirty="0">
                  <a:solidFill>
                    <a:schemeClr val="tx1"/>
                  </a:solidFill>
                </a:endParaRPr>
              </a:p>
            </p:txBody>
          </p:sp>
          <p:sp>
            <p:nvSpPr>
              <p:cNvPr id="25" name="ïśļïḓe">
                <a:extLst>
                  <a:ext uri="{FF2B5EF4-FFF2-40B4-BE49-F238E27FC236}">
                    <a16:creationId xmlns:a16="http://schemas.microsoft.com/office/drawing/2014/main" id="{7ECCB372-19DB-1A95-3BF5-4D56FFFA38D7}"/>
                  </a:ext>
                </a:extLst>
              </p:cNvPr>
              <p:cNvSpPr/>
              <p:nvPr/>
            </p:nvSpPr>
            <p:spPr>
              <a:xfrm>
                <a:off x="4502150" y="3902328"/>
                <a:ext cx="484632" cy="544956"/>
              </a:xfrm>
              <a:custGeom>
                <a:avLst/>
                <a:gdLst>
                  <a:gd name="connsiteX0" fmla="*/ 0 w 484632"/>
                  <a:gd name="connsiteY0" fmla="*/ 0 h 544956"/>
                  <a:gd name="connsiteX1" fmla="*/ 484632 w 484632"/>
                  <a:gd name="connsiteY1" fmla="*/ 0 h 544956"/>
                  <a:gd name="connsiteX2" fmla="*/ 484632 w 484632"/>
                  <a:gd name="connsiteY2" fmla="*/ 302640 h 544956"/>
                  <a:gd name="connsiteX3" fmla="*/ 242316 w 484632"/>
                  <a:gd name="connsiteY3" fmla="*/ 544956 h 544956"/>
                  <a:gd name="connsiteX4" fmla="*/ 0 w 484632"/>
                  <a:gd name="connsiteY4" fmla="*/ 302640 h 544956"/>
                  <a:gd name="connsiteX5" fmla="*/ 0 w 484632"/>
                  <a:gd name="connsiteY5" fmla="*/ 0 h 54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32" h="544956">
                    <a:moveTo>
                      <a:pt x="0" y="0"/>
                    </a:moveTo>
                    <a:lnTo>
                      <a:pt x="484632" y="0"/>
                    </a:lnTo>
                    <a:lnTo>
                      <a:pt x="484632" y="302640"/>
                    </a:lnTo>
                    <a:lnTo>
                      <a:pt x="242316" y="544956"/>
                    </a:lnTo>
                    <a:lnTo>
                      <a:pt x="0" y="302640"/>
                    </a:lnTo>
                    <a:lnTo>
                      <a:pt x="0" y="0"/>
                    </a:lnTo>
                    <a:close/>
                  </a:path>
                </a:pathLst>
              </a:custGeom>
              <a:solidFill>
                <a:schemeClr val="accent1">
                  <a:lumMod val="40000"/>
                  <a:lumOff val="60000"/>
                </a:schemeClr>
              </a:solid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32" name="ïslíḍè">
              <a:extLst>
                <a:ext uri="{FF2B5EF4-FFF2-40B4-BE49-F238E27FC236}">
                  <a16:creationId xmlns:a16="http://schemas.microsoft.com/office/drawing/2014/main" id="{D76C4080-69F1-6296-2226-40A09FA8BC50}"/>
                </a:ext>
              </a:extLst>
            </p:cNvPr>
            <p:cNvSpPr txBox="1"/>
            <p:nvPr/>
          </p:nvSpPr>
          <p:spPr>
            <a:xfrm>
              <a:off x="5805344" y="1694691"/>
              <a:ext cx="2584331" cy="453457"/>
            </a:xfrm>
            <a:prstGeom prst="rect">
              <a:avLst/>
            </a:prstGeom>
            <a:noFill/>
          </p:spPr>
          <p:txBody>
            <a:bodyPr wrap="square" rtlCol="0">
              <a:spAutoFit/>
            </a:bodyPr>
            <a:lstStyle/>
            <a:p>
              <a:pPr>
                <a:lnSpc>
                  <a:spcPct val="130000"/>
                </a:lnSpc>
              </a:pPr>
              <a:r>
                <a:rPr lang="zh-CN" altLang="en-US" sz="2000" b="1" dirty="0">
                  <a:latin typeface="+mj-ea"/>
                  <a:ea typeface="+mj-ea"/>
                </a:rPr>
                <a:t>标题</a:t>
              </a:r>
              <a:endParaRPr lang="en-US" altLang="zh-CN" sz="2000" b="1" dirty="0">
                <a:latin typeface="+mj-ea"/>
                <a:ea typeface="+mj-ea"/>
              </a:endParaRPr>
            </a:p>
          </p:txBody>
        </p:sp>
        <p:sp>
          <p:nvSpPr>
            <p:cNvPr id="34" name="iŝļïdê">
              <a:extLst>
                <a:ext uri="{FF2B5EF4-FFF2-40B4-BE49-F238E27FC236}">
                  <a16:creationId xmlns:a16="http://schemas.microsoft.com/office/drawing/2014/main" id="{ADFF3901-0072-2C9B-9F65-BA9744CABDF9}"/>
                </a:ext>
              </a:extLst>
            </p:cNvPr>
            <p:cNvSpPr txBox="1"/>
            <p:nvPr/>
          </p:nvSpPr>
          <p:spPr>
            <a:xfrm>
              <a:off x="5460401" y="2363075"/>
              <a:ext cx="2652215" cy="3768211"/>
            </a:xfrm>
            <a:prstGeom prst="rect">
              <a:avLst/>
            </a:prstGeom>
            <a:noFill/>
          </p:spPr>
          <p:txBody>
            <a:bodyPr wrap="square" rtlCol="0">
              <a:spAutoFit/>
            </a:bodyPr>
            <a:lstStyle/>
            <a:p>
              <a:pPr>
                <a:lnSpc>
                  <a:spcPct val="120000"/>
                </a:lnSpc>
              </a:pPr>
              <a:r>
                <a:rPr lang="zh-CN" altLang="en-US" sz="1600" b="1" dirty="0">
                  <a:solidFill>
                    <a:schemeClr val="accent1"/>
                  </a:solidFill>
                  <a:latin typeface="+mj-ea"/>
                  <a:ea typeface="+mj-ea"/>
                </a:rPr>
                <a:t>结论性句子</a:t>
              </a:r>
              <a:endParaRPr lang="en-US" altLang="zh-CN" sz="1600" b="1" dirty="0">
                <a:solidFill>
                  <a:schemeClr val="accent1"/>
                </a:solidFill>
                <a:latin typeface="+mj-ea"/>
                <a:ea typeface="+mj-ea"/>
              </a:endParaRPr>
            </a:p>
            <a:p>
              <a:pPr>
                <a:lnSpc>
                  <a:spcPct val="120000"/>
                </a:lnSpc>
              </a:pPr>
              <a:endParaRPr lang="zh-CN" altLang="en-US" sz="1600" dirty="0">
                <a:latin typeface="+mj-ea"/>
                <a:ea typeface="+mj-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400" dirty="0">
                <a:latin typeface="+mn-ea"/>
              </a:endParaRPr>
            </a:p>
            <a:p>
              <a:pPr>
                <a:lnSpc>
                  <a:spcPct val="120000"/>
                </a:lnSpc>
              </a:pPr>
              <a:endParaRPr lang="en-US" altLang="zh-CN" sz="1400" dirty="0">
                <a:latin typeface="+mn-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600" dirty="0">
                <a:latin typeface="+mj-ea"/>
                <a:ea typeface="+mj-ea"/>
              </a:endParaRPr>
            </a:p>
          </p:txBody>
        </p:sp>
      </p:grpSp>
      <p:grpSp>
        <p:nvGrpSpPr>
          <p:cNvPr id="59" name="组合 58">
            <a:extLst>
              <a:ext uri="{FF2B5EF4-FFF2-40B4-BE49-F238E27FC236}">
                <a16:creationId xmlns:a16="http://schemas.microsoft.com/office/drawing/2014/main" id="{A737B9B5-B36B-4957-5699-4786D13290EF}"/>
              </a:ext>
            </a:extLst>
          </p:cNvPr>
          <p:cNvGrpSpPr/>
          <p:nvPr/>
        </p:nvGrpSpPr>
        <p:grpSpPr>
          <a:xfrm>
            <a:off x="8637886" y="1694690"/>
            <a:ext cx="3200898" cy="4702214"/>
            <a:chOff x="8637886" y="1694690"/>
            <a:chExt cx="3200898" cy="4702214"/>
          </a:xfrm>
        </p:grpSpPr>
        <p:grpSp>
          <p:nvGrpSpPr>
            <p:cNvPr id="21" name="íṡ1iďè">
              <a:extLst>
                <a:ext uri="{FF2B5EF4-FFF2-40B4-BE49-F238E27FC236}">
                  <a16:creationId xmlns:a16="http://schemas.microsoft.com/office/drawing/2014/main" id="{EE880F39-C91F-0C40-9240-CB7850B0E9EC}"/>
                </a:ext>
              </a:extLst>
            </p:cNvPr>
            <p:cNvGrpSpPr/>
            <p:nvPr/>
          </p:nvGrpSpPr>
          <p:grpSpPr>
            <a:xfrm>
              <a:off x="8637886" y="1709970"/>
              <a:ext cx="3024000" cy="4686934"/>
              <a:chOff x="8343898" y="3902327"/>
              <a:chExt cx="3392532" cy="4686934"/>
            </a:xfrm>
          </p:grpSpPr>
          <p:sp>
            <p:nvSpPr>
              <p:cNvPr id="22" name="íS1ïḓè">
                <a:extLst>
                  <a:ext uri="{FF2B5EF4-FFF2-40B4-BE49-F238E27FC236}">
                    <a16:creationId xmlns:a16="http://schemas.microsoft.com/office/drawing/2014/main" id="{D8F1948E-7343-682B-2E5A-BAB207B06AD4}"/>
                  </a:ext>
                </a:extLst>
              </p:cNvPr>
              <p:cNvSpPr/>
              <p:nvPr/>
            </p:nvSpPr>
            <p:spPr>
              <a:xfrm>
                <a:off x="8343898" y="3902327"/>
                <a:ext cx="3392532" cy="4686934"/>
              </a:xfrm>
              <a:prstGeom prst="roundRect">
                <a:avLst>
                  <a:gd name="adj" fmla="val 0"/>
                </a:avLst>
              </a:prstGeom>
              <a:solidFill>
                <a:schemeClr val="bg1">
                  <a:lumMod val="75000"/>
                  <a:alpha val="15000"/>
                </a:schemeClr>
              </a:solidFill>
              <a:ln w="6055" cap="flat">
                <a:noFill/>
                <a:prstDash val="solid"/>
                <a:miter/>
              </a:ln>
            </p:spPr>
            <p:txBody>
              <a:bodyPr lIns="321840" tIns="160920" rIns="246240" bIns="45720" rtlCol="0" anchor="ctr"/>
              <a:lstStyle/>
              <a:p>
                <a:pPr>
                  <a:lnSpc>
                    <a:spcPct val="130000"/>
                  </a:lnSpc>
                </a:pPr>
                <a:endParaRPr kumimoji="1" lang="en-US" altLang="zh-CN" sz="1200" dirty="0">
                  <a:solidFill>
                    <a:schemeClr val="tx1"/>
                  </a:solidFill>
                </a:endParaRPr>
              </a:p>
            </p:txBody>
          </p:sp>
          <p:sp>
            <p:nvSpPr>
              <p:cNvPr id="23" name="iŝļíḋe">
                <a:extLst>
                  <a:ext uri="{FF2B5EF4-FFF2-40B4-BE49-F238E27FC236}">
                    <a16:creationId xmlns:a16="http://schemas.microsoft.com/office/drawing/2014/main" id="{11C1D628-CB38-5142-EFB9-2CFC7A62630D}"/>
                  </a:ext>
                </a:extLst>
              </p:cNvPr>
              <p:cNvSpPr/>
              <p:nvPr/>
            </p:nvSpPr>
            <p:spPr>
              <a:xfrm>
                <a:off x="8343900" y="3902328"/>
                <a:ext cx="484632" cy="544956"/>
              </a:xfrm>
              <a:custGeom>
                <a:avLst/>
                <a:gdLst>
                  <a:gd name="connsiteX0" fmla="*/ 0 w 484632"/>
                  <a:gd name="connsiteY0" fmla="*/ 0 h 544956"/>
                  <a:gd name="connsiteX1" fmla="*/ 484632 w 484632"/>
                  <a:gd name="connsiteY1" fmla="*/ 0 h 544956"/>
                  <a:gd name="connsiteX2" fmla="*/ 484632 w 484632"/>
                  <a:gd name="connsiteY2" fmla="*/ 302640 h 544956"/>
                  <a:gd name="connsiteX3" fmla="*/ 242316 w 484632"/>
                  <a:gd name="connsiteY3" fmla="*/ 544956 h 544956"/>
                  <a:gd name="connsiteX4" fmla="*/ 0 w 484632"/>
                  <a:gd name="connsiteY4" fmla="*/ 302640 h 544956"/>
                  <a:gd name="connsiteX5" fmla="*/ 0 w 484632"/>
                  <a:gd name="connsiteY5" fmla="*/ 0 h 54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32" h="544956">
                    <a:moveTo>
                      <a:pt x="0" y="0"/>
                    </a:moveTo>
                    <a:lnTo>
                      <a:pt x="484632" y="0"/>
                    </a:lnTo>
                    <a:lnTo>
                      <a:pt x="484632" y="302640"/>
                    </a:lnTo>
                    <a:lnTo>
                      <a:pt x="242316" y="544956"/>
                    </a:lnTo>
                    <a:lnTo>
                      <a:pt x="0" y="302640"/>
                    </a:lnTo>
                    <a:lnTo>
                      <a:pt x="0" y="0"/>
                    </a:lnTo>
                    <a:close/>
                  </a:path>
                </a:pathLst>
              </a:custGeom>
              <a:solidFill>
                <a:schemeClr val="accent2"/>
              </a:solid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ïslíḍè">
              <a:extLst>
                <a:ext uri="{FF2B5EF4-FFF2-40B4-BE49-F238E27FC236}">
                  <a16:creationId xmlns:a16="http://schemas.microsoft.com/office/drawing/2014/main" id="{52DEAD98-A8E0-E3ED-C4C6-350E16EE88A3}"/>
                </a:ext>
              </a:extLst>
            </p:cNvPr>
            <p:cNvSpPr txBox="1"/>
            <p:nvPr/>
          </p:nvSpPr>
          <p:spPr>
            <a:xfrm>
              <a:off x="9254453" y="1694690"/>
              <a:ext cx="2584331" cy="453457"/>
            </a:xfrm>
            <a:prstGeom prst="rect">
              <a:avLst/>
            </a:prstGeom>
            <a:noFill/>
          </p:spPr>
          <p:txBody>
            <a:bodyPr wrap="square" rtlCol="0">
              <a:spAutoFit/>
            </a:bodyPr>
            <a:lstStyle/>
            <a:p>
              <a:pPr>
                <a:lnSpc>
                  <a:spcPct val="130000"/>
                </a:lnSpc>
              </a:pPr>
              <a:r>
                <a:rPr lang="zh-CN" altLang="en-US" sz="2000" b="1" dirty="0">
                  <a:latin typeface="+mj-ea"/>
                  <a:ea typeface="+mj-ea"/>
                </a:rPr>
                <a:t>标题</a:t>
              </a:r>
              <a:endParaRPr lang="en-US" altLang="zh-CN" sz="2000" b="1" dirty="0">
                <a:latin typeface="+mj-ea"/>
                <a:ea typeface="+mj-ea"/>
              </a:endParaRPr>
            </a:p>
          </p:txBody>
        </p:sp>
        <p:sp>
          <p:nvSpPr>
            <p:cNvPr id="36" name="iŝļïdê">
              <a:extLst>
                <a:ext uri="{FF2B5EF4-FFF2-40B4-BE49-F238E27FC236}">
                  <a16:creationId xmlns:a16="http://schemas.microsoft.com/office/drawing/2014/main" id="{2C34B56D-3B44-96D0-705D-5092C7B90743}"/>
                </a:ext>
              </a:extLst>
            </p:cNvPr>
            <p:cNvSpPr txBox="1"/>
            <p:nvPr/>
          </p:nvSpPr>
          <p:spPr>
            <a:xfrm>
              <a:off x="8899738" y="2363075"/>
              <a:ext cx="2652215" cy="3764877"/>
            </a:xfrm>
            <a:prstGeom prst="rect">
              <a:avLst/>
            </a:prstGeom>
            <a:noFill/>
          </p:spPr>
          <p:txBody>
            <a:bodyPr wrap="square" rtlCol="0">
              <a:spAutoFit/>
            </a:bodyPr>
            <a:lstStyle/>
            <a:p>
              <a:pPr>
                <a:lnSpc>
                  <a:spcPct val="120000"/>
                </a:lnSpc>
              </a:pPr>
              <a:r>
                <a:rPr lang="zh-CN" altLang="en-US" sz="1600" b="1" dirty="0">
                  <a:solidFill>
                    <a:schemeClr val="accent1"/>
                  </a:solidFill>
                  <a:latin typeface="+mj-ea"/>
                  <a:ea typeface="+mj-ea"/>
                </a:rPr>
                <a:t>结论性句子</a:t>
              </a:r>
              <a:endParaRPr lang="en-US" altLang="zh-CN" sz="1600" dirty="0">
                <a:latin typeface="+mj-ea"/>
                <a:ea typeface="+mj-ea"/>
              </a:endParaRPr>
            </a:p>
            <a:p>
              <a:pPr>
                <a:lnSpc>
                  <a:spcPct val="120000"/>
                </a:lnSpc>
              </a:pPr>
              <a:endParaRPr lang="zh-CN" altLang="en-US" sz="1600" dirty="0">
                <a:latin typeface="+mj-ea"/>
                <a:ea typeface="+mj-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400" dirty="0">
                <a:latin typeface="+mn-ea"/>
              </a:endParaRPr>
            </a:p>
            <a:p>
              <a:pPr>
                <a:lnSpc>
                  <a:spcPct val="120000"/>
                </a:lnSpc>
              </a:pPr>
              <a:endParaRPr lang="en-US" altLang="zh-CN" sz="1400" dirty="0">
                <a:latin typeface="+mn-ea"/>
              </a:endParaRPr>
            </a:p>
            <a:p>
              <a:pPr>
                <a:lnSpc>
                  <a:spcPct val="120000"/>
                </a:lnSpc>
              </a:pPr>
              <a:r>
                <a:rPr lang="zh-CN" altLang="en-US" sz="1400"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a:t>
              </a:r>
              <a:r>
                <a:rPr lang="zh-CN" altLang="en-US" sz="1400" dirty="0">
                  <a:latin typeface="+mn-ea"/>
                </a:rPr>
                <a:t>。</a:t>
              </a:r>
              <a:endParaRPr lang="en-US" altLang="zh-CN" sz="1600" dirty="0">
                <a:latin typeface="+mj-ea"/>
                <a:ea typeface="+mj-ea"/>
              </a:endParaRPr>
            </a:p>
          </p:txBody>
        </p:sp>
      </p:grpSp>
    </p:spTree>
    <p:custDataLst>
      <p:tags r:id="rId1"/>
    </p:custDataLst>
    <p:extLst>
      <p:ext uri="{BB962C8B-B14F-4D97-AF65-F5344CB8AC3E}">
        <p14:creationId xmlns:p14="http://schemas.microsoft.com/office/powerpoint/2010/main" val="24893621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13.90232"/>
</p:tagLst>
</file>

<file path=ppt/tags/tag10.xml><?xml version="1.0" encoding="utf-8"?>
<p:tagLst xmlns:a="http://schemas.openxmlformats.org/drawingml/2006/main" xmlns:r="http://schemas.openxmlformats.org/officeDocument/2006/relationships" xmlns:p="http://schemas.openxmlformats.org/presentationml/2006/main">
  <p:tag name="ISLIDE.ICON" val="#63982;"/>
</p:tagLst>
</file>

<file path=ppt/tags/tag11.xml><?xml version="1.0" encoding="utf-8"?>
<p:tagLst xmlns:a="http://schemas.openxmlformats.org/drawingml/2006/main" xmlns:r="http://schemas.openxmlformats.org/officeDocument/2006/relationships" xmlns:p="http://schemas.openxmlformats.org/presentationml/2006/main">
  <p:tag name="ISLIDE.ICON" val="#16511;#36099;#393946;#95797;#5265;#398788;"/>
</p:tagLst>
</file>

<file path=ppt/tags/tag12.xml><?xml version="1.0" encoding="utf-8"?>
<p:tagLst xmlns:a="http://schemas.openxmlformats.org/drawingml/2006/main" xmlns:r="http://schemas.openxmlformats.org/officeDocument/2006/relationships" xmlns:p="http://schemas.openxmlformats.org/presentationml/2006/main">
  <p:tag name="ISLIDE.DIAGRAM" val="#940062;"/>
</p:tagLst>
</file>

<file path=ppt/tags/tag13.xml><?xml version="1.0" encoding="utf-8"?>
<p:tagLst xmlns:a="http://schemas.openxmlformats.org/drawingml/2006/main" xmlns:r="http://schemas.openxmlformats.org/officeDocument/2006/relationships" xmlns:p="http://schemas.openxmlformats.org/presentationml/2006/main">
  <p:tag name="ISLIDE.DIAGRAM" val="#940062;"/>
</p:tagLst>
</file>

<file path=ppt/tags/tag14.xml><?xml version="1.0" encoding="utf-8"?>
<p:tagLst xmlns:a="http://schemas.openxmlformats.org/drawingml/2006/main" xmlns:r="http://schemas.openxmlformats.org/officeDocument/2006/relationships" xmlns:p="http://schemas.openxmlformats.org/presentationml/2006/main">
  <p:tag name="ISLIDE.ICON" val="#63982;"/>
</p:tagLst>
</file>

<file path=ppt/tags/tag15.xml><?xml version="1.0" encoding="utf-8"?>
<p:tagLst xmlns:a="http://schemas.openxmlformats.org/drawingml/2006/main" xmlns:r="http://schemas.openxmlformats.org/officeDocument/2006/relationships" xmlns:p="http://schemas.openxmlformats.org/presentationml/2006/main">
  <p:tag name="ISLIDE.ICON" val="#16511;#36099;#393946;"/>
</p:tagLst>
</file>

<file path=ppt/tags/tag16.xml><?xml version="1.0" encoding="utf-8"?>
<p:tagLst xmlns:a="http://schemas.openxmlformats.org/drawingml/2006/main" xmlns:r="http://schemas.openxmlformats.org/officeDocument/2006/relationships" xmlns:p="http://schemas.openxmlformats.org/presentationml/2006/main">
  <p:tag name="ISLIDE.ICON" val="#63982;"/>
</p:tagLst>
</file>

<file path=ppt/tags/tag17.xml><?xml version="1.0" encoding="utf-8"?>
<p:tagLst xmlns:a="http://schemas.openxmlformats.org/drawingml/2006/main" xmlns:r="http://schemas.openxmlformats.org/officeDocument/2006/relationships" xmlns:p="http://schemas.openxmlformats.org/presentationml/2006/main">
  <p:tag name="ISLIDE.ICON" val="#160494;#132593;#370288;"/>
</p:tagLst>
</file>

<file path=ppt/tags/tag18.xml><?xml version="1.0" encoding="utf-8"?>
<p:tagLst xmlns:a="http://schemas.openxmlformats.org/drawingml/2006/main" xmlns:r="http://schemas.openxmlformats.org/officeDocument/2006/relationships" xmlns:p="http://schemas.openxmlformats.org/presentationml/2006/main">
  <p:tag name="ADJUSTMENTS" val="11.87005"/>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ADJUSTMENTS" val="11.87005"/>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ISLIDE.ICON" val="#63982;"/>
</p:tagLst>
</file>

<file path=ppt/tags/tag20.xml><?xml version="1.0" encoding="utf-8"?>
<p:tagLst xmlns:a="http://schemas.openxmlformats.org/drawingml/2006/main" xmlns:r="http://schemas.openxmlformats.org/officeDocument/2006/relationships" xmlns:p="http://schemas.openxmlformats.org/presentationml/2006/main">
  <p:tag name="ADJUSTMENTS" val="11.87005"/>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ADJUSTMENTS" val="11.87005"/>
  <p:tag name="SHADOWSIZE" val="100"/>
</p:tagLst>
</file>

<file path=ppt/tags/tag22.xml><?xml version="1.0" encoding="utf-8"?>
<p:tagLst xmlns:a="http://schemas.openxmlformats.org/drawingml/2006/main" xmlns:r="http://schemas.openxmlformats.org/officeDocument/2006/relationships" xmlns:p="http://schemas.openxmlformats.org/presentationml/2006/main">
  <p:tag name="ISLIDE.ICON" val="#59619;#371440;#394059;"/>
</p:tagLst>
</file>

<file path=ppt/tags/tag3.xml><?xml version="1.0" encoding="utf-8"?>
<p:tagLst xmlns:a="http://schemas.openxmlformats.org/drawingml/2006/main" xmlns:r="http://schemas.openxmlformats.org/officeDocument/2006/relationships" xmlns:p="http://schemas.openxmlformats.org/presentationml/2006/main">
  <p:tag name="ISLIDE.DIAGRAM" val="#935029;"/>
</p:tagLst>
</file>

<file path=ppt/tags/tag4.xml><?xml version="1.0" encoding="utf-8"?>
<p:tagLst xmlns:a="http://schemas.openxmlformats.org/drawingml/2006/main" xmlns:r="http://schemas.openxmlformats.org/officeDocument/2006/relationships" xmlns:p="http://schemas.openxmlformats.org/presentationml/2006/main">
  <p:tag name="ISLIDE.DIAGRAM" val="#935029;"/>
  <p:tag name="ISLIDE.ICON" val="#404869;"/>
</p:tagLst>
</file>

<file path=ppt/tags/tag5.xml><?xml version="1.0" encoding="utf-8"?>
<p:tagLst xmlns:a="http://schemas.openxmlformats.org/drawingml/2006/main" xmlns:r="http://schemas.openxmlformats.org/officeDocument/2006/relationships" xmlns:p="http://schemas.openxmlformats.org/presentationml/2006/main">
  <p:tag name="ADJUSTMENTS" val="14.1748"/>
</p:tagLst>
</file>

<file path=ppt/tags/tag6.xml><?xml version="1.0" encoding="utf-8"?>
<p:tagLst xmlns:a="http://schemas.openxmlformats.org/drawingml/2006/main" xmlns:r="http://schemas.openxmlformats.org/officeDocument/2006/relationships" xmlns:p="http://schemas.openxmlformats.org/presentationml/2006/main">
  <p:tag name="ADJUSTMENTS" val="14.1748"/>
</p:tagLst>
</file>

<file path=ppt/tags/tag7.xml><?xml version="1.0" encoding="utf-8"?>
<p:tagLst xmlns:a="http://schemas.openxmlformats.org/drawingml/2006/main" xmlns:r="http://schemas.openxmlformats.org/officeDocument/2006/relationships" xmlns:p="http://schemas.openxmlformats.org/presentationml/2006/main">
  <p:tag name="ADJUSTMENTS" val="14.1748"/>
</p:tagLst>
</file>

<file path=ppt/tags/tag8.xml><?xml version="1.0" encoding="utf-8"?>
<p:tagLst xmlns:a="http://schemas.openxmlformats.org/drawingml/2006/main" xmlns:r="http://schemas.openxmlformats.org/officeDocument/2006/relationships" xmlns:p="http://schemas.openxmlformats.org/presentationml/2006/main">
  <p:tag name="ADJUSTMENTS" val="14.1748"/>
</p:tagLst>
</file>

<file path=ppt/tags/tag9.xml><?xml version="1.0" encoding="utf-8"?>
<p:tagLst xmlns:a="http://schemas.openxmlformats.org/drawingml/2006/main" xmlns:r="http://schemas.openxmlformats.org/officeDocument/2006/relationships" xmlns:p="http://schemas.openxmlformats.org/presentationml/2006/main">
  <p:tag name="ISLIDE.ICON" val="#16511;#36099;#393946;"/>
</p:tagLst>
</file>

<file path=ppt/theme/theme1.xml><?xml version="1.0" encoding="utf-8"?>
<a:theme xmlns:a="http://schemas.openxmlformats.org/drawingml/2006/main" name="Office 主题​​">
  <a:themeElements>
    <a:clrScheme name="华东理工">
      <a:dk1>
        <a:sysClr val="windowText" lastClr="000000"/>
      </a:dk1>
      <a:lt1>
        <a:sysClr val="window" lastClr="FFFFFF"/>
      </a:lt1>
      <a:dk2>
        <a:srgbClr val="44546A"/>
      </a:dk2>
      <a:lt2>
        <a:srgbClr val="E7E6E6"/>
      </a:lt2>
      <a:accent1>
        <a:srgbClr val="005D97"/>
      </a:accent1>
      <a:accent2>
        <a:srgbClr val="28ACFF"/>
      </a:accent2>
      <a:accent3>
        <a:srgbClr val="006E6E"/>
      </a:accent3>
      <a:accent4>
        <a:srgbClr val="CCCCCC"/>
      </a:accent4>
      <a:accent5>
        <a:srgbClr val="5B9BD5"/>
      </a:accent5>
      <a:accent6>
        <a:srgbClr val="70AD47"/>
      </a:accent6>
      <a:hlink>
        <a:srgbClr val="0563C1"/>
      </a:hlink>
      <a:folHlink>
        <a:srgbClr val="954F72"/>
      </a:folHlink>
    </a:clrScheme>
    <a:fontScheme name="蓝色学术风答辩PPT模板">
      <a:majorFont>
        <a:latin typeface="HONOR Sans Bold"/>
        <a:ea typeface="HONOR Sans Bold"/>
        <a:cs typeface=""/>
      </a:majorFont>
      <a:minorFont>
        <a:latin typeface="Bebas Neue"/>
        <a:ea typeface="HONOR Sans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有为小镇">
      <a:dk1>
        <a:sysClr val="windowText" lastClr="000000"/>
      </a:dk1>
      <a:lt1>
        <a:sysClr val="window" lastClr="FFFFFF"/>
      </a:lt1>
      <a:dk2>
        <a:srgbClr val="44546A"/>
      </a:dk2>
      <a:lt2>
        <a:srgbClr val="E7E6E6"/>
      </a:lt2>
      <a:accent1>
        <a:srgbClr val="016C40"/>
      </a:accent1>
      <a:accent2>
        <a:srgbClr val="569166"/>
      </a:accent2>
      <a:accent3>
        <a:srgbClr val="77C177"/>
      </a:accent3>
      <a:accent4>
        <a:srgbClr val="BEDEB6"/>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1215</TotalTime>
  <Words>2359</Words>
  <Application>Microsoft Office PowerPoint</Application>
  <PresentationFormat>宽屏</PresentationFormat>
  <Paragraphs>312</Paragraphs>
  <Slides>19</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19</vt:i4>
      </vt:variant>
    </vt:vector>
  </HeadingPairs>
  <TitlesOfParts>
    <vt:vector size="39" baseType="lpstr">
      <vt:lpstr>HONOR Sans Bold</vt:lpstr>
      <vt:lpstr>HONOR Sans Light</vt: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微软雅黑</vt:lpstr>
      <vt:lpstr>微软雅黑 Light</vt:lpstr>
      <vt:lpstr>Arial</vt:lpstr>
      <vt:lpstr>Bahnschrift SemiBold</vt:lpstr>
      <vt:lpstr>Bahnschrift SemiLight</vt:lpstr>
      <vt:lpstr>Bebas Neue</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简约蓝色学术风论文答辩ppt模板</dc:title>
  <dc:creator>©暖暖暖暖暖暖爱学习</dc:creator>
  <cp:keywords>P界达人</cp:keywords>
  <dc:description>51PPT模板网，幻灯片演示模板及素材免费下载！_x000d_
51PPT模板网 唯一访问网址：www.51pptmoban.com</dc:description>
  <cp:lastModifiedBy>user Power</cp:lastModifiedBy>
  <cp:revision>34</cp:revision>
  <dcterms:created xsi:type="dcterms:W3CDTF">2023-04-29T09:24:02Z</dcterms:created>
  <dcterms:modified xsi:type="dcterms:W3CDTF">2023-10-17T08:10:23Z</dcterms:modified>
</cp:coreProperties>
</file>