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9" r:id="rId3"/>
    <p:sldId id="260" r:id="rId4"/>
    <p:sldId id="265" r:id="rId5"/>
    <p:sldId id="266" r:id="rId6"/>
    <p:sldId id="267" r:id="rId7"/>
    <p:sldId id="261" r:id="rId8"/>
    <p:sldId id="268" r:id="rId9"/>
    <p:sldId id="269" r:id="rId10"/>
    <p:sldId id="262" r:id="rId11"/>
    <p:sldId id="270" r:id="rId12"/>
    <p:sldId id="271" r:id="rId13"/>
    <p:sldId id="263" r:id="rId14"/>
    <p:sldId id="272" r:id="rId15"/>
    <p:sldId id="273" r:id="rId16"/>
    <p:sldId id="264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CACA"/>
    <a:srgbClr val="0843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1104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04-4B12-BCA4-A1597657C0F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04-4B12-BCA4-A1597657C0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894134816"/>
        <c:axId val="760114160"/>
      </c:barChart>
      <c:catAx>
        <c:axId val="894134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defRPr>
            </a:pPr>
            <a:endParaRPr lang="zh-CN"/>
          </a:p>
        </c:txPr>
        <c:crossAx val="760114160"/>
        <c:crosses val="autoZero"/>
        <c:auto val="1"/>
        <c:lblAlgn val="ctr"/>
        <c:lblOffset val="100"/>
        <c:noMultiLvlLbl val="0"/>
      </c:catAx>
      <c:valAx>
        <c:axId val="760114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defRPr>
            </a:pPr>
            <a:endParaRPr lang="zh-CN"/>
          </a:p>
        </c:txPr>
        <c:crossAx val="894134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OPPOSans M" panose="00020600040101010101" pitchFamily="18" charset="-122"/>
          <a:ea typeface="OPPOSans M" panose="00020600040101010101" pitchFamily="18" charset="-122"/>
          <a:cs typeface="OPPOSans M" panose="00020600040101010101" pitchFamily="18" charset="-122"/>
          <a:sym typeface="OPPOSans M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F39735-8C67-4832-B93B-6A2285947647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21CC0-B638-46EC-A6CE-976B22EE44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6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911F7A3-BD19-F8EB-B0F1-D4CE21C79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FA9D639-A96D-388C-2A69-F5C81159A82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D0BE943-5204-7455-D727-41E242B3DCBB}"/>
              </a:ext>
            </a:extLst>
          </p:cNvPr>
          <p:cNvSpPr/>
          <p:nvPr userDrawn="1"/>
        </p:nvSpPr>
        <p:spPr>
          <a:xfrm rot="2926249">
            <a:off x="-1217813" y="4547209"/>
            <a:ext cx="2886521" cy="2040337"/>
          </a:xfrm>
          <a:custGeom>
            <a:avLst/>
            <a:gdLst>
              <a:gd name="connsiteX0" fmla="*/ 0 w 2886521"/>
              <a:gd name="connsiteY0" fmla="*/ 55156 h 2040337"/>
              <a:gd name="connsiteX1" fmla="*/ 143907 w 2886521"/>
              <a:gd name="connsiteY1" fmla="*/ 30769 h 2040337"/>
              <a:gd name="connsiteX2" fmla="*/ 607012 w 2886521"/>
              <a:gd name="connsiteY2" fmla="*/ 0 h 2040337"/>
              <a:gd name="connsiteX3" fmla="*/ 2858218 w 2886521"/>
              <a:gd name="connsiteY3" fmla="*/ 1209256 h 2040337"/>
              <a:gd name="connsiteX4" fmla="*/ 2886521 w 2886521"/>
              <a:gd name="connsiteY4" fmla="*/ 1331480 h 2040337"/>
              <a:gd name="connsiteX5" fmla="*/ 2265326 w 2886521"/>
              <a:gd name="connsiteY5" fmla="*/ 2040337 h 2040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6521" h="2040337">
                <a:moveTo>
                  <a:pt x="0" y="55156"/>
                </a:moveTo>
                <a:lnTo>
                  <a:pt x="143907" y="30769"/>
                </a:lnTo>
                <a:cubicBezTo>
                  <a:pt x="293494" y="10594"/>
                  <a:pt x="448376" y="0"/>
                  <a:pt x="607012" y="0"/>
                </a:cubicBezTo>
                <a:cubicBezTo>
                  <a:pt x="1717466" y="0"/>
                  <a:pt x="2643948" y="519135"/>
                  <a:pt x="2858218" y="1209256"/>
                </a:cubicBezTo>
                <a:lnTo>
                  <a:pt x="2886521" y="1331480"/>
                </a:lnTo>
                <a:lnTo>
                  <a:pt x="2265326" y="2040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44200084-3C2D-D4B9-C3C5-0E10572AFBF4}"/>
              </a:ext>
            </a:extLst>
          </p:cNvPr>
          <p:cNvSpPr/>
          <p:nvPr userDrawn="1"/>
        </p:nvSpPr>
        <p:spPr>
          <a:xfrm rot="19725375">
            <a:off x="8507358" y="486123"/>
            <a:ext cx="4873817" cy="4284101"/>
          </a:xfrm>
          <a:custGeom>
            <a:avLst/>
            <a:gdLst>
              <a:gd name="connsiteX0" fmla="*/ 4523232 w 4523232"/>
              <a:gd name="connsiteY0" fmla="*/ 488016 h 3975936"/>
              <a:gd name="connsiteX1" fmla="*/ 2414634 w 4523232"/>
              <a:gd name="connsiteY1" fmla="*/ 3963733 h 3975936"/>
              <a:gd name="connsiteX2" fmla="*/ 2140371 w 4523232"/>
              <a:gd name="connsiteY2" fmla="*/ 3975936 h 3975936"/>
              <a:gd name="connsiteX3" fmla="*/ 1859573 w 4523232"/>
              <a:gd name="connsiteY3" fmla="*/ 3955067 h 3975936"/>
              <a:gd name="connsiteX4" fmla="*/ 1707311 w 4523232"/>
              <a:gd name="connsiteY4" fmla="*/ 3927312 h 3975936"/>
              <a:gd name="connsiteX5" fmla="*/ 1707312 w 4523232"/>
              <a:gd name="connsiteY5" fmla="*/ 3948773 h 3975936"/>
              <a:gd name="connsiteX6" fmla="*/ 26493 w 4523232"/>
              <a:gd name="connsiteY6" fmla="*/ 3948773 h 3975936"/>
              <a:gd name="connsiteX7" fmla="*/ 26493 w 4523232"/>
              <a:gd name="connsiteY7" fmla="*/ 2293099 h 3975936"/>
              <a:gd name="connsiteX8" fmla="*/ 24106 w 4523232"/>
              <a:gd name="connsiteY8" fmla="*/ 2282206 h 3975936"/>
              <a:gd name="connsiteX9" fmla="*/ 23095 w 4523232"/>
              <a:gd name="connsiteY9" fmla="*/ 1700126 h 3975936"/>
              <a:gd name="connsiteX10" fmla="*/ 26493 w 4523232"/>
              <a:gd name="connsiteY10" fmla="*/ 1684547 h 3975936"/>
              <a:gd name="connsiteX11" fmla="*/ 26492 w 4523232"/>
              <a:gd name="connsiteY11" fmla="*/ 1443698 h 3975936"/>
              <a:gd name="connsiteX12" fmla="*/ 86152 w 4523232"/>
              <a:gd name="connsiteY12" fmla="*/ 1443698 h 3975936"/>
              <a:gd name="connsiteX13" fmla="*/ 131092 w 4523232"/>
              <a:gd name="connsiteY13" fmla="*/ 1309830 h 3975936"/>
              <a:gd name="connsiteX14" fmla="*/ 2916414 w 4523232"/>
              <a:gd name="connsiteY14" fmla="*/ 119851 h 3975936"/>
              <a:gd name="connsiteX15" fmla="*/ 4326053 w 4523232"/>
              <a:gd name="connsiteY15" fmla="*/ 461972 h 3975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23232" h="3975936">
                <a:moveTo>
                  <a:pt x="4523232" y="488016"/>
                </a:moveTo>
                <a:lnTo>
                  <a:pt x="2414634" y="3963733"/>
                </a:lnTo>
                <a:lnTo>
                  <a:pt x="2140371" y="3975936"/>
                </a:lnTo>
                <a:cubicBezTo>
                  <a:pt x="2047130" y="3974591"/>
                  <a:pt x="1953354" y="3967710"/>
                  <a:pt x="1859573" y="3955067"/>
                </a:cubicBezTo>
                <a:lnTo>
                  <a:pt x="1707311" y="3927312"/>
                </a:lnTo>
                <a:lnTo>
                  <a:pt x="1707312" y="3948773"/>
                </a:lnTo>
                <a:lnTo>
                  <a:pt x="26493" y="3948773"/>
                </a:lnTo>
                <a:lnTo>
                  <a:pt x="26493" y="2293099"/>
                </a:lnTo>
                <a:lnTo>
                  <a:pt x="24106" y="2282206"/>
                </a:lnTo>
                <a:cubicBezTo>
                  <a:pt x="-7197" y="2092052"/>
                  <a:pt x="-8515" y="1896105"/>
                  <a:pt x="23095" y="1700126"/>
                </a:cubicBezTo>
                <a:lnTo>
                  <a:pt x="26493" y="1684547"/>
                </a:lnTo>
                <a:lnTo>
                  <a:pt x="26492" y="1443698"/>
                </a:lnTo>
                <a:lnTo>
                  <a:pt x="86152" y="1443698"/>
                </a:lnTo>
                <a:lnTo>
                  <a:pt x="131092" y="1309830"/>
                </a:lnTo>
                <a:cubicBezTo>
                  <a:pt x="540816" y="278030"/>
                  <a:pt x="1787848" y="-254741"/>
                  <a:pt x="2916414" y="119851"/>
                </a:cubicBezTo>
                <a:cubicBezTo>
                  <a:pt x="3371587" y="270932"/>
                  <a:pt x="3841466" y="384972"/>
                  <a:pt x="4326053" y="4619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A1064388-A48E-6A26-92FC-019C71BCCA1C}"/>
              </a:ext>
            </a:extLst>
          </p:cNvPr>
          <p:cNvSpPr/>
          <p:nvPr userDrawn="1"/>
        </p:nvSpPr>
        <p:spPr>
          <a:xfrm>
            <a:off x="7360356" y="2741567"/>
            <a:ext cx="4831643" cy="4116433"/>
          </a:xfrm>
          <a:custGeom>
            <a:avLst/>
            <a:gdLst>
              <a:gd name="connsiteX0" fmla="*/ 2825750 w 5346700"/>
              <a:gd name="connsiteY0" fmla="*/ 0 h 4343400"/>
              <a:gd name="connsiteX1" fmla="*/ 5310447 w 5346700"/>
              <a:gd name="connsiteY1" fmla="*/ 1299377 h 4343400"/>
              <a:gd name="connsiteX2" fmla="*/ 5346700 w 5346700"/>
              <a:gd name="connsiteY2" fmla="*/ 1365500 h 4343400"/>
              <a:gd name="connsiteX3" fmla="*/ 5346700 w 5346700"/>
              <a:gd name="connsiteY3" fmla="*/ 3600200 h 4343400"/>
              <a:gd name="connsiteX4" fmla="*/ 5310447 w 5346700"/>
              <a:gd name="connsiteY4" fmla="*/ 3666324 h 4343400"/>
              <a:gd name="connsiteX5" fmla="*/ 4823857 w 5346700"/>
              <a:gd name="connsiteY5" fmla="*/ 4238490 h 4343400"/>
              <a:gd name="connsiteX6" fmla="*/ 4692485 w 5346700"/>
              <a:gd name="connsiteY6" fmla="*/ 4343400 h 4343400"/>
              <a:gd name="connsiteX7" fmla="*/ 959015 w 5346700"/>
              <a:gd name="connsiteY7" fmla="*/ 4343400 h 4343400"/>
              <a:gd name="connsiteX8" fmla="*/ 827643 w 5346700"/>
              <a:gd name="connsiteY8" fmla="*/ 4238490 h 4343400"/>
              <a:gd name="connsiteX9" fmla="*/ 0 w 5346700"/>
              <a:gd name="connsiteY9" fmla="*/ 2482850 h 4343400"/>
              <a:gd name="connsiteX10" fmla="*/ 2825750 w 5346700"/>
              <a:gd name="connsiteY10" fmla="*/ 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46700" h="4343400">
                <a:moveTo>
                  <a:pt x="2825750" y="0"/>
                </a:moveTo>
                <a:cubicBezTo>
                  <a:pt x="3898676" y="0"/>
                  <a:pt x="4831937" y="525410"/>
                  <a:pt x="5310447" y="1299377"/>
                </a:cubicBezTo>
                <a:lnTo>
                  <a:pt x="5346700" y="1365500"/>
                </a:lnTo>
                <a:lnTo>
                  <a:pt x="5346700" y="3600200"/>
                </a:lnTo>
                <a:lnTo>
                  <a:pt x="5310447" y="3666324"/>
                </a:lnTo>
                <a:cubicBezTo>
                  <a:pt x="5179944" y="3877406"/>
                  <a:pt x="5015617" y="4070000"/>
                  <a:pt x="4823857" y="4238490"/>
                </a:cubicBezTo>
                <a:lnTo>
                  <a:pt x="4692485" y="4343400"/>
                </a:lnTo>
                <a:lnTo>
                  <a:pt x="959015" y="4343400"/>
                </a:lnTo>
                <a:lnTo>
                  <a:pt x="827643" y="4238490"/>
                </a:lnTo>
                <a:cubicBezTo>
                  <a:pt x="316283" y="3789183"/>
                  <a:pt x="0" y="3168470"/>
                  <a:pt x="0" y="2482850"/>
                </a:cubicBezTo>
                <a:cubicBezTo>
                  <a:pt x="0" y="1111610"/>
                  <a:pt x="1265131" y="0"/>
                  <a:pt x="2825750" y="0"/>
                </a:cubicBezTo>
                <a:close/>
              </a:path>
            </a:pathLst>
          </a:custGeom>
          <a:blipFill>
            <a:blip r:embed="rId3"/>
            <a:srcRect/>
            <a:stretch>
              <a:fillRect l="-20981" t="-7451" r="-37443" b="-24953"/>
            </a:stretch>
          </a:blipFill>
          <a:ln>
            <a:solidFill>
              <a:schemeClr val="accent2"/>
            </a:solidFill>
          </a:ln>
          <a:effectLst>
            <a:outerShdw blurRad="355600" dir="5400000" algn="ctr" rotWithShape="0">
              <a:schemeClr val="accent1">
                <a:alpha val="52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300AB7B-0E5B-0F7F-B278-5E5E42B20975}"/>
              </a:ext>
            </a:extLst>
          </p:cNvPr>
          <p:cNvSpPr/>
          <p:nvPr userDrawn="1"/>
        </p:nvSpPr>
        <p:spPr>
          <a:xfrm rot="20596041">
            <a:off x="9251514" y="3972306"/>
            <a:ext cx="3463208" cy="3178853"/>
          </a:xfrm>
          <a:custGeom>
            <a:avLst/>
            <a:gdLst>
              <a:gd name="connsiteX0" fmla="*/ 3463208 w 3463208"/>
              <a:gd name="connsiteY0" fmla="*/ 28490 h 3178853"/>
              <a:gd name="connsiteX1" fmla="*/ 2516097 w 3463208"/>
              <a:gd name="connsiteY1" fmla="*/ 3178853 h 3178853"/>
              <a:gd name="connsiteX2" fmla="*/ 167589 w 3463208"/>
              <a:gd name="connsiteY2" fmla="*/ 2472807 h 3178853"/>
              <a:gd name="connsiteX3" fmla="*/ 133219 w 3463208"/>
              <a:gd name="connsiteY3" fmla="*/ 2413844 h 3178853"/>
              <a:gd name="connsiteX4" fmla="*/ 0 w 3463208"/>
              <a:gd name="connsiteY4" fmla="*/ 1860568 h 3178853"/>
              <a:gd name="connsiteX5" fmla="*/ 2963178 w 3463208"/>
              <a:gd name="connsiteY5" fmla="*/ 0 h 3178853"/>
              <a:gd name="connsiteX6" fmla="*/ 3266146 w 3463208"/>
              <a:gd name="connsiteY6" fmla="*/ 9606 h 3178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63208" h="3178853">
                <a:moveTo>
                  <a:pt x="3463208" y="28490"/>
                </a:moveTo>
                <a:lnTo>
                  <a:pt x="2516097" y="3178853"/>
                </a:lnTo>
                <a:lnTo>
                  <a:pt x="167589" y="2472807"/>
                </a:lnTo>
                <a:lnTo>
                  <a:pt x="133219" y="2413844"/>
                </a:lnTo>
                <a:cubicBezTo>
                  <a:pt x="46640" y="2239064"/>
                  <a:pt x="0" y="2053236"/>
                  <a:pt x="0" y="1860568"/>
                </a:cubicBezTo>
                <a:cubicBezTo>
                  <a:pt x="0" y="833005"/>
                  <a:pt x="1326660" y="0"/>
                  <a:pt x="2963178" y="0"/>
                </a:cubicBezTo>
                <a:cubicBezTo>
                  <a:pt x="3065461" y="0"/>
                  <a:pt x="3166533" y="3254"/>
                  <a:pt x="3266146" y="960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BEE2A06-C5DF-8D5F-F680-6646991969F8}"/>
              </a:ext>
            </a:extLst>
          </p:cNvPr>
          <p:cNvSpPr/>
          <p:nvPr userDrawn="1"/>
        </p:nvSpPr>
        <p:spPr>
          <a:xfrm rot="21121767">
            <a:off x="9440170" y="4216079"/>
            <a:ext cx="2960695" cy="2806262"/>
          </a:xfrm>
          <a:custGeom>
            <a:avLst/>
            <a:gdLst>
              <a:gd name="connsiteX0" fmla="*/ 2960695 w 2960695"/>
              <a:gd name="connsiteY0" fmla="*/ 0 h 2806262"/>
              <a:gd name="connsiteX1" fmla="*/ 2567772 w 2960695"/>
              <a:gd name="connsiteY1" fmla="*/ 2806262 h 2806262"/>
              <a:gd name="connsiteX2" fmla="*/ 165982 w 2960695"/>
              <a:gd name="connsiteY2" fmla="*/ 2469972 h 2806262"/>
              <a:gd name="connsiteX3" fmla="*/ 133219 w 2960695"/>
              <a:gd name="connsiteY3" fmla="*/ 2413765 h 2806262"/>
              <a:gd name="connsiteX4" fmla="*/ 0 w 2960695"/>
              <a:gd name="connsiteY4" fmla="*/ 1860489 h 2806262"/>
              <a:gd name="connsiteX5" fmla="*/ 2660210 w 2960695"/>
              <a:gd name="connsiteY5" fmla="*/ 9527 h 2806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60695" h="2806262">
                <a:moveTo>
                  <a:pt x="2960695" y="0"/>
                </a:moveTo>
                <a:lnTo>
                  <a:pt x="2567772" y="2806262"/>
                </a:lnTo>
                <a:lnTo>
                  <a:pt x="165982" y="2469972"/>
                </a:lnTo>
                <a:lnTo>
                  <a:pt x="133219" y="2413765"/>
                </a:lnTo>
                <a:cubicBezTo>
                  <a:pt x="46640" y="2238985"/>
                  <a:pt x="0" y="2053157"/>
                  <a:pt x="0" y="1860489"/>
                </a:cubicBezTo>
                <a:cubicBezTo>
                  <a:pt x="0" y="897149"/>
                  <a:pt x="1166010" y="104807"/>
                  <a:pt x="2660210" y="95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262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3DF9D8B-D156-B41A-009F-A975541F56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B47C549-8183-6D6E-E816-48443FE0B6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>
            <a:extLst>
              <a:ext uri="{FF2B5EF4-FFF2-40B4-BE49-F238E27FC236}">
                <a16:creationId xmlns:a16="http://schemas.microsoft.com/office/drawing/2014/main" id="{0CDADE25-698B-44DD-332A-767ADF433EAF}"/>
              </a:ext>
            </a:extLst>
          </p:cNvPr>
          <p:cNvSpPr/>
          <p:nvPr userDrawn="1"/>
        </p:nvSpPr>
        <p:spPr>
          <a:xfrm rot="13955810" flipH="1" flipV="1">
            <a:off x="-758591" y="4221944"/>
            <a:ext cx="4722832" cy="3576472"/>
          </a:xfrm>
          <a:custGeom>
            <a:avLst/>
            <a:gdLst>
              <a:gd name="connsiteX0" fmla="*/ 0 w 4722832"/>
              <a:gd name="connsiteY0" fmla="*/ 2000294 h 3576472"/>
              <a:gd name="connsiteX1" fmla="*/ 55477 w 4722832"/>
              <a:gd name="connsiteY1" fmla="*/ 1991295 h 3576472"/>
              <a:gd name="connsiteX2" fmla="*/ 2758523 w 4722832"/>
              <a:gd name="connsiteY2" fmla="*/ 1341688 h 3576472"/>
              <a:gd name="connsiteX3" fmla="*/ 4003058 w 4722832"/>
              <a:gd name="connsiteY3" fmla="*/ 51285 h 3576472"/>
              <a:gd name="connsiteX4" fmla="*/ 4686441 w 4722832"/>
              <a:gd name="connsiteY4" fmla="*/ 77206 h 3576472"/>
              <a:gd name="connsiteX5" fmla="*/ 4722832 w 4722832"/>
              <a:gd name="connsiteY5" fmla="*/ 95757 h 3576472"/>
              <a:gd name="connsiteX6" fmla="*/ 2061319 w 4722832"/>
              <a:gd name="connsiteY6" fmla="*/ 3576472 h 357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22832" h="3576472">
                <a:moveTo>
                  <a:pt x="0" y="2000294"/>
                </a:moveTo>
                <a:lnTo>
                  <a:pt x="55477" y="1991295"/>
                </a:lnTo>
                <a:cubicBezTo>
                  <a:pt x="1015033" y="1858618"/>
                  <a:pt x="2060380" y="1982686"/>
                  <a:pt x="2758523" y="1341688"/>
                </a:cubicBezTo>
                <a:cubicBezTo>
                  <a:pt x="3204966" y="931939"/>
                  <a:pt x="3434301" y="256161"/>
                  <a:pt x="4003058" y="51285"/>
                </a:cubicBezTo>
                <a:cubicBezTo>
                  <a:pt x="4222840" y="-27071"/>
                  <a:pt x="4471289" y="-13454"/>
                  <a:pt x="4686441" y="77206"/>
                </a:cubicBezTo>
                <a:lnTo>
                  <a:pt x="4722832" y="95757"/>
                </a:lnTo>
                <a:lnTo>
                  <a:pt x="2061319" y="3576472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12" name="任意多边形: 形状 11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>
            <a:extLst>
              <a:ext uri="{FF2B5EF4-FFF2-40B4-BE49-F238E27FC236}">
                <a16:creationId xmlns:a16="http://schemas.microsoft.com/office/drawing/2014/main" id="{3BBF870B-37F9-6885-AB5E-45F20A09F54A}"/>
              </a:ext>
            </a:extLst>
          </p:cNvPr>
          <p:cNvSpPr/>
          <p:nvPr userDrawn="1"/>
        </p:nvSpPr>
        <p:spPr>
          <a:xfrm rot="2875133">
            <a:off x="-575623" y="4769802"/>
            <a:ext cx="3680962" cy="2799990"/>
          </a:xfrm>
          <a:custGeom>
            <a:avLst/>
            <a:gdLst>
              <a:gd name="connsiteX0" fmla="*/ 0 w 3680962"/>
              <a:gd name="connsiteY0" fmla="*/ 1442303 h 2799990"/>
              <a:gd name="connsiteX1" fmla="*/ 139011 w 3680962"/>
              <a:gd name="connsiteY1" fmla="*/ 1425751 h 2799990"/>
              <a:gd name="connsiteX2" fmla="*/ 1938848 w 3680962"/>
              <a:gd name="connsiteY2" fmla="*/ 973607 h 2799990"/>
              <a:gd name="connsiteX3" fmla="*/ 2841956 w 3680962"/>
              <a:gd name="connsiteY3" fmla="*/ 37215 h 2799990"/>
              <a:gd name="connsiteX4" fmla="*/ 3583081 w 3680962"/>
              <a:gd name="connsiteY4" fmla="*/ 232482 h 2799990"/>
              <a:gd name="connsiteX5" fmla="*/ 3642949 w 3680962"/>
              <a:gd name="connsiteY5" fmla="*/ 314604 h 2799990"/>
              <a:gd name="connsiteX6" fmla="*/ 3680962 w 3680962"/>
              <a:gd name="connsiteY6" fmla="*/ 388634 h 2799990"/>
              <a:gd name="connsiteX7" fmla="*/ 1503578 w 3680962"/>
              <a:gd name="connsiteY7" fmla="*/ 2799990 h 279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80962" h="2799990">
                <a:moveTo>
                  <a:pt x="0" y="1442303"/>
                </a:moveTo>
                <a:lnTo>
                  <a:pt x="139011" y="1425751"/>
                </a:lnTo>
                <a:cubicBezTo>
                  <a:pt x="788883" y="1359286"/>
                  <a:pt x="1471206" y="1402971"/>
                  <a:pt x="1938848" y="973607"/>
                </a:cubicBezTo>
                <a:cubicBezTo>
                  <a:pt x="2262814" y="676269"/>
                  <a:pt x="2429233" y="185885"/>
                  <a:pt x="2841956" y="37215"/>
                </a:cubicBezTo>
                <a:cubicBezTo>
                  <a:pt x="3097135" y="-53760"/>
                  <a:pt x="3405566" y="26122"/>
                  <a:pt x="3583081" y="232482"/>
                </a:cubicBezTo>
                <a:cubicBezTo>
                  <a:pt x="3605271" y="258277"/>
                  <a:pt x="3625241" y="285771"/>
                  <a:pt x="3642949" y="314604"/>
                </a:cubicBezTo>
                <a:lnTo>
                  <a:pt x="3680962" y="388634"/>
                </a:lnTo>
                <a:lnTo>
                  <a:pt x="1503578" y="279999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13" name="任意多边形: 形状 12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>
            <a:extLst>
              <a:ext uri="{FF2B5EF4-FFF2-40B4-BE49-F238E27FC236}">
                <a16:creationId xmlns:a16="http://schemas.microsoft.com/office/drawing/2014/main" id="{19553386-6EBE-0896-878D-FFB3D05256D0}"/>
              </a:ext>
            </a:extLst>
          </p:cNvPr>
          <p:cNvSpPr/>
          <p:nvPr userDrawn="1"/>
        </p:nvSpPr>
        <p:spPr>
          <a:xfrm rot="13955810" flipH="1" flipV="1">
            <a:off x="9427000" y="1399"/>
            <a:ext cx="4073152" cy="2952239"/>
          </a:xfrm>
          <a:custGeom>
            <a:avLst/>
            <a:gdLst>
              <a:gd name="connsiteX0" fmla="*/ 0 w 4073152"/>
              <a:gd name="connsiteY0" fmla="*/ 1707096 h 2952239"/>
              <a:gd name="connsiteX1" fmla="*/ 1305322 w 4073152"/>
              <a:gd name="connsiteY1" fmla="*/ 0 h 2952239"/>
              <a:gd name="connsiteX2" fmla="*/ 4073152 w 4073152"/>
              <a:gd name="connsiteY2" fmla="*/ 2116409 h 2952239"/>
              <a:gd name="connsiteX3" fmla="*/ 4069384 w 4073152"/>
              <a:gd name="connsiteY3" fmla="*/ 2130139 h 2952239"/>
              <a:gd name="connsiteX4" fmla="*/ 3156625 w 4073152"/>
              <a:gd name="connsiteY4" fmla="*/ 2920334 h 2952239"/>
              <a:gd name="connsiteX5" fmla="*/ 1419778 w 4073152"/>
              <a:gd name="connsiteY5" fmla="*/ 2489178 h 2952239"/>
              <a:gd name="connsiteX6" fmla="*/ 21609 w 4073152"/>
              <a:gd name="connsiteY6" fmla="*/ 1714300 h 2952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3152" h="2952239">
                <a:moveTo>
                  <a:pt x="0" y="1707096"/>
                </a:moveTo>
                <a:lnTo>
                  <a:pt x="1305322" y="0"/>
                </a:lnTo>
                <a:lnTo>
                  <a:pt x="4073152" y="2116409"/>
                </a:lnTo>
                <a:lnTo>
                  <a:pt x="4069384" y="2130139"/>
                </a:lnTo>
                <a:cubicBezTo>
                  <a:pt x="3940375" y="2512233"/>
                  <a:pt x="3566567" y="2836243"/>
                  <a:pt x="3156625" y="2920334"/>
                </a:cubicBezTo>
                <a:cubicBezTo>
                  <a:pt x="2557290" y="3042647"/>
                  <a:pt x="1948784" y="2794961"/>
                  <a:pt x="1419778" y="2489178"/>
                </a:cubicBezTo>
                <a:cubicBezTo>
                  <a:pt x="959574" y="2221619"/>
                  <a:pt x="518100" y="1902553"/>
                  <a:pt x="21609" y="171430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14" name="任意多边形: 形状 13" descr="e7d195523061f1c03a90ee8e42cb24248e56383cd534985688F9F494128731F165EE95AB4B0C0A38076AAEA07667B1565C446FC45FF01DFB0E885BCDBDF3A284F3DB14DA61DD97F0BAB2E6C668FB4931CD287D4016AA7B206952849508909359D9286F36FCA4AC688B1E52AF2B8A36BD5CFE19290B2965B0C99E30B7F666D708D2581EC333905010FC684C8DCAA14008">
            <a:extLst>
              <a:ext uri="{FF2B5EF4-FFF2-40B4-BE49-F238E27FC236}">
                <a16:creationId xmlns:a16="http://schemas.microsoft.com/office/drawing/2014/main" id="{CB4F6D3C-900C-68F2-C4E5-6171AB7435B9}"/>
              </a:ext>
            </a:extLst>
          </p:cNvPr>
          <p:cNvSpPr/>
          <p:nvPr userDrawn="1"/>
        </p:nvSpPr>
        <p:spPr>
          <a:xfrm rot="2875133">
            <a:off x="9934471" y="-212294"/>
            <a:ext cx="3077753" cy="2371649"/>
          </a:xfrm>
          <a:custGeom>
            <a:avLst/>
            <a:gdLst>
              <a:gd name="connsiteX0" fmla="*/ 0 w 3077753"/>
              <a:gd name="connsiteY0" fmla="*/ 1437424 h 2371649"/>
              <a:gd name="connsiteX1" fmla="*/ 1297953 w 3077753"/>
              <a:gd name="connsiteY1" fmla="*/ 0 h 2371649"/>
              <a:gd name="connsiteX2" fmla="*/ 3077753 w 3077753"/>
              <a:gd name="connsiteY2" fmla="*/ 1607107 h 2371649"/>
              <a:gd name="connsiteX3" fmla="*/ 3077525 w 3077753"/>
              <a:gd name="connsiteY3" fmla="*/ 1620461 h 2371649"/>
              <a:gd name="connsiteX4" fmla="*/ 2382637 w 3077753"/>
              <a:gd name="connsiteY4" fmla="*/ 2348497 h 2371649"/>
              <a:gd name="connsiteX5" fmla="*/ 1122280 w 3077753"/>
              <a:gd name="connsiteY5" fmla="*/ 2035625 h 2371649"/>
              <a:gd name="connsiteX6" fmla="*/ 107688 w 3077753"/>
              <a:gd name="connsiteY6" fmla="*/ 1473329 h 237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77753" h="2371649">
                <a:moveTo>
                  <a:pt x="0" y="1437424"/>
                </a:moveTo>
                <a:lnTo>
                  <a:pt x="1297953" y="0"/>
                </a:lnTo>
                <a:lnTo>
                  <a:pt x="3077753" y="1607107"/>
                </a:lnTo>
                <a:lnTo>
                  <a:pt x="3077525" y="1620461"/>
                </a:lnTo>
                <a:cubicBezTo>
                  <a:pt x="3049144" y="1961101"/>
                  <a:pt x="2734202" y="2276382"/>
                  <a:pt x="2382637" y="2348497"/>
                </a:cubicBezTo>
                <a:cubicBezTo>
                  <a:pt x="1947726" y="2437254"/>
                  <a:pt x="1506158" y="2257519"/>
                  <a:pt x="1122280" y="2035625"/>
                </a:cubicBezTo>
                <a:cubicBezTo>
                  <a:pt x="788330" y="1841469"/>
                  <a:pt x="467971" y="1609936"/>
                  <a:pt x="107688" y="1473329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GB">
              <a:cs typeface="+mn-ea"/>
              <a:sym typeface="+mn-lt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9CFC0BE-89A5-1A17-76C5-0F6490FEC590}"/>
              </a:ext>
            </a:extLst>
          </p:cNvPr>
          <p:cNvSpPr/>
          <p:nvPr userDrawn="1"/>
        </p:nvSpPr>
        <p:spPr>
          <a:xfrm>
            <a:off x="9277350" y="4393596"/>
            <a:ext cx="1885949" cy="1205766"/>
          </a:xfrm>
          <a:custGeom>
            <a:avLst/>
            <a:gdLst>
              <a:gd name="connsiteX0" fmla="*/ 1747820 w 1767951"/>
              <a:gd name="connsiteY0" fmla="*/ 1241595 h 1272441"/>
              <a:gd name="connsiteX1" fmla="*/ 1758536 w 1767951"/>
              <a:gd name="connsiteY1" fmla="*/ 1252311 h 1272441"/>
              <a:gd name="connsiteX2" fmla="*/ 1747820 w 1767951"/>
              <a:gd name="connsiteY2" fmla="*/ 1263027 h 1272441"/>
              <a:gd name="connsiteX3" fmla="*/ 1737104 w 1767951"/>
              <a:gd name="connsiteY3" fmla="*/ 1252311 h 1272441"/>
              <a:gd name="connsiteX4" fmla="*/ 1747820 w 1767951"/>
              <a:gd name="connsiteY4" fmla="*/ 1241595 h 1272441"/>
              <a:gd name="connsiteX5" fmla="*/ 20132 w 1767951"/>
              <a:gd name="connsiteY5" fmla="*/ 1241595 h 1272441"/>
              <a:gd name="connsiteX6" fmla="*/ 30848 w 1767951"/>
              <a:gd name="connsiteY6" fmla="*/ 1252311 h 1272441"/>
              <a:gd name="connsiteX7" fmla="*/ 20132 w 1767951"/>
              <a:gd name="connsiteY7" fmla="*/ 1263027 h 1272441"/>
              <a:gd name="connsiteX8" fmla="*/ 9416 w 1767951"/>
              <a:gd name="connsiteY8" fmla="*/ 1252311 h 1272441"/>
              <a:gd name="connsiteX9" fmla="*/ 20132 w 1767951"/>
              <a:gd name="connsiteY9" fmla="*/ 1241595 h 1272441"/>
              <a:gd name="connsiteX10" fmla="*/ 1624414 w 1767951"/>
              <a:gd name="connsiteY10" fmla="*/ 1239387 h 1272441"/>
              <a:gd name="connsiteX11" fmla="*/ 1637338 w 1767951"/>
              <a:gd name="connsiteY11" fmla="*/ 1252311 h 1272441"/>
              <a:gd name="connsiteX12" fmla="*/ 1624414 w 1767951"/>
              <a:gd name="connsiteY12" fmla="*/ 1265235 h 1272441"/>
              <a:gd name="connsiteX13" fmla="*/ 1611490 w 1767951"/>
              <a:gd name="connsiteY13" fmla="*/ 1252311 h 1272441"/>
              <a:gd name="connsiteX14" fmla="*/ 1624414 w 1767951"/>
              <a:gd name="connsiteY14" fmla="*/ 1239387 h 1272441"/>
              <a:gd name="connsiteX15" fmla="*/ 143539 w 1767951"/>
              <a:gd name="connsiteY15" fmla="*/ 1239387 h 1272441"/>
              <a:gd name="connsiteX16" fmla="*/ 156463 w 1767951"/>
              <a:gd name="connsiteY16" fmla="*/ 1252311 h 1272441"/>
              <a:gd name="connsiteX17" fmla="*/ 143539 w 1767951"/>
              <a:gd name="connsiteY17" fmla="*/ 1265235 h 1272441"/>
              <a:gd name="connsiteX18" fmla="*/ 130615 w 1767951"/>
              <a:gd name="connsiteY18" fmla="*/ 1252311 h 1272441"/>
              <a:gd name="connsiteX19" fmla="*/ 143539 w 1767951"/>
              <a:gd name="connsiteY19" fmla="*/ 1239387 h 1272441"/>
              <a:gd name="connsiteX20" fmla="*/ 1501008 w 1767951"/>
              <a:gd name="connsiteY20" fmla="*/ 1237382 h 1272441"/>
              <a:gd name="connsiteX21" fmla="*/ 1515936 w 1767951"/>
              <a:gd name="connsiteY21" fmla="*/ 1252310 h 1272441"/>
              <a:gd name="connsiteX22" fmla="*/ 1501008 w 1767951"/>
              <a:gd name="connsiteY22" fmla="*/ 1267238 h 1272441"/>
              <a:gd name="connsiteX23" fmla="*/ 1486080 w 1767951"/>
              <a:gd name="connsiteY23" fmla="*/ 1252310 h 1272441"/>
              <a:gd name="connsiteX24" fmla="*/ 1501008 w 1767951"/>
              <a:gd name="connsiteY24" fmla="*/ 1237382 h 1272441"/>
              <a:gd name="connsiteX25" fmla="*/ 266945 w 1767951"/>
              <a:gd name="connsiteY25" fmla="*/ 1237382 h 1272441"/>
              <a:gd name="connsiteX26" fmla="*/ 281873 w 1767951"/>
              <a:gd name="connsiteY26" fmla="*/ 1252310 h 1272441"/>
              <a:gd name="connsiteX27" fmla="*/ 266945 w 1767951"/>
              <a:gd name="connsiteY27" fmla="*/ 1267238 h 1272441"/>
              <a:gd name="connsiteX28" fmla="*/ 252017 w 1767951"/>
              <a:gd name="connsiteY28" fmla="*/ 1252310 h 1272441"/>
              <a:gd name="connsiteX29" fmla="*/ 266945 w 1767951"/>
              <a:gd name="connsiteY29" fmla="*/ 1237382 h 1272441"/>
              <a:gd name="connsiteX30" fmla="*/ 1377602 w 1767951"/>
              <a:gd name="connsiteY30" fmla="*/ 1235629 h 1272441"/>
              <a:gd name="connsiteX31" fmla="*/ 1394284 w 1767951"/>
              <a:gd name="connsiteY31" fmla="*/ 1252311 h 1272441"/>
              <a:gd name="connsiteX32" fmla="*/ 1377602 w 1767951"/>
              <a:gd name="connsiteY32" fmla="*/ 1268993 h 1272441"/>
              <a:gd name="connsiteX33" fmla="*/ 1360920 w 1767951"/>
              <a:gd name="connsiteY33" fmla="*/ 1252311 h 1272441"/>
              <a:gd name="connsiteX34" fmla="*/ 1377602 w 1767951"/>
              <a:gd name="connsiteY34" fmla="*/ 1235629 h 1272441"/>
              <a:gd name="connsiteX35" fmla="*/ 390353 w 1767951"/>
              <a:gd name="connsiteY35" fmla="*/ 1235629 h 1272441"/>
              <a:gd name="connsiteX36" fmla="*/ 407035 w 1767951"/>
              <a:gd name="connsiteY36" fmla="*/ 1252311 h 1272441"/>
              <a:gd name="connsiteX37" fmla="*/ 390353 w 1767951"/>
              <a:gd name="connsiteY37" fmla="*/ 1268993 h 1272441"/>
              <a:gd name="connsiteX38" fmla="*/ 373671 w 1767951"/>
              <a:gd name="connsiteY38" fmla="*/ 1252311 h 1272441"/>
              <a:gd name="connsiteX39" fmla="*/ 390353 w 1767951"/>
              <a:gd name="connsiteY39" fmla="*/ 1235629 h 1272441"/>
              <a:gd name="connsiteX40" fmla="*/ 1254196 w 1767951"/>
              <a:gd name="connsiteY40" fmla="*/ 1234179 h 1272441"/>
              <a:gd name="connsiteX41" fmla="*/ 1272328 w 1767951"/>
              <a:gd name="connsiteY41" fmla="*/ 1252311 h 1272441"/>
              <a:gd name="connsiteX42" fmla="*/ 1254196 w 1767951"/>
              <a:gd name="connsiteY42" fmla="*/ 1270443 h 1272441"/>
              <a:gd name="connsiteX43" fmla="*/ 1236064 w 1767951"/>
              <a:gd name="connsiteY43" fmla="*/ 1252311 h 1272441"/>
              <a:gd name="connsiteX44" fmla="*/ 1254196 w 1767951"/>
              <a:gd name="connsiteY44" fmla="*/ 1234179 h 1272441"/>
              <a:gd name="connsiteX45" fmla="*/ 513757 w 1767951"/>
              <a:gd name="connsiteY45" fmla="*/ 1234179 h 1272441"/>
              <a:gd name="connsiteX46" fmla="*/ 531889 w 1767951"/>
              <a:gd name="connsiteY46" fmla="*/ 1252311 h 1272441"/>
              <a:gd name="connsiteX47" fmla="*/ 513757 w 1767951"/>
              <a:gd name="connsiteY47" fmla="*/ 1270443 h 1272441"/>
              <a:gd name="connsiteX48" fmla="*/ 495625 w 1767951"/>
              <a:gd name="connsiteY48" fmla="*/ 1252311 h 1272441"/>
              <a:gd name="connsiteX49" fmla="*/ 513757 w 1767951"/>
              <a:gd name="connsiteY49" fmla="*/ 1234179 h 1272441"/>
              <a:gd name="connsiteX50" fmla="*/ 1130789 w 1767951"/>
              <a:gd name="connsiteY50" fmla="*/ 1233089 h 1272441"/>
              <a:gd name="connsiteX51" fmla="*/ 1150011 w 1767951"/>
              <a:gd name="connsiteY51" fmla="*/ 1252311 h 1272441"/>
              <a:gd name="connsiteX52" fmla="*/ 1130789 w 1767951"/>
              <a:gd name="connsiteY52" fmla="*/ 1271533 h 1272441"/>
              <a:gd name="connsiteX53" fmla="*/ 1111567 w 1767951"/>
              <a:gd name="connsiteY53" fmla="*/ 1252311 h 1272441"/>
              <a:gd name="connsiteX54" fmla="*/ 1130789 w 1767951"/>
              <a:gd name="connsiteY54" fmla="*/ 1233089 h 1272441"/>
              <a:gd name="connsiteX55" fmla="*/ 637165 w 1767951"/>
              <a:gd name="connsiteY55" fmla="*/ 1233089 h 1272441"/>
              <a:gd name="connsiteX56" fmla="*/ 656387 w 1767951"/>
              <a:gd name="connsiteY56" fmla="*/ 1252311 h 1272441"/>
              <a:gd name="connsiteX57" fmla="*/ 637165 w 1767951"/>
              <a:gd name="connsiteY57" fmla="*/ 1271533 h 1272441"/>
              <a:gd name="connsiteX58" fmla="*/ 617943 w 1767951"/>
              <a:gd name="connsiteY58" fmla="*/ 1252311 h 1272441"/>
              <a:gd name="connsiteX59" fmla="*/ 637165 w 1767951"/>
              <a:gd name="connsiteY59" fmla="*/ 1233089 h 1272441"/>
              <a:gd name="connsiteX60" fmla="*/ 1007383 w 1767951"/>
              <a:gd name="connsiteY60" fmla="*/ 1232410 h 1272441"/>
              <a:gd name="connsiteX61" fmla="*/ 1027284 w 1767951"/>
              <a:gd name="connsiteY61" fmla="*/ 1252311 h 1272441"/>
              <a:gd name="connsiteX62" fmla="*/ 1007383 w 1767951"/>
              <a:gd name="connsiteY62" fmla="*/ 1272212 h 1272441"/>
              <a:gd name="connsiteX63" fmla="*/ 987482 w 1767951"/>
              <a:gd name="connsiteY63" fmla="*/ 1252311 h 1272441"/>
              <a:gd name="connsiteX64" fmla="*/ 1007383 w 1767951"/>
              <a:gd name="connsiteY64" fmla="*/ 1232410 h 1272441"/>
              <a:gd name="connsiteX65" fmla="*/ 760570 w 1767951"/>
              <a:gd name="connsiteY65" fmla="*/ 1232410 h 1272441"/>
              <a:gd name="connsiteX66" fmla="*/ 780471 w 1767951"/>
              <a:gd name="connsiteY66" fmla="*/ 1252311 h 1272441"/>
              <a:gd name="connsiteX67" fmla="*/ 760570 w 1767951"/>
              <a:gd name="connsiteY67" fmla="*/ 1272212 h 1272441"/>
              <a:gd name="connsiteX68" fmla="*/ 740669 w 1767951"/>
              <a:gd name="connsiteY68" fmla="*/ 1252311 h 1272441"/>
              <a:gd name="connsiteX69" fmla="*/ 760570 w 1767951"/>
              <a:gd name="connsiteY69" fmla="*/ 1232410 h 1272441"/>
              <a:gd name="connsiteX70" fmla="*/ 883975 w 1767951"/>
              <a:gd name="connsiteY70" fmla="*/ 1232179 h 1272441"/>
              <a:gd name="connsiteX71" fmla="*/ 904106 w 1767951"/>
              <a:gd name="connsiteY71" fmla="*/ 1252310 h 1272441"/>
              <a:gd name="connsiteX72" fmla="*/ 883975 w 1767951"/>
              <a:gd name="connsiteY72" fmla="*/ 1272441 h 1272441"/>
              <a:gd name="connsiteX73" fmla="*/ 863844 w 1767951"/>
              <a:gd name="connsiteY73" fmla="*/ 1252310 h 1272441"/>
              <a:gd name="connsiteX74" fmla="*/ 883975 w 1767951"/>
              <a:gd name="connsiteY74" fmla="*/ 1232179 h 1272441"/>
              <a:gd name="connsiteX75" fmla="*/ 1747820 w 1767951"/>
              <a:gd name="connsiteY75" fmla="*/ 1083840 h 1272441"/>
              <a:gd name="connsiteX76" fmla="*/ 1762269 w 1767951"/>
              <a:gd name="connsiteY76" fmla="*/ 1098289 h 1272441"/>
              <a:gd name="connsiteX77" fmla="*/ 1747820 w 1767951"/>
              <a:gd name="connsiteY77" fmla="*/ 1112738 h 1272441"/>
              <a:gd name="connsiteX78" fmla="*/ 1733371 w 1767951"/>
              <a:gd name="connsiteY78" fmla="*/ 1098289 h 1272441"/>
              <a:gd name="connsiteX79" fmla="*/ 1747820 w 1767951"/>
              <a:gd name="connsiteY79" fmla="*/ 1083840 h 1272441"/>
              <a:gd name="connsiteX80" fmla="*/ 20132 w 1767951"/>
              <a:gd name="connsiteY80" fmla="*/ 1083840 h 1272441"/>
              <a:gd name="connsiteX81" fmla="*/ 34581 w 1767951"/>
              <a:gd name="connsiteY81" fmla="*/ 1098289 h 1272441"/>
              <a:gd name="connsiteX82" fmla="*/ 20132 w 1767951"/>
              <a:gd name="connsiteY82" fmla="*/ 1112738 h 1272441"/>
              <a:gd name="connsiteX83" fmla="*/ 5683 w 1767951"/>
              <a:gd name="connsiteY83" fmla="*/ 1098289 h 1272441"/>
              <a:gd name="connsiteX84" fmla="*/ 20132 w 1767951"/>
              <a:gd name="connsiteY84" fmla="*/ 1083840 h 1272441"/>
              <a:gd name="connsiteX85" fmla="*/ 1624413 w 1767951"/>
              <a:gd name="connsiteY85" fmla="*/ 1081315 h 1272441"/>
              <a:gd name="connsiteX86" fmla="*/ 1641386 w 1767951"/>
              <a:gd name="connsiteY86" fmla="*/ 1098288 h 1272441"/>
              <a:gd name="connsiteX87" fmla="*/ 1624413 w 1767951"/>
              <a:gd name="connsiteY87" fmla="*/ 1115261 h 1272441"/>
              <a:gd name="connsiteX88" fmla="*/ 1607440 w 1767951"/>
              <a:gd name="connsiteY88" fmla="*/ 1098288 h 1272441"/>
              <a:gd name="connsiteX89" fmla="*/ 1624413 w 1767951"/>
              <a:gd name="connsiteY89" fmla="*/ 1081315 h 1272441"/>
              <a:gd name="connsiteX90" fmla="*/ 143538 w 1767951"/>
              <a:gd name="connsiteY90" fmla="*/ 1081315 h 1272441"/>
              <a:gd name="connsiteX91" fmla="*/ 160511 w 1767951"/>
              <a:gd name="connsiteY91" fmla="*/ 1098288 h 1272441"/>
              <a:gd name="connsiteX92" fmla="*/ 143538 w 1767951"/>
              <a:gd name="connsiteY92" fmla="*/ 1115261 h 1272441"/>
              <a:gd name="connsiteX93" fmla="*/ 126565 w 1767951"/>
              <a:gd name="connsiteY93" fmla="*/ 1098288 h 1272441"/>
              <a:gd name="connsiteX94" fmla="*/ 143538 w 1767951"/>
              <a:gd name="connsiteY94" fmla="*/ 1081315 h 1272441"/>
              <a:gd name="connsiteX95" fmla="*/ 1501008 w 1767951"/>
              <a:gd name="connsiteY95" fmla="*/ 1078969 h 1272441"/>
              <a:gd name="connsiteX96" fmla="*/ 1520328 w 1767951"/>
              <a:gd name="connsiteY96" fmla="*/ 1098289 h 1272441"/>
              <a:gd name="connsiteX97" fmla="*/ 1501008 w 1767951"/>
              <a:gd name="connsiteY97" fmla="*/ 1117609 h 1272441"/>
              <a:gd name="connsiteX98" fmla="*/ 1481688 w 1767951"/>
              <a:gd name="connsiteY98" fmla="*/ 1098289 h 1272441"/>
              <a:gd name="connsiteX99" fmla="*/ 1501008 w 1767951"/>
              <a:gd name="connsiteY99" fmla="*/ 1078969 h 1272441"/>
              <a:gd name="connsiteX100" fmla="*/ 266945 w 1767951"/>
              <a:gd name="connsiteY100" fmla="*/ 1078969 h 1272441"/>
              <a:gd name="connsiteX101" fmla="*/ 286265 w 1767951"/>
              <a:gd name="connsiteY101" fmla="*/ 1098289 h 1272441"/>
              <a:gd name="connsiteX102" fmla="*/ 266945 w 1767951"/>
              <a:gd name="connsiteY102" fmla="*/ 1117609 h 1272441"/>
              <a:gd name="connsiteX103" fmla="*/ 247625 w 1767951"/>
              <a:gd name="connsiteY103" fmla="*/ 1098289 h 1272441"/>
              <a:gd name="connsiteX104" fmla="*/ 266945 w 1767951"/>
              <a:gd name="connsiteY104" fmla="*/ 1078969 h 1272441"/>
              <a:gd name="connsiteX105" fmla="*/ 1377602 w 1767951"/>
              <a:gd name="connsiteY105" fmla="*/ 1076859 h 1272441"/>
              <a:gd name="connsiteX106" fmla="*/ 1399032 w 1767951"/>
              <a:gd name="connsiteY106" fmla="*/ 1098289 h 1272441"/>
              <a:gd name="connsiteX107" fmla="*/ 1377602 w 1767951"/>
              <a:gd name="connsiteY107" fmla="*/ 1119719 h 1272441"/>
              <a:gd name="connsiteX108" fmla="*/ 1356172 w 1767951"/>
              <a:gd name="connsiteY108" fmla="*/ 1098289 h 1272441"/>
              <a:gd name="connsiteX109" fmla="*/ 1377602 w 1767951"/>
              <a:gd name="connsiteY109" fmla="*/ 1076859 h 1272441"/>
              <a:gd name="connsiteX110" fmla="*/ 390352 w 1767951"/>
              <a:gd name="connsiteY110" fmla="*/ 1076859 h 1272441"/>
              <a:gd name="connsiteX111" fmla="*/ 411782 w 1767951"/>
              <a:gd name="connsiteY111" fmla="*/ 1098289 h 1272441"/>
              <a:gd name="connsiteX112" fmla="*/ 390352 w 1767951"/>
              <a:gd name="connsiteY112" fmla="*/ 1119719 h 1272441"/>
              <a:gd name="connsiteX113" fmla="*/ 368922 w 1767951"/>
              <a:gd name="connsiteY113" fmla="*/ 1098289 h 1272441"/>
              <a:gd name="connsiteX114" fmla="*/ 390352 w 1767951"/>
              <a:gd name="connsiteY114" fmla="*/ 1076859 h 1272441"/>
              <a:gd name="connsiteX115" fmla="*/ 1254195 w 1767951"/>
              <a:gd name="connsiteY115" fmla="*/ 1075062 h 1272441"/>
              <a:gd name="connsiteX116" fmla="*/ 1277422 w 1767951"/>
              <a:gd name="connsiteY116" fmla="*/ 1098289 h 1272441"/>
              <a:gd name="connsiteX117" fmla="*/ 1254195 w 1767951"/>
              <a:gd name="connsiteY117" fmla="*/ 1121516 h 1272441"/>
              <a:gd name="connsiteX118" fmla="*/ 1230968 w 1767951"/>
              <a:gd name="connsiteY118" fmla="*/ 1098289 h 1272441"/>
              <a:gd name="connsiteX119" fmla="*/ 1254195 w 1767951"/>
              <a:gd name="connsiteY119" fmla="*/ 1075062 h 1272441"/>
              <a:gd name="connsiteX120" fmla="*/ 513756 w 1767951"/>
              <a:gd name="connsiteY120" fmla="*/ 1075062 h 1272441"/>
              <a:gd name="connsiteX121" fmla="*/ 536983 w 1767951"/>
              <a:gd name="connsiteY121" fmla="*/ 1098289 h 1272441"/>
              <a:gd name="connsiteX122" fmla="*/ 513756 w 1767951"/>
              <a:gd name="connsiteY122" fmla="*/ 1121516 h 1272441"/>
              <a:gd name="connsiteX123" fmla="*/ 490529 w 1767951"/>
              <a:gd name="connsiteY123" fmla="*/ 1098289 h 1272441"/>
              <a:gd name="connsiteX124" fmla="*/ 513756 w 1767951"/>
              <a:gd name="connsiteY124" fmla="*/ 1075062 h 1272441"/>
              <a:gd name="connsiteX125" fmla="*/ 1130789 w 1767951"/>
              <a:gd name="connsiteY125" fmla="*/ 1073669 h 1272441"/>
              <a:gd name="connsiteX126" fmla="*/ 1155408 w 1767951"/>
              <a:gd name="connsiteY126" fmla="*/ 1098288 h 1272441"/>
              <a:gd name="connsiteX127" fmla="*/ 1130789 w 1767951"/>
              <a:gd name="connsiteY127" fmla="*/ 1122907 h 1272441"/>
              <a:gd name="connsiteX128" fmla="*/ 1106170 w 1767951"/>
              <a:gd name="connsiteY128" fmla="*/ 1098288 h 1272441"/>
              <a:gd name="connsiteX129" fmla="*/ 1130789 w 1767951"/>
              <a:gd name="connsiteY129" fmla="*/ 1073669 h 1272441"/>
              <a:gd name="connsiteX130" fmla="*/ 637164 w 1767951"/>
              <a:gd name="connsiteY130" fmla="*/ 1073669 h 1272441"/>
              <a:gd name="connsiteX131" fmla="*/ 661783 w 1767951"/>
              <a:gd name="connsiteY131" fmla="*/ 1098288 h 1272441"/>
              <a:gd name="connsiteX132" fmla="*/ 637164 w 1767951"/>
              <a:gd name="connsiteY132" fmla="*/ 1122907 h 1272441"/>
              <a:gd name="connsiteX133" fmla="*/ 612545 w 1767951"/>
              <a:gd name="connsiteY133" fmla="*/ 1098288 h 1272441"/>
              <a:gd name="connsiteX134" fmla="*/ 637164 w 1767951"/>
              <a:gd name="connsiteY134" fmla="*/ 1073669 h 1272441"/>
              <a:gd name="connsiteX135" fmla="*/ 1007383 w 1767951"/>
              <a:gd name="connsiteY135" fmla="*/ 1072781 h 1272441"/>
              <a:gd name="connsiteX136" fmla="*/ 1032891 w 1767951"/>
              <a:gd name="connsiteY136" fmla="*/ 1098289 h 1272441"/>
              <a:gd name="connsiteX137" fmla="*/ 1007383 w 1767951"/>
              <a:gd name="connsiteY137" fmla="*/ 1123797 h 1272441"/>
              <a:gd name="connsiteX138" fmla="*/ 981875 w 1767951"/>
              <a:gd name="connsiteY138" fmla="*/ 1098289 h 1272441"/>
              <a:gd name="connsiteX139" fmla="*/ 1007383 w 1767951"/>
              <a:gd name="connsiteY139" fmla="*/ 1072781 h 1272441"/>
              <a:gd name="connsiteX140" fmla="*/ 760570 w 1767951"/>
              <a:gd name="connsiteY140" fmla="*/ 1072781 h 1272441"/>
              <a:gd name="connsiteX141" fmla="*/ 786078 w 1767951"/>
              <a:gd name="connsiteY141" fmla="*/ 1098289 h 1272441"/>
              <a:gd name="connsiteX142" fmla="*/ 760570 w 1767951"/>
              <a:gd name="connsiteY142" fmla="*/ 1123797 h 1272441"/>
              <a:gd name="connsiteX143" fmla="*/ 735062 w 1767951"/>
              <a:gd name="connsiteY143" fmla="*/ 1098289 h 1272441"/>
              <a:gd name="connsiteX144" fmla="*/ 760570 w 1767951"/>
              <a:gd name="connsiteY144" fmla="*/ 1072781 h 1272441"/>
              <a:gd name="connsiteX145" fmla="*/ 883975 w 1767951"/>
              <a:gd name="connsiteY145" fmla="*/ 1072475 h 1272441"/>
              <a:gd name="connsiteX146" fmla="*/ 909789 w 1767951"/>
              <a:gd name="connsiteY146" fmla="*/ 1098289 h 1272441"/>
              <a:gd name="connsiteX147" fmla="*/ 883975 w 1767951"/>
              <a:gd name="connsiteY147" fmla="*/ 1124103 h 1272441"/>
              <a:gd name="connsiteX148" fmla="*/ 858161 w 1767951"/>
              <a:gd name="connsiteY148" fmla="*/ 1098289 h 1272441"/>
              <a:gd name="connsiteX149" fmla="*/ 883975 w 1767951"/>
              <a:gd name="connsiteY149" fmla="*/ 1072475 h 1272441"/>
              <a:gd name="connsiteX150" fmla="*/ 1747820 w 1767951"/>
              <a:gd name="connsiteY150" fmla="*/ 926818 h 1272441"/>
              <a:gd name="connsiteX151" fmla="*/ 1765268 w 1767951"/>
              <a:gd name="connsiteY151" fmla="*/ 944266 h 1272441"/>
              <a:gd name="connsiteX152" fmla="*/ 1747820 w 1767951"/>
              <a:gd name="connsiteY152" fmla="*/ 961714 h 1272441"/>
              <a:gd name="connsiteX153" fmla="*/ 1730372 w 1767951"/>
              <a:gd name="connsiteY153" fmla="*/ 944266 h 1272441"/>
              <a:gd name="connsiteX154" fmla="*/ 1747820 w 1767951"/>
              <a:gd name="connsiteY154" fmla="*/ 926818 h 1272441"/>
              <a:gd name="connsiteX155" fmla="*/ 20132 w 1767951"/>
              <a:gd name="connsiteY155" fmla="*/ 926818 h 1272441"/>
              <a:gd name="connsiteX156" fmla="*/ 37580 w 1767951"/>
              <a:gd name="connsiteY156" fmla="*/ 944266 h 1272441"/>
              <a:gd name="connsiteX157" fmla="*/ 20132 w 1767951"/>
              <a:gd name="connsiteY157" fmla="*/ 961714 h 1272441"/>
              <a:gd name="connsiteX158" fmla="*/ 2684 w 1767951"/>
              <a:gd name="connsiteY158" fmla="*/ 944266 h 1272441"/>
              <a:gd name="connsiteX159" fmla="*/ 20132 w 1767951"/>
              <a:gd name="connsiteY159" fmla="*/ 926818 h 1272441"/>
              <a:gd name="connsiteX160" fmla="*/ 1624414 w 1767951"/>
              <a:gd name="connsiteY160" fmla="*/ 923960 h 1272441"/>
              <a:gd name="connsiteX161" fmla="*/ 1644720 w 1767951"/>
              <a:gd name="connsiteY161" fmla="*/ 944266 h 1272441"/>
              <a:gd name="connsiteX162" fmla="*/ 1624414 w 1767951"/>
              <a:gd name="connsiteY162" fmla="*/ 964572 h 1272441"/>
              <a:gd name="connsiteX163" fmla="*/ 1604108 w 1767951"/>
              <a:gd name="connsiteY163" fmla="*/ 944266 h 1272441"/>
              <a:gd name="connsiteX164" fmla="*/ 1624414 w 1767951"/>
              <a:gd name="connsiteY164" fmla="*/ 923960 h 1272441"/>
              <a:gd name="connsiteX165" fmla="*/ 143538 w 1767951"/>
              <a:gd name="connsiteY165" fmla="*/ 923960 h 1272441"/>
              <a:gd name="connsiteX166" fmla="*/ 163844 w 1767951"/>
              <a:gd name="connsiteY166" fmla="*/ 944266 h 1272441"/>
              <a:gd name="connsiteX167" fmla="*/ 143538 w 1767951"/>
              <a:gd name="connsiteY167" fmla="*/ 964572 h 1272441"/>
              <a:gd name="connsiteX168" fmla="*/ 123232 w 1767951"/>
              <a:gd name="connsiteY168" fmla="*/ 944266 h 1272441"/>
              <a:gd name="connsiteX169" fmla="*/ 143538 w 1767951"/>
              <a:gd name="connsiteY169" fmla="*/ 923960 h 1272441"/>
              <a:gd name="connsiteX170" fmla="*/ 1501007 w 1767951"/>
              <a:gd name="connsiteY170" fmla="*/ 921223 h 1272441"/>
              <a:gd name="connsiteX171" fmla="*/ 1524050 w 1767951"/>
              <a:gd name="connsiteY171" fmla="*/ 944266 h 1272441"/>
              <a:gd name="connsiteX172" fmla="*/ 1501007 w 1767951"/>
              <a:gd name="connsiteY172" fmla="*/ 967309 h 1272441"/>
              <a:gd name="connsiteX173" fmla="*/ 1477964 w 1767951"/>
              <a:gd name="connsiteY173" fmla="*/ 944266 h 1272441"/>
              <a:gd name="connsiteX174" fmla="*/ 1501007 w 1767951"/>
              <a:gd name="connsiteY174" fmla="*/ 921223 h 1272441"/>
              <a:gd name="connsiteX175" fmla="*/ 266945 w 1767951"/>
              <a:gd name="connsiteY175" fmla="*/ 921223 h 1272441"/>
              <a:gd name="connsiteX176" fmla="*/ 289988 w 1767951"/>
              <a:gd name="connsiteY176" fmla="*/ 944266 h 1272441"/>
              <a:gd name="connsiteX177" fmla="*/ 266945 w 1767951"/>
              <a:gd name="connsiteY177" fmla="*/ 967309 h 1272441"/>
              <a:gd name="connsiteX178" fmla="*/ 243902 w 1767951"/>
              <a:gd name="connsiteY178" fmla="*/ 944266 h 1272441"/>
              <a:gd name="connsiteX179" fmla="*/ 266945 w 1767951"/>
              <a:gd name="connsiteY179" fmla="*/ 921223 h 1272441"/>
              <a:gd name="connsiteX180" fmla="*/ 1377602 w 1767951"/>
              <a:gd name="connsiteY180" fmla="*/ 918663 h 1272441"/>
              <a:gd name="connsiteX181" fmla="*/ 1403205 w 1767951"/>
              <a:gd name="connsiteY181" fmla="*/ 944266 h 1272441"/>
              <a:gd name="connsiteX182" fmla="*/ 1377602 w 1767951"/>
              <a:gd name="connsiteY182" fmla="*/ 969869 h 1272441"/>
              <a:gd name="connsiteX183" fmla="*/ 1351999 w 1767951"/>
              <a:gd name="connsiteY183" fmla="*/ 944266 h 1272441"/>
              <a:gd name="connsiteX184" fmla="*/ 1377602 w 1767951"/>
              <a:gd name="connsiteY184" fmla="*/ 918663 h 1272441"/>
              <a:gd name="connsiteX185" fmla="*/ 390352 w 1767951"/>
              <a:gd name="connsiteY185" fmla="*/ 918663 h 1272441"/>
              <a:gd name="connsiteX186" fmla="*/ 415955 w 1767951"/>
              <a:gd name="connsiteY186" fmla="*/ 944266 h 1272441"/>
              <a:gd name="connsiteX187" fmla="*/ 390352 w 1767951"/>
              <a:gd name="connsiteY187" fmla="*/ 969869 h 1272441"/>
              <a:gd name="connsiteX188" fmla="*/ 364749 w 1767951"/>
              <a:gd name="connsiteY188" fmla="*/ 944266 h 1272441"/>
              <a:gd name="connsiteX189" fmla="*/ 390352 w 1767951"/>
              <a:gd name="connsiteY189" fmla="*/ 918663 h 1272441"/>
              <a:gd name="connsiteX190" fmla="*/ 1254195 w 1767951"/>
              <a:gd name="connsiteY190" fmla="*/ 916373 h 1272441"/>
              <a:gd name="connsiteX191" fmla="*/ 1282088 w 1767951"/>
              <a:gd name="connsiteY191" fmla="*/ 944266 h 1272441"/>
              <a:gd name="connsiteX192" fmla="*/ 1254195 w 1767951"/>
              <a:gd name="connsiteY192" fmla="*/ 972159 h 1272441"/>
              <a:gd name="connsiteX193" fmla="*/ 1226302 w 1767951"/>
              <a:gd name="connsiteY193" fmla="*/ 944266 h 1272441"/>
              <a:gd name="connsiteX194" fmla="*/ 1254195 w 1767951"/>
              <a:gd name="connsiteY194" fmla="*/ 916373 h 1272441"/>
              <a:gd name="connsiteX195" fmla="*/ 513757 w 1767951"/>
              <a:gd name="connsiteY195" fmla="*/ 916373 h 1272441"/>
              <a:gd name="connsiteX196" fmla="*/ 541650 w 1767951"/>
              <a:gd name="connsiteY196" fmla="*/ 944266 h 1272441"/>
              <a:gd name="connsiteX197" fmla="*/ 513757 w 1767951"/>
              <a:gd name="connsiteY197" fmla="*/ 972159 h 1272441"/>
              <a:gd name="connsiteX198" fmla="*/ 485864 w 1767951"/>
              <a:gd name="connsiteY198" fmla="*/ 944266 h 1272441"/>
              <a:gd name="connsiteX199" fmla="*/ 513757 w 1767951"/>
              <a:gd name="connsiteY199" fmla="*/ 916373 h 1272441"/>
              <a:gd name="connsiteX200" fmla="*/ 1130789 w 1767951"/>
              <a:gd name="connsiteY200" fmla="*/ 914494 h 1272441"/>
              <a:gd name="connsiteX201" fmla="*/ 1160561 w 1767951"/>
              <a:gd name="connsiteY201" fmla="*/ 944266 h 1272441"/>
              <a:gd name="connsiteX202" fmla="*/ 1130789 w 1767951"/>
              <a:gd name="connsiteY202" fmla="*/ 974038 h 1272441"/>
              <a:gd name="connsiteX203" fmla="*/ 1101017 w 1767951"/>
              <a:gd name="connsiteY203" fmla="*/ 944266 h 1272441"/>
              <a:gd name="connsiteX204" fmla="*/ 1130789 w 1767951"/>
              <a:gd name="connsiteY204" fmla="*/ 914494 h 1272441"/>
              <a:gd name="connsiteX205" fmla="*/ 637164 w 1767951"/>
              <a:gd name="connsiteY205" fmla="*/ 914494 h 1272441"/>
              <a:gd name="connsiteX206" fmla="*/ 666936 w 1767951"/>
              <a:gd name="connsiteY206" fmla="*/ 944266 h 1272441"/>
              <a:gd name="connsiteX207" fmla="*/ 637164 w 1767951"/>
              <a:gd name="connsiteY207" fmla="*/ 974038 h 1272441"/>
              <a:gd name="connsiteX208" fmla="*/ 607392 w 1767951"/>
              <a:gd name="connsiteY208" fmla="*/ 944266 h 1272441"/>
              <a:gd name="connsiteX209" fmla="*/ 637164 w 1767951"/>
              <a:gd name="connsiteY209" fmla="*/ 914494 h 1272441"/>
              <a:gd name="connsiteX210" fmla="*/ 1007382 w 1767951"/>
              <a:gd name="connsiteY210" fmla="*/ 913224 h 1272441"/>
              <a:gd name="connsiteX211" fmla="*/ 1038424 w 1767951"/>
              <a:gd name="connsiteY211" fmla="*/ 944266 h 1272441"/>
              <a:gd name="connsiteX212" fmla="*/ 1007382 w 1767951"/>
              <a:gd name="connsiteY212" fmla="*/ 975308 h 1272441"/>
              <a:gd name="connsiteX213" fmla="*/ 976340 w 1767951"/>
              <a:gd name="connsiteY213" fmla="*/ 944266 h 1272441"/>
              <a:gd name="connsiteX214" fmla="*/ 1007382 w 1767951"/>
              <a:gd name="connsiteY214" fmla="*/ 913224 h 1272441"/>
              <a:gd name="connsiteX215" fmla="*/ 760569 w 1767951"/>
              <a:gd name="connsiteY215" fmla="*/ 913224 h 1272441"/>
              <a:gd name="connsiteX216" fmla="*/ 791611 w 1767951"/>
              <a:gd name="connsiteY216" fmla="*/ 944266 h 1272441"/>
              <a:gd name="connsiteX217" fmla="*/ 760569 w 1767951"/>
              <a:gd name="connsiteY217" fmla="*/ 975308 h 1272441"/>
              <a:gd name="connsiteX218" fmla="*/ 729527 w 1767951"/>
              <a:gd name="connsiteY218" fmla="*/ 944266 h 1272441"/>
              <a:gd name="connsiteX219" fmla="*/ 760569 w 1767951"/>
              <a:gd name="connsiteY219" fmla="*/ 913224 h 1272441"/>
              <a:gd name="connsiteX220" fmla="*/ 883975 w 1767951"/>
              <a:gd name="connsiteY220" fmla="*/ 912769 h 1272441"/>
              <a:gd name="connsiteX221" fmla="*/ 915472 w 1767951"/>
              <a:gd name="connsiteY221" fmla="*/ 944266 h 1272441"/>
              <a:gd name="connsiteX222" fmla="*/ 883975 w 1767951"/>
              <a:gd name="connsiteY222" fmla="*/ 975763 h 1272441"/>
              <a:gd name="connsiteX223" fmla="*/ 852478 w 1767951"/>
              <a:gd name="connsiteY223" fmla="*/ 944266 h 1272441"/>
              <a:gd name="connsiteX224" fmla="*/ 883975 w 1767951"/>
              <a:gd name="connsiteY224" fmla="*/ 912769 h 1272441"/>
              <a:gd name="connsiteX225" fmla="*/ 1747821 w 1767951"/>
              <a:gd name="connsiteY225" fmla="*/ 770812 h 1272441"/>
              <a:gd name="connsiteX226" fmla="*/ 1767253 w 1767951"/>
              <a:gd name="connsiteY226" fmla="*/ 790244 h 1272441"/>
              <a:gd name="connsiteX227" fmla="*/ 1747821 w 1767951"/>
              <a:gd name="connsiteY227" fmla="*/ 809676 h 1272441"/>
              <a:gd name="connsiteX228" fmla="*/ 1728389 w 1767951"/>
              <a:gd name="connsiteY228" fmla="*/ 790244 h 1272441"/>
              <a:gd name="connsiteX229" fmla="*/ 1747821 w 1767951"/>
              <a:gd name="connsiteY229" fmla="*/ 770812 h 1272441"/>
              <a:gd name="connsiteX230" fmla="*/ 20132 w 1767951"/>
              <a:gd name="connsiteY230" fmla="*/ 770812 h 1272441"/>
              <a:gd name="connsiteX231" fmla="*/ 39564 w 1767951"/>
              <a:gd name="connsiteY231" fmla="*/ 790244 h 1272441"/>
              <a:gd name="connsiteX232" fmla="*/ 20132 w 1767951"/>
              <a:gd name="connsiteY232" fmla="*/ 809676 h 1272441"/>
              <a:gd name="connsiteX233" fmla="*/ 700 w 1767951"/>
              <a:gd name="connsiteY233" fmla="*/ 790244 h 1272441"/>
              <a:gd name="connsiteX234" fmla="*/ 20132 w 1767951"/>
              <a:gd name="connsiteY234" fmla="*/ 770812 h 1272441"/>
              <a:gd name="connsiteX235" fmla="*/ 1624414 w 1767951"/>
              <a:gd name="connsiteY235" fmla="*/ 767677 h 1272441"/>
              <a:gd name="connsiteX236" fmla="*/ 1646981 w 1767951"/>
              <a:gd name="connsiteY236" fmla="*/ 790244 h 1272441"/>
              <a:gd name="connsiteX237" fmla="*/ 1624414 w 1767951"/>
              <a:gd name="connsiteY237" fmla="*/ 812811 h 1272441"/>
              <a:gd name="connsiteX238" fmla="*/ 1601847 w 1767951"/>
              <a:gd name="connsiteY238" fmla="*/ 790244 h 1272441"/>
              <a:gd name="connsiteX239" fmla="*/ 1624414 w 1767951"/>
              <a:gd name="connsiteY239" fmla="*/ 767677 h 1272441"/>
              <a:gd name="connsiteX240" fmla="*/ 143538 w 1767951"/>
              <a:gd name="connsiteY240" fmla="*/ 767677 h 1272441"/>
              <a:gd name="connsiteX241" fmla="*/ 166105 w 1767951"/>
              <a:gd name="connsiteY241" fmla="*/ 790244 h 1272441"/>
              <a:gd name="connsiteX242" fmla="*/ 143538 w 1767951"/>
              <a:gd name="connsiteY242" fmla="*/ 812811 h 1272441"/>
              <a:gd name="connsiteX243" fmla="*/ 120971 w 1767951"/>
              <a:gd name="connsiteY243" fmla="*/ 790244 h 1272441"/>
              <a:gd name="connsiteX244" fmla="*/ 143538 w 1767951"/>
              <a:gd name="connsiteY244" fmla="*/ 767677 h 1272441"/>
              <a:gd name="connsiteX245" fmla="*/ 1501008 w 1767951"/>
              <a:gd name="connsiteY245" fmla="*/ 764584 h 1272441"/>
              <a:gd name="connsiteX246" fmla="*/ 1526668 w 1767951"/>
              <a:gd name="connsiteY246" fmla="*/ 790244 h 1272441"/>
              <a:gd name="connsiteX247" fmla="*/ 1501008 w 1767951"/>
              <a:gd name="connsiteY247" fmla="*/ 815904 h 1272441"/>
              <a:gd name="connsiteX248" fmla="*/ 1475348 w 1767951"/>
              <a:gd name="connsiteY248" fmla="*/ 790244 h 1272441"/>
              <a:gd name="connsiteX249" fmla="*/ 1501008 w 1767951"/>
              <a:gd name="connsiteY249" fmla="*/ 764584 h 1272441"/>
              <a:gd name="connsiteX250" fmla="*/ 266945 w 1767951"/>
              <a:gd name="connsiteY250" fmla="*/ 764584 h 1272441"/>
              <a:gd name="connsiteX251" fmla="*/ 292605 w 1767951"/>
              <a:gd name="connsiteY251" fmla="*/ 790244 h 1272441"/>
              <a:gd name="connsiteX252" fmla="*/ 266945 w 1767951"/>
              <a:gd name="connsiteY252" fmla="*/ 815904 h 1272441"/>
              <a:gd name="connsiteX253" fmla="*/ 241285 w 1767951"/>
              <a:gd name="connsiteY253" fmla="*/ 790244 h 1272441"/>
              <a:gd name="connsiteX254" fmla="*/ 266945 w 1767951"/>
              <a:gd name="connsiteY254" fmla="*/ 764584 h 1272441"/>
              <a:gd name="connsiteX255" fmla="*/ 1377602 w 1767951"/>
              <a:gd name="connsiteY255" fmla="*/ 761559 h 1272441"/>
              <a:gd name="connsiteX256" fmla="*/ 1406287 w 1767951"/>
              <a:gd name="connsiteY256" fmla="*/ 790244 h 1272441"/>
              <a:gd name="connsiteX257" fmla="*/ 1377602 w 1767951"/>
              <a:gd name="connsiteY257" fmla="*/ 818929 h 1272441"/>
              <a:gd name="connsiteX258" fmla="*/ 1348917 w 1767951"/>
              <a:gd name="connsiteY258" fmla="*/ 790244 h 1272441"/>
              <a:gd name="connsiteX259" fmla="*/ 1377602 w 1767951"/>
              <a:gd name="connsiteY259" fmla="*/ 761559 h 1272441"/>
              <a:gd name="connsiteX260" fmla="*/ 390353 w 1767951"/>
              <a:gd name="connsiteY260" fmla="*/ 761559 h 1272441"/>
              <a:gd name="connsiteX261" fmla="*/ 419038 w 1767951"/>
              <a:gd name="connsiteY261" fmla="*/ 790244 h 1272441"/>
              <a:gd name="connsiteX262" fmla="*/ 390353 w 1767951"/>
              <a:gd name="connsiteY262" fmla="*/ 818929 h 1272441"/>
              <a:gd name="connsiteX263" fmla="*/ 361668 w 1767951"/>
              <a:gd name="connsiteY263" fmla="*/ 790244 h 1272441"/>
              <a:gd name="connsiteX264" fmla="*/ 390353 w 1767951"/>
              <a:gd name="connsiteY264" fmla="*/ 761559 h 1272441"/>
              <a:gd name="connsiteX265" fmla="*/ 1254195 w 1767951"/>
              <a:gd name="connsiteY265" fmla="*/ 758660 h 1272441"/>
              <a:gd name="connsiteX266" fmla="*/ 1285779 w 1767951"/>
              <a:gd name="connsiteY266" fmla="*/ 790244 h 1272441"/>
              <a:gd name="connsiteX267" fmla="*/ 1254195 w 1767951"/>
              <a:gd name="connsiteY267" fmla="*/ 821828 h 1272441"/>
              <a:gd name="connsiteX268" fmla="*/ 1222611 w 1767951"/>
              <a:gd name="connsiteY268" fmla="*/ 790244 h 1272441"/>
              <a:gd name="connsiteX269" fmla="*/ 1254195 w 1767951"/>
              <a:gd name="connsiteY269" fmla="*/ 758660 h 1272441"/>
              <a:gd name="connsiteX270" fmla="*/ 513757 w 1767951"/>
              <a:gd name="connsiteY270" fmla="*/ 758660 h 1272441"/>
              <a:gd name="connsiteX271" fmla="*/ 545341 w 1767951"/>
              <a:gd name="connsiteY271" fmla="*/ 790244 h 1272441"/>
              <a:gd name="connsiteX272" fmla="*/ 513757 w 1767951"/>
              <a:gd name="connsiteY272" fmla="*/ 821828 h 1272441"/>
              <a:gd name="connsiteX273" fmla="*/ 482173 w 1767951"/>
              <a:gd name="connsiteY273" fmla="*/ 790244 h 1272441"/>
              <a:gd name="connsiteX274" fmla="*/ 513757 w 1767951"/>
              <a:gd name="connsiteY274" fmla="*/ 758660 h 1272441"/>
              <a:gd name="connsiteX275" fmla="*/ 1130789 w 1767951"/>
              <a:gd name="connsiteY275" fmla="*/ 756011 h 1272441"/>
              <a:gd name="connsiteX276" fmla="*/ 1165022 w 1767951"/>
              <a:gd name="connsiteY276" fmla="*/ 790244 h 1272441"/>
              <a:gd name="connsiteX277" fmla="*/ 1130789 w 1767951"/>
              <a:gd name="connsiteY277" fmla="*/ 824477 h 1272441"/>
              <a:gd name="connsiteX278" fmla="*/ 1096556 w 1767951"/>
              <a:gd name="connsiteY278" fmla="*/ 790244 h 1272441"/>
              <a:gd name="connsiteX279" fmla="*/ 1130789 w 1767951"/>
              <a:gd name="connsiteY279" fmla="*/ 756011 h 1272441"/>
              <a:gd name="connsiteX280" fmla="*/ 637164 w 1767951"/>
              <a:gd name="connsiteY280" fmla="*/ 756011 h 1272441"/>
              <a:gd name="connsiteX281" fmla="*/ 671397 w 1767951"/>
              <a:gd name="connsiteY281" fmla="*/ 790244 h 1272441"/>
              <a:gd name="connsiteX282" fmla="*/ 637164 w 1767951"/>
              <a:gd name="connsiteY282" fmla="*/ 824477 h 1272441"/>
              <a:gd name="connsiteX283" fmla="*/ 602931 w 1767951"/>
              <a:gd name="connsiteY283" fmla="*/ 790244 h 1272441"/>
              <a:gd name="connsiteX284" fmla="*/ 637164 w 1767951"/>
              <a:gd name="connsiteY284" fmla="*/ 756011 h 1272441"/>
              <a:gd name="connsiteX285" fmla="*/ 1007383 w 1767951"/>
              <a:gd name="connsiteY285" fmla="*/ 753926 h 1272441"/>
              <a:gd name="connsiteX286" fmla="*/ 1043701 w 1767951"/>
              <a:gd name="connsiteY286" fmla="*/ 790244 h 1272441"/>
              <a:gd name="connsiteX287" fmla="*/ 1007383 w 1767951"/>
              <a:gd name="connsiteY287" fmla="*/ 826562 h 1272441"/>
              <a:gd name="connsiteX288" fmla="*/ 971065 w 1767951"/>
              <a:gd name="connsiteY288" fmla="*/ 790244 h 1272441"/>
              <a:gd name="connsiteX289" fmla="*/ 1007383 w 1767951"/>
              <a:gd name="connsiteY289" fmla="*/ 753926 h 1272441"/>
              <a:gd name="connsiteX290" fmla="*/ 760570 w 1767951"/>
              <a:gd name="connsiteY290" fmla="*/ 753926 h 1272441"/>
              <a:gd name="connsiteX291" fmla="*/ 796888 w 1767951"/>
              <a:gd name="connsiteY291" fmla="*/ 790244 h 1272441"/>
              <a:gd name="connsiteX292" fmla="*/ 760570 w 1767951"/>
              <a:gd name="connsiteY292" fmla="*/ 826562 h 1272441"/>
              <a:gd name="connsiteX293" fmla="*/ 724252 w 1767951"/>
              <a:gd name="connsiteY293" fmla="*/ 790244 h 1272441"/>
              <a:gd name="connsiteX294" fmla="*/ 760570 w 1767951"/>
              <a:gd name="connsiteY294" fmla="*/ 753926 h 1272441"/>
              <a:gd name="connsiteX295" fmla="*/ 883976 w 1767951"/>
              <a:gd name="connsiteY295" fmla="*/ 753064 h 1272441"/>
              <a:gd name="connsiteX296" fmla="*/ 921156 w 1767951"/>
              <a:gd name="connsiteY296" fmla="*/ 790244 h 1272441"/>
              <a:gd name="connsiteX297" fmla="*/ 883976 w 1767951"/>
              <a:gd name="connsiteY297" fmla="*/ 827424 h 1272441"/>
              <a:gd name="connsiteX298" fmla="*/ 846796 w 1767951"/>
              <a:gd name="connsiteY298" fmla="*/ 790244 h 1272441"/>
              <a:gd name="connsiteX299" fmla="*/ 883976 w 1767951"/>
              <a:gd name="connsiteY299" fmla="*/ 753064 h 1272441"/>
              <a:gd name="connsiteX300" fmla="*/ 1747820 w 1767951"/>
              <a:gd name="connsiteY300" fmla="*/ 616090 h 1272441"/>
              <a:gd name="connsiteX301" fmla="*/ 1767951 w 1767951"/>
              <a:gd name="connsiteY301" fmla="*/ 636221 h 1272441"/>
              <a:gd name="connsiteX302" fmla="*/ 1747820 w 1767951"/>
              <a:gd name="connsiteY302" fmla="*/ 656352 h 1272441"/>
              <a:gd name="connsiteX303" fmla="*/ 1727689 w 1767951"/>
              <a:gd name="connsiteY303" fmla="*/ 636221 h 1272441"/>
              <a:gd name="connsiteX304" fmla="*/ 1747820 w 1767951"/>
              <a:gd name="connsiteY304" fmla="*/ 616090 h 1272441"/>
              <a:gd name="connsiteX305" fmla="*/ 20131 w 1767951"/>
              <a:gd name="connsiteY305" fmla="*/ 616090 h 1272441"/>
              <a:gd name="connsiteX306" fmla="*/ 40262 w 1767951"/>
              <a:gd name="connsiteY306" fmla="*/ 636221 h 1272441"/>
              <a:gd name="connsiteX307" fmla="*/ 20131 w 1767951"/>
              <a:gd name="connsiteY307" fmla="*/ 656352 h 1272441"/>
              <a:gd name="connsiteX308" fmla="*/ 0 w 1767951"/>
              <a:gd name="connsiteY308" fmla="*/ 636221 h 1272441"/>
              <a:gd name="connsiteX309" fmla="*/ 20131 w 1767951"/>
              <a:gd name="connsiteY309" fmla="*/ 616090 h 1272441"/>
              <a:gd name="connsiteX310" fmla="*/ 1624414 w 1767951"/>
              <a:gd name="connsiteY310" fmla="*/ 612842 h 1272441"/>
              <a:gd name="connsiteX311" fmla="*/ 1647793 w 1767951"/>
              <a:gd name="connsiteY311" fmla="*/ 636221 h 1272441"/>
              <a:gd name="connsiteX312" fmla="*/ 1624414 w 1767951"/>
              <a:gd name="connsiteY312" fmla="*/ 659600 h 1272441"/>
              <a:gd name="connsiteX313" fmla="*/ 1601035 w 1767951"/>
              <a:gd name="connsiteY313" fmla="*/ 636221 h 1272441"/>
              <a:gd name="connsiteX314" fmla="*/ 1624414 w 1767951"/>
              <a:gd name="connsiteY314" fmla="*/ 612842 h 1272441"/>
              <a:gd name="connsiteX315" fmla="*/ 143539 w 1767951"/>
              <a:gd name="connsiteY315" fmla="*/ 612842 h 1272441"/>
              <a:gd name="connsiteX316" fmla="*/ 166918 w 1767951"/>
              <a:gd name="connsiteY316" fmla="*/ 636221 h 1272441"/>
              <a:gd name="connsiteX317" fmla="*/ 143539 w 1767951"/>
              <a:gd name="connsiteY317" fmla="*/ 659600 h 1272441"/>
              <a:gd name="connsiteX318" fmla="*/ 120160 w 1767951"/>
              <a:gd name="connsiteY318" fmla="*/ 636221 h 1272441"/>
              <a:gd name="connsiteX319" fmla="*/ 143539 w 1767951"/>
              <a:gd name="connsiteY319" fmla="*/ 612842 h 1272441"/>
              <a:gd name="connsiteX320" fmla="*/ 1501007 w 1767951"/>
              <a:gd name="connsiteY320" fmla="*/ 609595 h 1272441"/>
              <a:gd name="connsiteX321" fmla="*/ 1527633 w 1767951"/>
              <a:gd name="connsiteY321" fmla="*/ 636221 h 1272441"/>
              <a:gd name="connsiteX322" fmla="*/ 1501007 w 1767951"/>
              <a:gd name="connsiteY322" fmla="*/ 662847 h 1272441"/>
              <a:gd name="connsiteX323" fmla="*/ 1474381 w 1767951"/>
              <a:gd name="connsiteY323" fmla="*/ 636221 h 1272441"/>
              <a:gd name="connsiteX324" fmla="*/ 1501007 w 1767951"/>
              <a:gd name="connsiteY324" fmla="*/ 609595 h 1272441"/>
              <a:gd name="connsiteX325" fmla="*/ 266944 w 1767951"/>
              <a:gd name="connsiteY325" fmla="*/ 609595 h 1272441"/>
              <a:gd name="connsiteX326" fmla="*/ 293570 w 1767951"/>
              <a:gd name="connsiteY326" fmla="*/ 636221 h 1272441"/>
              <a:gd name="connsiteX327" fmla="*/ 266944 w 1767951"/>
              <a:gd name="connsiteY327" fmla="*/ 662847 h 1272441"/>
              <a:gd name="connsiteX328" fmla="*/ 240318 w 1767951"/>
              <a:gd name="connsiteY328" fmla="*/ 636221 h 1272441"/>
              <a:gd name="connsiteX329" fmla="*/ 266944 w 1767951"/>
              <a:gd name="connsiteY329" fmla="*/ 609595 h 1272441"/>
              <a:gd name="connsiteX330" fmla="*/ 1377601 w 1767951"/>
              <a:gd name="connsiteY330" fmla="*/ 606348 h 1272441"/>
              <a:gd name="connsiteX331" fmla="*/ 1407474 w 1767951"/>
              <a:gd name="connsiteY331" fmla="*/ 636221 h 1272441"/>
              <a:gd name="connsiteX332" fmla="*/ 1377601 w 1767951"/>
              <a:gd name="connsiteY332" fmla="*/ 666094 h 1272441"/>
              <a:gd name="connsiteX333" fmla="*/ 1347728 w 1767951"/>
              <a:gd name="connsiteY333" fmla="*/ 636221 h 1272441"/>
              <a:gd name="connsiteX334" fmla="*/ 1377601 w 1767951"/>
              <a:gd name="connsiteY334" fmla="*/ 606348 h 1272441"/>
              <a:gd name="connsiteX335" fmla="*/ 390351 w 1767951"/>
              <a:gd name="connsiteY335" fmla="*/ 606348 h 1272441"/>
              <a:gd name="connsiteX336" fmla="*/ 420224 w 1767951"/>
              <a:gd name="connsiteY336" fmla="*/ 636221 h 1272441"/>
              <a:gd name="connsiteX337" fmla="*/ 390351 w 1767951"/>
              <a:gd name="connsiteY337" fmla="*/ 666094 h 1272441"/>
              <a:gd name="connsiteX338" fmla="*/ 360478 w 1767951"/>
              <a:gd name="connsiteY338" fmla="*/ 636221 h 1272441"/>
              <a:gd name="connsiteX339" fmla="*/ 390351 w 1767951"/>
              <a:gd name="connsiteY339" fmla="*/ 606348 h 1272441"/>
              <a:gd name="connsiteX340" fmla="*/ 1254196 w 1767951"/>
              <a:gd name="connsiteY340" fmla="*/ 603100 h 1272441"/>
              <a:gd name="connsiteX341" fmla="*/ 1287317 w 1767951"/>
              <a:gd name="connsiteY341" fmla="*/ 636221 h 1272441"/>
              <a:gd name="connsiteX342" fmla="*/ 1254196 w 1767951"/>
              <a:gd name="connsiteY342" fmla="*/ 669342 h 1272441"/>
              <a:gd name="connsiteX343" fmla="*/ 1221075 w 1767951"/>
              <a:gd name="connsiteY343" fmla="*/ 636221 h 1272441"/>
              <a:gd name="connsiteX344" fmla="*/ 1254196 w 1767951"/>
              <a:gd name="connsiteY344" fmla="*/ 603100 h 1272441"/>
              <a:gd name="connsiteX345" fmla="*/ 513757 w 1767951"/>
              <a:gd name="connsiteY345" fmla="*/ 603100 h 1272441"/>
              <a:gd name="connsiteX346" fmla="*/ 546878 w 1767951"/>
              <a:gd name="connsiteY346" fmla="*/ 636221 h 1272441"/>
              <a:gd name="connsiteX347" fmla="*/ 513757 w 1767951"/>
              <a:gd name="connsiteY347" fmla="*/ 669342 h 1272441"/>
              <a:gd name="connsiteX348" fmla="*/ 480636 w 1767951"/>
              <a:gd name="connsiteY348" fmla="*/ 636221 h 1272441"/>
              <a:gd name="connsiteX349" fmla="*/ 513757 w 1767951"/>
              <a:gd name="connsiteY349" fmla="*/ 603100 h 1272441"/>
              <a:gd name="connsiteX350" fmla="*/ 1130788 w 1767951"/>
              <a:gd name="connsiteY350" fmla="*/ 599853 h 1272441"/>
              <a:gd name="connsiteX351" fmla="*/ 1167156 w 1767951"/>
              <a:gd name="connsiteY351" fmla="*/ 636221 h 1272441"/>
              <a:gd name="connsiteX352" fmla="*/ 1130788 w 1767951"/>
              <a:gd name="connsiteY352" fmla="*/ 672589 h 1272441"/>
              <a:gd name="connsiteX353" fmla="*/ 1094420 w 1767951"/>
              <a:gd name="connsiteY353" fmla="*/ 636221 h 1272441"/>
              <a:gd name="connsiteX354" fmla="*/ 1130788 w 1767951"/>
              <a:gd name="connsiteY354" fmla="*/ 599853 h 1272441"/>
              <a:gd name="connsiteX355" fmla="*/ 637164 w 1767951"/>
              <a:gd name="connsiteY355" fmla="*/ 599853 h 1272441"/>
              <a:gd name="connsiteX356" fmla="*/ 673532 w 1767951"/>
              <a:gd name="connsiteY356" fmla="*/ 636221 h 1272441"/>
              <a:gd name="connsiteX357" fmla="*/ 637164 w 1767951"/>
              <a:gd name="connsiteY357" fmla="*/ 672589 h 1272441"/>
              <a:gd name="connsiteX358" fmla="*/ 600796 w 1767951"/>
              <a:gd name="connsiteY358" fmla="*/ 636221 h 1272441"/>
              <a:gd name="connsiteX359" fmla="*/ 637164 w 1767951"/>
              <a:gd name="connsiteY359" fmla="*/ 599853 h 1272441"/>
              <a:gd name="connsiteX360" fmla="*/ 1007383 w 1767951"/>
              <a:gd name="connsiteY360" fmla="*/ 596606 h 1272441"/>
              <a:gd name="connsiteX361" fmla="*/ 1046998 w 1767951"/>
              <a:gd name="connsiteY361" fmla="*/ 636221 h 1272441"/>
              <a:gd name="connsiteX362" fmla="*/ 1007383 w 1767951"/>
              <a:gd name="connsiteY362" fmla="*/ 675836 h 1272441"/>
              <a:gd name="connsiteX363" fmla="*/ 967768 w 1767951"/>
              <a:gd name="connsiteY363" fmla="*/ 636221 h 1272441"/>
              <a:gd name="connsiteX364" fmla="*/ 1007383 w 1767951"/>
              <a:gd name="connsiteY364" fmla="*/ 596606 h 1272441"/>
              <a:gd name="connsiteX365" fmla="*/ 760570 w 1767951"/>
              <a:gd name="connsiteY365" fmla="*/ 596606 h 1272441"/>
              <a:gd name="connsiteX366" fmla="*/ 800185 w 1767951"/>
              <a:gd name="connsiteY366" fmla="*/ 636221 h 1272441"/>
              <a:gd name="connsiteX367" fmla="*/ 760570 w 1767951"/>
              <a:gd name="connsiteY367" fmla="*/ 675836 h 1272441"/>
              <a:gd name="connsiteX368" fmla="*/ 720955 w 1767951"/>
              <a:gd name="connsiteY368" fmla="*/ 636221 h 1272441"/>
              <a:gd name="connsiteX369" fmla="*/ 760570 w 1767951"/>
              <a:gd name="connsiteY369" fmla="*/ 596606 h 1272441"/>
              <a:gd name="connsiteX370" fmla="*/ 883976 w 1767951"/>
              <a:gd name="connsiteY370" fmla="*/ 593358 h 1272441"/>
              <a:gd name="connsiteX371" fmla="*/ 926839 w 1767951"/>
              <a:gd name="connsiteY371" fmla="*/ 636221 h 1272441"/>
              <a:gd name="connsiteX372" fmla="*/ 883976 w 1767951"/>
              <a:gd name="connsiteY372" fmla="*/ 679084 h 1272441"/>
              <a:gd name="connsiteX373" fmla="*/ 841113 w 1767951"/>
              <a:gd name="connsiteY373" fmla="*/ 636221 h 1272441"/>
              <a:gd name="connsiteX374" fmla="*/ 883976 w 1767951"/>
              <a:gd name="connsiteY374" fmla="*/ 593358 h 1272441"/>
              <a:gd name="connsiteX375" fmla="*/ 1747821 w 1767951"/>
              <a:gd name="connsiteY375" fmla="*/ 462767 h 1272441"/>
              <a:gd name="connsiteX376" fmla="*/ 1767253 w 1767951"/>
              <a:gd name="connsiteY376" fmla="*/ 482199 h 1272441"/>
              <a:gd name="connsiteX377" fmla="*/ 1747821 w 1767951"/>
              <a:gd name="connsiteY377" fmla="*/ 501631 h 1272441"/>
              <a:gd name="connsiteX378" fmla="*/ 1728389 w 1767951"/>
              <a:gd name="connsiteY378" fmla="*/ 482199 h 1272441"/>
              <a:gd name="connsiteX379" fmla="*/ 1747821 w 1767951"/>
              <a:gd name="connsiteY379" fmla="*/ 462767 h 1272441"/>
              <a:gd name="connsiteX380" fmla="*/ 20132 w 1767951"/>
              <a:gd name="connsiteY380" fmla="*/ 462767 h 1272441"/>
              <a:gd name="connsiteX381" fmla="*/ 39564 w 1767951"/>
              <a:gd name="connsiteY381" fmla="*/ 482199 h 1272441"/>
              <a:gd name="connsiteX382" fmla="*/ 20132 w 1767951"/>
              <a:gd name="connsiteY382" fmla="*/ 501631 h 1272441"/>
              <a:gd name="connsiteX383" fmla="*/ 700 w 1767951"/>
              <a:gd name="connsiteY383" fmla="*/ 482199 h 1272441"/>
              <a:gd name="connsiteX384" fmla="*/ 20132 w 1767951"/>
              <a:gd name="connsiteY384" fmla="*/ 462767 h 1272441"/>
              <a:gd name="connsiteX385" fmla="*/ 1624414 w 1767951"/>
              <a:gd name="connsiteY385" fmla="*/ 459632 h 1272441"/>
              <a:gd name="connsiteX386" fmla="*/ 1646981 w 1767951"/>
              <a:gd name="connsiteY386" fmla="*/ 482199 h 1272441"/>
              <a:gd name="connsiteX387" fmla="*/ 1624414 w 1767951"/>
              <a:gd name="connsiteY387" fmla="*/ 504766 h 1272441"/>
              <a:gd name="connsiteX388" fmla="*/ 1601847 w 1767951"/>
              <a:gd name="connsiteY388" fmla="*/ 482199 h 1272441"/>
              <a:gd name="connsiteX389" fmla="*/ 1624414 w 1767951"/>
              <a:gd name="connsiteY389" fmla="*/ 459632 h 1272441"/>
              <a:gd name="connsiteX390" fmla="*/ 143538 w 1767951"/>
              <a:gd name="connsiteY390" fmla="*/ 459632 h 1272441"/>
              <a:gd name="connsiteX391" fmla="*/ 166105 w 1767951"/>
              <a:gd name="connsiteY391" fmla="*/ 482199 h 1272441"/>
              <a:gd name="connsiteX392" fmla="*/ 143538 w 1767951"/>
              <a:gd name="connsiteY392" fmla="*/ 504766 h 1272441"/>
              <a:gd name="connsiteX393" fmla="*/ 120971 w 1767951"/>
              <a:gd name="connsiteY393" fmla="*/ 482199 h 1272441"/>
              <a:gd name="connsiteX394" fmla="*/ 143538 w 1767951"/>
              <a:gd name="connsiteY394" fmla="*/ 459632 h 1272441"/>
              <a:gd name="connsiteX395" fmla="*/ 1501008 w 1767951"/>
              <a:gd name="connsiteY395" fmla="*/ 456538 h 1272441"/>
              <a:gd name="connsiteX396" fmla="*/ 1526668 w 1767951"/>
              <a:gd name="connsiteY396" fmla="*/ 482198 h 1272441"/>
              <a:gd name="connsiteX397" fmla="*/ 1501008 w 1767951"/>
              <a:gd name="connsiteY397" fmla="*/ 507858 h 1272441"/>
              <a:gd name="connsiteX398" fmla="*/ 1475348 w 1767951"/>
              <a:gd name="connsiteY398" fmla="*/ 482198 h 1272441"/>
              <a:gd name="connsiteX399" fmla="*/ 1501008 w 1767951"/>
              <a:gd name="connsiteY399" fmla="*/ 456538 h 1272441"/>
              <a:gd name="connsiteX400" fmla="*/ 266945 w 1767951"/>
              <a:gd name="connsiteY400" fmla="*/ 456538 h 1272441"/>
              <a:gd name="connsiteX401" fmla="*/ 292605 w 1767951"/>
              <a:gd name="connsiteY401" fmla="*/ 482198 h 1272441"/>
              <a:gd name="connsiteX402" fmla="*/ 266945 w 1767951"/>
              <a:gd name="connsiteY402" fmla="*/ 507858 h 1272441"/>
              <a:gd name="connsiteX403" fmla="*/ 241285 w 1767951"/>
              <a:gd name="connsiteY403" fmla="*/ 482198 h 1272441"/>
              <a:gd name="connsiteX404" fmla="*/ 266945 w 1767951"/>
              <a:gd name="connsiteY404" fmla="*/ 456538 h 1272441"/>
              <a:gd name="connsiteX405" fmla="*/ 1377602 w 1767951"/>
              <a:gd name="connsiteY405" fmla="*/ 453514 h 1272441"/>
              <a:gd name="connsiteX406" fmla="*/ 1406287 w 1767951"/>
              <a:gd name="connsiteY406" fmla="*/ 482199 h 1272441"/>
              <a:gd name="connsiteX407" fmla="*/ 1377602 w 1767951"/>
              <a:gd name="connsiteY407" fmla="*/ 510884 h 1272441"/>
              <a:gd name="connsiteX408" fmla="*/ 1348917 w 1767951"/>
              <a:gd name="connsiteY408" fmla="*/ 482199 h 1272441"/>
              <a:gd name="connsiteX409" fmla="*/ 1377602 w 1767951"/>
              <a:gd name="connsiteY409" fmla="*/ 453514 h 1272441"/>
              <a:gd name="connsiteX410" fmla="*/ 390353 w 1767951"/>
              <a:gd name="connsiteY410" fmla="*/ 453514 h 1272441"/>
              <a:gd name="connsiteX411" fmla="*/ 419038 w 1767951"/>
              <a:gd name="connsiteY411" fmla="*/ 482199 h 1272441"/>
              <a:gd name="connsiteX412" fmla="*/ 390353 w 1767951"/>
              <a:gd name="connsiteY412" fmla="*/ 510884 h 1272441"/>
              <a:gd name="connsiteX413" fmla="*/ 361668 w 1767951"/>
              <a:gd name="connsiteY413" fmla="*/ 482199 h 1272441"/>
              <a:gd name="connsiteX414" fmla="*/ 390353 w 1767951"/>
              <a:gd name="connsiteY414" fmla="*/ 453514 h 1272441"/>
              <a:gd name="connsiteX415" fmla="*/ 1254195 w 1767951"/>
              <a:gd name="connsiteY415" fmla="*/ 450614 h 1272441"/>
              <a:gd name="connsiteX416" fmla="*/ 1285779 w 1767951"/>
              <a:gd name="connsiteY416" fmla="*/ 482198 h 1272441"/>
              <a:gd name="connsiteX417" fmla="*/ 1254195 w 1767951"/>
              <a:gd name="connsiteY417" fmla="*/ 513782 h 1272441"/>
              <a:gd name="connsiteX418" fmla="*/ 1222611 w 1767951"/>
              <a:gd name="connsiteY418" fmla="*/ 482198 h 1272441"/>
              <a:gd name="connsiteX419" fmla="*/ 1254195 w 1767951"/>
              <a:gd name="connsiteY419" fmla="*/ 450614 h 1272441"/>
              <a:gd name="connsiteX420" fmla="*/ 513757 w 1767951"/>
              <a:gd name="connsiteY420" fmla="*/ 450614 h 1272441"/>
              <a:gd name="connsiteX421" fmla="*/ 545341 w 1767951"/>
              <a:gd name="connsiteY421" fmla="*/ 482198 h 1272441"/>
              <a:gd name="connsiteX422" fmla="*/ 513757 w 1767951"/>
              <a:gd name="connsiteY422" fmla="*/ 513782 h 1272441"/>
              <a:gd name="connsiteX423" fmla="*/ 482173 w 1767951"/>
              <a:gd name="connsiteY423" fmla="*/ 482198 h 1272441"/>
              <a:gd name="connsiteX424" fmla="*/ 513757 w 1767951"/>
              <a:gd name="connsiteY424" fmla="*/ 450614 h 1272441"/>
              <a:gd name="connsiteX425" fmla="*/ 1130789 w 1767951"/>
              <a:gd name="connsiteY425" fmla="*/ 447966 h 1272441"/>
              <a:gd name="connsiteX426" fmla="*/ 1165022 w 1767951"/>
              <a:gd name="connsiteY426" fmla="*/ 482199 h 1272441"/>
              <a:gd name="connsiteX427" fmla="*/ 1130789 w 1767951"/>
              <a:gd name="connsiteY427" fmla="*/ 516432 h 1272441"/>
              <a:gd name="connsiteX428" fmla="*/ 1096556 w 1767951"/>
              <a:gd name="connsiteY428" fmla="*/ 482199 h 1272441"/>
              <a:gd name="connsiteX429" fmla="*/ 1130789 w 1767951"/>
              <a:gd name="connsiteY429" fmla="*/ 447966 h 1272441"/>
              <a:gd name="connsiteX430" fmla="*/ 637164 w 1767951"/>
              <a:gd name="connsiteY430" fmla="*/ 447966 h 1272441"/>
              <a:gd name="connsiteX431" fmla="*/ 671397 w 1767951"/>
              <a:gd name="connsiteY431" fmla="*/ 482199 h 1272441"/>
              <a:gd name="connsiteX432" fmla="*/ 637164 w 1767951"/>
              <a:gd name="connsiteY432" fmla="*/ 516432 h 1272441"/>
              <a:gd name="connsiteX433" fmla="*/ 602931 w 1767951"/>
              <a:gd name="connsiteY433" fmla="*/ 482199 h 1272441"/>
              <a:gd name="connsiteX434" fmla="*/ 637164 w 1767951"/>
              <a:gd name="connsiteY434" fmla="*/ 447966 h 1272441"/>
              <a:gd name="connsiteX435" fmla="*/ 1007383 w 1767951"/>
              <a:gd name="connsiteY435" fmla="*/ 445881 h 1272441"/>
              <a:gd name="connsiteX436" fmla="*/ 1043701 w 1767951"/>
              <a:gd name="connsiteY436" fmla="*/ 482199 h 1272441"/>
              <a:gd name="connsiteX437" fmla="*/ 1007383 w 1767951"/>
              <a:gd name="connsiteY437" fmla="*/ 518517 h 1272441"/>
              <a:gd name="connsiteX438" fmla="*/ 971065 w 1767951"/>
              <a:gd name="connsiteY438" fmla="*/ 482199 h 1272441"/>
              <a:gd name="connsiteX439" fmla="*/ 1007383 w 1767951"/>
              <a:gd name="connsiteY439" fmla="*/ 445881 h 1272441"/>
              <a:gd name="connsiteX440" fmla="*/ 760570 w 1767951"/>
              <a:gd name="connsiteY440" fmla="*/ 445881 h 1272441"/>
              <a:gd name="connsiteX441" fmla="*/ 796888 w 1767951"/>
              <a:gd name="connsiteY441" fmla="*/ 482199 h 1272441"/>
              <a:gd name="connsiteX442" fmla="*/ 760570 w 1767951"/>
              <a:gd name="connsiteY442" fmla="*/ 518517 h 1272441"/>
              <a:gd name="connsiteX443" fmla="*/ 724252 w 1767951"/>
              <a:gd name="connsiteY443" fmla="*/ 482199 h 1272441"/>
              <a:gd name="connsiteX444" fmla="*/ 760570 w 1767951"/>
              <a:gd name="connsiteY444" fmla="*/ 445881 h 1272441"/>
              <a:gd name="connsiteX445" fmla="*/ 883976 w 1767951"/>
              <a:gd name="connsiteY445" fmla="*/ 445019 h 1272441"/>
              <a:gd name="connsiteX446" fmla="*/ 921156 w 1767951"/>
              <a:gd name="connsiteY446" fmla="*/ 482199 h 1272441"/>
              <a:gd name="connsiteX447" fmla="*/ 883976 w 1767951"/>
              <a:gd name="connsiteY447" fmla="*/ 519379 h 1272441"/>
              <a:gd name="connsiteX448" fmla="*/ 846796 w 1767951"/>
              <a:gd name="connsiteY448" fmla="*/ 482199 h 1272441"/>
              <a:gd name="connsiteX449" fmla="*/ 883976 w 1767951"/>
              <a:gd name="connsiteY449" fmla="*/ 445019 h 1272441"/>
              <a:gd name="connsiteX450" fmla="*/ 1747820 w 1767951"/>
              <a:gd name="connsiteY450" fmla="*/ 310728 h 1272441"/>
              <a:gd name="connsiteX451" fmla="*/ 1765268 w 1767951"/>
              <a:gd name="connsiteY451" fmla="*/ 328176 h 1272441"/>
              <a:gd name="connsiteX452" fmla="*/ 1747820 w 1767951"/>
              <a:gd name="connsiteY452" fmla="*/ 345624 h 1272441"/>
              <a:gd name="connsiteX453" fmla="*/ 1730372 w 1767951"/>
              <a:gd name="connsiteY453" fmla="*/ 328176 h 1272441"/>
              <a:gd name="connsiteX454" fmla="*/ 1747820 w 1767951"/>
              <a:gd name="connsiteY454" fmla="*/ 310728 h 1272441"/>
              <a:gd name="connsiteX455" fmla="*/ 20132 w 1767951"/>
              <a:gd name="connsiteY455" fmla="*/ 310728 h 1272441"/>
              <a:gd name="connsiteX456" fmla="*/ 37580 w 1767951"/>
              <a:gd name="connsiteY456" fmla="*/ 328176 h 1272441"/>
              <a:gd name="connsiteX457" fmla="*/ 20132 w 1767951"/>
              <a:gd name="connsiteY457" fmla="*/ 345624 h 1272441"/>
              <a:gd name="connsiteX458" fmla="*/ 2684 w 1767951"/>
              <a:gd name="connsiteY458" fmla="*/ 328176 h 1272441"/>
              <a:gd name="connsiteX459" fmla="*/ 20132 w 1767951"/>
              <a:gd name="connsiteY459" fmla="*/ 310728 h 1272441"/>
              <a:gd name="connsiteX460" fmla="*/ 1624414 w 1767951"/>
              <a:gd name="connsiteY460" fmla="*/ 307870 h 1272441"/>
              <a:gd name="connsiteX461" fmla="*/ 1644720 w 1767951"/>
              <a:gd name="connsiteY461" fmla="*/ 328176 h 1272441"/>
              <a:gd name="connsiteX462" fmla="*/ 1624414 w 1767951"/>
              <a:gd name="connsiteY462" fmla="*/ 348482 h 1272441"/>
              <a:gd name="connsiteX463" fmla="*/ 1604108 w 1767951"/>
              <a:gd name="connsiteY463" fmla="*/ 328176 h 1272441"/>
              <a:gd name="connsiteX464" fmla="*/ 1624414 w 1767951"/>
              <a:gd name="connsiteY464" fmla="*/ 307870 h 1272441"/>
              <a:gd name="connsiteX465" fmla="*/ 143538 w 1767951"/>
              <a:gd name="connsiteY465" fmla="*/ 307870 h 1272441"/>
              <a:gd name="connsiteX466" fmla="*/ 163844 w 1767951"/>
              <a:gd name="connsiteY466" fmla="*/ 328176 h 1272441"/>
              <a:gd name="connsiteX467" fmla="*/ 143538 w 1767951"/>
              <a:gd name="connsiteY467" fmla="*/ 348482 h 1272441"/>
              <a:gd name="connsiteX468" fmla="*/ 123232 w 1767951"/>
              <a:gd name="connsiteY468" fmla="*/ 328176 h 1272441"/>
              <a:gd name="connsiteX469" fmla="*/ 143538 w 1767951"/>
              <a:gd name="connsiteY469" fmla="*/ 307870 h 1272441"/>
              <a:gd name="connsiteX470" fmla="*/ 1501007 w 1767951"/>
              <a:gd name="connsiteY470" fmla="*/ 305133 h 1272441"/>
              <a:gd name="connsiteX471" fmla="*/ 1524050 w 1767951"/>
              <a:gd name="connsiteY471" fmla="*/ 328176 h 1272441"/>
              <a:gd name="connsiteX472" fmla="*/ 1501007 w 1767951"/>
              <a:gd name="connsiteY472" fmla="*/ 351219 h 1272441"/>
              <a:gd name="connsiteX473" fmla="*/ 1477964 w 1767951"/>
              <a:gd name="connsiteY473" fmla="*/ 328176 h 1272441"/>
              <a:gd name="connsiteX474" fmla="*/ 1501007 w 1767951"/>
              <a:gd name="connsiteY474" fmla="*/ 305133 h 1272441"/>
              <a:gd name="connsiteX475" fmla="*/ 266945 w 1767951"/>
              <a:gd name="connsiteY475" fmla="*/ 305133 h 1272441"/>
              <a:gd name="connsiteX476" fmla="*/ 289988 w 1767951"/>
              <a:gd name="connsiteY476" fmla="*/ 328176 h 1272441"/>
              <a:gd name="connsiteX477" fmla="*/ 266945 w 1767951"/>
              <a:gd name="connsiteY477" fmla="*/ 351219 h 1272441"/>
              <a:gd name="connsiteX478" fmla="*/ 243902 w 1767951"/>
              <a:gd name="connsiteY478" fmla="*/ 328176 h 1272441"/>
              <a:gd name="connsiteX479" fmla="*/ 266945 w 1767951"/>
              <a:gd name="connsiteY479" fmla="*/ 305133 h 1272441"/>
              <a:gd name="connsiteX480" fmla="*/ 1377602 w 1767951"/>
              <a:gd name="connsiteY480" fmla="*/ 302574 h 1272441"/>
              <a:gd name="connsiteX481" fmla="*/ 1403205 w 1767951"/>
              <a:gd name="connsiteY481" fmla="*/ 328177 h 1272441"/>
              <a:gd name="connsiteX482" fmla="*/ 1377602 w 1767951"/>
              <a:gd name="connsiteY482" fmla="*/ 353780 h 1272441"/>
              <a:gd name="connsiteX483" fmla="*/ 1351999 w 1767951"/>
              <a:gd name="connsiteY483" fmla="*/ 328177 h 1272441"/>
              <a:gd name="connsiteX484" fmla="*/ 1377602 w 1767951"/>
              <a:gd name="connsiteY484" fmla="*/ 302574 h 1272441"/>
              <a:gd name="connsiteX485" fmla="*/ 390352 w 1767951"/>
              <a:gd name="connsiteY485" fmla="*/ 302573 h 1272441"/>
              <a:gd name="connsiteX486" fmla="*/ 415955 w 1767951"/>
              <a:gd name="connsiteY486" fmla="*/ 328176 h 1272441"/>
              <a:gd name="connsiteX487" fmla="*/ 390352 w 1767951"/>
              <a:gd name="connsiteY487" fmla="*/ 353779 h 1272441"/>
              <a:gd name="connsiteX488" fmla="*/ 364749 w 1767951"/>
              <a:gd name="connsiteY488" fmla="*/ 328176 h 1272441"/>
              <a:gd name="connsiteX489" fmla="*/ 390352 w 1767951"/>
              <a:gd name="connsiteY489" fmla="*/ 302573 h 1272441"/>
              <a:gd name="connsiteX490" fmla="*/ 1254195 w 1767951"/>
              <a:gd name="connsiteY490" fmla="*/ 300284 h 1272441"/>
              <a:gd name="connsiteX491" fmla="*/ 1282088 w 1767951"/>
              <a:gd name="connsiteY491" fmla="*/ 328177 h 1272441"/>
              <a:gd name="connsiteX492" fmla="*/ 1254195 w 1767951"/>
              <a:gd name="connsiteY492" fmla="*/ 356070 h 1272441"/>
              <a:gd name="connsiteX493" fmla="*/ 1226302 w 1767951"/>
              <a:gd name="connsiteY493" fmla="*/ 328177 h 1272441"/>
              <a:gd name="connsiteX494" fmla="*/ 1254195 w 1767951"/>
              <a:gd name="connsiteY494" fmla="*/ 300284 h 1272441"/>
              <a:gd name="connsiteX495" fmla="*/ 513757 w 1767951"/>
              <a:gd name="connsiteY495" fmla="*/ 300284 h 1272441"/>
              <a:gd name="connsiteX496" fmla="*/ 541650 w 1767951"/>
              <a:gd name="connsiteY496" fmla="*/ 328177 h 1272441"/>
              <a:gd name="connsiteX497" fmla="*/ 513757 w 1767951"/>
              <a:gd name="connsiteY497" fmla="*/ 356070 h 1272441"/>
              <a:gd name="connsiteX498" fmla="*/ 485864 w 1767951"/>
              <a:gd name="connsiteY498" fmla="*/ 328177 h 1272441"/>
              <a:gd name="connsiteX499" fmla="*/ 513757 w 1767951"/>
              <a:gd name="connsiteY499" fmla="*/ 300284 h 1272441"/>
              <a:gd name="connsiteX500" fmla="*/ 1130789 w 1767951"/>
              <a:gd name="connsiteY500" fmla="*/ 298405 h 1272441"/>
              <a:gd name="connsiteX501" fmla="*/ 1160561 w 1767951"/>
              <a:gd name="connsiteY501" fmla="*/ 328177 h 1272441"/>
              <a:gd name="connsiteX502" fmla="*/ 1130789 w 1767951"/>
              <a:gd name="connsiteY502" fmla="*/ 357949 h 1272441"/>
              <a:gd name="connsiteX503" fmla="*/ 1101017 w 1767951"/>
              <a:gd name="connsiteY503" fmla="*/ 328177 h 1272441"/>
              <a:gd name="connsiteX504" fmla="*/ 1130789 w 1767951"/>
              <a:gd name="connsiteY504" fmla="*/ 298405 h 1272441"/>
              <a:gd name="connsiteX505" fmla="*/ 637164 w 1767951"/>
              <a:gd name="connsiteY505" fmla="*/ 298405 h 1272441"/>
              <a:gd name="connsiteX506" fmla="*/ 666936 w 1767951"/>
              <a:gd name="connsiteY506" fmla="*/ 328177 h 1272441"/>
              <a:gd name="connsiteX507" fmla="*/ 637164 w 1767951"/>
              <a:gd name="connsiteY507" fmla="*/ 357949 h 1272441"/>
              <a:gd name="connsiteX508" fmla="*/ 607392 w 1767951"/>
              <a:gd name="connsiteY508" fmla="*/ 328177 h 1272441"/>
              <a:gd name="connsiteX509" fmla="*/ 637164 w 1767951"/>
              <a:gd name="connsiteY509" fmla="*/ 298405 h 1272441"/>
              <a:gd name="connsiteX510" fmla="*/ 1007382 w 1767951"/>
              <a:gd name="connsiteY510" fmla="*/ 297135 h 1272441"/>
              <a:gd name="connsiteX511" fmla="*/ 1038424 w 1767951"/>
              <a:gd name="connsiteY511" fmla="*/ 328177 h 1272441"/>
              <a:gd name="connsiteX512" fmla="*/ 1007382 w 1767951"/>
              <a:gd name="connsiteY512" fmla="*/ 359219 h 1272441"/>
              <a:gd name="connsiteX513" fmla="*/ 976340 w 1767951"/>
              <a:gd name="connsiteY513" fmla="*/ 328177 h 1272441"/>
              <a:gd name="connsiteX514" fmla="*/ 1007382 w 1767951"/>
              <a:gd name="connsiteY514" fmla="*/ 297135 h 1272441"/>
              <a:gd name="connsiteX515" fmla="*/ 760569 w 1767951"/>
              <a:gd name="connsiteY515" fmla="*/ 297135 h 1272441"/>
              <a:gd name="connsiteX516" fmla="*/ 791611 w 1767951"/>
              <a:gd name="connsiteY516" fmla="*/ 328177 h 1272441"/>
              <a:gd name="connsiteX517" fmla="*/ 760569 w 1767951"/>
              <a:gd name="connsiteY517" fmla="*/ 359219 h 1272441"/>
              <a:gd name="connsiteX518" fmla="*/ 729527 w 1767951"/>
              <a:gd name="connsiteY518" fmla="*/ 328177 h 1272441"/>
              <a:gd name="connsiteX519" fmla="*/ 760569 w 1767951"/>
              <a:gd name="connsiteY519" fmla="*/ 297135 h 1272441"/>
              <a:gd name="connsiteX520" fmla="*/ 883975 w 1767951"/>
              <a:gd name="connsiteY520" fmla="*/ 296680 h 1272441"/>
              <a:gd name="connsiteX521" fmla="*/ 915472 w 1767951"/>
              <a:gd name="connsiteY521" fmla="*/ 328177 h 1272441"/>
              <a:gd name="connsiteX522" fmla="*/ 883975 w 1767951"/>
              <a:gd name="connsiteY522" fmla="*/ 359674 h 1272441"/>
              <a:gd name="connsiteX523" fmla="*/ 852478 w 1767951"/>
              <a:gd name="connsiteY523" fmla="*/ 328177 h 1272441"/>
              <a:gd name="connsiteX524" fmla="*/ 883975 w 1767951"/>
              <a:gd name="connsiteY524" fmla="*/ 296680 h 1272441"/>
              <a:gd name="connsiteX525" fmla="*/ 1747820 w 1767951"/>
              <a:gd name="connsiteY525" fmla="*/ 159705 h 1272441"/>
              <a:gd name="connsiteX526" fmla="*/ 1762269 w 1767951"/>
              <a:gd name="connsiteY526" fmla="*/ 174154 h 1272441"/>
              <a:gd name="connsiteX527" fmla="*/ 1747820 w 1767951"/>
              <a:gd name="connsiteY527" fmla="*/ 188603 h 1272441"/>
              <a:gd name="connsiteX528" fmla="*/ 1733371 w 1767951"/>
              <a:gd name="connsiteY528" fmla="*/ 174154 h 1272441"/>
              <a:gd name="connsiteX529" fmla="*/ 1747820 w 1767951"/>
              <a:gd name="connsiteY529" fmla="*/ 159705 h 1272441"/>
              <a:gd name="connsiteX530" fmla="*/ 20132 w 1767951"/>
              <a:gd name="connsiteY530" fmla="*/ 159705 h 1272441"/>
              <a:gd name="connsiteX531" fmla="*/ 34581 w 1767951"/>
              <a:gd name="connsiteY531" fmla="*/ 174154 h 1272441"/>
              <a:gd name="connsiteX532" fmla="*/ 20132 w 1767951"/>
              <a:gd name="connsiteY532" fmla="*/ 188603 h 1272441"/>
              <a:gd name="connsiteX533" fmla="*/ 5683 w 1767951"/>
              <a:gd name="connsiteY533" fmla="*/ 174154 h 1272441"/>
              <a:gd name="connsiteX534" fmla="*/ 20132 w 1767951"/>
              <a:gd name="connsiteY534" fmla="*/ 159705 h 1272441"/>
              <a:gd name="connsiteX535" fmla="*/ 1624413 w 1767951"/>
              <a:gd name="connsiteY535" fmla="*/ 157180 h 1272441"/>
              <a:gd name="connsiteX536" fmla="*/ 1641386 w 1767951"/>
              <a:gd name="connsiteY536" fmla="*/ 174153 h 1272441"/>
              <a:gd name="connsiteX537" fmla="*/ 1624413 w 1767951"/>
              <a:gd name="connsiteY537" fmla="*/ 191126 h 1272441"/>
              <a:gd name="connsiteX538" fmla="*/ 1607440 w 1767951"/>
              <a:gd name="connsiteY538" fmla="*/ 174153 h 1272441"/>
              <a:gd name="connsiteX539" fmla="*/ 1624413 w 1767951"/>
              <a:gd name="connsiteY539" fmla="*/ 157180 h 1272441"/>
              <a:gd name="connsiteX540" fmla="*/ 143538 w 1767951"/>
              <a:gd name="connsiteY540" fmla="*/ 157180 h 1272441"/>
              <a:gd name="connsiteX541" fmla="*/ 160511 w 1767951"/>
              <a:gd name="connsiteY541" fmla="*/ 174153 h 1272441"/>
              <a:gd name="connsiteX542" fmla="*/ 143538 w 1767951"/>
              <a:gd name="connsiteY542" fmla="*/ 191126 h 1272441"/>
              <a:gd name="connsiteX543" fmla="*/ 126565 w 1767951"/>
              <a:gd name="connsiteY543" fmla="*/ 174153 h 1272441"/>
              <a:gd name="connsiteX544" fmla="*/ 143538 w 1767951"/>
              <a:gd name="connsiteY544" fmla="*/ 157180 h 1272441"/>
              <a:gd name="connsiteX545" fmla="*/ 1501008 w 1767951"/>
              <a:gd name="connsiteY545" fmla="*/ 154834 h 1272441"/>
              <a:gd name="connsiteX546" fmla="*/ 1520328 w 1767951"/>
              <a:gd name="connsiteY546" fmla="*/ 174154 h 1272441"/>
              <a:gd name="connsiteX547" fmla="*/ 1501008 w 1767951"/>
              <a:gd name="connsiteY547" fmla="*/ 193474 h 1272441"/>
              <a:gd name="connsiteX548" fmla="*/ 1481688 w 1767951"/>
              <a:gd name="connsiteY548" fmla="*/ 174154 h 1272441"/>
              <a:gd name="connsiteX549" fmla="*/ 1501008 w 1767951"/>
              <a:gd name="connsiteY549" fmla="*/ 154834 h 1272441"/>
              <a:gd name="connsiteX550" fmla="*/ 266945 w 1767951"/>
              <a:gd name="connsiteY550" fmla="*/ 154834 h 1272441"/>
              <a:gd name="connsiteX551" fmla="*/ 286265 w 1767951"/>
              <a:gd name="connsiteY551" fmla="*/ 174154 h 1272441"/>
              <a:gd name="connsiteX552" fmla="*/ 266945 w 1767951"/>
              <a:gd name="connsiteY552" fmla="*/ 193474 h 1272441"/>
              <a:gd name="connsiteX553" fmla="*/ 247625 w 1767951"/>
              <a:gd name="connsiteY553" fmla="*/ 174154 h 1272441"/>
              <a:gd name="connsiteX554" fmla="*/ 266945 w 1767951"/>
              <a:gd name="connsiteY554" fmla="*/ 154834 h 1272441"/>
              <a:gd name="connsiteX555" fmla="*/ 1377602 w 1767951"/>
              <a:gd name="connsiteY555" fmla="*/ 152724 h 1272441"/>
              <a:gd name="connsiteX556" fmla="*/ 1399032 w 1767951"/>
              <a:gd name="connsiteY556" fmla="*/ 174154 h 1272441"/>
              <a:gd name="connsiteX557" fmla="*/ 1377602 w 1767951"/>
              <a:gd name="connsiteY557" fmla="*/ 195584 h 1272441"/>
              <a:gd name="connsiteX558" fmla="*/ 1356172 w 1767951"/>
              <a:gd name="connsiteY558" fmla="*/ 174154 h 1272441"/>
              <a:gd name="connsiteX559" fmla="*/ 1377602 w 1767951"/>
              <a:gd name="connsiteY559" fmla="*/ 152724 h 1272441"/>
              <a:gd name="connsiteX560" fmla="*/ 390352 w 1767951"/>
              <a:gd name="connsiteY560" fmla="*/ 152724 h 1272441"/>
              <a:gd name="connsiteX561" fmla="*/ 411782 w 1767951"/>
              <a:gd name="connsiteY561" fmla="*/ 174154 h 1272441"/>
              <a:gd name="connsiteX562" fmla="*/ 390352 w 1767951"/>
              <a:gd name="connsiteY562" fmla="*/ 195584 h 1272441"/>
              <a:gd name="connsiteX563" fmla="*/ 368922 w 1767951"/>
              <a:gd name="connsiteY563" fmla="*/ 174154 h 1272441"/>
              <a:gd name="connsiteX564" fmla="*/ 390352 w 1767951"/>
              <a:gd name="connsiteY564" fmla="*/ 152724 h 1272441"/>
              <a:gd name="connsiteX565" fmla="*/ 1254195 w 1767951"/>
              <a:gd name="connsiteY565" fmla="*/ 150927 h 1272441"/>
              <a:gd name="connsiteX566" fmla="*/ 1277422 w 1767951"/>
              <a:gd name="connsiteY566" fmla="*/ 174154 h 1272441"/>
              <a:gd name="connsiteX567" fmla="*/ 1254195 w 1767951"/>
              <a:gd name="connsiteY567" fmla="*/ 197381 h 1272441"/>
              <a:gd name="connsiteX568" fmla="*/ 1230968 w 1767951"/>
              <a:gd name="connsiteY568" fmla="*/ 174154 h 1272441"/>
              <a:gd name="connsiteX569" fmla="*/ 1254195 w 1767951"/>
              <a:gd name="connsiteY569" fmla="*/ 150927 h 1272441"/>
              <a:gd name="connsiteX570" fmla="*/ 513756 w 1767951"/>
              <a:gd name="connsiteY570" fmla="*/ 150927 h 1272441"/>
              <a:gd name="connsiteX571" fmla="*/ 536983 w 1767951"/>
              <a:gd name="connsiteY571" fmla="*/ 174154 h 1272441"/>
              <a:gd name="connsiteX572" fmla="*/ 513756 w 1767951"/>
              <a:gd name="connsiteY572" fmla="*/ 197381 h 1272441"/>
              <a:gd name="connsiteX573" fmla="*/ 490529 w 1767951"/>
              <a:gd name="connsiteY573" fmla="*/ 174154 h 1272441"/>
              <a:gd name="connsiteX574" fmla="*/ 513756 w 1767951"/>
              <a:gd name="connsiteY574" fmla="*/ 150927 h 1272441"/>
              <a:gd name="connsiteX575" fmla="*/ 1130789 w 1767951"/>
              <a:gd name="connsiteY575" fmla="*/ 149534 h 1272441"/>
              <a:gd name="connsiteX576" fmla="*/ 1155408 w 1767951"/>
              <a:gd name="connsiteY576" fmla="*/ 174153 h 1272441"/>
              <a:gd name="connsiteX577" fmla="*/ 1130789 w 1767951"/>
              <a:gd name="connsiteY577" fmla="*/ 198772 h 1272441"/>
              <a:gd name="connsiteX578" fmla="*/ 1106170 w 1767951"/>
              <a:gd name="connsiteY578" fmla="*/ 174153 h 1272441"/>
              <a:gd name="connsiteX579" fmla="*/ 1130789 w 1767951"/>
              <a:gd name="connsiteY579" fmla="*/ 149534 h 1272441"/>
              <a:gd name="connsiteX580" fmla="*/ 637164 w 1767951"/>
              <a:gd name="connsiteY580" fmla="*/ 149534 h 1272441"/>
              <a:gd name="connsiteX581" fmla="*/ 661783 w 1767951"/>
              <a:gd name="connsiteY581" fmla="*/ 174153 h 1272441"/>
              <a:gd name="connsiteX582" fmla="*/ 637164 w 1767951"/>
              <a:gd name="connsiteY582" fmla="*/ 198772 h 1272441"/>
              <a:gd name="connsiteX583" fmla="*/ 612545 w 1767951"/>
              <a:gd name="connsiteY583" fmla="*/ 174153 h 1272441"/>
              <a:gd name="connsiteX584" fmla="*/ 637164 w 1767951"/>
              <a:gd name="connsiteY584" fmla="*/ 149534 h 1272441"/>
              <a:gd name="connsiteX585" fmla="*/ 1007383 w 1767951"/>
              <a:gd name="connsiteY585" fmla="*/ 148646 h 1272441"/>
              <a:gd name="connsiteX586" fmla="*/ 1032891 w 1767951"/>
              <a:gd name="connsiteY586" fmla="*/ 174154 h 1272441"/>
              <a:gd name="connsiteX587" fmla="*/ 1007383 w 1767951"/>
              <a:gd name="connsiteY587" fmla="*/ 199662 h 1272441"/>
              <a:gd name="connsiteX588" fmla="*/ 981875 w 1767951"/>
              <a:gd name="connsiteY588" fmla="*/ 174154 h 1272441"/>
              <a:gd name="connsiteX589" fmla="*/ 1007383 w 1767951"/>
              <a:gd name="connsiteY589" fmla="*/ 148646 h 1272441"/>
              <a:gd name="connsiteX590" fmla="*/ 760570 w 1767951"/>
              <a:gd name="connsiteY590" fmla="*/ 148646 h 1272441"/>
              <a:gd name="connsiteX591" fmla="*/ 786078 w 1767951"/>
              <a:gd name="connsiteY591" fmla="*/ 174154 h 1272441"/>
              <a:gd name="connsiteX592" fmla="*/ 760570 w 1767951"/>
              <a:gd name="connsiteY592" fmla="*/ 199662 h 1272441"/>
              <a:gd name="connsiteX593" fmla="*/ 735062 w 1767951"/>
              <a:gd name="connsiteY593" fmla="*/ 174154 h 1272441"/>
              <a:gd name="connsiteX594" fmla="*/ 760570 w 1767951"/>
              <a:gd name="connsiteY594" fmla="*/ 148646 h 1272441"/>
              <a:gd name="connsiteX595" fmla="*/ 883975 w 1767951"/>
              <a:gd name="connsiteY595" fmla="*/ 148339 h 1272441"/>
              <a:gd name="connsiteX596" fmla="*/ 909789 w 1767951"/>
              <a:gd name="connsiteY596" fmla="*/ 174153 h 1272441"/>
              <a:gd name="connsiteX597" fmla="*/ 883975 w 1767951"/>
              <a:gd name="connsiteY597" fmla="*/ 199967 h 1272441"/>
              <a:gd name="connsiteX598" fmla="*/ 858161 w 1767951"/>
              <a:gd name="connsiteY598" fmla="*/ 174153 h 1272441"/>
              <a:gd name="connsiteX599" fmla="*/ 883975 w 1767951"/>
              <a:gd name="connsiteY599" fmla="*/ 148339 h 1272441"/>
              <a:gd name="connsiteX600" fmla="*/ 1747820 w 1767951"/>
              <a:gd name="connsiteY600" fmla="*/ 9416 h 1272441"/>
              <a:gd name="connsiteX601" fmla="*/ 1758536 w 1767951"/>
              <a:gd name="connsiteY601" fmla="*/ 20132 h 1272441"/>
              <a:gd name="connsiteX602" fmla="*/ 1747820 w 1767951"/>
              <a:gd name="connsiteY602" fmla="*/ 30848 h 1272441"/>
              <a:gd name="connsiteX603" fmla="*/ 1737104 w 1767951"/>
              <a:gd name="connsiteY603" fmla="*/ 20132 h 1272441"/>
              <a:gd name="connsiteX604" fmla="*/ 1747820 w 1767951"/>
              <a:gd name="connsiteY604" fmla="*/ 9416 h 1272441"/>
              <a:gd name="connsiteX605" fmla="*/ 20132 w 1767951"/>
              <a:gd name="connsiteY605" fmla="*/ 9416 h 1272441"/>
              <a:gd name="connsiteX606" fmla="*/ 30848 w 1767951"/>
              <a:gd name="connsiteY606" fmla="*/ 20132 h 1272441"/>
              <a:gd name="connsiteX607" fmla="*/ 20132 w 1767951"/>
              <a:gd name="connsiteY607" fmla="*/ 30848 h 1272441"/>
              <a:gd name="connsiteX608" fmla="*/ 9416 w 1767951"/>
              <a:gd name="connsiteY608" fmla="*/ 20132 h 1272441"/>
              <a:gd name="connsiteX609" fmla="*/ 20132 w 1767951"/>
              <a:gd name="connsiteY609" fmla="*/ 9416 h 1272441"/>
              <a:gd name="connsiteX610" fmla="*/ 1624414 w 1767951"/>
              <a:gd name="connsiteY610" fmla="*/ 7208 h 1272441"/>
              <a:gd name="connsiteX611" fmla="*/ 1637338 w 1767951"/>
              <a:gd name="connsiteY611" fmla="*/ 20132 h 1272441"/>
              <a:gd name="connsiteX612" fmla="*/ 1624414 w 1767951"/>
              <a:gd name="connsiteY612" fmla="*/ 33056 h 1272441"/>
              <a:gd name="connsiteX613" fmla="*/ 1611490 w 1767951"/>
              <a:gd name="connsiteY613" fmla="*/ 20132 h 1272441"/>
              <a:gd name="connsiteX614" fmla="*/ 1624414 w 1767951"/>
              <a:gd name="connsiteY614" fmla="*/ 7208 h 1272441"/>
              <a:gd name="connsiteX615" fmla="*/ 143539 w 1767951"/>
              <a:gd name="connsiteY615" fmla="*/ 7208 h 1272441"/>
              <a:gd name="connsiteX616" fmla="*/ 156463 w 1767951"/>
              <a:gd name="connsiteY616" fmla="*/ 20132 h 1272441"/>
              <a:gd name="connsiteX617" fmla="*/ 143539 w 1767951"/>
              <a:gd name="connsiteY617" fmla="*/ 33056 h 1272441"/>
              <a:gd name="connsiteX618" fmla="*/ 130615 w 1767951"/>
              <a:gd name="connsiteY618" fmla="*/ 20132 h 1272441"/>
              <a:gd name="connsiteX619" fmla="*/ 143539 w 1767951"/>
              <a:gd name="connsiteY619" fmla="*/ 7208 h 1272441"/>
              <a:gd name="connsiteX620" fmla="*/ 1501008 w 1767951"/>
              <a:gd name="connsiteY620" fmla="*/ 5203 h 1272441"/>
              <a:gd name="connsiteX621" fmla="*/ 1515936 w 1767951"/>
              <a:gd name="connsiteY621" fmla="*/ 20131 h 1272441"/>
              <a:gd name="connsiteX622" fmla="*/ 1501008 w 1767951"/>
              <a:gd name="connsiteY622" fmla="*/ 35059 h 1272441"/>
              <a:gd name="connsiteX623" fmla="*/ 1486080 w 1767951"/>
              <a:gd name="connsiteY623" fmla="*/ 20131 h 1272441"/>
              <a:gd name="connsiteX624" fmla="*/ 1501008 w 1767951"/>
              <a:gd name="connsiteY624" fmla="*/ 5203 h 1272441"/>
              <a:gd name="connsiteX625" fmla="*/ 266945 w 1767951"/>
              <a:gd name="connsiteY625" fmla="*/ 5203 h 1272441"/>
              <a:gd name="connsiteX626" fmla="*/ 281873 w 1767951"/>
              <a:gd name="connsiteY626" fmla="*/ 20131 h 1272441"/>
              <a:gd name="connsiteX627" fmla="*/ 266945 w 1767951"/>
              <a:gd name="connsiteY627" fmla="*/ 35059 h 1272441"/>
              <a:gd name="connsiteX628" fmla="*/ 252017 w 1767951"/>
              <a:gd name="connsiteY628" fmla="*/ 20131 h 1272441"/>
              <a:gd name="connsiteX629" fmla="*/ 266945 w 1767951"/>
              <a:gd name="connsiteY629" fmla="*/ 5203 h 1272441"/>
              <a:gd name="connsiteX630" fmla="*/ 1377602 w 1767951"/>
              <a:gd name="connsiteY630" fmla="*/ 3450 h 1272441"/>
              <a:gd name="connsiteX631" fmla="*/ 1394284 w 1767951"/>
              <a:gd name="connsiteY631" fmla="*/ 20132 h 1272441"/>
              <a:gd name="connsiteX632" fmla="*/ 1377602 w 1767951"/>
              <a:gd name="connsiteY632" fmla="*/ 36814 h 1272441"/>
              <a:gd name="connsiteX633" fmla="*/ 1360920 w 1767951"/>
              <a:gd name="connsiteY633" fmla="*/ 20132 h 1272441"/>
              <a:gd name="connsiteX634" fmla="*/ 1377602 w 1767951"/>
              <a:gd name="connsiteY634" fmla="*/ 3450 h 1272441"/>
              <a:gd name="connsiteX635" fmla="*/ 390353 w 1767951"/>
              <a:gd name="connsiteY635" fmla="*/ 3450 h 1272441"/>
              <a:gd name="connsiteX636" fmla="*/ 407035 w 1767951"/>
              <a:gd name="connsiteY636" fmla="*/ 20132 h 1272441"/>
              <a:gd name="connsiteX637" fmla="*/ 390353 w 1767951"/>
              <a:gd name="connsiteY637" fmla="*/ 36814 h 1272441"/>
              <a:gd name="connsiteX638" fmla="*/ 373671 w 1767951"/>
              <a:gd name="connsiteY638" fmla="*/ 20132 h 1272441"/>
              <a:gd name="connsiteX639" fmla="*/ 390353 w 1767951"/>
              <a:gd name="connsiteY639" fmla="*/ 3450 h 1272441"/>
              <a:gd name="connsiteX640" fmla="*/ 1254196 w 1767951"/>
              <a:gd name="connsiteY640" fmla="*/ 2000 h 1272441"/>
              <a:gd name="connsiteX641" fmla="*/ 1272328 w 1767951"/>
              <a:gd name="connsiteY641" fmla="*/ 20132 h 1272441"/>
              <a:gd name="connsiteX642" fmla="*/ 1254196 w 1767951"/>
              <a:gd name="connsiteY642" fmla="*/ 38264 h 1272441"/>
              <a:gd name="connsiteX643" fmla="*/ 1236064 w 1767951"/>
              <a:gd name="connsiteY643" fmla="*/ 20132 h 1272441"/>
              <a:gd name="connsiteX644" fmla="*/ 1254196 w 1767951"/>
              <a:gd name="connsiteY644" fmla="*/ 2000 h 1272441"/>
              <a:gd name="connsiteX645" fmla="*/ 513757 w 1767951"/>
              <a:gd name="connsiteY645" fmla="*/ 2000 h 1272441"/>
              <a:gd name="connsiteX646" fmla="*/ 531889 w 1767951"/>
              <a:gd name="connsiteY646" fmla="*/ 20132 h 1272441"/>
              <a:gd name="connsiteX647" fmla="*/ 513757 w 1767951"/>
              <a:gd name="connsiteY647" fmla="*/ 38264 h 1272441"/>
              <a:gd name="connsiteX648" fmla="*/ 495625 w 1767951"/>
              <a:gd name="connsiteY648" fmla="*/ 20132 h 1272441"/>
              <a:gd name="connsiteX649" fmla="*/ 513757 w 1767951"/>
              <a:gd name="connsiteY649" fmla="*/ 2000 h 1272441"/>
              <a:gd name="connsiteX650" fmla="*/ 1130789 w 1767951"/>
              <a:gd name="connsiteY650" fmla="*/ 910 h 1272441"/>
              <a:gd name="connsiteX651" fmla="*/ 1150011 w 1767951"/>
              <a:gd name="connsiteY651" fmla="*/ 20132 h 1272441"/>
              <a:gd name="connsiteX652" fmla="*/ 1130789 w 1767951"/>
              <a:gd name="connsiteY652" fmla="*/ 39354 h 1272441"/>
              <a:gd name="connsiteX653" fmla="*/ 1111567 w 1767951"/>
              <a:gd name="connsiteY653" fmla="*/ 20132 h 1272441"/>
              <a:gd name="connsiteX654" fmla="*/ 1130789 w 1767951"/>
              <a:gd name="connsiteY654" fmla="*/ 910 h 1272441"/>
              <a:gd name="connsiteX655" fmla="*/ 637165 w 1767951"/>
              <a:gd name="connsiteY655" fmla="*/ 910 h 1272441"/>
              <a:gd name="connsiteX656" fmla="*/ 656387 w 1767951"/>
              <a:gd name="connsiteY656" fmla="*/ 20132 h 1272441"/>
              <a:gd name="connsiteX657" fmla="*/ 637165 w 1767951"/>
              <a:gd name="connsiteY657" fmla="*/ 39354 h 1272441"/>
              <a:gd name="connsiteX658" fmla="*/ 617943 w 1767951"/>
              <a:gd name="connsiteY658" fmla="*/ 20132 h 1272441"/>
              <a:gd name="connsiteX659" fmla="*/ 637165 w 1767951"/>
              <a:gd name="connsiteY659" fmla="*/ 910 h 1272441"/>
              <a:gd name="connsiteX660" fmla="*/ 1007383 w 1767951"/>
              <a:gd name="connsiteY660" fmla="*/ 231 h 1272441"/>
              <a:gd name="connsiteX661" fmla="*/ 1027284 w 1767951"/>
              <a:gd name="connsiteY661" fmla="*/ 20132 h 1272441"/>
              <a:gd name="connsiteX662" fmla="*/ 1007383 w 1767951"/>
              <a:gd name="connsiteY662" fmla="*/ 40033 h 1272441"/>
              <a:gd name="connsiteX663" fmla="*/ 987482 w 1767951"/>
              <a:gd name="connsiteY663" fmla="*/ 20132 h 1272441"/>
              <a:gd name="connsiteX664" fmla="*/ 1007383 w 1767951"/>
              <a:gd name="connsiteY664" fmla="*/ 231 h 1272441"/>
              <a:gd name="connsiteX665" fmla="*/ 760570 w 1767951"/>
              <a:gd name="connsiteY665" fmla="*/ 231 h 1272441"/>
              <a:gd name="connsiteX666" fmla="*/ 780471 w 1767951"/>
              <a:gd name="connsiteY666" fmla="*/ 20132 h 1272441"/>
              <a:gd name="connsiteX667" fmla="*/ 760570 w 1767951"/>
              <a:gd name="connsiteY667" fmla="*/ 40033 h 1272441"/>
              <a:gd name="connsiteX668" fmla="*/ 740669 w 1767951"/>
              <a:gd name="connsiteY668" fmla="*/ 20132 h 1272441"/>
              <a:gd name="connsiteX669" fmla="*/ 760570 w 1767951"/>
              <a:gd name="connsiteY669" fmla="*/ 231 h 1272441"/>
              <a:gd name="connsiteX670" fmla="*/ 883975 w 1767951"/>
              <a:gd name="connsiteY670" fmla="*/ 0 h 1272441"/>
              <a:gd name="connsiteX671" fmla="*/ 904106 w 1767951"/>
              <a:gd name="connsiteY671" fmla="*/ 20131 h 1272441"/>
              <a:gd name="connsiteX672" fmla="*/ 883975 w 1767951"/>
              <a:gd name="connsiteY672" fmla="*/ 40262 h 1272441"/>
              <a:gd name="connsiteX673" fmla="*/ 863844 w 1767951"/>
              <a:gd name="connsiteY673" fmla="*/ 20131 h 1272441"/>
              <a:gd name="connsiteX674" fmla="*/ 883975 w 1767951"/>
              <a:gd name="connsiteY674" fmla="*/ 0 h 127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</a:cxnLst>
            <a:rect l="l" t="t" r="r" b="b"/>
            <a:pathLst>
              <a:path w="1767951" h="1272441">
                <a:moveTo>
                  <a:pt x="1747820" y="1241595"/>
                </a:moveTo>
                <a:cubicBezTo>
                  <a:pt x="1753738" y="1241595"/>
                  <a:pt x="1758536" y="1246393"/>
                  <a:pt x="1758536" y="1252311"/>
                </a:cubicBezTo>
                <a:cubicBezTo>
                  <a:pt x="1758536" y="1258229"/>
                  <a:pt x="1753738" y="1263027"/>
                  <a:pt x="1747820" y="1263027"/>
                </a:cubicBezTo>
                <a:cubicBezTo>
                  <a:pt x="1741902" y="1263027"/>
                  <a:pt x="1737104" y="1258229"/>
                  <a:pt x="1737104" y="1252311"/>
                </a:cubicBezTo>
                <a:cubicBezTo>
                  <a:pt x="1737104" y="1246393"/>
                  <a:pt x="1741902" y="1241595"/>
                  <a:pt x="1747820" y="1241595"/>
                </a:cubicBezTo>
                <a:close/>
                <a:moveTo>
                  <a:pt x="20132" y="1241595"/>
                </a:moveTo>
                <a:cubicBezTo>
                  <a:pt x="26050" y="1241595"/>
                  <a:pt x="30848" y="1246393"/>
                  <a:pt x="30848" y="1252311"/>
                </a:cubicBezTo>
                <a:cubicBezTo>
                  <a:pt x="30848" y="1258229"/>
                  <a:pt x="26050" y="1263027"/>
                  <a:pt x="20132" y="1263027"/>
                </a:cubicBezTo>
                <a:cubicBezTo>
                  <a:pt x="14214" y="1263027"/>
                  <a:pt x="9416" y="1258229"/>
                  <a:pt x="9416" y="1252311"/>
                </a:cubicBezTo>
                <a:cubicBezTo>
                  <a:pt x="9416" y="1246393"/>
                  <a:pt x="14214" y="1241595"/>
                  <a:pt x="20132" y="1241595"/>
                </a:cubicBezTo>
                <a:close/>
                <a:moveTo>
                  <a:pt x="1624414" y="1239387"/>
                </a:moveTo>
                <a:cubicBezTo>
                  <a:pt x="1631552" y="1239387"/>
                  <a:pt x="1637338" y="1245173"/>
                  <a:pt x="1637338" y="1252311"/>
                </a:cubicBezTo>
                <a:cubicBezTo>
                  <a:pt x="1637338" y="1259449"/>
                  <a:pt x="1631552" y="1265235"/>
                  <a:pt x="1624414" y="1265235"/>
                </a:cubicBezTo>
                <a:cubicBezTo>
                  <a:pt x="1617276" y="1265235"/>
                  <a:pt x="1611490" y="1259449"/>
                  <a:pt x="1611490" y="1252311"/>
                </a:cubicBezTo>
                <a:cubicBezTo>
                  <a:pt x="1611490" y="1245173"/>
                  <a:pt x="1617276" y="1239387"/>
                  <a:pt x="1624414" y="1239387"/>
                </a:cubicBezTo>
                <a:close/>
                <a:moveTo>
                  <a:pt x="143539" y="1239387"/>
                </a:moveTo>
                <a:cubicBezTo>
                  <a:pt x="150677" y="1239387"/>
                  <a:pt x="156463" y="1245173"/>
                  <a:pt x="156463" y="1252311"/>
                </a:cubicBezTo>
                <a:cubicBezTo>
                  <a:pt x="156463" y="1259449"/>
                  <a:pt x="150677" y="1265235"/>
                  <a:pt x="143539" y="1265235"/>
                </a:cubicBezTo>
                <a:cubicBezTo>
                  <a:pt x="136401" y="1265235"/>
                  <a:pt x="130615" y="1259449"/>
                  <a:pt x="130615" y="1252311"/>
                </a:cubicBezTo>
                <a:cubicBezTo>
                  <a:pt x="130615" y="1245173"/>
                  <a:pt x="136401" y="1239387"/>
                  <a:pt x="143539" y="1239387"/>
                </a:cubicBezTo>
                <a:close/>
                <a:moveTo>
                  <a:pt x="1501008" y="1237382"/>
                </a:moveTo>
                <a:cubicBezTo>
                  <a:pt x="1509253" y="1237382"/>
                  <a:pt x="1515936" y="1244065"/>
                  <a:pt x="1515936" y="1252310"/>
                </a:cubicBezTo>
                <a:cubicBezTo>
                  <a:pt x="1515936" y="1260555"/>
                  <a:pt x="1509253" y="1267238"/>
                  <a:pt x="1501008" y="1267238"/>
                </a:cubicBezTo>
                <a:cubicBezTo>
                  <a:pt x="1492763" y="1267238"/>
                  <a:pt x="1486080" y="1260555"/>
                  <a:pt x="1486080" y="1252310"/>
                </a:cubicBezTo>
                <a:cubicBezTo>
                  <a:pt x="1486080" y="1244065"/>
                  <a:pt x="1492763" y="1237382"/>
                  <a:pt x="1501008" y="1237382"/>
                </a:cubicBezTo>
                <a:close/>
                <a:moveTo>
                  <a:pt x="266945" y="1237382"/>
                </a:moveTo>
                <a:cubicBezTo>
                  <a:pt x="275190" y="1237382"/>
                  <a:pt x="281873" y="1244065"/>
                  <a:pt x="281873" y="1252310"/>
                </a:cubicBezTo>
                <a:cubicBezTo>
                  <a:pt x="281873" y="1260555"/>
                  <a:pt x="275190" y="1267238"/>
                  <a:pt x="266945" y="1267238"/>
                </a:cubicBezTo>
                <a:cubicBezTo>
                  <a:pt x="258700" y="1267238"/>
                  <a:pt x="252017" y="1260555"/>
                  <a:pt x="252017" y="1252310"/>
                </a:cubicBezTo>
                <a:cubicBezTo>
                  <a:pt x="252017" y="1244065"/>
                  <a:pt x="258700" y="1237382"/>
                  <a:pt x="266945" y="1237382"/>
                </a:cubicBezTo>
                <a:close/>
                <a:moveTo>
                  <a:pt x="1377602" y="1235629"/>
                </a:moveTo>
                <a:cubicBezTo>
                  <a:pt x="1386815" y="1235629"/>
                  <a:pt x="1394284" y="1243098"/>
                  <a:pt x="1394284" y="1252311"/>
                </a:cubicBezTo>
                <a:cubicBezTo>
                  <a:pt x="1394284" y="1261524"/>
                  <a:pt x="1386815" y="1268993"/>
                  <a:pt x="1377602" y="1268993"/>
                </a:cubicBezTo>
                <a:cubicBezTo>
                  <a:pt x="1368389" y="1268993"/>
                  <a:pt x="1360920" y="1261524"/>
                  <a:pt x="1360920" y="1252311"/>
                </a:cubicBezTo>
                <a:cubicBezTo>
                  <a:pt x="1360920" y="1243098"/>
                  <a:pt x="1368389" y="1235629"/>
                  <a:pt x="1377602" y="1235629"/>
                </a:cubicBezTo>
                <a:close/>
                <a:moveTo>
                  <a:pt x="390353" y="1235629"/>
                </a:moveTo>
                <a:cubicBezTo>
                  <a:pt x="399566" y="1235629"/>
                  <a:pt x="407035" y="1243098"/>
                  <a:pt x="407035" y="1252311"/>
                </a:cubicBezTo>
                <a:cubicBezTo>
                  <a:pt x="407035" y="1261524"/>
                  <a:pt x="399566" y="1268993"/>
                  <a:pt x="390353" y="1268993"/>
                </a:cubicBezTo>
                <a:cubicBezTo>
                  <a:pt x="381140" y="1268993"/>
                  <a:pt x="373671" y="1261524"/>
                  <a:pt x="373671" y="1252311"/>
                </a:cubicBezTo>
                <a:cubicBezTo>
                  <a:pt x="373671" y="1243098"/>
                  <a:pt x="381140" y="1235629"/>
                  <a:pt x="390353" y="1235629"/>
                </a:cubicBezTo>
                <a:close/>
                <a:moveTo>
                  <a:pt x="1254196" y="1234179"/>
                </a:moveTo>
                <a:cubicBezTo>
                  <a:pt x="1264210" y="1234179"/>
                  <a:pt x="1272328" y="1242297"/>
                  <a:pt x="1272328" y="1252311"/>
                </a:cubicBezTo>
                <a:cubicBezTo>
                  <a:pt x="1272328" y="1262325"/>
                  <a:pt x="1264210" y="1270443"/>
                  <a:pt x="1254196" y="1270443"/>
                </a:cubicBezTo>
                <a:cubicBezTo>
                  <a:pt x="1244182" y="1270443"/>
                  <a:pt x="1236064" y="1262325"/>
                  <a:pt x="1236064" y="1252311"/>
                </a:cubicBezTo>
                <a:cubicBezTo>
                  <a:pt x="1236064" y="1242297"/>
                  <a:pt x="1244182" y="1234179"/>
                  <a:pt x="1254196" y="1234179"/>
                </a:cubicBezTo>
                <a:close/>
                <a:moveTo>
                  <a:pt x="513757" y="1234179"/>
                </a:moveTo>
                <a:cubicBezTo>
                  <a:pt x="523771" y="1234179"/>
                  <a:pt x="531889" y="1242297"/>
                  <a:pt x="531889" y="1252311"/>
                </a:cubicBezTo>
                <a:cubicBezTo>
                  <a:pt x="531889" y="1262325"/>
                  <a:pt x="523771" y="1270443"/>
                  <a:pt x="513757" y="1270443"/>
                </a:cubicBezTo>
                <a:cubicBezTo>
                  <a:pt x="503743" y="1270443"/>
                  <a:pt x="495625" y="1262325"/>
                  <a:pt x="495625" y="1252311"/>
                </a:cubicBezTo>
                <a:cubicBezTo>
                  <a:pt x="495625" y="1242297"/>
                  <a:pt x="503743" y="1234179"/>
                  <a:pt x="513757" y="1234179"/>
                </a:cubicBezTo>
                <a:close/>
                <a:moveTo>
                  <a:pt x="1130789" y="1233089"/>
                </a:moveTo>
                <a:cubicBezTo>
                  <a:pt x="1141405" y="1233089"/>
                  <a:pt x="1150011" y="1241695"/>
                  <a:pt x="1150011" y="1252311"/>
                </a:cubicBezTo>
                <a:cubicBezTo>
                  <a:pt x="1150011" y="1262927"/>
                  <a:pt x="1141405" y="1271533"/>
                  <a:pt x="1130789" y="1271533"/>
                </a:cubicBezTo>
                <a:cubicBezTo>
                  <a:pt x="1120173" y="1271533"/>
                  <a:pt x="1111567" y="1262927"/>
                  <a:pt x="1111567" y="1252311"/>
                </a:cubicBezTo>
                <a:cubicBezTo>
                  <a:pt x="1111567" y="1241695"/>
                  <a:pt x="1120173" y="1233089"/>
                  <a:pt x="1130789" y="1233089"/>
                </a:cubicBezTo>
                <a:close/>
                <a:moveTo>
                  <a:pt x="637165" y="1233089"/>
                </a:moveTo>
                <a:cubicBezTo>
                  <a:pt x="647781" y="1233089"/>
                  <a:pt x="656387" y="1241695"/>
                  <a:pt x="656387" y="1252311"/>
                </a:cubicBezTo>
                <a:cubicBezTo>
                  <a:pt x="656387" y="1262927"/>
                  <a:pt x="647781" y="1271533"/>
                  <a:pt x="637165" y="1271533"/>
                </a:cubicBezTo>
                <a:cubicBezTo>
                  <a:pt x="626549" y="1271533"/>
                  <a:pt x="617943" y="1262927"/>
                  <a:pt x="617943" y="1252311"/>
                </a:cubicBezTo>
                <a:cubicBezTo>
                  <a:pt x="617943" y="1241695"/>
                  <a:pt x="626549" y="1233089"/>
                  <a:pt x="637165" y="1233089"/>
                </a:cubicBezTo>
                <a:close/>
                <a:moveTo>
                  <a:pt x="1007383" y="1232410"/>
                </a:moveTo>
                <a:cubicBezTo>
                  <a:pt x="1018374" y="1232410"/>
                  <a:pt x="1027284" y="1241320"/>
                  <a:pt x="1027284" y="1252311"/>
                </a:cubicBezTo>
                <a:cubicBezTo>
                  <a:pt x="1027284" y="1263302"/>
                  <a:pt x="1018374" y="1272212"/>
                  <a:pt x="1007383" y="1272212"/>
                </a:cubicBezTo>
                <a:cubicBezTo>
                  <a:pt x="996392" y="1272212"/>
                  <a:pt x="987482" y="1263302"/>
                  <a:pt x="987482" y="1252311"/>
                </a:cubicBezTo>
                <a:cubicBezTo>
                  <a:pt x="987482" y="1241320"/>
                  <a:pt x="996392" y="1232410"/>
                  <a:pt x="1007383" y="1232410"/>
                </a:cubicBezTo>
                <a:close/>
                <a:moveTo>
                  <a:pt x="760570" y="1232410"/>
                </a:moveTo>
                <a:cubicBezTo>
                  <a:pt x="771561" y="1232410"/>
                  <a:pt x="780471" y="1241320"/>
                  <a:pt x="780471" y="1252311"/>
                </a:cubicBezTo>
                <a:cubicBezTo>
                  <a:pt x="780471" y="1263302"/>
                  <a:pt x="771561" y="1272212"/>
                  <a:pt x="760570" y="1272212"/>
                </a:cubicBezTo>
                <a:cubicBezTo>
                  <a:pt x="749579" y="1272212"/>
                  <a:pt x="740669" y="1263302"/>
                  <a:pt x="740669" y="1252311"/>
                </a:cubicBezTo>
                <a:cubicBezTo>
                  <a:pt x="740669" y="1241320"/>
                  <a:pt x="749579" y="1232410"/>
                  <a:pt x="760570" y="1232410"/>
                </a:cubicBezTo>
                <a:close/>
                <a:moveTo>
                  <a:pt x="883975" y="1232179"/>
                </a:moveTo>
                <a:cubicBezTo>
                  <a:pt x="895093" y="1232179"/>
                  <a:pt x="904106" y="1241192"/>
                  <a:pt x="904106" y="1252310"/>
                </a:cubicBezTo>
                <a:cubicBezTo>
                  <a:pt x="904106" y="1263428"/>
                  <a:pt x="895093" y="1272441"/>
                  <a:pt x="883975" y="1272441"/>
                </a:cubicBezTo>
                <a:cubicBezTo>
                  <a:pt x="872857" y="1272441"/>
                  <a:pt x="863844" y="1263428"/>
                  <a:pt x="863844" y="1252310"/>
                </a:cubicBezTo>
                <a:cubicBezTo>
                  <a:pt x="863844" y="1241192"/>
                  <a:pt x="872857" y="1232179"/>
                  <a:pt x="883975" y="1232179"/>
                </a:cubicBezTo>
                <a:close/>
                <a:moveTo>
                  <a:pt x="1747820" y="1083840"/>
                </a:moveTo>
                <a:cubicBezTo>
                  <a:pt x="1755800" y="1083840"/>
                  <a:pt x="1762269" y="1090309"/>
                  <a:pt x="1762269" y="1098289"/>
                </a:cubicBezTo>
                <a:cubicBezTo>
                  <a:pt x="1762269" y="1106269"/>
                  <a:pt x="1755800" y="1112738"/>
                  <a:pt x="1747820" y="1112738"/>
                </a:cubicBezTo>
                <a:cubicBezTo>
                  <a:pt x="1739840" y="1112738"/>
                  <a:pt x="1733371" y="1106269"/>
                  <a:pt x="1733371" y="1098289"/>
                </a:cubicBezTo>
                <a:cubicBezTo>
                  <a:pt x="1733371" y="1090309"/>
                  <a:pt x="1739840" y="1083840"/>
                  <a:pt x="1747820" y="1083840"/>
                </a:cubicBezTo>
                <a:close/>
                <a:moveTo>
                  <a:pt x="20132" y="1083840"/>
                </a:moveTo>
                <a:cubicBezTo>
                  <a:pt x="28112" y="1083840"/>
                  <a:pt x="34581" y="1090309"/>
                  <a:pt x="34581" y="1098289"/>
                </a:cubicBezTo>
                <a:cubicBezTo>
                  <a:pt x="34581" y="1106269"/>
                  <a:pt x="28112" y="1112738"/>
                  <a:pt x="20132" y="1112738"/>
                </a:cubicBezTo>
                <a:cubicBezTo>
                  <a:pt x="12152" y="1112738"/>
                  <a:pt x="5683" y="1106269"/>
                  <a:pt x="5683" y="1098289"/>
                </a:cubicBezTo>
                <a:cubicBezTo>
                  <a:pt x="5683" y="1090309"/>
                  <a:pt x="12152" y="1083840"/>
                  <a:pt x="20132" y="1083840"/>
                </a:cubicBezTo>
                <a:close/>
                <a:moveTo>
                  <a:pt x="1624413" y="1081315"/>
                </a:moveTo>
                <a:cubicBezTo>
                  <a:pt x="1633787" y="1081315"/>
                  <a:pt x="1641386" y="1088914"/>
                  <a:pt x="1641386" y="1098288"/>
                </a:cubicBezTo>
                <a:cubicBezTo>
                  <a:pt x="1641386" y="1107662"/>
                  <a:pt x="1633787" y="1115261"/>
                  <a:pt x="1624413" y="1115261"/>
                </a:cubicBezTo>
                <a:cubicBezTo>
                  <a:pt x="1615039" y="1115261"/>
                  <a:pt x="1607440" y="1107662"/>
                  <a:pt x="1607440" y="1098288"/>
                </a:cubicBezTo>
                <a:cubicBezTo>
                  <a:pt x="1607440" y="1088914"/>
                  <a:pt x="1615039" y="1081315"/>
                  <a:pt x="1624413" y="1081315"/>
                </a:cubicBezTo>
                <a:close/>
                <a:moveTo>
                  <a:pt x="143538" y="1081315"/>
                </a:moveTo>
                <a:cubicBezTo>
                  <a:pt x="152912" y="1081315"/>
                  <a:pt x="160511" y="1088914"/>
                  <a:pt x="160511" y="1098288"/>
                </a:cubicBezTo>
                <a:cubicBezTo>
                  <a:pt x="160511" y="1107662"/>
                  <a:pt x="152912" y="1115261"/>
                  <a:pt x="143538" y="1115261"/>
                </a:cubicBezTo>
                <a:cubicBezTo>
                  <a:pt x="134164" y="1115261"/>
                  <a:pt x="126565" y="1107662"/>
                  <a:pt x="126565" y="1098288"/>
                </a:cubicBezTo>
                <a:cubicBezTo>
                  <a:pt x="126565" y="1088914"/>
                  <a:pt x="134164" y="1081315"/>
                  <a:pt x="143538" y="1081315"/>
                </a:cubicBezTo>
                <a:close/>
                <a:moveTo>
                  <a:pt x="1501008" y="1078969"/>
                </a:moveTo>
                <a:cubicBezTo>
                  <a:pt x="1511678" y="1078969"/>
                  <a:pt x="1520328" y="1087619"/>
                  <a:pt x="1520328" y="1098289"/>
                </a:cubicBezTo>
                <a:cubicBezTo>
                  <a:pt x="1520328" y="1108959"/>
                  <a:pt x="1511678" y="1117609"/>
                  <a:pt x="1501008" y="1117609"/>
                </a:cubicBezTo>
                <a:cubicBezTo>
                  <a:pt x="1490338" y="1117609"/>
                  <a:pt x="1481688" y="1108959"/>
                  <a:pt x="1481688" y="1098289"/>
                </a:cubicBezTo>
                <a:cubicBezTo>
                  <a:pt x="1481688" y="1087619"/>
                  <a:pt x="1490338" y="1078969"/>
                  <a:pt x="1501008" y="1078969"/>
                </a:cubicBezTo>
                <a:close/>
                <a:moveTo>
                  <a:pt x="266945" y="1078969"/>
                </a:moveTo>
                <a:cubicBezTo>
                  <a:pt x="277615" y="1078969"/>
                  <a:pt x="286265" y="1087619"/>
                  <a:pt x="286265" y="1098289"/>
                </a:cubicBezTo>
                <a:cubicBezTo>
                  <a:pt x="286265" y="1108959"/>
                  <a:pt x="277615" y="1117609"/>
                  <a:pt x="266945" y="1117609"/>
                </a:cubicBezTo>
                <a:cubicBezTo>
                  <a:pt x="256275" y="1117609"/>
                  <a:pt x="247625" y="1108959"/>
                  <a:pt x="247625" y="1098289"/>
                </a:cubicBezTo>
                <a:cubicBezTo>
                  <a:pt x="247625" y="1087619"/>
                  <a:pt x="256275" y="1078969"/>
                  <a:pt x="266945" y="1078969"/>
                </a:cubicBezTo>
                <a:close/>
                <a:moveTo>
                  <a:pt x="1377602" y="1076859"/>
                </a:moveTo>
                <a:cubicBezTo>
                  <a:pt x="1389437" y="1076859"/>
                  <a:pt x="1399032" y="1086454"/>
                  <a:pt x="1399032" y="1098289"/>
                </a:cubicBezTo>
                <a:cubicBezTo>
                  <a:pt x="1399032" y="1110124"/>
                  <a:pt x="1389437" y="1119719"/>
                  <a:pt x="1377602" y="1119719"/>
                </a:cubicBezTo>
                <a:cubicBezTo>
                  <a:pt x="1365767" y="1119719"/>
                  <a:pt x="1356172" y="1110124"/>
                  <a:pt x="1356172" y="1098289"/>
                </a:cubicBezTo>
                <a:cubicBezTo>
                  <a:pt x="1356172" y="1086454"/>
                  <a:pt x="1365767" y="1076859"/>
                  <a:pt x="1377602" y="1076859"/>
                </a:cubicBezTo>
                <a:close/>
                <a:moveTo>
                  <a:pt x="390352" y="1076859"/>
                </a:moveTo>
                <a:cubicBezTo>
                  <a:pt x="402187" y="1076859"/>
                  <a:pt x="411782" y="1086454"/>
                  <a:pt x="411782" y="1098289"/>
                </a:cubicBezTo>
                <a:cubicBezTo>
                  <a:pt x="411782" y="1110124"/>
                  <a:pt x="402187" y="1119719"/>
                  <a:pt x="390352" y="1119719"/>
                </a:cubicBezTo>
                <a:cubicBezTo>
                  <a:pt x="378517" y="1119719"/>
                  <a:pt x="368922" y="1110124"/>
                  <a:pt x="368922" y="1098289"/>
                </a:cubicBezTo>
                <a:cubicBezTo>
                  <a:pt x="368922" y="1086454"/>
                  <a:pt x="378517" y="1076859"/>
                  <a:pt x="390352" y="1076859"/>
                </a:cubicBezTo>
                <a:close/>
                <a:moveTo>
                  <a:pt x="1254195" y="1075062"/>
                </a:moveTo>
                <a:cubicBezTo>
                  <a:pt x="1267023" y="1075062"/>
                  <a:pt x="1277422" y="1085461"/>
                  <a:pt x="1277422" y="1098289"/>
                </a:cubicBezTo>
                <a:cubicBezTo>
                  <a:pt x="1277422" y="1111117"/>
                  <a:pt x="1267023" y="1121516"/>
                  <a:pt x="1254195" y="1121516"/>
                </a:cubicBezTo>
                <a:cubicBezTo>
                  <a:pt x="1241367" y="1121516"/>
                  <a:pt x="1230968" y="1111117"/>
                  <a:pt x="1230968" y="1098289"/>
                </a:cubicBezTo>
                <a:cubicBezTo>
                  <a:pt x="1230968" y="1085461"/>
                  <a:pt x="1241367" y="1075062"/>
                  <a:pt x="1254195" y="1075062"/>
                </a:cubicBezTo>
                <a:close/>
                <a:moveTo>
                  <a:pt x="513756" y="1075062"/>
                </a:moveTo>
                <a:cubicBezTo>
                  <a:pt x="526584" y="1075062"/>
                  <a:pt x="536983" y="1085461"/>
                  <a:pt x="536983" y="1098289"/>
                </a:cubicBezTo>
                <a:cubicBezTo>
                  <a:pt x="536983" y="1111117"/>
                  <a:pt x="526584" y="1121516"/>
                  <a:pt x="513756" y="1121516"/>
                </a:cubicBezTo>
                <a:cubicBezTo>
                  <a:pt x="500928" y="1121516"/>
                  <a:pt x="490529" y="1111117"/>
                  <a:pt x="490529" y="1098289"/>
                </a:cubicBezTo>
                <a:cubicBezTo>
                  <a:pt x="490529" y="1085461"/>
                  <a:pt x="500928" y="1075062"/>
                  <a:pt x="513756" y="1075062"/>
                </a:cubicBezTo>
                <a:close/>
                <a:moveTo>
                  <a:pt x="1130789" y="1073669"/>
                </a:moveTo>
                <a:cubicBezTo>
                  <a:pt x="1144386" y="1073669"/>
                  <a:pt x="1155408" y="1084691"/>
                  <a:pt x="1155408" y="1098288"/>
                </a:cubicBezTo>
                <a:cubicBezTo>
                  <a:pt x="1155408" y="1111885"/>
                  <a:pt x="1144386" y="1122907"/>
                  <a:pt x="1130789" y="1122907"/>
                </a:cubicBezTo>
                <a:cubicBezTo>
                  <a:pt x="1117192" y="1122907"/>
                  <a:pt x="1106170" y="1111885"/>
                  <a:pt x="1106170" y="1098288"/>
                </a:cubicBezTo>
                <a:cubicBezTo>
                  <a:pt x="1106170" y="1084691"/>
                  <a:pt x="1117192" y="1073669"/>
                  <a:pt x="1130789" y="1073669"/>
                </a:cubicBezTo>
                <a:close/>
                <a:moveTo>
                  <a:pt x="637164" y="1073669"/>
                </a:moveTo>
                <a:cubicBezTo>
                  <a:pt x="650761" y="1073669"/>
                  <a:pt x="661783" y="1084691"/>
                  <a:pt x="661783" y="1098288"/>
                </a:cubicBezTo>
                <a:cubicBezTo>
                  <a:pt x="661783" y="1111885"/>
                  <a:pt x="650761" y="1122907"/>
                  <a:pt x="637164" y="1122907"/>
                </a:cubicBezTo>
                <a:cubicBezTo>
                  <a:pt x="623567" y="1122907"/>
                  <a:pt x="612545" y="1111885"/>
                  <a:pt x="612545" y="1098288"/>
                </a:cubicBezTo>
                <a:cubicBezTo>
                  <a:pt x="612545" y="1084691"/>
                  <a:pt x="623567" y="1073669"/>
                  <a:pt x="637164" y="1073669"/>
                </a:cubicBezTo>
                <a:close/>
                <a:moveTo>
                  <a:pt x="1007383" y="1072781"/>
                </a:moveTo>
                <a:cubicBezTo>
                  <a:pt x="1021471" y="1072781"/>
                  <a:pt x="1032891" y="1084201"/>
                  <a:pt x="1032891" y="1098289"/>
                </a:cubicBezTo>
                <a:cubicBezTo>
                  <a:pt x="1032891" y="1112377"/>
                  <a:pt x="1021471" y="1123797"/>
                  <a:pt x="1007383" y="1123797"/>
                </a:cubicBezTo>
                <a:cubicBezTo>
                  <a:pt x="993295" y="1123797"/>
                  <a:pt x="981875" y="1112377"/>
                  <a:pt x="981875" y="1098289"/>
                </a:cubicBezTo>
                <a:cubicBezTo>
                  <a:pt x="981875" y="1084201"/>
                  <a:pt x="993295" y="1072781"/>
                  <a:pt x="1007383" y="1072781"/>
                </a:cubicBezTo>
                <a:close/>
                <a:moveTo>
                  <a:pt x="760570" y="1072781"/>
                </a:moveTo>
                <a:cubicBezTo>
                  <a:pt x="774658" y="1072781"/>
                  <a:pt x="786078" y="1084201"/>
                  <a:pt x="786078" y="1098289"/>
                </a:cubicBezTo>
                <a:cubicBezTo>
                  <a:pt x="786078" y="1112377"/>
                  <a:pt x="774658" y="1123797"/>
                  <a:pt x="760570" y="1123797"/>
                </a:cubicBezTo>
                <a:cubicBezTo>
                  <a:pt x="746482" y="1123797"/>
                  <a:pt x="735062" y="1112377"/>
                  <a:pt x="735062" y="1098289"/>
                </a:cubicBezTo>
                <a:cubicBezTo>
                  <a:pt x="735062" y="1084201"/>
                  <a:pt x="746482" y="1072781"/>
                  <a:pt x="760570" y="1072781"/>
                </a:cubicBezTo>
                <a:close/>
                <a:moveTo>
                  <a:pt x="883975" y="1072475"/>
                </a:moveTo>
                <a:cubicBezTo>
                  <a:pt x="898232" y="1072475"/>
                  <a:pt x="909789" y="1084032"/>
                  <a:pt x="909789" y="1098289"/>
                </a:cubicBezTo>
                <a:cubicBezTo>
                  <a:pt x="909789" y="1112546"/>
                  <a:pt x="898232" y="1124103"/>
                  <a:pt x="883975" y="1124103"/>
                </a:cubicBezTo>
                <a:cubicBezTo>
                  <a:pt x="869718" y="1124103"/>
                  <a:pt x="858161" y="1112546"/>
                  <a:pt x="858161" y="1098289"/>
                </a:cubicBezTo>
                <a:cubicBezTo>
                  <a:pt x="858161" y="1084032"/>
                  <a:pt x="869718" y="1072475"/>
                  <a:pt x="883975" y="1072475"/>
                </a:cubicBezTo>
                <a:close/>
                <a:moveTo>
                  <a:pt x="1747820" y="926818"/>
                </a:moveTo>
                <a:cubicBezTo>
                  <a:pt x="1757456" y="926818"/>
                  <a:pt x="1765268" y="934630"/>
                  <a:pt x="1765268" y="944266"/>
                </a:cubicBezTo>
                <a:cubicBezTo>
                  <a:pt x="1765268" y="953902"/>
                  <a:pt x="1757456" y="961714"/>
                  <a:pt x="1747820" y="961714"/>
                </a:cubicBezTo>
                <a:cubicBezTo>
                  <a:pt x="1738184" y="961714"/>
                  <a:pt x="1730372" y="953902"/>
                  <a:pt x="1730372" y="944266"/>
                </a:cubicBezTo>
                <a:cubicBezTo>
                  <a:pt x="1730372" y="934630"/>
                  <a:pt x="1738184" y="926818"/>
                  <a:pt x="1747820" y="926818"/>
                </a:cubicBezTo>
                <a:close/>
                <a:moveTo>
                  <a:pt x="20132" y="926818"/>
                </a:moveTo>
                <a:cubicBezTo>
                  <a:pt x="29768" y="926818"/>
                  <a:pt x="37580" y="934630"/>
                  <a:pt x="37580" y="944266"/>
                </a:cubicBezTo>
                <a:cubicBezTo>
                  <a:pt x="37580" y="953902"/>
                  <a:pt x="29768" y="961714"/>
                  <a:pt x="20132" y="961714"/>
                </a:cubicBezTo>
                <a:cubicBezTo>
                  <a:pt x="10496" y="961714"/>
                  <a:pt x="2684" y="953902"/>
                  <a:pt x="2684" y="944266"/>
                </a:cubicBezTo>
                <a:cubicBezTo>
                  <a:pt x="2684" y="934630"/>
                  <a:pt x="10496" y="926818"/>
                  <a:pt x="20132" y="926818"/>
                </a:cubicBezTo>
                <a:close/>
                <a:moveTo>
                  <a:pt x="1624414" y="923960"/>
                </a:moveTo>
                <a:cubicBezTo>
                  <a:pt x="1635629" y="923960"/>
                  <a:pt x="1644720" y="933051"/>
                  <a:pt x="1644720" y="944266"/>
                </a:cubicBezTo>
                <a:cubicBezTo>
                  <a:pt x="1644720" y="955481"/>
                  <a:pt x="1635629" y="964572"/>
                  <a:pt x="1624414" y="964572"/>
                </a:cubicBezTo>
                <a:cubicBezTo>
                  <a:pt x="1613199" y="964572"/>
                  <a:pt x="1604108" y="955481"/>
                  <a:pt x="1604108" y="944266"/>
                </a:cubicBezTo>
                <a:cubicBezTo>
                  <a:pt x="1604108" y="933051"/>
                  <a:pt x="1613199" y="923960"/>
                  <a:pt x="1624414" y="923960"/>
                </a:cubicBezTo>
                <a:close/>
                <a:moveTo>
                  <a:pt x="143538" y="923960"/>
                </a:moveTo>
                <a:cubicBezTo>
                  <a:pt x="154753" y="923960"/>
                  <a:pt x="163844" y="933051"/>
                  <a:pt x="163844" y="944266"/>
                </a:cubicBezTo>
                <a:cubicBezTo>
                  <a:pt x="163844" y="955481"/>
                  <a:pt x="154753" y="964572"/>
                  <a:pt x="143538" y="964572"/>
                </a:cubicBezTo>
                <a:cubicBezTo>
                  <a:pt x="132323" y="964572"/>
                  <a:pt x="123232" y="955481"/>
                  <a:pt x="123232" y="944266"/>
                </a:cubicBezTo>
                <a:cubicBezTo>
                  <a:pt x="123232" y="933051"/>
                  <a:pt x="132323" y="923960"/>
                  <a:pt x="143538" y="923960"/>
                </a:cubicBezTo>
                <a:close/>
                <a:moveTo>
                  <a:pt x="1501007" y="921223"/>
                </a:moveTo>
                <a:cubicBezTo>
                  <a:pt x="1513733" y="921223"/>
                  <a:pt x="1524050" y="931540"/>
                  <a:pt x="1524050" y="944266"/>
                </a:cubicBezTo>
                <a:cubicBezTo>
                  <a:pt x="1524050" y="956992"/>
                  <a:pt x="1513733" y="967309"/>
                  <a:pt x="1501007" y="967309"/>
                </a:cubicBezTo>
                <a:cubicBezTo>
                  <a:pt x="1488281" y="967309"/>
                  <a:pt x="1477964" y="956992"/>
                  <a:pt x="1477964" y="944266"/>
                </a:cubicBezTo>
                <a:cubicBezTo>
                  <a:pt x="1477964" y="931540"/>
                  <a:pt x="1488281" y="921223"/>
                  <a:pt x="1501007" y="921223"/>
                </a:cubicBezTo>
                <a:close/>
                <a:moveTo>
                  <a:pt x="266945" y="921223"/>
                </a:moveTo>
                <a:cubicBezTo>
                  <a:pt x="279671" y="921223"/>
                  <a:pt x="289988" y="931540"/>
                  <a:pt x="289988" y="944266"/>
                </a:cubicBezTo>
                <a:cubicBezTo>
                  <a:pt x="289988" y="956992"/>
                  <a:pt x="279671" y="967309"/>
                  <a:pt x="266945" y="967309"/>
                </a:cubicBezTo>
                <a:cubicBezTo>
                  <a:pt x="254219" y="967309"/>
                  <a:pt x="243902" y="956992"/>
                  <a:pt x="243902" y="944266"/>
                </a:cubicBezTo>
                <a:cubicBezTo>
                  <a:pt x="243902" y="931540"/>
                  <a:pt x="254219" y="921223"/>
                  <a:pt x="266945" y="921223"/>
                </a:cubicBezTo>
                <a:close/>
                <a:moveTo>
                  <a:pt x="1377602" y="918663"/>
                </a:moveTo>
                <a:cubicBezTo>
                  <a:pt x="1391742" y="918663"/>
                  <a:pt x="1403205" y="930126"/>
                  <a:pt x="1403205" y="944266"/>
                </a:cubicBezTo>
                <a:cubicBezTo>
                  <a:pt x="1403205" y="958406"/>
                  <a:pt x="1391742" y="969869"/>
                  <a:pt x="1377602" y="969869"/>
                </a:cubicBezTo>
                <a:cubicBezTo>
                  <a:pt x="1363462" y="969869"/>
                  <a:pt x="1351999" y="958406"/>
                  <a:pt x="1351999" y="944266"/>
                </a:cubicBezTo>
                <a:cubicBezTo>
                  <a:pt x="1351999" y="930126"/>
                  <a:pt x="1363462" y="918663"/>
                  <a:pt x="1377602" y="918663"/>
                </a:cubicBezTo>
                <a:close/>
                <a:moveTo>
                  <a:pt x="390352" y="918663"/>
                </a:moveTo>
                <a:cubicBezTo>
                  <a:pt x="404492" y="918663"/>
                  <a:pt x="415955" y="930126"/>
                  <a:pt x="415955" y="944266"/>
                </a:cubicBezTo>
                <a:cubicBezTo>
                  <a:pt x="415955" y="958406"/>
                  <a:pt x="404492" y="969869"/>
                  <a:pt x="390352" y="969869"/>
                </a:cubicBezTo>
                <a:cubicBezTo>
                  <a:pt x="376212" y="969869"/>
                  <a:pt x="364749" y="958406"/>
                  <a:pt x="364749" y="944266"/>
                </a:cubicBezTo>
                <a:cubicBezTo>
                  <a:pt x="364749" y="930126"/>
                  <a:pt x="376212" y="918663"/>
                  <a:pt x="390352" y="918663"/>
                </a:cubicBezTo>
                <a:close/>
                <a:moveTo>
                  <a:pt x="1254195" y="916373"/>
                </a:moveTo>
                <a:cubicBezTo>
                  <a:pt x="1269600" y="916373"/>
                  <a:pt x="1282088" y="928861"/>
                  <a:pt x="1282088" y="944266"/>
                </a:cubicBezTo>
                <a:cubicBezTo>
                  <a:pt x="1282088" y="959671"/>
                  <a:pt x="1269600" y="972159"/>
                  <a:pt x="1254195" y="972159"/>
                </a:cubicBezTo>
                <a:cubicBezTo>
                  <a:pt x="1238790" y="972159"/>
                  <a:pt x="1226302" y="959671"/>
                  <a:pt x="1226302" y="944266"/>
                </a:cubicBezTo>
                <a:cubicBezTo>
                  <a:pt x="1226302" y="928861"/>
                  <a:pt x="1238790" y="916373"/>
                  <a:pt x="1254195" y="916373"/>
                </a:cubicBezTo>
                <a:close/>
                <a:moveTo>
                  <a:pt x="513757" y="916373"/>
                </a:moveTo>
                <a:cubicBezTo>
                  <a:pt x="529162" y="916373"/>
                  <a:pt x="541650" y="928861"/>
                  <a:pt x="541650" y="944266"/>
                </a:cubicBezTo>
                <a:cubicBezTo>
                  <a:pt x="541650" y="959671"/>
                  <a:pt x="529162" y="972159"/>
                  <a:pt x="513757" y="972159"/>
                </a:cubicBezTo>
                <a:cubicBezTo>
                  <a:pt x="498352" y="972159"/>
                  <a:pt x="485864" y="959671"/>
                  <a:pt x="485864" y="944266"/>
                </a:cubicBezTo>
                <a:cubicBezTo>
                  <a:pt x="485864" y="928861"/>
                  <a:pt x="498352" y="916373"/>
                  <a:pt x="513757" y="916373"/>
                </a:cubicBezTo>
                <a:close/>
                <a:moveTo>
                  <a:pt x="1130789" y="914494"/>
                </a:moveTo>
                <a:cubicBezTo>
                  <a:pt x="1147232" y="914494"/>
                  <a:pt x="1160561" y="927823"/>
                  <a:pt x="1160561" y="944266"/>
                </a:cubicBezTo>
                <a:cubicBezTo>
                  <a:pt x="1160561" y="960709"/>
                  <a:pt x="1147232" y="974038"/>
                  <a:pt x="1130789" y="974038"/>
                </a:cubicBezTo>
                <a:cubicBezTo>
                  <a:pt x="1114346" y="974038"/>
                  <a:pt x="1101017" y="960709"/>
                  <a:pt x="1101017" y="944266"/>
                </a:cubicBezTo>
                <a:cubicBezTo>
                  <a:pt x="1101017" y="927823"/>
                  <a:pt x="1114346" y="914494"/>
                  <a:pt x="1130789" y="914494"/>
                </a:cubicBezTo>
                <a:close/>
                <a:moveTo>
                  <a:pt x="637164" y="914494"/>
                </a:moveTo>
                <a:cubicBezTo>
                  <a:pt x="653607" y="914494"/>
                  <a:pt x="666936" y="927823"/>
                  <a:pt x="666936" y="944266"/>
                </a:cubicBezTo>
                <a:cubicBezTo>
                  <a:pt x="666936" y="960709"/>
                  <a:pt x="653607" y="974038"/>
                  <a:pt x="637164" y="974038"/>
                </a:cubicBezTo>
                <a:cubicBezTo>
                  <a:pt x="620721" y="974038"/>
                  <a:pt x="607392" y="960709"/>
                  <a:pt x="607392" y="944266"/>
                </a:cubicBezTo>
                <a:cubicBezTo>
                  <a:pt x="607392" y="927823"/>
                  <a:pt x="620721" y="914494"/>
                  <a:pt x="637164" y="914494"/>
                </a:cubicBezTo>
                <a:close/>
                <a:moveTo>
                  <a:pt x="1007382" y="913224"/>
                </a:moveTo>
                <a:cubicBezTo>
                  <a:pt x="1024526" y="913224"/>
                  <a:pt x="1038424" y="927122"/>
                  <a:pt x="1038424" y="944266"/>
                </a:cubicBezTo>
                <a:cubicBezTo>
                  <a:pt x="1038424" y="961410"/>
                  <a:pt x="1024526" y="975308"/>
                  <a:pt x="1007382" y="975308"/>
                </a:cubicBezTo>
                <a:cubicBezTo>
                  <a:pt x="990238" y="975308"/>
                  <a:pt x="976340" y="961410"/>
                  <a:pt x="976340" y="944266"/>
                </a:cubicBezTo>
                <a:cubicBezTo>
                  <a:pt x="976340" y="927122"/>
                  <a:pt x="990238" y="913224"/>
                  <a:pt x="1007382" y="913224"/>
                </a:cubicBezTo>
                <a:close/>
                <a:moveTo>
                  <a:pt x="760569" y="913224"/>
                </a:moveTo>
                <a:cubicBezTo>
                  <a:pt x="777713" y="913224"/>
                  <a:pt x="791611" y="927122"/>
                  <a:pt x="791611" y="944266"/>
                </a:cubicBezTo>
                <a:cubicBezTo>
                  <a:pt x="791611" y="961410"/>
                  <a:pt x="777713" y="975308"/>
                  <a:pt x="760569" y="975308"/>
                </a:cubicBezTo>
                <a:cubicBezTo>
                  <a:pt x="743425" y="975308"/>
                  <a:pt x="729527" y="961410"/>
                  <a:pt x="729527" y="944266"/>
                </a:cubicBezTo>
                <a:cubicBezTo>
                  <a:pt x="729527" y="927122"/>
                  <a:pt x="743425" y="913224"/>
                  <a:pt x="760569" y="913224"/>
                </a:cubicBezTo>
                <a:close/>
                <a:moveTo>
                  <a:pt x="883975" y="912769"/>
                </a:moveTo>
                <a:cubicBezTo>
                  <a:pt x="901370" y="912769"/>
                  <a:pt x="915472" y="926871"/>
                  <a:pt x="915472" y="944266"/>
                </a:cubicBezTo>
                <a:cubicBezTo>
                  <a:pt x="915472" y="961661"/>
                  <a:pt x="901370" y="975763"/>
                  <a:pt x="883975" y="975763"/>
                </a:cubicBezTo>
                <a:cubicBezTo>
                  <a:pt x="866580" y="975763"/>
                  <a:pt x="852478" y="961661"/>
                  <a:pt x="852478" y="944266"/>
                </a:cubicBezTo>
                <a:cubicBezTo>
                  <a:pt x="852478" y="926871"/>
                  <a:pt x="866580" y="912769"/>
                  <a:pt x="883975" y="912769"/>
                </a:cubicBezTo>
                <a:close/>
                <a:moveTo>
                  <a:pt x="1747821" y="770812"/>
                </a:moveTo>
                <a:cubicBezTo>
                  <a:pt x="1758553" y="770812"/>
                  <a:pt x="1767253" y="779512"/>
                  <a:pt x="1767253" y="790244"/>
                </a:cubicBezTo>
                <a:cubicBezTo>
                  <a:pt x="1767253" y="800976"/>
                  <a:pt x="1758553" y="809676"/>
                  <a:pt x="1747821" y="809676"/>
                </a:cubicBezTo>
                <a:cubicBezTo>
                  <a:pt x="1737089" y="809676"/>
                  <a:pt x="1728389" y="800976"/>
                  <a:pt x="1728389" y="790244"/>
                </a:cubicBezTo>
                <a:cubicBezTo>
                  <a:pt x="1728389" y="779512"/>
                  <a:pt x="1737089" y="770812"/>
                  <a:pt x="1747821" y="770812"/>
                </a:cubicBezTo>
                <a:close/>
                <a:moveTo>
                  <a:pt x="20132" y="770812"/>
                </a:moveTo>
                <a:cubicBezTo>
                  <a:pt x="30864" y="770812"/>
                  <a:pt x="39564" y="779512"/>
                  <a:pt x="39564" y="790244"/>
                </a:cubicBezTo>
                <a:cubicBezTo>
                  <a:pt x="39564" y="800976"/>
                  <a:pt x="30864" y="809676"/>
                  <a:pt x="20132" y="809676"/>
                </a:cubicBezTo>
                <a:cubicBezTo>
                  <a:pt x="9400" y="809676"/>
                  <a:pt x="700" y="800976"/>
                  <a:pt x="700" y="790244"/>
                </a:cubicBezTo>
                <a:cubicBezTo>
                  <a:pt x="700" y="779512"/>
                  <a:pt x="9400" y="770812"/>
                  <a:pt x="20132" y="770812"/>
                </a:cubicBezTo>
                <a:close/>
                <a:moveTo>
                  <a:pt x="1624414" y="767677"/>
                </a:moveTo>
                <a:cubicBezTo>
                  <a:pt x="1636877" y="767677"/>
                  <a:pt x="1646981" y="777781"/>
                  <a:pt x="1646981" y="790244"/>
                </a:cubicBezTo>
                <a:cubicBezTo>
                  <a:pt x="1646981" y="802707"/>
                  <a:pt x="1636877" y="812811"/>
                  <a:pt x="1624414" y="812811"/>
                </a:cubicBezTo>
                <a:cubicBezTo>
                  <a:pt x="1611951" y="812811"/>
                  <a:pt x="1601847" y="802707"/>
                  <a:pt x="1601847" y="790244"/>
                </a:cubicBezTo>
                <a:cubicBezTo>
                  <a:pt x="1601847" y="777781"/>
                  <a:pt x="1611951" y="767677"/>
                  <a:pt x="1624414" y="767677"/>
                </a:cubicBezTo>
                <a:close/>
                <a:moveTo>
                  <a:pt x="143538" y="767677"/>
                </a:moveTo>
                <a:cubicBezTo>
                  <a:pt x="156001" y="767677"/>
                  <a:pt x="166105" y="777781"/>
                  <a:pt x="166105" y="790244"/>
                </a:cubicBezTo>
                <a:cubicBezTo>
                  <a:pt x="166105" y="802707"/>
                  <a:pt x="156001" y="812811"/>
                  <a:pt x="143538" y="812811"/>
                </a:cubicBezTo>
                <a:cubicBezTo>
                  <a:pt x="131075" y="812811"/>
                  <a:pt x="120971" y="802707"/>
                  <a:pt x="120971" y="790244"/>
                </a:cubicBezTo>
                <a:cubicBezTo>
                  <a:pt x="120971" y="777781"/>
                  <a:pt x="131075" y="767677"/>
                  <a:pt x="143538" y="767677"/>
                </a:cubicBezTo>
                <a:close/>
                <a:moveTo>
                  <a:pt x="1501008" y="764584"/>
                </a:moveTo>
                <a:cubicBezTo>
                  <a:pt x="1515180" y="764584"/>
                  <a:pt x="1526668" y="776072"/>
                  <a:pt x="1526668" y="790244"/>
                </a:cubicBezTo>
                <a:cubicBezTo>
                  <a:pt x="1526668" y="804416"/>
                  <a:pt x="1515180" y="815904"/>
                  <a:pt x="1501008" y="815904"/>
                </a:cubicBezTo>
                <a:cubicBezTo>
                  <a:pt x="1486836" y="815904"/>
                  <a:pt x="1475348" y="804416"/>
                  <a:pt x="1475348" y="790244"/>
                </a:cubicBezTo>
                <a:cubicBezTo>
                  <a:pt x="1475348" y="776072"/>
                  <a:pt x="1486836" y="764584"/>
                  <a:pt x="1501008" y="764584"/>
                </a:cubicBezTo>
                <a:close/>
                <a:moveTo>
                  <a:pt x="266945" y="764584"/>
                </a:moveTo>
                <a:cubicBezTo>
                  <a:pt x="281117" y="764584"/>
                  <a:pt x="292605" y="776072"/>
                  <a:pt x="292605" y="790244"/>
                </a:cubicBezTo>
                <a:cubicBezTo>
                  <a:pt x="292605" y="804416"/>
                  <a:pt x="281117" y="815904"/>
                  <a:pt x="266945" y="815904"/>
                </a:cubicBezTo>
                <a:cubicBezTo>
                  <a:pt x="252773" y="815904"/>
                  <a:pt x="241285" y="804416"/>
                  <a:pt x="241285" y="790244"/>
                </a:cubicBezTo>
                <a:cubicBezTo>
                  <a:pt x="241285" y="776072"/>
                  <a:pt x="252773" y="764584"/>
                  <a:pt x="266945" y="764584"/>
                </a:cubicBezTo>
                <a:close/>
                <a:moveTo>
                  <a:pt x="1377602" y="761559"/>
                </a:moveTo>
                <a:cubicBezTo>
                  <a:pt x="1393444" y="761559"/>
                  <a:pt x="1406287" y="774402"/>
                  <a:pt x="1406287" y="790244"/>
                </a:cubicBezTo>
                <a:cubicBezTo>
                  <a:pt x="1406287" y="806086"/>
                  <a:pt x="1393444" y="818929"/>
                  <a:pt x="1377602" y="818929"/>
                </a:cubicBezTo>
                <a:cubicBezTo>
                  <a:pt x="1361760" y="818929"/>
                  <a:pt x="1348917" y="806086"/>
                  <a:pt x="1348917" y="790244"/>
                </a:cubicBezTo>
                <a:cubicBezTo>
                  <a:pt x="1348917" y="774402"/>
                  <a:pt x="1361760" y="761559"/>
                  <a:pt x="1377602" y="761559"/>
                </a:cubicBezTo>
                <a:close/>
                <a:moveTo>
                  <a:pt x="390353" y="761559"/>
                </a:moveTo>
                <a:cubicBezTo>
                  <a:pt x="406195" y="761559"/>
                  <a:pt x="419038" y="774402"/>
                  <a:pt x="419038" y="790244"/>
                </a:cubicBezTo>
                <a:cubicBezTo>
                  <a:pt x="419038" y="806086"/>
                  <a:pt x="406195" y="818929"/>
                  <a:pt x="390353" y="818929"/>
                </a:cubicBezTo>
                <a:cubicBezTo>
                  <a:pt x="374511" y="818929"/>
                  <a:pt x="361668" y="806086"/>
                  <a:pt x="361668" y="790244"/>
                </a:cubicBezTo>
                <a:cubicBezTo>
                  <a:pt x="361668" y="774402"/>
                  <a:pt x="374511" y="761559"/>
                  <a:pt x="390353" y="761559"/>
                </a:cubicBezTo>
                <a:close/>
                <a:moveTo>
                  <a:pt x="1254195" y="758660"/>
                </a:moveTo>
                <a:cubicBezTo>
                  <a:pt x="1271638" y="758660"/>
                  <a:pt x="1285779" y="772801"/>
                  <a:pt x="1285779" y="790244"/>
                </a:cubicBezTo>
                <a:cubicBezTo>
                  <a:pt x="1285779" y="807687"/>
                  <a:pt x="1271638" y="821828"/>
                  <a:pt x="1254195" y="821828"/>
                </a:cubicBezTo>
                <a:cubicBezTo>
                  <a:pt x="1236752" y="821828"/>
                  <a:pt x="1222611" y="807687"/>
                  <a:pt x="1222611" y="790244"/>
                </a:cubicBezTo>
                <a:cubicBezTo>
                  <a:pt x="1222611" y="772801"/>
                  <a:pt x="1236752" y="758660"/>
                  <a:pt x="1254195" y="758660"/>
                </a:cubicBezTo>
                <a:close/>
                <a:moveTo>
                  <a:pt x="513757" y="758660"/>
                </a:moveTo>
                <a:cubicBezTo>
                  <a:pt x="531200" y="758660"/>
                  <a:pt x="545341" y="772801"/>
                  <a:pt x="545341" y="790244"/>
                </a:cubicBezTo>
                <a:cubicBezTo>
                  <a:pt x="545341" y="807687"/>
                  <a:pt x="531200" y="821828"/>
                  <a:pt x="513757" y="821828"/>
                </a:cubicBezTo>
                <a:cubicBezTo>
                  <a:pt x="496314" y="821828"/>
                  <a:pt x="482173" y="807687"/>
                  <a:pt x="482173" y="790244"/>
                </a:cubicBezTo>
                <a:cubicBezTo>
                  <a:pt x="482173" y="772801"/>
                  <a:pt x="496314" y="758660"/>
                  <a:pt x="513757" y="758660"/>
                </a:cubicBezTo>
                <a:close/>
                <a:moveTo>
                  <a:pt x="1130789" y="756011"/>
                </a:moveTo>
                <a:cubicBezTo>
                  <a:pt x="1149695" y="756011"/>
                  <a:pt x="1165022" y="771338"/>
                  <a:pt x="1165022" y="790244"/>
                </a:cubicBezTo>
                <a:cubicBezTo>
                  <a:pt x="1165022" y="809150"/>
                  <a:pt x="1149695" y="824477"/>
                  <a:pt x="1130789" y="824477"/>
                </a:cubicBezTo>
                <a:cubicBezTo>
                  <a:pt x="1111883" y="824477"/>
                  <a:pt x="1096556" y="809150"/>
                  <a:pt x="1096556" y="790244"/>
                </a:cubicBezTo>
                <a:cubicBezTo>
                  <a:pt x="1096556" y="771338"/>
                  <a:pt x="1111883" y="756011"/>
                  <a:pt x="1130789" y="756011"/>
                </a:cubicBezTo>
                <a:close/>
                <a:moveTo>
                  <a:pt x="637164" y="756011"/>
                </a:moveTo>
                <a:cubicBezTo>
                  <a:pt x="656070" y="756011"/>
                  <a:pt x="671397" y="771338"/>
                  <a:pt x="671397" y="790244"/>
                </a:cubicBezTo>
                <a:cubicBezTo>
                  <a:pt x="671397" y="809150"/>
                  <a:pt x="656070" y="824477"/>
                  <a:pt x="637164" y="824477"/>
                </a:cubicBezTo>
                <a:cubicBezTo>
                  <a:pt x="618258" y="824477"/>
                  <a:pt x="602931" y="809150"/>
                  <a:pt x="602931" y="790244"/>
                </a:cubicBezTo>
                <a:cubicBezTo>
                  <a:pt x="602931" y="771338"/>
                  <a:pt x="618258" y="756011"/>
                  <a:pt x="637164" y="756011"/>
                </a:cubicBezTo>
                <a:close/>
                <a:moveTo>
                  <a:pt x="1007383" y="753926"/>
                </a:moveTo>
                <a:cubicBezTo>
                  <a:pt x="1027441" y="753926"/>
                  <a:pt x="1043701" y="770186"/>
                  <a:pt x="1043701" y="790244"/>
                </a:cubicBezTo>
                <a:cubicBezTo>
                  <a:pt x="1043701" y="810302"/>
                  <a:pt x="1027441" y="826562"/>
                  <a:pt x="1007383" y="826562"/>
                </a:cubicBezTo>
                <a:cubicBezTo>
                  <a:pt x="987325" y="826562"/>
                  <a:pt x="971065" y="810302"/>
                  <a:pt x="971065" y="790244"/>
                </a:cubicBezTo>
                <a:cubicBezTo>
                  <a:pt x="971065" y="770186"/>
                  <a:pt x="987325" y="753926"/>
                  <a:pt x="1007383" y="753926"/>
                </a:cubicBezTo>
                <a:close/>
                <a:moveTo>
                  <a:pt x="760570" y="753926"/>
                </a:moveTo>
                <a:cubicBezTo>
                  <a:pt x="780628" y="753926"/>
                  <a:pt x="796888" y="770186"/>
                  <a:pt x="796888" y="790244"/>
                </a:cubicBezTo>
                <a:cubicBezTo>
                  <a:pt x="796888" y="810302"/>
                  <a:pt x="780628" y="826562"/>
                  <a:pt x="760570" y="826562"/>
                </a:cubicBezTo>
                <a:cubicBezTo>
                  <a:pt x="740512" y="826562"/>
                  <a:pt x="724252" y="810302"/>
                  <a:pt x="724252" y="790244"/>
                </a:cubicBezTo>
                <a:cubicBezTo>
                  <a:pt x="724252" y="770186"/>
                  <a:pt x="740512" y="753926"/>
                  <a:pt x="760570" y="753926"/>
                </a:cubicBezTo>
                <a:close/>
                <a:moveTo>
                  <a:pt x="883976" y="753064"/>
                </a:moveTo>
                <a:cubicBezTo>
                  <a:pt x="904510" y="753064"/>
                  <a:pt x="921156" y="769710"/>
                  <a:pt x="921156" y="790244"/>
                </a:cubicBezTo>
                <a:cubicBezTo>
                  <a:pt x="921156" y="810778"/>
                  <a:pt x="904510" y="827424"/>
                  <a:pt x="883976" y="827424"/>
                </a:cubicBezTo>
                <a:cubicBezTo>
                  <a:pt x="863442" y="827424"/>
                  <a:pt x="846796" y="810778"/>
                  <a:pt x="846796" y="790244"/>
                </a:cubicBezTo>
                <a:cubicBezTo>
                  <a:pt x="846796" y="769710"/>
                  <a:pt x="863442" y="753064"/>
                  <a:pt x="883976" y="753064"/>
                </a:cubicBezTo>
                <a:close/>
                <a:moveTo>
                  <a:pt x="1747820" y="616090"/>
                </a:moveTo>
                <a:cubicBezTo>
                  <a:pt x="1758938" y="616090"/>
                  <a:pt x="1767951" y="625103"/>
                  <a:pt x="1767951" y="636221"/>
                </a:cubicBezTo>
                <a:cubicBezTo>
                  <a:pt x="1767951" y="647339"/>
                  <a:pt x="1758938" y="656352"/>
                  <a:pt x="1747820" y="656352"/>
                </a:cubicBezTo>
                <a:cubicBezTo>
                  <a:pt x="1736702" y="656352"/>
                  <a:pt x="1727689" y="647339"/>
                  <a:pt x="1727689" y="636221"/>
                </a:cubicBezTo>
                <a:cubicBezTo>
                  <a:pt x="1727689" y="625103"/>
                  <a:pt x="1736702" y="616090"/>
                  <a:pt x="1747820" y="616090"/>
                </a:cubicBezTo>
                <a:close/>
                <a:moveTo>
                  <a:pt x="20131" y="616090"/>
                </a:moveTo>
                <a:cubicBezTo>
                  <a:pt x="31249" y="616090"/>
                  <a:pt x="40262" y="625103"/>
                  <a:pt x="40262" y="636221"/>
                </a:cubicBezTo>
                <a:cubicBezTo>
                  <a:pt x="40262" y="647339"/>
                  <a:pt x="31249" y="656352"/>
                  <a:pt x="20131" y="656352"/>
                </a:cubicBezTo>
                <a:cubicBezTo>
                  <a:pt x="9013" y="656352"/>
                  <a:pt x="0" y="647339"/>
                  <a:pt x="0" y="636221"/>
                </a:cubicBezTo>
                <a:cubicBezTo>
                  <a:pt x="0" y="625103"/>
                  <a:pt x="9013" y="616090"/>
                  <a:pt x="20131" y="616090"/>
                </a:cubicBezTo>
                <a:close/>
                <a:moveTo>
                  <a:pt x="1624414" y="612842"/>
                </a:moveTo>
                <a:cubicBezTo>
                  <a:pt x="1637326" y="612842"/>
                  <a:pt x="1647793" y="623309"/>
                  <a:pt x="1647793" y="636221"/>
                </a:cubicBezTo>
                <a:cubicBezTo>
                  <a:pt x="1647793" y="649133"/>
                  <a:pt x="1637326" y="659600"/>
                  <a:pt x="1624414" y="659600"/>
                </a:cubicBezTo>
                <a:cubicBezTo>
                  <a:pt x="1611502" y="659600"/>
                  <a:pt x="1601035" y="649133"/>
                  <a:pt x="1601035" y="636221"/>
                </a:cubicBezTo>
                <a:cubicBezTo>
                  <a:pt x="1601035" y="623309"/>
                  <a:pt x="1611502" y="612842"/>
                  <a:pt x="1624414" y="612842"/>
                </a:cubicBezTo>
                <a:close/>
                <a:moveTo>
                  <a:pt x="143539" y="612842"/>
                </a:moveTo>
                <a:cubicBezTo>
                  <a:pt x="156451" y="612842"/>
                  <a:pt x="166918" y="623309"/>
                  <a:pt x="166918" y="636221"/>
                </a:cubicBezTo>
                <a:cubicBezTo>
                  <a:pt x="166918" y="649133"/>
                  <a:pt x="156451" y="659600"/>
                  <a:pt x="143539" y="659600"/>
                </a:cubicBezTo>
                <a:cubicBezTo>
                  <a:pt x="130627" y="659600"/>
                  <a:pt x="120160" y="649133"/>
                  <a:pt x="120160" y="636221"/>
                </a:cubicBezTo>
                <a:cubicBezTo>
                  <a:pt x="120160" y="623309"/>
                  <a:pt x="130627" y="612842"/>
                  <a:pt x="143539" y="612842"/>
                </a:cubicBezTo>
                <a:close/>
                <a:moveTo>
                  <a:pt x="1501007" y="609595"/>
                </a:moveTo>
                <a:cubicBezTo>
                  <a:pt x="1515712" y="609595"/>
                  <a:pt x="1527633" y="621516"/>
                  <a:pt x="1527633" y="636221"/>
                </a:cubicBezTo>
                <a:cubicBezTo>
                  <a:pt x="1527633" y="650926"/>
                  <a:pt x="1515712" y="662847"/>
                  <a:pt x="1501007" y="662847"/>
                </a:cubicBezTo>
                <a:cubicBezTo>
                  <a:pt x="1486302" y="662847"/>
                  <a:pt x="1474381" y="650926"/>
                  <a:pt x="1474381" y="636221"/>
                </a:cubicBezTo>
                <a:cubicBezTo>
                  <a:pt x="1474381" y="621516"/>
                  <a:pt x="1486302" y="609595"/>
                  <a:pt x="1501007" y="609595"/>
                </a:cubicBezTo>
                <a:close/>
                <a:moveTo>
                  <a:pt x="266944" y="609595"/>
                </a:moveTo>
                <a:cubicBezTo>
                  <a:pt x="281649" y="609595"/>
                  <a:pt x="293570" y="621516"/>
                  <a:pt x="293570" y="636221"/>
                </a:cubicBezTo>
                <a:cubicBezTo>
                  <a:pt x="293570" y="650926"/>
                  <a:pt x="281649" y="662847"/>
                  <a:pt x="266944" y="662847"/>
                </a:cubicBezTo>
                <a:cubicBezTo>
                  <a:pt x="252239" y="662847"/>
                  <a:pt x="240318" y="650926"/>
                  <a:pt x="240318" y="636221"/>
                </a:cubicBezTo>
                <a:cubicBezTo>
                  <a:pt x="240318" y="621516"/>
                  <a:pt x="252239" y="609595"/>
                  <a:pt x="266944" y="609595"/>
                </a:cubicBezTo>
                <a:close/>
                <a:moveTo>
                  <a:pt x="1377601" y="606348"/>
                </a:moveTo>
                <a:cubicBezTo>
                  <a:pt x="1394099" y="606348"/>
                  <a:pt x="1407474" y="619723"/>
                  <a:pt x="1407474" y="636221"/>
                </a:cubicBezTo>
                <a:cubicBezTo>
                  <a:pt x="1407474" y="652719"/>
                  <a:pt x="1394099" y="666094"/>
                  <a:pt x="1377601" y="666094"/>
                </a:cubicBezTo>
                <a:cubicBezTo>
                  <a:pt x="1361103" y="666094"/>
                  <a:pt x="1347728" y="652719"/>
                  <a:pt x="1347728" y="636221"/>
                </a:cubicBezTo>
                <a:cubicBezTo>
                  <a:pt x="1347728" y="619723"/>
                  <a:pt x="1361103" y="606348"/>
                  <a:pt x="1377601" y="606348"/>
                </a:cubicBezTo>
                <a:close/>
                <a:moveTo>
                  <a:pt x="390351" y="606348"/>
                </a:moveTo>
                <a:cubicBezTo>
                  <a:pt x="406849" y="606348"/>
                  <a:pt x="420224" y="619723"/>
                  <a:pt x="420224" y="636221"/>
                </a:cubicBezTo>
                <a:cubicBezTo>
                  <a:pt x="420224" y="652719"/>
                  <a:pt x="406849" y="666094"/>
                  <a:pt x="390351" y="666094"/>
                </a:cubicBezTo>
                <a:cubicBezTo>
                  <a:pt x="373853" y="666094"/>
                  <a:pt x="360478" y="652719"/>
                  <a:pt x="360478" y="636221"/>
                </a:cubicBezTo>
                <a:cubicBezTo>
                  <a:pt x="360478" y="619723"/>
                  <a:pt x="373853" y="606348"/>
                  <a:pt x="390351" y="606348"/>
                </a:cubicBezTo>
                <a:close/>
                <a:moveTo>
                  <a:pt x="1254196" y="603100"/>
                </a:moveTo>
                <a:cubicBezTo>
                  <a:pt x="1272488" y="603100"/>
                  <a:pt x="1287317" y="617929"/>
                  <a:pt x="1287317" y="636221"/>
                </a:cubicBezTo>
                <a:cubicBezTo>
                  <a:pt x="1287317" y="654513"/>
                  <a:pt x="1272488" y="669342"/>
                  <a:pt x="1254196" y="669342"/>
                </a:cubicBezTo>
                <a:cubicBezTo>
                  <a:pt x="1235904" y="669342"/>
                  <a:pt x="1221075" y="654513"/>
                  <a:pt x="1221075" y="636221"/>
                </a:cubicBezTo>
                <a:cubicBezTo>
                  <a:pt x="1221075" y="617929"/>
                  <a:pt x="1235904" y="603100"/>
                  <a:pt x="1254196" y="603100"/>
                </a:cubicBezTo>
                <a:close/>
                <a:moveTo>
                  <a:pt x="513757" y="603100"/>
                </a:moveTo>
                <a:cubicBezTo>
                  <a:pt x="532049" y="603100"/>
                  <a:pt x="546878" y="617929"/>
                  <a:pt x="546878" y="636221"/>
                </a:cubicBezTo>
                <a:cubicBezTo>
                  <a:pt x="546878" y="654513"/>
                  <a:pt x="532049" y="669342"/>
                  <a:pt x="513757" y="669342"/>
                </a:cubicBezTo>
                <a:cubicBezTo>
                  <a:pt x="495465" y="669342"/>
                  <a:pt x="480636" y="654513"/>
                  <a:pt x="480636" y="636221"/>
                </a:cubicBezTo>
                <a:cubicBezTo>
                  <a:pt x="480636" y="617929"/>
                  <a:pt x="495465" y="603100"/>
                  <a:pt x="513757" y="603100"/>
                </a:cubicBezTo>
                <a:close/>
                <a:moveTo>
                  <a:pt x="1130788" y="599853"/>
                </a:moveTo>
                <a:cubicBezTo>
                  <a:pt x="1150873" y="599853"/>
                  <a:pt x="1167156" y="616136"/>
                  <a:pt x="1167156" y="636221"/>
                </a:cubicBezTo>
                <a:cubicBezTo>
                  <a:pt x="1167156" y="656306"/>
                  <a:pt x="1150873" y="672589"/>
                  <a:pt x="1130788" y="672589"/>
                </a:cubicBezTo>
                <a:cubicBezTo>
                  <a:pt x="1110703" y="672589"/>
                  <a:pt x="1094420" y="656306"/>
                  <a:pt x="1094420" y="636221"/>
                </a:cubicBezTo>
                <a:cubicBezTo>
                  <a:pt x="1094420" y="616136"/>
                  <a:pt x="1110703" y="599853"/>
                  <a:pt x="1130788" y="599853"/>
                </a:cubicBezTo>
                <a:close/>
                <a:moveTo>
                  <a:pt x="637164" y="599853"/>
                </a:moveTo>
                <a:cubicBezTo>
                  <a:pt x="657249" y="599853"/>
                  <a:pt x="673532" y="616136"/>
                  <a:pt x="673532" y="636221"/>
                </a:cubicBezTo>
                <a:cubicBezTo>
                  <a:pt x="673532" y="656306"/>
                  <a:pt x="657249" y="672589"/>
                  <a:pt x="637164" y="672589"/>
                </a:cubicBezTo>
                <a:cubicBezTo>
                  <a:pt x="617079" y="672589"/>
                  <a:pt x="600796" y="656306"/>
                  <a:pt x="600796" y="636221"/>
                </a:cubicBezTo>
                <a:cubicBezTo>
                  <a:pt x="600796" y="616136"/>
                  <a:pt x="617079" y="599853"/>
                  <a:pt x="637164" y="599853"/>
                </a:cubicBezTo>
                <a:close/>
                <a:moveTo>
                  <a:pt x="1007383" y="596606"/>
                </a:moveTo>
                <a:cubicBezTo>
                  <a:pt x="1029262" y="596606"/>
                  <a:pt x="1046998" y="614342"/>
                  <a:pt x="1046998" y="636221"/>
                </a:cubicBezTo>
                <a:cubicBezTo>
                  <a:pt x="1046998" y="658100"/>
                  <a:pt x="1029262" y="675836"/>
                  <a:pt x="1007383" y="675836"/>
                </a:cubicBezTo>
                <a:cubicBezTo>
                  <a:pt x="985504" y="675836"/>
                  <a:pt x="967768" y="658100"/>
                  <a:pt x="967768" y="636221"/>
                </a:cubicBezTo>
                <a:cubicBezTo>
                  <a:pt x="967768" y="614342"/>
                  <a:pt x="985504" y="596606"/>
                  <a:pt x="1007383" y="596606"/>
                </a:cubicBezTo>
                <a:close/>
                <a:moveTo>
                  <a:pt x="760570" y="596606"/>
                </a:moveTo>
                <a:cubicBezTo>
                  <a:pt x="782449" y="596606"/>
                  <a:pt x="800185" y="614342"/>
                  <a:pt x="800185" y="636221"/>
                </a:cubicBezTo>
                <a:cubicBezTo>
                  <a:pt x="800185" y="658100"/>
                  <a:pt x="782449" y="675836"/>
                  <a:pt x="760570" y="675836"/>
                </a:cubicBezTo>
                <a:cubicBezTo>
                  <a:pt x="738691" y="675836"/>
                  <a:pt x="720955" y="658100"/>
                  <a:pt x="720955" y="636221"/>
                </a:cubicBezTo>
                <a:cubicBezTo>
                  <a:pt x="720955" y="614342"/>
                  <a:pt x="738691" y="596606"/>
                  <a:pt x="760570" y="596606"/>
                </a:cubicBezTo>
                <a:close/>
                <a:moveTo>
                  <a:pt x="883976" y="593358"/>
                </a:moveTo>
                <a:cubicBezTo>
                  <a:pt x="907649" y="593358"/>
                  <a:pt x="926839" y="612548"/>
                  <a:pt x="926839" y="636221"/>
                </a:cubicBezTo>
                <a:cubicBezTo>
                  <a:pt x="926839" y="659894"/>
                  <a:pt x="907649" y="679084"/>
                  <a:pt x="883976" y="679084"/>
                </a:cubicBezTo>
                <a:cubicBezTo>
                  <a:pt x="860303" y="679084"/>
                  <a:pt x="841113" y="659894"/>
                  <a:pt x="841113" y="636221"/>
                </a:cubicBezTo>
                <a:cubicBezTo>
                  <a:pt x="841113" y="612548"/>
                  <a:pt x="860303" y="593358"/>
                  <a:pt x="883976" y="593358"/>
                </a:cubicBezTo>
                <a:close/>
                <a:moveTo>
                  <a:pt x="1747821" y="462767"/>
                </a:moveTo>
                <a:cubicBezTo>
                  <a:pt x="1758553" y="462767"/>
                  <a:pt x="1767253" y="471467"/>
                  <a:pt x="1767253" y="482199"/>
                </a:cubicBezTo>
                <a:cubicBezTo>
                  <a:pt x="1767253" y="492931"/>
                  <a:pt x="1758553" y="501631"/>
                  <a:pt x="1747821" y="501631"/>
                </a:cubicBezTo>
                <a:cubicBezTo>
                  <a:pt x="1737089" y="501631"/>
                  <a:pt x="1728389" y="492931"/>
                  <a:pt x="1728389" y="482199"/>
                </a:cubicBezTo>
                <a:cubicBezTo>
                  <a:pt x="1728389" y="471467"/>
                  <a:pt x="1737089" y="462767"/>
                  <a:pt x="1747821" y="462767"/>
                </a:cubicBezTo>
                <a:close/>
                <a:moveTo>
                  <a:pt x="20132" y="462767"/>
                </a:moveTo>
                <a:cubicBezTo>
                  <a:pt x="30864" y="462767"/>
                  <a:pt x="39564" y="471467"/>
                  <a:pt x="39564" y="482199"/>
                </a:cubicBezTo>
                <a:cubicBezTo>
                  <a:pt x="39564" y="492931"/>
                  <a:pt x="30864" y="501631"/>
                  <a:pt x="20132" y="501631"/>
                </a:cubicBezTo>
                <a:cubicBezTo>
                  <a:pt x="9400" y="501631"/>
                  <a:pt x="700" y="492931"/>
                  <a:pt x="700" y="482199"/>
                </a:cubicBezTo>
                <a:cubicBezTo>
                  <a:pt x="700" y="471467"/>
                  <a:pt x="9400" y="462767"/>
                  <a:pt x="20132" y="462767"/>
                </a:cubicBezTo>
                <a:close/>
                <a:moveTo>
                  <a:pt x="1624414" y="459632"/>
                </a:moveTo>
                <a:cubicBezTo>
                  <a:pt x="1636877" y="459632"/>
                  <a:pt x="1646981" y="469736"/>
                  <a:pt x="1646981" y="482199"/>
                </a:cubicBezTo>
                <a:cubicBezTo>
                  <a:pt x="1646981" y="494662"/>
                  <a:pt x="1636877" y="504766"/>
                  <a:pt x="1624414" y="504766"/>
                </a:cubicBezTo>
                <a:cubicBezTo>
                  <a:pt x="1611951" y="504766"/>
                  <a:pt x="1601847" y="494662"/>
                  <a:pt x="1601847" y="482199"/>
                </a:cubicBezTo>
                <a:cubicBezTo>
                  <a:pt x="1601847" y="469736"/>
                  <a:pt x="1611951" y="459632"/>
                  <a:pt x="1624414" y="459632"/>
                </a:cubicBezTo>
                <a:close/>
                <a:moveTo>
                  <a:pt x="143538" y="459632"/>
                </a:moveTo>
                <a:cubicBezTo>
                  <a:pt x="156001" y="459632"/>
                  <a:pt x="166105" y="469736"/>
                  <a:pt x="166105" y="482199"/>
                </a:cubicBezTo>
                <a:cubicBezTo>
                  <a:pt x="166105" y="494662"/>
                  <a:pt x="156001" y="504766"/>
                  <a:pt x="143538" y="504766"/>
                </a:cubicBezTo>
                <a:cubicBezTo>
                  <a:pt x="131075" y="504766"/>
                  <a:pt x="120971" y="494662"/>
                  <a:pt x="120971" y="482199"/>
                </a:cubicBezTo>
                <a:cubicBezTo>
                  <a:pt x="120971" y="469736"/>
                  <a:pt x="131075" y="459632"/>
                  <a:pt x="143538" y="459632"/>
                </a:cubicBezTo>
                <a:close/>
                <a:moveTo>
                  <a:pt x="1501008" y="456538"/>
                </a:moveTo>
                <a:cubicBezTo>
                  <a:pt x="1515180" y="456538"/>
                  <a:pt x="1526668" y="468026"/>
                  <a:pt x="1526668" y="482198"/>
                </a:cubicBezTo>
                <a:cubicBezTo>
                  <a:pt x="1526668" y="496370"/>
                  <a:pt x="1515180" y="507858"/>
                  <a:pt x="1501008" y="507858"/>
                </a:cubicBezTo>
                <a:cubicBezTo>
                  <a:pt x="1486836" y="507858"/>
                  <a:pt x="1475348" y="496370"/>
                  <a:pt x="1475348" y="482198"/>
                </a:cubicBezTo>
                <a:cubicBezTo>
                  <a:pt x="1475348" y="468026"/>
                  <a:pt x="1486836" y="456538"/>
                  <a:pt x="1501008" y="456538"/>
                </a:cubicBezTo>
                <a:close/>
                <a:moveTo>
                  <a:pt x="266945" y="456538"/>
                </a:moveTo>
                <a:cubicBezTo>
                  <a:pt x="281117" y="456538"/>
                  <a:pt x="292605" y="468026"/>
                  <a:pt x="292605" y="482198"/>
                </a:cubicBezTo>
                <a:cubicBezTo>
                  <a:pt x="292605" y="496370"/>
                  <a:pt x="281117" y="507858"/>
                  <a:pt x="266945" y="507858"/>
                </a:cubicBezTo>
                <a:cubicBezTo>
                  <a:pt x="252773" y="507858"/>
                  <a:pt x="241285" y="496370"/>
                  <a:pt x="241285" y="482198"/>
                </a:cubicBezTo>
                <a:cubicBezTo>
                  <a:pt x="241285" y="468026"/>
                  <a:pt x="252773" y="456538"/>
                  <a:pt x="266945" y="456538"/>
                </a:cubicBezTo>
                <a:close/>
                <a:moveTo>
                  <a:pt x="1377602" y="453514"/>
                </a:moveTo>
                <a:cubicBezTo>
                  <a:pt x="1393444" y="453514"/>
                  <a:pt x="1406287" y="466357"/>
                  <a:pt x="1406287" y="482199"/>
                </a:cubicBezTo>
                <a:cubicBezTo>
                  <a:pt x="1406287" y="498041"/>
                  <a:pt x="1393444" y="510884"/>
                  <a:pt x="1377602" y="510884"/>
                </a:cubicBezTo>
                <a:cubicBezTo>
                  <a:pt x="1361760" y="510884"/>
                  <a:pt x="1348917" y="498041"/>
                  <a:pt x="1348917" y="482199"/>
                </a:cubicBezTo>
                <a:cubicBezTo>
                  <a:pt x="1348917" y="466357"/>
                  <a:pt x="1361760" y="453514"/>
                  <a:pt x="1377602" y="453514"/>
                </a:cubicBezTo>
                <a:close/>
                <a:moveTo>
                  <a:pt x="390353" y="453514"/>
                </a:moveTo>
                <a:cubicBezTo>
                  <a:pt x="406195" y="453514"/>
                  <a:pt x="419038" y="466357"/>
                  <a:pt x="419038" y="482199"/>
                </a:cubicBezTo>
                <a:cubicBezTo>
                  <a:pt x="419038" y="498041"/>
                  <a:pt x="406195" y="510884"/>
                  <a:pt x="390353" y="510884"/>
                </a:cubicBezTo>
                <a:cubicBezTo>
                  <a:pt x="374511" y="510884"/>
                  <a:pt x="361668" y="498041"/>
                  <a:pt x="361668" y="482199"/>
                </a:cubicBezTo>
                <a:cubicBezTo>
                  <a:pt x="361668" y="466357"/>
                  <a:pt x="374511" y="453514"/>
                  <a:pt x="390353" y="453514"/>
                </a:cubicBezTo>
                <a:close/>
                <a:moveTo>
                  <a:pt x="1254195" y="450614"/>
                </a:moveTo>
                <a:cubicBezTo>
                  <a:pt x="1271638" y="450614"/>
                  <a:pt x="1285779" y="464755"/>
                  <a:pt x="1285779" y="482198"/>
                </a:cubicBezTo>
                <a:cubicBezTo>
                  <a:pt x="1285779" y="499641"/>
                  <a:pt x="1271638" y="513782"/>
                  <a:pt x="1254195" y="513782"/>
                </a:cubicBezTo>
                <a:cubicBezTo>
                  <a:pt x="1236752" y="513782"/>
                  <a:pt x="1222611" y="499641"/>
                  <a:pt x="1222611" y="482198"/>
                </a:cubicBezTo>
                <a:cubicBezTo>
                  <a:pt x="1222611" y="464755"/>
                  <a:pt x="1236752" y="450614"/>
                  <a:pt x="1254195" y="450614"/>
                </a:cubicBezTo>
                <a:close/>
                <a:moveTo>
                  <a:pt x="513757" y="450614"/>
                </a:moveTo>
                <a:cubicBezTo>
                  <a:pt x="531200" y="450614"/>
                  <a:pt x="545341" y="464755"/>
                  <a:pt x="545341" y="482198"/>
                </a:cubicBezTo>
                <a:cubicBezTo>
                  <a:pt x="545341" y="499641"/>
                  <a:pt x="531200" y="513782"/>
                  <a:pt x="513757" y="513782"/>
                </a:cubicBezTo>
                <a:cubicBezTo>
                  <a:pt x="496314" y="513782"/>
                  <a:pt x="482173" y="499641"/>
                  <a:pt x="482173" y="482198"/>
                </a:cubicBezTo>
                <a:cubicBezTo>
                  <a:pt x="482173" y="464755"/>
                  <a:pt x="496314" y="450614"/>
                  <a:pt x="513757" y="450614"/>
                </a:cubicBezTo>
                <a:close/>
                <a:moveTo>
                  <a:pt x="1130789" y="447966"/>
                </a:moveTo>
                <a:cubicBezTo>
                  <a:pt x="1149695" y="447966"/>
                  <a:pt x="1165022" y="463293"/>
                  <a:pt x="1165022" y="482199"/>
                </a:cubicBezTo>
                <a:cubicBezTo>
                  <a:pt x="1165022" y="501105"/>
                  <a:pt x="1149695" y="516432"/>
                  <a:pt x="1130789" y="516432"/>
                </a:cubicBezTo>
                <a:cubicBezTo>
                  <a:pt x="1111883" y="516432"/>
                  <a:pt x="1096556" y="501105"/>
                  <a:pt x="1096556" y="482199"/>
                </a:cubicBezTo>
                <a:cubicBezTo>
                  <a:pt x="1096556" y="463293"/>
                  <a:pt x="1111883" y="447966"/>
                  <a:pt x="1130789" y="447966"/>
                </a:cubicBezTo>
                <a:close/>
                <a:moveTo>
                  <a:pt x="637164" y="447966"/>
                </a:moveTo>
                <a:cubicBezTo>
                  <a:pt x="656070" y="447966"/>
                  <a:pt x="671397" y="463293"/>
                  <a:pt x="671397" y="482199"/>
                </a:cubicBezTo>
                <a:cubicBezTo>
                  <a:pt x="671397" y="501105"/>
                  <a:pt x="656070" y="516432"/>
                  <a:pt x="637164" y="516432"/>
                </a:cubicBezTo>
                <a:cubicBezTo>
                  <a:pt x="618258" y="516432"/>
                  <a:pt x="602931" y="501105"/>
                  <a:pt x="602931" y="482199"/>
                </a:cubicBezTo>
                <a:cubicBezTo>
                  <a:pt x="602931" y="463293"/>
                  <a:pt x="618258" y="447966"/>
                  <a:pt x="637164" y="447966"/>
                </a:cubicBezTo>
                <a:close/>
                <a:moveTo>
                  <a:pt x="1007383" y="445881"/>
                </a:moveTo>
                <a:cubicBezTo>
                  <a:pt x="1027441" y="445881"/>
                  <a:pt x="1043701" y="462141"/>
                  <a:pt x="1043701" y="482199"/>
                </a:cubicBezTo>
                <a:cubicBezTo>
                  <a:pt x="1043701" y="502257"/>
                  <a:pt x="1027441" y="518517"/>
                  <a:pt x="1007383" y="518517"/>
                </a:cubicBezTo>
                <a:cubicBezTo>
                  <a:pt x="987325" y="518517"/>
                  <a:pt x="971065" y="502257"/>
                  <a:pt x="971065" y="482199"/>
                </a:cubicBezTo>
                <a:cubicBezTo>
                  <a:pt x="971065" y="462141"/>
                  <a:pt x="987325" y="445881"/>
                  <a:pt x="1007383" y="445881"/>
                </a:cubicBezTo>
                <a:close/>
                <a:moveTo>
                  <a:pt x="760570" y="445881"/>
                </a:moveTo>
                <a:cubicBezTo>
                  <a:pt x="780628" y="445881"/>
                  <a:pt x="796888" y="462141"/>
                  <a:pt x="796888" y="482199"/>
                </a:cubicBezTo>
                <a:cubicBezTo>
                  <a:pt x="796888" y="502257"/>
                  <a:pt x="780628" y="518517"/>
                  <a:pt x="760570" y="518517"/>
                </a:cubicBezTo>
                <a:cubicBezTo>
                  <a:pt x="740512" y="518517"/>
                  <a:pt x="724252" y="502257"/>
                  <a:pt x="724252" y="482199"/>
                </a:cubicBezTo>
                <a:cubicBezTo>
                  <a:pt x="724252" y="462141"/>
                  <a:pt x="740512" y="445881"/>
                  <a:pt x="760570" y="445881"/>
                </a:cubicBezTo>
                <a:close/>
                <a:moveTo>
                  <a:pt x="883976" y="445019"/>
                </a:moveTo>
                <a:cubicBezTo>
                  <a:pt x="904510" y="445019"/>
                  <a:pt x="921156" y="461665"/>
                  <a:pt x="921156" y="482199"/>
                </a:cubicBezTo>
                <a:cubicBezTo>
                  <a:pt x="921156" y="502733"/>
                  <a:pt x="904510" y="519379"/>
                  <a:pt x="883976" y="519379"/>
                </a:cubicBezTo>
                <a:cubicBezTo>
                  <a:pt x="863442" y="519379"/>
                  <a:pt x="846796" y="502733"/>
                  <a:pt x="846796" y="482199"/>
                </a:cubicBezTo>
                <a:cubicBezTo>
                  <a:pt x="846796" y="461665"/>
                  <a:pt x="863442" y="445019"/>
                  <a:pt x="883976" y="445019"/>
                </a:cubicBezTo>
                <a:close/>
                <a:moveTo>
                  <a:pt x="1747820" y="310728"/>
                </a:moveTo>
                <a:cubicBezTo>
                  <a:pt x="1757456" y="310728"/>
                  <a:pt x="1765268" y="318540"/>
                  <a:pt x="1765268" y="328176"/>
                </a:cubicBezTo>
                <a:cubicBezTo>
                  <a:pt x="1765268" y="337812"/>
                  <a:pt x="1757456" y="345624"/>
                  <a:pt x="1747820" y="345624"/>
                </a:cubicBezTo>
                <a:cubicBezTo>
                  <a:pt x="1738184" y="345624"/>
                  <a:pt x="1730372" y="337812"/>
                  <a:pt x="1730372" y="328176"/>
                </a:cubicBezTo>
                <a:cubicBezTo>
                  <a:pt x="1730372" y="318540"/>
                  <a:pt x="1738184" y="310728"/>
                  <a:pt x="1747820" y="310728"/>
                </a:cubicBezTo>
                <a:close/>
                <a:moveTo>
                  <a:pt x="20132" y="310728"/>
                </a:moveTo>
                <a:cubicBezTo>
                  <a:pt x="29768" y="310728"/>
                  <a:pt x="37580" y="318540"/>
                  <a:pt x="37580" y="328176"/>
                </a:cubicBezTo>
                <a:cubicBezTo>
                  <a:pt x="37580" y="337812"/>
                  <a:pt x="29768" y="345624"/>
                  <a:pt x="20132" y="345624"/>
                </a:cubicBezTo>
                <a:cubicBezTo>
                  <a:pt x="10496" y="345624"/>
                  <a:pt x="2684" y="337812"/>
                  <a:pt x="2684" y="328176"/>
                </a:cubicBezTo>
                <a:cubicBezTo>
                  <a:pt x="2684" y="318540"/>
                  <a:pt x="10496" y="310728"/>
                  <a:pt x="20132" y="310728"/>
                </a:cubicBezTo>
                <a:close/>
                <a:moveTo>
                  <a:pt x="1624414" y="307870"/>
                </a:moveTo>
                <a:cubicBezTo>
                  <a:pt x="1635629" y="307870"/>
                  <a:pt x="1644720" y="316961"/>
                  <a:pt x="1644720" y="328176"/>
                </a:cubicBezTo>
                <a:cubicBezTo>
                  <a:pt x="1644720" y="339391"/>
                  <a:pt x="1635629" y="348482"/>
                  <a:pt x="1624414" y="348482"/>
                </a:cubicBezTo>
                <a:cubicBezTo>
                  <a:pt x="1613199" y="348482"/>
                  <a:pt x="1604108" y="339391"/>
                  <a:pt x="1604108" y="328176"/>
                </a:cubicBezTo>
                <a:cubicBezTo>
                  <a:pt x="1604108" y="316961"/>
                  <a:pt x="1613199" y="307870"/>
                  <a:pt x="1624414" y="307870"/>
                </a:cubicBezTo>
                <a:close/>
                <a:moveTo>
                  <a:pt x="143538" y="307870"/>
                </a:moveTo>
                <a:cubicBezTo>
                  <a:pt x="154753" y="307870"/>
                  <a:pt x="163844" y="316961"/>
                  <a:pt x="163844" y="328176"/>
                </a:cubicBezTo>
                <a:cubicBezTo>
                  <a:pt x="163844" y="339391"/>
                  <a:pt x="154753" y="348482"/>
                  <a:pt x="143538" y="348482"/>
                </a:cubicBezTo>
                <a:cubicBezTo>
                  <a:pt x="132323" y="348482"/>
                  <a:pt x="123232" y="339391"/>
                  <a:pt x="123232" y="328176"/>
                </a:cubicBezTo>
                <a:cubicBezTo>
                  <a:pt x="123232" y="316961"/>
                  <a:pt x="132323" y="307870"/>
                  <a:pt x="143538" y="307870"/>
                </a:cubicBezTo>
                <a:close/>
                <a:moveTo>
                  <a:pt x="1501007" y="305133"/>
                </a:moveTo>
                <a:cubicBezTo>
                  <a:pt x="1513733" y="305133"/>
                  <a:pt x="1524050" y="315450"/>
                  <a:pt x="1524050" y="328176"/>
                </a:cubicBezTo>
                <a:cubicBezTo>
                  <a:pt x="1524050" y="340902"/>
                  <a:pt x="1513733" y="351219"/>
                  <a:pt x="1501007" y="351219"/>
                </a:cubicBezTo>
                <a:cubicBezTo>
                  <a:pt x="1488281" y="351219"/>
                  <a:pt x="1477964" y="340902"/>
                  <a:pt x="1477964" y="328176"/>
                </a:cubicBezTo>
                <a:cubicBezTo>
                  <a:pt x="1477964" y="315450"/>
                  <a:pt x="1488281" y="305133"/>
                  <a:pt x="1501007" y="305133"/>
                </a:cubicBezTo>
                <a:close/>
                <a:moveTo>
                  <a:pt x="266945" y="305133"/>
                </a:moveTo>
                <a:cubicBezTo>
                  <a:pt x="279671" y="305133"/>
                  <a:pt x="289988" y="315450"/>
                  <a:pt x="289988" y="328176"/>
                </a:cubicBezTo>
                <a:cubicBezTo>
                  <a:pt x="289988" y="340902"/>
                  <a:pt x="279671" y="351219"/>
                  <a:pt x="266945" y="351219"/>
                </a:cubicBezTo>
                <a:cubicBezTo>
                  <a:pt x="254219" y="351219"/>
                  <a:pt x="243902" y="340902"/>
                  <a:pt x="243902" y="328176"/>
                </a:cubicBezTo>
                <a:cubicBezTo>
                  <a:pt x="243902" y="315450"/>
                  <a:pt x="254219" y="305133"/>
                  <a:pt x="266945" y="305133"/>
                </a:cubicBezTo>
                <a:close/>
                <a:moveTo>
                  <a:pt x="1377602" y="302574"/>
                </a:moveTo>
                <a:cubicBezTo>
                  <a:pt x="1391742" y="302574"/>
                  <a:pt x="1403205" y="314037"/>
                  <a:pt x="1403205" y="328177"/>
                </a:cubicBezTo>
                <a:cubicBezTo>
                  <a:pt x="1403205" y="342317"/>
                  <a:pt x="1391742" y="353780"/>
                  <a:pt x="1377602" y="353780"/>
                </a:cubicBezTo>
                <a:cubicBezTo>
                  <a:pt x="1363462" y="353780"/>
                  <a:pt x="1351999" y="342317"/>
                  <a:pt x="1351999" y="328177"/>
                </a:cubicBezTo>
                <a:cubicBezTo>
                  <a:pt x="1351999" y="314037"/>
                  <a:pt x="1363462" y="302574"/>
                  <a:pt x="1377602" y="302574"/>
                </a:cubicBezTo>
                <a:close/>
                <a:moveTo>
                  <a:pt x="390352" y="302573"/>
                </a:moveTo>
                <a:cubicBezTo>
                  <a:pt x="404492" y="302573"/>
                  <a:pt x="415955" y="314036"/>
                  <a:pt x="415955" y="328176"/>
                </a:cubicBezTo>
                <a:cubicBezTo>
                  <a:pt x="415955" y="342316"/>
                  <a:pt x="404492" y="353779"/>
                  <a:pt x="390352" y="353779"/>
                </a:cubicBezTo>
                <a:cubicBezTo>
                  <a:pt x="376212" y="353779"/>
                  <a:pt x="364749" y="342316"/>
                  <a:pt x="364749" y="328176"/>
                </a:cubicBezTo>
                <a:cubicBezTo>
                  <a:pt x="364749" y="314036"/>
                  <a:pt x="376212" y="302573"/>
                  <a:pt x="390352" y="302573"/>
                </a:cubicBezTo>
                <a:close/>
                <a:moveTo>
                  <a:pt x="1254195" y="300284"/>
                </a:moveTo>
                <a:cubicBezTo>
                  <a:pt x="1269600" y="300284"/>
                  <a:pt x="1282088" y="312772"/>
                  <a:pt x="1282088" y="328177"/>
                </a:cubicBezTo>
                <a:cubicBezTo>
                  <a:pt x="1282088" y="343582"/>
                  <a:pt x="1269600" y="356070"/>
                  <a:pt x="1254195" y="356070"/>
                </a:cubicBezTo>
                <a:cubicBezTo>
                  <a:pt x="1238790" y="356070"/>
                  <a:pt x="1226302" y="343582"/>
                  <a:pt x="1226302" y="328177"/>
                </a:cubicBezTo>
                <a:cubicBezTo>
                  <a:pt x="1226302" y="312772"/>
                  <a:pt x="1238790" y="300284"/>
                  <a:pt x="1254195" y="300284"/>
                </a:cubicBezTo>
                <a:close/>
                <a:moveTo>
                  <a:pt x="513757" y="300284"/>
                </a:moveTo>
                <a:cubicBezTo>
                  <a:pt x="529162" y="300284"/>
                  <a:pt x="541650" y="312772"/>
                  <a:pt x="541650" y="328177"/>
                </a:cubicBezTo>
                <a:cubicBezTo>
                  <a:pt x="541650" y="343582"/>
                  <a:pt x="529162" y="356070"/>
                  <a:pt x="513757" y="356070"/>
                </a:cubicBezTo>
                <a:cubicBezTo>
                  <a:pt x="498352" y="356070"/>
                  <a:pt x="485864" y="343582"/>
                  <a:pt x="485864" y="328177"/>
                </a:cubicBezTo>
                <a:cubicBezTo>
                  <a:pt x="485864" y="312772"/>
                  <a:pt x="498352" y="300284"/>
                  <a:pt x="513757" y="300284"/>
                </a:cubicBezTo>
                <a:close/>
                <a:moveTo>
                  <a:pt x="1130789" y="298405"/>
                </a:moveTo>
                <a:cubicBezTo>
                  <a:pt x="1147232" y="298405"/>
                  <a:pt x="1160561" y="311734"/>
                  <a:pt x="1160561" y="328177"/>
                </a:cubicBezTo>
                <a:cubicBezTo>
                  <a:pt x="1160561" y="344620"/>
                  <a:pt x="1147232" y="357949"/>
                  <a:pt x="1130789" y="357949"/>
                </a:cubicBezTo>
                <a:cubicBezTo>
                  <a:pt x="1114346" y="357949"/>
                  <a:pt x="1101017" y="344620"/>
                  <a:pt x="1101017" y="328177"/>
                </a:cubicBezTo>
                <a:cubicBezTo>
                  <a:pt x="1101017" y="311734"/>
                  <a:pt x="1114346" y="298405"/>
                  <a:pt x="1130789" y="298405"/>
                </a:cubicBezTo>
                <a:close/>
                <a:moveTo>
                  <a:pt x="637164" y="298405"/>
                </a:moveTo>
                <a:cubicBezTo>
                  <a:pt x="653607" y="298405"/>
                  <a:pt x="666936" y="311734"/>
                  <a:pt x="666936" y="328177"/>
                </a:cubicBezTo>
                <a:cubicBezTo>
                  <a:pt x="666936" y="344620"/>
                  <a:pt x="653607" y="357949"/>
                  <a:pt x="637164" y="357949"/>
                </a:cubicBezTo>
                <a:cubicBezTo>
                  <a:pt x="620721" y="357949"/>
                  <a:pt x="607392" y="344620"/>
                  <a:pt x="607392" y="328177"/>
                </a:cubicBezTo>
                <a:cubicBezTo>
                  <a:pt x="607392" y="311734"/>
                  <a:pt x="620721" y="298405"/>
                  <a:pt x="637164" y="298405"/>
                </a:cubicBezTo>
                <a:close/>
                <a:moveTo>
                  <a:pt x="1007382" y="297135"/>
                </a:moveTo>
                <a:cubicBezTo>
                  <a:pt x="1024526" y="297135"/>
                  <a:pt x="1038424" y="311033"/>
                  <a:pt x="1038424" y="328177"/>
                </a:cubicBezTo>
                <a:cubicBezTo>
                  <a:pt x="1038424" y="345321"/>
                  <a:pt x="1024526" y="359219"/>
                  <a:pt x="1007382" y="359219"/>
                </a:cubicBezTo>
                <a:cubicBezTo>
                  <a:pt x="990238" y="359219"/>
                  <a:pt x="976340" y="345321"/>
                  <a:pt x="976340" y="328177"/>
                </a:cubicBezTo>
                <a:cubicBezTo>
                  <a:pt x="976340" y="311033"/>
                  <a:pt x="990238" y="297135"/>
                  <a:pt x="1007382" y="297135"/>
                </a:cubicBezTo>
                <a:close/>
                <a:moveTo>
                  <a:pt x="760569" y="297135"/>
                </a:moveTo>
                <a:cubicBezTo>
                  <a:pt x="777713" y="297135"/>
                  <a:pt x="791611" y="311033"/>
                  <a:pt x="791611" y="328177"/>
                </a:cubicBezTo>
                <a:cubicBezTo>
                  <a:pt x="791611" y="345321"/>
                  <a:pt x="777713" y="359219"/>
                  <a:pt x="760569" y="359219"/>
                </a:cubicBezTo>
                <a:cubicBezTo>
                  <a:pt x="743425" y="359219"/>
                  <a:pt x="729527" y="345321"/>
                  <a:pt x="729527" y="328177"/>
                </a:cubicBezTo>
                <a:cubicBezTo>
                  <a:pt x="729527" y="311033"/>
                  <a:pt x="743425" y="297135"/>
                  <a:pt x="760569" y="297135"/>
                </a:cubicBezTo>
                <a:close/>
                <a:moveTo>
                  <a:pt x="883975" y="296680"/>
                </a:moveTo>
                <a:cubicBezTo>
                  <a:pt x="901370" y="296680"/>
                  <a:pt x="915472" y="310782"/>
                  <a:pt x="915472" y="328177"/>
                </a:cubicBezTo>
                <a:cubicBezTo>
                  <a:pt x="915472" y="345572"/>
                  <a:pt x="901370" y="359674"/>
                  <a:pt x="883975" y="359674"/>
                </a:cubicBezTo>
                <a:cubicBezTo>
                  <a:pt x="866580" y="359674"/>
                  <a:pt x="852478" y="345572"/>
                  <a:pt x="852478" y="328177"/>
                </a:cubicBezTo>
                <a:cubicBezTo>
                  <a:pt x="852478" y="310782"/>
                  <a:pt x="866580" y="296680"/>
                  <a:pt x="883975" y="296680"/>
                </a:cubicBezTo>
                <a:close/>
                <a:moveTo>
                  <a:pt x="1747820" y="159705"/>
                </a:moveTo>
                <a:cubicBezTo>
                  <a:pt x="1755800" y="159705"/>
                  <a:pt x="1762269" y="166174"/>
                  <a:pt x="1762269" y="174154"/>
                </a:cubicBezTo>
                <a:cubicBezTo>
                  <a:pt x="1762269" y="182134"/>
                  <a:pt x="1755800" y="188603"/>
                  <a:pt x="1747820" y="188603"/>
                </a:cubicBezTo>
                <a:cubicBezTo>
                  <a:pt x="1739840" y="188603"/>
                  <a:pt x="1733371" y="182134"/>
                  <a:pt x="1733371" y="174154"/>
                </a:cubicBezTo>
                <a:cubicBezTo>
                  <a:pt x="1733371" y="166174"/>
                  <a:pt x="1739840" y="159705"/>
                  <a:pt x="1747820" y="159705"/>
                </a:cubicBezTo>
                <a:close/>
                <a:moveTo>
                  <a:pt x="20132" y="159705"/>
                </a:moveTo>
                <a:cubicBezTo>
                  <a:pt x="28112" y="159705"/>
                  <a:pt x="34581" y="166174"/>
                  <a:pt x="34581" y="174154"/>
                </a:cubicBezTo>
                <a:cubicBezTo>
                  <a:pt x="34581" y="182134"/>
                  <a:pt x="28112" y="188603"/>
                  <a:pt x="20132" y="188603"/>
                </a:cubicBezTo>
                <a:cubicBezTo>
                  <a:pt x="12152" y="188603"/>
                  <a:pt x="5683" y="182134"/>
                  <a:pt x="5683" y="174154"/>
                </a:cubicBezTo>
                <a:cubicBezTo>
                  <a:pt x="5683" y="166174"/>
                  <a:pt x="12152" y="159705"/>
                  <a:pt x="20132" y="159705"/>
                </a:cubicBezTo>
                <a:close/>
                <a:moveTo>
                  <a:pt x="1624413" y="157180"/>
                </a:moveTo>
                <a:cubicBezTo>
                  <a:pt x="1633787" y="157180"/>
                  <a:pt x="1641386" y="164779"/>
                  <a:pt x="1641386" y="174153"/>
                </a:cubicBezTo>
                <a:cubicBezTo>
                  <a:pt x="1641386" y="183527"/>
                  <a:pt x="1633787" y="191126"/>
                  <a:pt x="1624413" y="191126"/>
                </a:cubicBezTo>
                <a:cubicBezTo>
                  <a:pt x="1615039" y="191126"/>
                  <a:pt x="1607440" y="183527"/>
                  <a:pt x="1607440" y="174153"/>
                </a:cubicBezTo>
                <a:cubicBezTo>
                  <a:pt x="1607440" y="164779"/>
                  <a:pt x="1615039" y="157180"/>
                  <a:pt x="1624413" y="157180"/>
                </a:cubicBezTo>
                <a:close/>
                <a:moveTo>
                  <a:pt x="143538" y="157180"/>
                </a:moveTo>
                <a:cubicBezTo>
                  <a:pt x="152912" y="157180"/>
                  <a:pt x="160511" y="164779"/>
                  <a:pt x="160511" y="174153"/>
                </a:cubicBezTo>
                <a:cubicBezTo>
                  <a:pt x="160511" y="183527"/>
                  <a:pt x="152912" y="191126"/>
                  <a:pt x="143538" y="191126"/>
                </a:cubicBezTo>
                <a:cubicBezTo>
                  <a:pt x="134164" y="191126"/>
                  <a:pt x="126565" y="183527"/>
                  <a:pt x="126565" y="174153"/>
                </a:cubicBezTo>
                <a:cubicBezTo>
                  <a:pt x="126565" y="164779"/>
                  <a:pt x="134164" y="157180"/>
                  <a:pt x="143538" y="157180"/>
                </a:cubicBezTo>
                <a:close/>
                <a:moveTo>
                  <a:pt x="1501008" y="154834"/>
                </a:moveTo>
                <a:cubicBezTo>
                  <a:pt x="1511678" y="154834"/>
                  <a:pt x="1520328" y="163484"/>
                  <a:pt x="1520328" y="174154"/>
                </a:cubicBezTo>
                <a:cubicBezTo>
                  <a:pt x="1520328" y="184824"/>
                  <a:pt x="1511678" y="193474"/>
                  <a:pt x="1501008" y="193474"/>
                </a:cubicBezTo>
                <a:cubicBezTo>
                  <a:pt x="1490338" y="193474"/>
                  <a:pt x="1481688" y="184824"/>
                  <a:pt x="1481688" y="174154"/>
                </a:cubicBezTo>
                <a:cubicBezTo>
                  <a:pt x="1481688" y="163484"/>
                  <a:pt x="1490338" y="154834"/>
                  <a:pt x="1501008" y="154834"/>
                </a:cubicBezTo>
                <a:close/>
                <a:moveTo>
                  <a:pt x="266945" y="154834"/>
                </a:moveTo>
                <a:cubicBezTo>
                  <a:pt x="277615" y="154834"/>
                  <a:pt x="286265" y="163484"/>
                  <a:pt x="286265" y="174154"/>
                </a:cubicBezTo>
                <a:cubicBezTo>
                  <a:pt x="286265" y="184824"/>
                  <a:pt x="277615" y="193474"/>
                  <a:pt x="266945" y="193474"/>
                </a:cubicBezTo>
                <a:cubicBezTo>
                  <a:pt x="256275" y="193474"/>
                  <a:pt x="247625" y="184824"/>
                  <a:pt x="247625" y="174154"/>
                </a:cubicBezTo>
                <a:cubicBezTo>
                  <a:pt x="247625" y="163484"/>
                  <a:pt x="256275" y="154834"/>
                  <a:pt x="266945" y="154834"/>
                </a:cubicBezTo>
                <a:close/>
                <a:moveTo>
                  <a:pt x="1377602" y="152724"/>
                </a:moveTo>
                <a:cubicBezTo>
                  <a:pt x="1389437" y="152724"/>
                  <a:pt x="1399032" y="162319"/>
                  <a:pt x="1399032" y="174154"/>
                </a:cubicBezTo>
                <a:cubicBezTo>
                  <a:pt x="1399032" y="185989"/>
                  <a:pt x="1389437" y="195584"/>
                  <a:pt x="1377602" y="195584"/>
                </a:cubicBezTo>
                <a:cubicBezTo>
                  <a:pt x="1365767" y="195584"/>
                  <a:pt x="1356172" y="185989"/>
                  <a:pt x="1356172" y="174154"/>
                </a:cubicBezTo>
                <a:cubicBezTo>
                  <a:pt x="1356172" y="162319"/>
                  <a:pt x="1365767" y="152724"/>
                  <a:pt x="1377602" y="152724"/>
                </a:cubicBezTo>
                <a:close/>
                <a:moveTo>
                  <a:pt x="390352" y="152724"/>
                </a:moveTo>
                <a:cubicBezTo>
                  <a:pt x="402187" y="152724"/>
                  <a:pt x="411782" y="162319"/>
                  <a:pt x="411782" y="174154"/>
                </a:cubicBezTo>
                <a:cubicBezTo>
                  <a:pt x="411782" y="185989"/>
                  <a:pt x="402187" y="195584"/>
                  <a:pt x="390352" y="195584"/>
                </a:cubicBezTo>
                <a:cubicBezTo>
                  <a:pt x="378517" y="195584"/>
                  <a:pt x="368922" y="185989"/>
                  <a:pt x="368922" y="174154"/>
                </a:cubicBezTo>
                <a:cubicBezTo>
                  <a:pt x="368922" y="162319"/>
                  <a:pt x="378517" y="152724"/>
                  <a:pt x="390352" y="152724"/>
                </a:cubicBezTo>
                <a:close/>
                <a:moveTo>
                  <a:pt x="1254195" y="150927"/>
                </a:moveTo>
                <a:cubicBezTo>
                  <a:pt x="1267023" y="150927"/>
                  <a:pt x="1277422" y="161326"/>
                  <a:pt x="1277422" y="174154"/>
                </a:cubicBezTo>
                <a:cubicBezTo>
                  <a:pt x="1277422" y="186982"/>
                  <a:pt x="1267023" y="197381"/>
                  <a:pt x="1254195" y="197381"/>
                </a:cubicBezTo>
                <a:cubicBezTo>
                  <a:pt x="1241367" y="197381"/>
                  <a:pt x="1230968" y="186982"/>
                  <a:pt x="1230968" y="174154"/>
                </a:cubicBezTo>
                <a:cubicBezTo>
                  <a:pt x="1230968" y="161326"/>
                  <a:pt x="1241367" y="150927"/>
                  <a:pt x="1254195" y="150927"/>
                </a:cubicBezTo>
                <a:close/>
                <a:moveTo>
                  <a:pt x="513756" y="150927"/>
                </a:moveTo>
                <a:cubicBezTo>
                  <a:pt x="526584" y="150927"/>
                  <a:pt x="536983" y="161326"/>
                  <a:pt x="536983" y="174154"/>
                </a:cubicBezTo>
                <a:cubicBezTo>
                  <a:pt x="536983" y="186982"/>
                  <a:pt x="526584" y="197381"/>
                  <a:pt x="513756" y="197381"/>
                </a:cubicBezTo>
                <a:cubicBezTo>
                  <a:pt x="500928" y="197381"/>
                  <a:pt x="490529" y="186982"/>
                  <a:pt x="490529" y="174154"/>
                </a:cubicBezTo>
                <a:cubicBezTo>
                  <a:pt x="490529" y="161326"/>
                  <a:pt x="500928" y="150927"/>
                  <a:pt x="513756" y="150927"/>
                </a:cubicBezTo>
                <a:close/>
                <a:moveTo>
                  <a:pt x="1130789" y="149534"/>
                </a:moveTo>
                <a:cubicBezTo>
                  <a:pt x="1144386" y="149534"/>
                  <a:pt x="1155408" y="160556"/>
                  <a:pt x="1155408" y="174153"/>
                </a:cubicBezTo>
                <a:cubicBezTo>
                  <a:pt x="1155408" y="187750"/>
                  <a:pt x="1144386" y="198772"/>
                  <a:pt x="1130789" y="198772"/>
                </a:cubicBezTo>
                <a:cubicBezTo>
                  <a:pt x="1117192" y="198772"/>
                  <a:pt x="1106170" y="187750"/>
                  <a:pt x="1106170" y="174153"/>
                </a:cubicBezTo>
                <a:cubicBezTo>
                  <a:pt x="1106170" y="160556"/>
                  <a:pt x="1117192" y="149534"/>
                  <a:pt x="1130789" y="149534"/>
                </a:cubicBezTo>
                <a:close/>
                <a:moveTo>
                  <a:pt x="637164" y="149534"/>
                </a:moveTo>
                <a:cubicBezTo>
                  <a:pt x="650761" y="149534"/>
                  <a:pt x="661783" y="160556"/>
                  <a:pt x="661783" y="174153"/>
                </a:cubicBezTo>
                <a:cubicBezTo>
                  <a:pt x="661783" y="187750"/>
                  <a:pt x="650761" y="198772"/>
                  <a:pt x="637164" y="198772"/>
                </a:cubicBezTo>
                <a:cubicBezTo>
                  <a:pt x="623567" y="198772"/>
                  <a:pt x="612545" y="187750"/>
                  <a:pt x="612545" y="174153"/>
                </a:cubicBezTo>
                <a:cubicBezTo>
                  <a:pt x="612545" y="160556"/>
                  <a:pt x="623567" y="149534"/>
                  <a:pt x="637164" y="149534"/>
                </a:cubicBezTo>
                <a:close/>
                <a:moveTo>
                  <a:pt x="1007383" y="148646"/>
                </a:moveTo>
                <a:cubicBezTo>
                  <a:pt x="1021471" y="148646"/>
                  <a:pt x="1032891" y="160066"/>
                  <a:pt x="1032891" y="174154"/>
                </a:cubicBezTo>
                <a:cubicBezTo>
                  <a:pt x="1032891" y="188242"/>
                  <a:pt x="1021471" y="199662"/>
                  <a:pt x="1007383" y="199662"/>
                </a:cubicBezTo>
                <a:cubicBezTo>
                  <a:pt x="993295" y="199662"/>
                  <a:pt x="981875" y="188242"/>
                  <a:pt x="981875" y="174154"/>
                </a:cubicBezTo>
                <a:cubicBezTo>
                  <a:pt x="981875" y="160066"/>
                  <a:pt x="993295" y="148646"/>
                  <a:pt x="1007383" y="148646"/>
                </a:cubicBezTo>
                <a:close/>
                <a:moveTo>
                  <a:pt x="760570" y="148646"/>
                </a:moveTo>
                <a:cubicBezTo>
                  <a:pt x="774658" y="148646"/>
                  <a:pt x="786078" y="160066"/>
                  <a:pt x="786078" y="174154"/>
                </a:cubicBezTo>
                <a:cubicBezTo>
                  <a:pt x="786078" y="188242"/>
                  <a:pt x="774658" y="199662"/>
                  <a:pt x="760570" y="199662"/>
                </a:cubicBezTo>
                <a:cubicBezTo>
                  <a:pt x="746482" y="199662"/>
                  <a:pt x="735062" y="188242"/>
                  <a:pt x="735062" y="174154"/>
                </a:cubicBezTo>
                <a:cubicBezTo>
                  <a:pt x="735062" y="160066"/>
                  <a:pt x="746482" y="148646"/>
                  <a:pt x="760570" y="148646"/>
                </a:cubicBezTo>
                <a:close/>
                <a:moveTo>
                  <a:pt x="883975" y="148339"/>
                </a:moveTo>
                <a:cubicBezTo>
                  <a:pt x="898232" y="148339"/>
                  <a:pt x="909789" y="159896"/>
                  <a:pt x="909789" y="174153"/>
                </a:cubicBezTo>
                <a:cubicBezTo>
                  <a:pt x="909789" y="188410"/>
                  <a:pt x="898232" y="199967"/>
                  <a:pt x="883975" y="199967"/>
                </a:cubicBezTo>
                <a:cubicBezTo>
                  <a:pt x="869718" y="199967"/>
                  <a:pt x="858161" y="188410"/>
                  <a:pt x="858161" y="174153"/>
                </a:cubicBezTo>
                <a:cubicBezTo>
                  <a:pt x="858161" y="159896"/>
                  <a:pt x="869718" y="148339"/>
                  <a:pt x="883975" y="148339"/>
                </a:cubicBezTo>
                <a:close/>
                <a:moveTo>
                  <a:pt x="1747820" y="9416"/>
                </a:moveTo>
                <a:cubicBezTo>
                  <a:pt x="1753738" y="9416"/>
                  <a:pt x="1758536" y="14214"/>
                  <a:pt x="1758536" y="20132"/>
                </a:cubicBezTo>
                <a:cubicBezTo>
                  <a:pt x="1758536" y="26050"/>
                  <a:pt x="1753738" y="30848"/>
                  <a:pt x="1747820" y="30848"/>
                </a:cubicBezTo>
                <a:cubicBezTo>
                  <a:pt x="1741902" y="30848"/>
                  <a:pt x="1737104" y="26050"/>
                  <a:pt x="1737104" y="20132"/>
                </a:cubicBezTo>
                <a:cubicBezTo>
                  <a:pt x="1737104" y="14214"/>
                  <a:pt x="1741902" y="9416"/>
                  <a:pt x="1747820" y="9416"/>
                </a:cubicBezTo>
                <a:close/>
                <a:moveTo>
                  <a:pt x="20132" y="9416"/>
                </a:moveTo>
                <a:cubicBezTo>
                  <a:pt x="26050" y="9416"/>
                  <a:pt x="30848" y="14214"/>
                  <a:pt x="30848" y="20132"/>
                </a:cubicBezTo>
                <a:cubicBezTo>
                  <a:pt x="30848" y="26050"/>
                  <a:pt x="26050" y="30848"/>
                  <a:pt x="20132" y="30848"/>
                </a:cubicBezTo>
                <a:cubicBezTo>
                  <a:pt x="14214" y="30848"/>
                  <a:pt x="9416" y="26050"/>
                  <a:pt x="9416" y="20132"/>
                </a:cubicBezTo>
                <a:cubicBezTo>
                  <a:pt x="9416" y="14214"/>
                  <a:pt x="14214" y="9416"/>
                  <a:pt x="20132" y="9416"/>
                </a:cubicBezTo>
                <a:close/>
                <a:moveTo>
                  <a:pt x="1624414" y="7208"/>
                </a:moveTo>
                <a:cubicBezTo>
                  <a:pt x="1631552" y="7208"/>
                  <a:pt x="1637338" y="12994"/>
                  <a:pt x="1637338" y="20132"/>
                </a:cubicBezTo>
                <a:cubicBezTo>
                  <a:pt x="1637338" y="27270"/>
                  <a:pt x="1631552" y="33056"/>
                  <a:pt x="1624414" y="33056"/>
                </a:cubicBezTo>
                <a:cubicBezTo>
                  <a:pt x="1617276" y="33056"/>
                  <a:pt x="1611490" y="27270"/>
                  <a:pt x="1611490" y="20132"/>
                </a:cubicBezTo>
                <a:cubicBezTo>
                  <a:pt x="1611490" y="12994"/>
                  <a:pt x="1617276" y="7208"/>
                  <a:pt x="1624414" y="7208"/>
                </a:cubicBezTo>
                <a:close/>
                <a:moveTo>
                  <a:pt x="143539" y="7208"/>
                </a:moveTo>
                <a:cubicBezTo>
                  <a:pt x="150677" y="7208"/>
                  <a:pt x="156463" y="12994"/>
                  <a:pt x="156463" y="20132"/>
                </a:cubicBezTo>
                <a:cubicBezTo>
                  <a:pt x="156463" y="27270"/>
                  <a:pt x="150677" y="33056"/>
                  <a:pt x="143539" y="33056"/>
                </a:cubicBezTo>
                <a:cubicBezTo>
                  <a:pt x="136401" y="33056"/>
                  <a:pt x="130615" y="27270"/>
                  <a:pt x="130615" y="20132"/>
                </a:cubicBezTo>
                <a:cubicBezTo>
                  <a:pt x="130615" y="12994"/>
                  <a:pt x="136401" y="7208"/>
                  <a:pt x="143539" y="7208"/>
                </a:cubicBezTo>
                <a:close/>
                <a:moveTo>
                  <a:pt x="1501008" y="5203"/>
                </a:moveTo>
                <a:cubicBezTo>
                  <a:pt x="1509253" y="5203"/>
                  <a:pt x="1515936" y="11886"/>
                  <a:pt x="1515936" y="20131"/>
                </a:cubicBezTo>
                <a:cubicBezTo>
                  <a:pt x="1515936" y="28376"/>
                  <a:pt x="1509253" y="35059"/>
                  <a:pt x="1501008" y="35059"/>
                </a:cubicBezTo>
                <a:cubicBezTo>
                  <a:pt x="1492763" y="35059"/>
                  <a:pt x="1486080" y="28376"/>
                  <a:pt x="1486080" y="20131"/>
                </a:cubicBezTo>
                <a:cubicBezTo>
                  <a:pt x="1486080" y="11886"/>
                  <a:pt x="1492763" y="5203"/>
                  <a:pt x="1501008" y="5203"/>
                </a:cubicBezTo>
                <a:close/>
                <a:moveTo>
                  <a:pt x="266945" y="5203"/>
                </a:moveTo>
                <a:cubicBezTo>
                  <a:pt x="275190" y="5203"/>
                  <a:pt x="281873" y="11886"/>
                  <a:pt x="281873" y="20131"/>
                </a:cubicBezTo>
                <a:cubicBezTo>
                  <a:pt x="281873" y="28376"/>
                  <a:pt x="275190" y="35059"/>
                  <a:pt x="266945" y="35059"/>
                </a:cubicBezTo>
                <a:cubicBezTo>
                  <a:pt x="258700" y="35059"/>
                  <a:pt x="252017" y="28376"/>
                  <a:pt x="252017" y="20131"/>
                </a:cubicBezTo>
                <a:cubicBezTo>
                  <a:pt x="252017" y="11886"/>
                  <a:pt x="258700" y="5203"/>
                  <a:pt x="266945" y="5203"/>
                </a:cubicBezTo>
                <a:close/>
                <a:moveTo>
                  <a:pt x="1377602" y="3450"/>
                </a:moveTo>
                <a:cubicBezTo>
                  <a:pt x="1386815" y="3450"/>
                  <a:pt x="1394284" y="10919"/>
                  <a:pt x="1394284" y="20132"/>
                </a:cubicBezTo>
                <a:cubicBezTo>
                  <a:pt x="1394284" y="29345"/>
                  <a:pt x="1386815" y="36814"/>
                  <a:pt x="1377602" y="36814"/>
                </a:cubicBezTo>
                <a:cubicBezTo>
                  <a:pt x="1368389" y="36814"/>
                  <a:pt x="1360920" y="29345"/>
                  <a:pt x="1360920" y="20132"/>
                </a:cubicBezTo>
                <a:cubicBezTo>
                  <a:pt x="1360920" y="10919"/>
                  <a:pt x="1368389" y="3450"/>
                  <a:pt x="1377602" y="3450"/>
                </a:cubicBezTo>
                <a:close/>
                <a:moveTo>
                  <a:pt x="390353" y="3450"/>
                </a:moveTo>
                <a:cubicBezTo>
                  <a:pt x="399566" y="3450"/>
                  <a:pt x="407035" y="10919"/>
                  <a:pt x="407035" y="20132"/>
                </a:cubicBezTo>
                <a:cubicBezTo>
                  <a:pt x="407035" y="29345"/>
                  <a:pt x="399566" y="36814"/>
                  <a:pt x="390353" y="36814"/>
                </a:cubicBezTo>
                <a:cubicBezTo>
                  <a:pt x="381140" y="36814"/>
                  <a:pt x="373671" y="29345"/>
                  <a:pt x="373671" y="20132"/>
                </a:cubicBezTo>
                <a:cubicBezTo>
                  <a:pt x="373671" y="10919"/>
                  <a:pt x="381140" y="3450"/>
                  <a:pt x="390353" y="3450"/>
                </a:cubicBezTo>
                <a:close/>
                <a:moveTo>
                  <a:pt x="1254196" y="2000"/>
                </a:moveTo>
                <a:cubicBezTo>
                  <a:pt x="1264210" y="2000"/>
                  <a:pt x="1272328" y="10118"/>
                  <a:pt x="1272328" y="20132"/>
                </a:cubicBezTo>
                <a:cubicBezTo>
                  <a:pt x="1272328" y="30146"/>
                  <a:pt x="1264210" y="38264"/>
                  <a:pt x="1254196" y="38264"/>
                </a:cubicBezTo>
                <a:cubicBezTo>
                  <a:pt x="1244182" y="38264"/>
                  <a:pt x="1236064" y="30146"/>
                  <a:pt x="1236064" y="20132"/>
                </a:cubicBezTo>
                <a:cubicBezTo>
                  <a:pt x="1236064" y="10118"/>
                  <a:pt x="1244182" y="2000"/>
                  <a:pt x="1254196" y="2000"/>
                </a:cubicBezTo>
                <a:close/>
                <a:moveTo>
                  <a:pt x="513757" y="2000"/>
                </a:moveTo>
                <a:cubicBezTo>
                  <a:pt x="523771" y="2000"/>
                  <a:pt x="531889" y="10118"/>
                  <a:pt x="531889" y="20132"/>
                </a:cubicBezTo>
                <a:cubicBezTo>
                  <a:pt x="531889" y="30146"/>
                  <a:pt x="523771" y="38264"/>
                  <a:pt x="513757" y="38264"/>
                </a:cubicBezTo>
                <a:cubicBezTo>
                  <a:pt x="503743" y="38264"/>
                  <a:pt x="495625" y="30146"/>
                  <a:pt x="495625" y="20132"/>
                </a:cubicBezTo>
                <a:cubicBezTo>
                  <a:pt x="495625" y="10118"/>
                  <a:pt x="503743" y="2000"/>
                  <a:pt x="513757" y="2000"/>
                </a:cubicBezTo>
                <a:close/>
                <a:moveTo>
                  <a:pt x="1130789" y="910"/>
                </a:moveTo>
                <a:cubicBezTo>
                  <a:pt x="1141405" y="910"/>
                  <a:pt x="1150011" y="9516"/>
                  <a:pt x="1150011" y="20132"/>
                </a:cubicBezTo>
                <a:cubicBezTo>
                  <a:pt x="1150011" y="30748"/>
                  <a:pt x="1141405" y="39354"/>
                  <a:pt x="1130789" y="39354"/>
                </a:cubicBezTo>
                <a:cubicBezTo>
                  <a:pt x="1120173" y="39354"/>
                  <a:pt x="1111567" y="30748"/>
                  <a:pt x="1111567" y="20132"/>
                </a:cubicBezTo>
                <a:cubicBezTo>
                  <a:pt x="1111567" y="9516"/>
                  <a:pt x="1120173" y="910"/>
                  <a:pt x="1130789" y="910"/>
                </a:cubicBezTo>
                <a:close/>
                <a:moveTo>
                  <a:pt x="637165" y="910"/>
                </a:moveTo>
                <a:cubicBezTo>
                  <a:pt x="647781" y="910"/>
                  <a:pt x="656387" y="9516"/>
                  <a:pt x="656387" y="20132"/>
                </a:cubicBezTo>
                <a:cubicBezTo>
                  <a:pt x="656387" y="30748"/>
                  <a:pt x="647781" y="39354"/>
                  <a:pt x="637165" y="39354"/>
                </a:cubicBezTo>
                <a:cubicBezTo>
                  <a:pt x="626549" y="39354"/>
                  <a:pt x="617943" y="30748"/>
                  <a:pt x="617943" y="20132"/>
                </a:cubicBezTo>
                <a:cubicBezTo>
                  <a:pt x="617943" y="9516"/>
                  <a:pt x="626549" y="910"/>
                  <a:pt x="637165" y="910"/>
                </a:cubicBezTo>
                <a:close/>
                <a:moveTo>
                  <a:pt x="1007383" y="231"/>
                </a:moveTo>
                <a:cubicBezTo>
                  <a:pt x="1018374" y="231"/>
                  <a:pt x="1027284" y="9141"/>
                  <a:pt x="1027284" y="20132"/>
                </a:cubicBezTo>
                <a:cubicBezTo>
                  <a:pt x="1027284" y="31123"/>
                  <a:pt x="1018374" y="40033"/>
                  <a:pt x="1007383" y="40033"/>
                </a:cubicBezTo>
                <a:cubicBezTo>
                  <a:pt x="996392" y="40033"/>
                  <a:pt x="987482" y="31123"/>
                  <a:pt x="987482" y="20132"/>
                </a:cubicBezTo>
                <a:cubicBezTo>
                  <a:pt x="987482" y="9141"/>
                  <a:pt x="996392" y="231"/>
                  <a:pt x="1007383" y="231"/>
                </a:cubicBezTo>
                <a:close/>
                <a:moveTo>
                  <a:pt x="760570" y="231"/>
                </a:moveTo>
                <a:cubicBezTo>
                  <a:pt x="771561" y="231"/>
                  <a:pt x="780471" y="9141"/>
                  <a:pt x="780471" y="20132"/>
                </a:cubicBezTo>
                <a:cubicBezTo>
                  <a:pt x="780471" y="31123"/>
                  <a:pt x="771561" y="40033"/>
                  <a:pt x="760570" y="40033"/>
                </a:cubicBezTo>
                <a:cubicBezTo>
                  <a:pt x="749579" y="40033"/>
                  <a:pt x="740669" y="31123"/>
                  <a:pt x="740669" y="20132"/>
                </a:cubicBezTo>
                <a:cubicBezTo>
                  <a:pt x="740669" y="9141"/>
                  <a:pt x="749579" y="231"/>
                  <a:pt x="760570" y="231"/>
                </a:cubicBezTo>
                <a:close/>
                <a:moveTo>
                  <a:pt x="883975" y="0"/>
                </a:moveTo>
                <a:cubicBezTo>
                  <a:pt x="895093" y="0"/>
                  <a:pt x="904106" y="9013"/>
                  <a:pt x="904106" y="20131"/>
                </a:cubicBezTo>
                <a:cubicBezTo>
                  <a:pt x="904106" y="31249"/>
                  <a:pt x="895093" y="40262"/>
                  <a:pt x="883975" y="40262"/>
                </a:cubicBezTo>
                <a:cubicBezTo>
                  <a:pt x="872857" y="40262"/>
                  <a:pt x="863844" y="31249"/>
                  <a:pt x="863844" y="20131"/>
                </a:cubicBezTo>
                <a:cubicBezTo>
                  <a:pt x="863844" y="9013"/>
                  <a:pt x="872857" y="0"/>
                  <a:pt x="883975" y="0"/>
                </a:cubicBezTo>
                <a:close/>
              </a:path>
            </a:pathLst>
          </a:custGeom>
          <a:gradFill>
            <a:gsLst>
              <a:gs pos="14000">
                <a:schemeClr val="accent1"/>
              </a:gs>
              <a:gs pos="85000">
                <a:schemeClr val="accent1">
                  <a:lumMod val="20000"/>
                  <a:lumOff val="80000"/>
                  <a:alpha val="25000"/>
                </a:schemeClr>
              </a:gs>
            </a:gsLst>
            <a:lin ang="180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9" name="图片 18" descr="日历&#10;&#10;描述已自动生成">
            <a:extLst>
              <a:ext uri="{FF2B5EF4-FFF2-40B4-BE49-F238E27FC236}">
                <a16:creationId xmlns:a16="http://schemas.microsoft.com/office/drawing/2014/main" id="{B653C272-C371-0745-AD44-D2C3AEBDD1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9" t="14823" r="9159" b="20162"/>
          <a:stretch>
            <a:fillRect/>
          </a:stretch>
        </p:blipFill>
        <p:spPr>
          <a:xfrm>
            <a:off x="1276895" y="1223033"/>
            <a:ext cx="4190455" cy="4288614"/>
          </a:xfrm>
          <a:custGeom>
            <a:avLst/>
            <a:gdLst>
              <a:gd name="connsiteX0" fmla="*/ 1942277 w 4356638"/>
              <a:gd name="connsiteY0" fmla="*/ 459 h 4458690"/>
              <a:gd name="connsiteX1" fmla="*/ 2095987 w 4356638"/>
              <a:gd name="connsiteY1" fmla="*/ 52068 h 4458690"/>
              <a:gd name="connsiteX2" fmla="*/ 2144921 w 4356638"/>
              <a:gd name="connsiteY2" fmla="*/ 95353 h 4458690"/>
              <a:gd name="connsiteX3" fmla="*/ 2164358 w 4356638"/>
              <a:gd name="connsiteY3" fmla="*/ 394472 h 4458690"/>
              <a:gd name="connsiteX4" fmla="*/ 1874584 w 4356638"/>
              <a:gd name="connsiteY4" fmla="*/ 722760 h 4458690"/>
              <a:gd name="connsiteX5" fmla="*/ 1894021 w 4356638"/>
              <a:gd name="connsiteY5" fmla="*/ 1021879 h 4458690"/>
              <a:gd name="connsiteX6" fmla="*/ 1942955 w 4356638"/>
              <a:gd name="connsiteY6" fmla="*/ 1065164 h 4458690"/>
              <a:gd name="connsiteX7" fmla="*/ 2242074 w 4356638"/>
              <a:gd name="connsiteY7" fmla="*/ 1045728 h 4458690"/>
              <a:gd name="connsiteX8" fmla="*/ 2788322 w 4356638"/>
              <a:gd name="connsiteY8" fmla="*/ 425611 h 4458690"/>
              <a:gd name="connsiteX9" fmla="*/ 3087443 w 4356638"/>
              <a:gd name="connsiteY9" fmla="*/ 406174 h 4458690"/>
              <a:gd name="connsiteX10" fmla="*/ 3136376 w 4356638"/>
              <a:gd name="connsiteY10" fmla="*/ 449459 h 4458690"/>
              <a:gd name="connsiteX11" fmla="*/ 3155812 w 4356638"/>
              <a:gd name="connsiteY11" fmla="*/ 748579 h 4458690"/>
              <a:gd name="connsiteX12" fmla="*/ 2494009 w 4356638"/>
              <a:gd name="connsiteY12" fmla="*/ 1500657 h 4458690"/>
              <a:gd name="connsiteX13" fmla="*/ 2513447 w 4356638"/>
              <a:gd name="connsiteY13" fmla="*/ 1799777 h 4458690"/>
              <a:gd name="connsiteX14" fmla="*/ 2562380 w 4356638"/>
              <a:gd name="connsiteY14" fmla="*/ 1843063 h 4458690"/>
              <a:gd name="connsiteX15" fmla="*/ 2861499 w 4356638"/>
              <a:gd name="connsiteY15" fmla="*/ 1823626 h 4458690"/>
              <a:gd name="connsiteX16" fmla="*/ 3631515 w 4356638"/>
              <a:gd name="connsiteY16" fmla="*/ 949213 h 4458690"/>
              <a:gd name="connsiteX17" fmla="*/ 3927991 w 4356638"/>
              <a:gd name="connsiteY17" fmla="*/ 932627 h 4458690"/>
              <a:gd name="connsiteX18" fmla="*/ 3976924 w 4356638"/>
              <a:gd name="connsiteY18" fmla="*/ 975911 h 4458690"/>
              <a:gd name="connsiteX19" fmla="*/ 3996360 w 4356638"/>
              <a:gd name="connsiteY19" fmla="*/ 1275031 h 4458690"/>
              <a:gd name="connsiteX20" fmla="*/ 3352478 w 4356638"/>
              <a:gd name="connsiteY20" fmla="*/ 2006083 h 4458690"/>
              <a:gd name="connsiteX21" fmla="*/ 3371914 w 4356638"/>
              <a:gd name="connsiteY21" fmla="*/ 2305203 h 4458690"/>
              <a:gd name="connsiteX22" fmla="*/ 3420848 w 4356638"/>
              <a:gd name="connsiteY22" fmla="*/ 2348488 h 4458690"/>
              <a:gd name="connsiteX23" fmla="*/ 3719968 w 4356638"/>
              <a:gd name="connsiteY23" fmla="*/ 2329051 h 4458690"/>
              <a:gd name="connsiteX24" fmla="*/ 3936880 w 4356638"/>
              <a:gd name="connsiteY24" fmla="*/ 2082715 h 4458690"/>
              <a:gd name="connsiteX25" fmla="*/ 4236000 w 4356638"/>
              <a:gd name="connsiteY25" fmla="*/ 2063277 h 4458690"/>
              <a:gd name="connsiteX26" fmla="*/ 4284934 w 4356638"/>
              <a:gd name="connsiteY26" fmla="*/ 2106562 h 4458690"/>
              <a:gd name="connsiteX27" fmla="*/ 4304370 w 4356638"/>
              <a:gd name="connsiteY27" fmla="*/ 2405683 h 4458690"/>
              <a:gd name="connsiteX28" fmla="*/ 2559572 w 4356638"/>
              <a:gd name="connsiteY28" fmla="*/ 4387187 h 4458690"/>
              <a:gd name="connsiteX29" fmla="*/ 2260451 w 4356638"/>
              <a:gd name="connsiteY29" fmla="*/ 4406623 h 4458690"/>
              <a:gd name="connsiteX30" fmla="*/ 2211517 w 4356638"/>
              <a:gd name="connsiteY30" fmla="*/ 4363338 h 4458690"/>
              <a:gd name="connsiteX31" fmla="*/ 2192081 w 4356638"/>
              <a:gd name="connsiteY31" fmla="*/ 4064219 h 4458690"/>
              <a:gd name="connsiteX32" fmla="*/ 2708266 w 4356638"/>
              <a:gd name="connsiteY32" fmla="*/ 3478787 h 4458690"/>
              <a:gd name="connsiteX33" fmla="*/ 2688829 w 4356638"/>
              <a:gd name="connsiteY33" fmla="*/ 3179666 h 4458690"/>
              <a:gd name="connsiteX34" fmla="*/ 2639896 w 4356638"/>
              <a:gd name="connsiteY34" fmla="*/ 3136381 h 4458690"/>
              <a:gd name="connsiteX35" fmla="*/ 2340775 w 4356638"/>
              <a:gd name="connsiteY35" fmla="*/ 3155818 h 4458690"/>
              <a:gd name="connsiteX36" fmla="*/ 1398698 w 4356638"/>
              <a:gd name="connsiteY36" fmla="*/ 4225375 h 4458690"/>
              <a:gd name="connsiteX37" fmla="*/ 1099580 w 4356638"/>
              <a:gd name="connsiteY37" fmla="*/ 4244812 h 4458690"/>
              <a:gd name="connsiteX38" fmla="*/ 1050646 w 4356638"/>
              <a:gd name="connsiteY38" fmla="*/ 4201527 h 4458690"/>
              <a:gd name="connsiteX39" fmla="*/ 1031208 w 4356638"/>
              <a:gd name="connsiteY39" fmla="*/ 3902407 h 4458690"/>
              <a:gd name="connsiteX40" fmla="*/ 1237056 w 4356638"/>
              <a:gd name="connsiteY40" fmla="*/ 3669137 h 4458690"/>
              <a:gd name="connsiteX41" fmla="*/ 1217620 w 4356638"/>
              <a:gd name="connsiteY41" fmla="*/ 3370018 h 4458690"/>
              <a:gd name="connsiteX42" fmla="*/ 1168687 w 4356638"/>
              <a:gd name="connsiteY42" fmla="*/ 3326733 h 4458690"/>
              <a:gd name="connsiteX43" fmla="*/ 869566 w 4356638"/>
              <a:gd name="connsiteY43" fmla="*/ 3346169 h 4458690"/>
              <a:gd name="connsiteX44" fmla="*/ 519076 w 4356638"/>
              <a:gd name="connsiteY44" fmla="*/ 3742747 h 4458690"/>
              <a:gd name="connsiteX45" fmla="*/ 219956 w 4356638"/>
              <a:gd name="connsiteY45" fmla="*/ 3762184 h 4458690"/>
              <a:gd name="connsiteX46" fmla="*/ 171023 w 4356638"/>
              <a:gd name="connsiteY46" fmla="*/ 3718899 h 4458690"/>
              <a:gd name="connsiteX47" fmla="*/ 151586 w 4356638"/>
              <a:gd name="connsiteY47" fmla="*/ 3419779 h 4458690"/>
              <a:gd name="connsiteX48" fmla="*/ 1108450 w 4356638"/>
              <a:gd name="connsiteY48" fmla="*/ 2333715 h 4458690"/>
              <a:gd name="connsiteX49" fmla="*/ 1089014 w 4356638"/>
              <a:gd name="connsiteY49" fmla="*/ 2034594 h 4458690"/>
              <a:gd name="connsiteX50" fmla="*/ 1040080 w 4356638"/>
              <a:gd name="connsiteY50" fmla="*/ 1991309 h 4458690"/>
              <a:gd name="connsiteX51" fmla="*/ 740960 w 4356638"/>
              <a:gd name="connsiteY51" fmla="*/ 2010746 h 4458690"/>
              <a:gd name="connsiteX52" fmla="*/ 419558 w 4356638"/>
              <a:gd name="connsiteY52" fmla="*/ 2375977 h 4458690"/>
              <a:gd name="connsiteX53" fmla="*/ 120439 w 4356638"/>
              <a:gd name="connsiteY53" fmla="*/ 2395414 h 4458690"/>
              <a:gd name="connsiteX54" fmla="*/ 71505 w 4356638"/>
              <a:gd name="connsiteY54" fmla="*/ 2352128 h 4458690"/>
              <a:gd name="connsiteX55" fmla="*/ 52068 w 4356638"/>
              <a:gd name="connsiteY55" fmla="*/ 2053008 h 4458690"/>
              <a:gd name="connsiteX56" fmla="*/ 1796868 w 4356638"/>
              <a:gd name="connsiteY56" fmla="*/ 71504 h 4458690"/>
              <a:gd name="connsiteX57" fmla="*/ 1942277 w 4356638"/>
              <a:gd name="connsiteY57" fmla="*/ 459 h 445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356638" h="4458690">
                <a:moveTo>
                  <a:pt x="1942277" y="459"/>
                </a:moveTo>
                <a:cubicBezTo>
                  <a:pt x="1996406" y="-3078"/>
                  <a:pt x="2051919" y="13828"/>
                  <a:pt x="2095987" y="52068"/>
                </a:cubicBezTo>
                <a:lnTo>
                  <a:pt x="2144921" y="95353"/>
                </a:lnTo>
                <a:cubicBezTo>
                  <a:pt x="2232570" y="173502"/>
                  <a:pt x="2240838" y="306336"/>
                  <a:pt x="2164358" y="394472"/>
                </a:cubicBezTo>
                <a:lnTo>
                  <a:pt x="1874584" y="722760"/>
                </a:lnTo>
                <a:cubicBezTo>
                  <a:pt x="1797514" y="809818"/>
                  <a:pt x="1805293" y="944320"/>
                  <a:pt x="1894021" y="1021879"/>
                </a:cubicBezTo>
                <a:lnTo>
                  <a:pt x="1942955" y="1065164"/>
                </a:lnTo>
                <a:cubicBezTo>
                  <a:pt x="2030014" y="1142235"/>
                  <a:pt x="2164515" y="1134455"/>
                  <a:pt x="2242074" y="1045728"/>
                </a:cubicBezTo>
                <a:lnTo>
                  <a:pt x="2788322" y="425611"/>
                </a:lnTo>
                <a:cubicBezTo>
                  <a:pt x="2865393" y="338551"/>
                  <a:pt x="2999305" y="329694"/>
                  <a:pt x="3087443" y="406174"/>
                </a:cubicBezTo>
                <a:lnTo>
                  <a:pt x="3136376" y="449459"/>
                </a:lnTo>
                <a:cubicBezTo>
                  <a:pt x="3223434" y="526529"/>
                  <a:pt x="3232293" y="660442"/>
                  <a:pt x="3155812" y="748579"/>
                </a:cubicBezTo>
                <a:lnTo>
                  <a:pt x="2494009" y="1500657"/>
                </a:lnTo>
                <a:cubicBezTo>
                  <a:pt x="2416939" y="1587716"/>
                  <a:pt x="2424719" y="1722219"/>
                  <a:pt x="2513447" y="1799777"/>
                </a:cubicBezTo>
                <a:lnTo>
                  <a:pt x="2562380" y="1843063"/>
                </a:lnTo>
                <a:cubicBezTo>
                  <a:pt x="2649439" y="1920133"/>
                  <a:pt x="2783941" y="1912354"/>
                  <a:pt x="2861499" y="1823626"/>
                </a:cubicBezTo>
                <a:lnTo>
                  <a:pt x="3631515" y="949213"/>
                </a:lnTo>
                <a:cubicBezTo>
                  <a:pt x="3706429" y="863336"/>
                  <a:pt x="3840341" y="854477"/>
                  <a:pt x="3927991" y="932627"/>
                </a:cubicBezTo>
                <a:lnTo>
                  <a:pt x="3976924" y="975911"/>
                </a:lnTo>
                <a:cubicBezTo>
                  <a:pt x="4063983" y="1052982"/>
                  <a:pt x="4072841" y="1186894"/>
                  <a:pt x="3996360" y="1275031"/>
                </a:cubicBezTo>
                <a:lnTo>
                  <a:pt x="3352478" y="2006083"/>
                </a:lnTo>
                <a:cubicBezTo>
                  <a:pt x="3275407" y="2093142"/>
                  <a:pt x="3283187" y="2227644"/>
                  <a:pt x="3371914" y="2305203"/>
                </a:cubicBezTo>
                <a:lnTo>
                  <a:pt x="3420848" y="2348488"/>
                </a:lnTo>
                <a:cubicBezTo>
                  <a:pt x="3508497" y="2426637"/>
                  <a:pt x="3642409" y="2417779"/>
                  <a:pt x="3719968" y="2329051"/>
                </a:cubicBezTo>
                <a:lnTo>
                  <a:pt x="3936880" y="2082715"/>
                </a:lnTo>
                <a:cubicBezTo>
                  <a:pt x="4013951" y="1995656"/>
                  <a:pt x="4147863" y="1986798"/>
                  <a:pt x="4236000" y="2063277"/>
                </a:cubicBezTo>
                <a:lnTo>
                  <a:pt x="4284934" y="2106562"/>
                </a:lnTo>
                <a:cubicBezTo>
                  <a:pt x="4372583" y="2184712"/>
                  <a:pt x="4380851" y="2317545"/>
                  <a:pt x="4304370" y="2405683"/>
                </a:cubicBezTo>
                <a:lnTo>
                  <a:pt x="2559572" y="4387187"/>
                </a:lnTo>
                <a:cubicBezTo>
                  <a:pt x="2482500" y="4474246"/>
                  <a:pt x="2348589" y="4483104"/>
                  <a:pt x="2260451" y="4406623"/>
                </a:cubicBezTo>
                <a:lnTo>
                  <a:pt x="2211517" y="4363338"/>
                </a:lnTo>
                <a:cubicBezTo>
                  <a:pt x="2124459" y="4286268"/>
                  <a:pt x="2115600" y="4152355"/>
                  <a:pt x="2192081" y="4064219"/>
                </a:cubicBezTo>
                <a:lnTo>
                  <a:pt x="2708266" y="3478787"/>
                </a:lnTo>
                <a:cubicBezTo>
                  <a:pt x="2785337" y="3391728"/>
                  <a:pt x="2777556" y="3257225"/>
                  <a:pt x="2688829" y="3179666"/>
                </a:cubicBezTo>
                <a:lnTo>
                  <a:pt x="2639896" y="3136381"/>
                </a:lnTo>
                <a:cubicBezTo>
                  <a:pt x="2552837" y="3059311"/>
                  <a:pt x="2418334" y="3067090"/>
                  <a:pt x="2340775" y="3155818"/>
                </a:cubicBezTo>
                <a:lnTo>
                  <a:pt x="1398698" y="4225375"/>
                </a:lnTo>
                <a:cubicBezTo>
                  <a:pt x="1321628" y="4312433"/>
                  <a:pt x="1187716" y="4321292"/>
                  <a:pt x="1099580" y="4244812"/>
                </a:cubicBezTo>
                <a:lnTo>
                  <a:pt x="1050646" y="4201527"/>
                </a:lnTo>
                <a:cubicBezTo>
                  <a:pt x="963587" y="4124455"/>
                  <a:pt x="954729" y="3990544"/>
                  <a:pt x="1031208" y="3902407"/>
                </a:cubicBezTo>
                <a:lnTo>
                  <a:pt x="1237056" y="3669137"/>
                </a:lnTo>
                <a:cubicBezTo>
                  <a:pt x="1314127" y="3582078"/>
                  <a:pt x="1306347" y="3447576"/>
                  <a:pt x="1217620" y="3370018"/>
                </a:cubicBezTo>
                <a:lnTo>
                  <a:pt x="1168687" y="3326733"/>
                </a:lnTo>
                <a:cubicBezTo>
                  <a:pt x="1081628" y="3249661"/>
                  <a:pt x="947125" y="3257442"/>
                  <a:pt x="869566" y="3346169"/>
                </a:cubicBezTo>
                <a:lnTo>
                  <a:pt x="519076" y="3742747"/>
                </a:lnTo>
                <a:cubicBezTo>
                  <a:pt x="440927" y="3830396"/>
                  <a:pt x="308094" y="3838664"/>
                  <a:pt x="219956" y="3762184"/>
                </a:cubicBezTo>
                <a:lnTo>
                  <a:pt x="171023" y="3718899"/>
                </a:lnTo>
                <a:cubicBezTo>
                  <a:pt x="83964" y="3641828"/>
                  <a:pt x="75106" y="3507916"/>
                  <a:pt x="151586" y="3419779"/>
                </a:cubicBezTo>
                <a:lnTo>
                  <a:pt x="1108450" y="2333715"/>
                </a:lnTo>
                <a:cubicBezTo>
                  <a:pt x="1185522" y="2246656"/>
                  <a:pt x="1177741" y="2112153"/>
                  <a:pt x="1089014" y="2034594"/>
                </a:cubicBezTo>
                <a:lnTo>
                  <a:pt x="1040080" y="1991309"/>
                </a:lnTo>
                <a:cubicBezTo>
                  <a:pt x="953022" y="1914239"/>
                  <a:pt x="818519" y="1922018"/>
                  <a:pt x="740960" y="2010746"/>
                </a:cubicBezTo>
                <a:lnTo>
                  <a:pt x="419558" y="2375977"/>
                </a:lnTo>
                <a:cubicBezTo>
                  <a:pt x="342488" y="2463035"/>
                  <a:pt x="208575" y="2471893"/>
                  <a:pt x="120439" y="2395414"/>
                </a:cubicBezTo>
                <a:lnTo>
                  <a:pt x="71505" y="2352128"/>
                </a:lnTo>
                <a:cubicBezTo>
                  <a:pt x="-15554" y="2275057"/>
                  <a:pt x="-24412" y="2141146"/>
                  <a:pt x="52068" y="2053008"/>
                </a:cubicBezTo>
                <a:lnTo>
                  <a:pt x="1796868" y="71504"/>
                </a:lnTo>
                <a:cubicBezTo>
                  <a:pt x="1835403" y="27975"/>
                  <a:pt x="1888148" y="3995"/>
                  <a:pt x="1942277" y="459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626962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F9DBFC9-73AE-D866-A07D-217862748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21A9D23-BBF0-BF03-D67D-E19EE08D82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F30256A-A99B-042E-A95B-D33FD161577C}"/>
              </a:ext>
            </a:extLst>
          </p:cNvPr>
          <p:cNvSpPr/>
          <p:nvPr userDrawn="1"/>
        </p:nvSpPr>
        <p:spPr>
          <a:xfrm>
            <a:off x="11438062" y="6251790"/>
            <a:ext cx="117225" cy="117225"/>
          </a:xfrm>
          <a:prstGeom prst="ellipse">
            <a:avLst/>
          </a:prstGeom>
          <a:ln>
            <a:solidFill>
              <a:schemeClr val="accent1">
                <a:lumMod val="10000"/>
                <a:lumOff val="90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9C5EF3F-81AF-D085-6EB8-3D2928317521}"/>
              </a:ext>
            </a:extLst>
          </p:cNvPr>
          <p:cNvCxnSpPr>
            <a:cxnSpLocks/>
            <a:stCxn id="12" idx="2"/>
          </p:cNvCxnSpPr>
          <p:nvPr userDrawn="1"/>
        </p:nvCxnSpPr>
        <p:spPr>
          <a:xfrm flipH="1">
            <a:off x="820628" y="6310403"/>
            <a:ext cx="10320962" cy="0"/>
          </a:xfrm>
          <a:prstGeom prst="line">
            <a:avLst/>
          </a:prstGeom>
          <a:ln>
            <a:solidFill>
              <a:schemeClr val="accent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09DCA95F-5CB1-BDBA-4546-36CE32DCF129}"/>
              </a:ext>
            </a:extLst>
          </p:cNvPr>
          <p:cNvSpPr/>
          <p:nvPr userDrawn="1"/>
        </p:nvSpPr>
        <p:spPr>
          <a:xfrm>
            <a:off x="11438062" y="6251790"/>
            <a:ext cx="117225" cy="117225"/>
          </a:xfrm>
          <a:prstGeom prst="ellipse">
            <a:avLst/>
          </a:prstGeom>
          <a:ln>
            <a:solidFill>
              <a:schemeClr val="accent1">
                <a:lumMod val="90000"/>
                <a:lumOff val="10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578B902B-19A7-94FE-7F21-2008035CA58E}"/>
              </a:ext>
            </a:extLst>
          </p:cNvPr>
          <p:cNvSpPr/>
          <p:nvPr userDrawn="1"/>
        </p:nvSpPr>
        <p:spPr>
          <a:xfrm>
            <a:off x="11459676" y="6273404"/>
            <a:ext cx="73998" cy="7399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>
                <a:lumMod val="10000"/>
                <a:lumOff val="90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5F9886F-E01B-94B7-414E-6ACB0FBB1532}"/>
              </a:ext>
            </a:extLst>
          </p:cNvPr>
          <p:cNvSpPr/>
          <p:nvPr userDrawn="1"/>
        </p:nvSpPr>
        <p:spPr>
          <a:xfrm>
            <a:off x="11289826" y="6251790"/>
            <a:ext cx="117225" cy="117225"/>
          </a:xfrm>
          <a:prstGeom prst="ellipse">
            <a:avLst/>
          </a:prstGeom>
          <a:ln>
            <a:solidFill>
              <a:schemeClr val="accent1">
                <a:lumMod val="90000"/>
                <a:lumOff val="10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C7580DC-B5CB-3733-A6CB-5FDBE4155ECD}"/>
              </a:ext>
            </a:extLst>
          </p:cNvPr>
          <p:cNvSpPr/>
          <p:nvPr userDrawn="1"/>
        </p:nvSpPr>
        <p:spPr>
          <a:xfrm>
            <a:off x="11311440" y="6273404"/>
            <a:ext cx="73998" cy="73998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>
                <a:lumMod val="10000"/>
                <a:lumOff val="90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0CB80A5-0EAD-8F6A-3CA1-0C25BDA44B8D}"/>
              </a:ext>
            </a:extLst>
          </p:cNvPr>
          <p:cNvSpPr/>
          <p:nvPr userDrawn="1"/>
        </p:nvSpPr>
        <p:spPr>
          <a:xfrm>
            <a:off x="11141590" y="6251790"/>
            <a:ext cx="117225" cy="117225"/>
          </a:xfrm>
          <a:prstGeom prst="ellipse">
            <a:avLst/>
          </a:prstGeom>
          <a:ln>
            <a:solidFill>
              <a:schemeClr val="accent1">
                <a:lumMod val="90000"/>
                <a:lumOff val="10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0BED212-7C9E-D988-5AFF-5783DE9402F7}"/>
              </a:ext>
            </a:extLst>
          </p:cNvPr>
          <p:cNvSpPr/>
          <p:nvPr userDrawn="1"/>
        </p:nvSpPr>
        <p:spPr>
          <a:xfrm>
            <a:off x="11163204" y="6273404"/>
            <a:ext cx="73998" cy="73998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10000"/>
                <a:lumOff val="90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2A53415-FC6D-DA90-4298-1D55350C730D}"/>
              </a:ext>
            </a:extLst>
          </p:cNvPr>
          <p:cNvSpPr/>
          <p:nvPr userDrawn="1"/>
        </p:nvSpPr>
        <p:spPr>
          <a:xfrm>
            <a:off x="695324" y="435665"/>
            <a:ext cx="250609" cy="416851"/>
          </a:xfrm>
          <a:custGeom>
            <a:avLst/>
            <a:gdLst>
              <a:gd name="connsiteX0" fmla="*/ 71098 w 151984"/>
              <a:gd name="connsiteY0" fmla="*/ 225673 h 252803"/>
              <a:gd name="connsiteX1" fmla="*/ 47423 w 151984"/>
              <a:gd name="connsiteY1" fmla="*/ 233373 h 252803"/>
              <a:gd name="connsiteX2" fmla="*/ 76208 w 151984"/>
              <a:gd name="connsiteY2" fmla="*/ 241073 h 252803"/>
              <a:gd name="connsiteX3" fmla="*/ 104993 w 151984"/>
              <a:gd name="connsiteY3" fmla="*/ 233301 h 252803"/>
              <a:gd name="connsiteX4" fmla="*/ 104993 w 151984"/>
              <a:gd name="connsiteY4" fmla="*/ 233014 h 252803"/>
              <a:gd name="connsiteX5" fmla="*/ 81893 w 151984"/>
              <a:gd name="connsiteY5" fmla="*/ 225673 h 252803"/>
              <a:gd name="connsiteX6" fmla="*/ 81461 w 151984"/>
              <a:gd name="connsiteY6" fmla="*/ 226321 h 252803"/>
              <a:gd name="connsiteX7" fmla="*/ 76496 w 151984"/>
              <a:gd name="connsiteY7" fmla="*/ 229056 h 252803"/>
              <a:gd name="connsiteX8" fmla="*/ 71530 w 151984"/>
              <a:gd name="connsiteY8" fmla="*/ 226321 h 252803"/>
              <a:gd name="connsiteX9" fmla="*/ 75992 w 151984"/>
              <a:gd name="connsiteY9" fmla="*/ 44688 h 252803"/>
              <a:gd name="connsiteX10" fmla="*/ 47207 w 151984"/>
              <a:gd name="connsiteY10" fmla="*/ 73472 h 252803"/>
              <a:gd name="connsiteX11" fmla="*/ 46920 w 151984"/>
              <a:gd name="connsiteY11" fmla="*/ 73472 h 252803"/>
              <a:gd name="connsiteX12" fmla="*/ 46920 w 151984"/>
              <a:gd name="connsiteY12" fmla="*/ 73761 h 252803"/>
              <a:gd name="connsiteX13" fmla="*/ 75992 w 151984"/>
              <a:gd name="connsiteY13" fmla="*/ 102257 h 252803"/>
              <a:gd name="connsiteX14" fmla="*/ 104777 w 151984"/>
              <a:gd name="connsiteY14" fmla="*/ 73472 h 252803"/>
              <a:gd name="connsiteX15" fmla="*/ 75992 w 151984"/>
              <a:gd name="connsiteY15" fmla="*/ 44688 h 252803"/>
              <a:gd name="connsiteX16" fmla="*/ 75992 w 151984"/>
              <a:gd name="connsiteY16" fmla="*/ 32742 h 252803"/>
              <a:gd name="connsiteX17" fmla="*/ 116723 w 151984"/>
              <a:gd name="connsiteY17" fmla="*/ 73472 h 252803"/>
              <a:gd name="connsiteX18" fmla="*/ 116723 w 151984"/>
              <a:gd name="connsiteY18" fmla="*/ 73617 h 252803"/>
              <a:gd name="connsiteX19" fmla="*/ 75849 w 151984"/>
              <a:gd name="connsiteY19" fmla="*/ 114347 h 252803"/>
              <a:gd name="connsiteX20" fmla="*/ 35118 w 151984"/>
              <a:gd name="connsiteY20" fmla="*/ 73472 h 252803"/>
              <a:gd name="connsiteX21" fmla="*/ 75992 w 151984"/>
              <a:gd name="connsiteY21" fmla="*/ 32742 h 252803"/>
              <a:gd name="connsiteX22" fmla="*/ 60887 w 151984"/>
              <a:gd name="connsiteY22" fmla="*/ 13248 h 252803"/>
              <a:gd name="connsiteX23" fmla="*/ 13888 w 151984"/>
              <a:gd name="connsiteY23" fmla="*/ 91032 h 252803"/>
              <a:gd name="connsiteX24" fmla="*/ 13888 w 151984"/>
              <a:gd name="connsiteY24" fmla="*/ 91536 h 252803"/>
              <a:gd name="connsiteX25" fmla="*/ 21085 w 151984"/>
              <a:gd name="connsiteY25" fmla="*/ 118162 h 252803"/>
              <a:gd name="connsiteX26" fmla="*/ 21229 w 151984"/>
              <a:gd name="connsiteY26" fmla="*/ 118162 h 252803"/>
              <a:gd name="connsiteX27" fmla="*/ 76568 w 151984"/>
              <a:gd name="connsiteY27" fmla="*/ 211713 h 252803"/>
              <a:gd name="connsiteX28" fmla="*/ 131475 w 151984"/>
              <a:gd name="connsiteY28" fmla="*/ 118162 h 252803"/>
              <a:gd name="connsiteX29" fmla="*/ 138671 w 151984"/>
              <a:gd name="connsiteY29" fmla="*/ 91536 h 252803"/>
              <a:gd name="connsiteX30" fmla="*/ 138671 w 151984"/>
              <a:gd name="connsiteY30" fmla="*/ 91032 h 252803"/>
              <a:gd name="connsiteX31" fmla="*/ 138671 w 151984"/>
              <a:gd name="connsiteY31" fmla="*/ 60247 h 252803"/>
              <a:gd name="connsiteX32" fmla="*/ 60887 w 151984"/>
              <a:gd name="connsiteY32" fmla="*/ 13248 h 252803"/>
              <a:gd name="connsiteX33" fmla="*/ 75992 w 151984"/>
              <a:gd name="connsiteY33" fmla="*/ 0 h 252803"/>
              <a:gd name="connsiteX34" fmla="*/ 151984 w 151984"/>
              <a:gd name="connsiteY34" fmla="*/ 75992 h 252803"/>
              <a:gd name="connsiteX35" fmla="*/ 149825 w 151984"/>
              <a:gd name="connsiteY35" fmla="*/ 93911 h 252803"/>
              <a:gd name="connsiteX36" fmla="*/ 141046 w 151984"/>
              <a:gd name="connsiteY36" fmla="*/ 123487 h 252803"/>
              <a:gd name="connsiteX37" fmla="*/ 87722 w 151984"/>
              <a:gd name="connsiteY37" fmla="*/ 214519 h 252803"/>
              <a:gd name="connsiteX38" fmla="*/ 116507 w 151984"/>
              <a:gd name="connsiteY38" fmla="*/ 233301 h 252803"/>
              <a:gd name="connsiteX39" fmla="*/ 75776 w 151984"/>
              <a:gd name="connsiteY39" fmla="*/ 252803 h 252803"/>
              <a:gd name="connsiteX40" fmla="*/ 34973 w 151984"/>
              <a:gd name="connsiteY40" fmla="*/ 233301 h 252803"/>
              <a:gd name="connsiteX41" fmla="*/ 63758 w 151984"/>
              <a:gd name="connsiteY41" fmla="*/ 214519 h 252803"/>
              <a:gd name="connsiteX42" fmla="*/ 10434 w 151984"/>
              <a:gd name="connsiteY42" fmla="*/ 123487 h 252803"/>
              <a:gd name="connsiteX43" fmla="*/ 2158 w 151984"/>
              <a:gd name="connsiteY43" fmla="*/ 93911 h 252803"/>
              <a:gd name="connsiteX44" fmla="*/ 0 w 151984"/>
              <a:gd name="connsiteY44" fmla="*/ 75992 h 252803"/>
              <a:gd name="connsiteX45" fmla="*/ 75992 w 151984"/>
              <a:gd name="connsiteY45" fmla="*/ 0 h 25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51984" h="252803">
                <a:moveTo>
                  <a:pt x="71098" y="225673"/>
                </a:moveTo>
                <a:cubicBezTo>
                  <a:pt x="55987" y="226609"/>
                  <a:pt x="47998" y="231430"/>
                  <a:pt x="47423" y="233373"/>
                </a:cubicBezTo>
                <a:cubicBezTo>
                  <a:pt x="47423" y="235388"/>
                  <a:pt x="58001" y="241073"/>
                  <a:pt x="76208" y="241073"/>
                </a:cubicBezTo>
                <a:cubicBezTo>
                  <a:pt x="94414" y="241073"/>
                  <a:pt x="104201" y="235532"/>
                  <a:pt x="104993" y="233301"/>
                </a:cubicBezTo>
                <a:lnTo>
                  <a:pt x="104993" y="233014"/>
                </a:lnTo>
                <a:cubicBezTo>
                  <a:pt x="104273" y="230999"/>
                  <a:pt x="96285" y="226321"/>
                  <a:pt x="81893" y="225673"/>
                </a:cubicBezTo>
                <a:lnTo>
                  <a:pt x="81461" y="226321"/>
                </a:lnTo>
                <a:cubicBezTo>
                  <a:pt x="80389" y="228034"/>
                  <a:pt x="78511" y="229063"/>
                  <a:pt x="76496" y="229056"/>
                </a:cubicBezTo>
                <a:cubicBezTo>
                  <a:pt x="74473" y="229077"/>
                  <a:pt x="72588" y="228041"/>
                  <a:pt x="71530" y="226321"/>
                </a:cubicBezTo>
                <a:close/>
                <a:moveTo>
                  <a:pt x="75992" y="44688"/>
                </a:moveTo>
                <a:cubicBezTo>
                  <a:pt x="60096" y="44688"/>
                  <a:pt x="47207" y="57576"/>
                  <a:pt x="47207" y="73472"/>
                </a:cubicBezTo>
                <a:lnTo>
                  <a:pt x="46920" y="73472"/>
                </a:lnTo>
                <a:cubicBezTo>
                  <a:pt x="46920" y="73566"/>
                  <a:pt x="46920" y="73667"/>
                  <a:pt x="46920" y="73761"/>
                </a:cubicBezTo>
                <a:cubicBezTo>
                  <a:pt x="47078" y="89657"/>
                  <a:pt x="60096" y="102416"/>
                  <a:pt x="75992" y="102257"/>
                </a:cubicBezTo>
                <a:cubicBezTo>
                  <a:pt x="91889" y="102257"/>
                  <a:pt x="104777" y="89369"/>
                  <a:pt x="104777" y="73472"/>
                </a:cubicBezTo>
                <a:cubicBezTo>
                  <a:pt x="104777" y="57576"/>
                  <a:pt x="91889" y="44688"/>
                  <a:pt x="75992" y="44688"/>
                </a:cubicBezTo>
                <a:close/>
                <a:moveTo>
                  <a:pt x="75992" y="32742"/>
                </a:moveTo>
                <a:cubicBezTo>
                  <a:pt x="98452" y="32821"/>
                  <a:pt x="116644" y="51013"/>
                  <a:pt x="116723" y="73472"/>
                </a:cubicBezTo>
                <a:cubicBezTo>
                  <a:pt x="116723" y="73523"/>
                  <a:pt x="116723" y="73566"/>
                  <a:pt x="116723" y="73617"/>
                </a:cubicBezTo>
                <a:cubicBezTo>
                  <a:pt x="116680" y="96148"/>
                  <a:pt x="98380" y="114383"/>
                  <a:pt x="75849" y="114347"/>
                </a:cubicBezTo>
                <a:cubicBezTo>
                  <a:pt x="53317" y="114304"/>
                  <a:pt x="35075" y="96004"/>
                  <a:pt x="35118" y="73472"/>
                </a:cubicBezTo>
                <a:cubicBezTo>
                  <a:pt x="35161" y="50941"/>
                  <a:pt x="53461" y="32706"/>
                  <a:pt x="75992" y="32742"/>
                </a:cubicBezTo>
                <a:close/>
                <a:moveTo>
                  <a:pt x="60887" y="13248"/>
                </a:moveTo>
                <a:cubicBezTo>
                  <a:pt x="26432" y="21747"/>
                  <a:pt x="5390" y="56577"/>
                  <a:pt x="13888" y="91032"/>
                </a:cubicBezTo>
                <a:cubicBezTo>
                  <a:pt x="13881" y="91198"/>
                  <a:pt x="13881" y="91370"/>
                  <a:pt x="13888" y="91536"/>
                </a:cubicBezTo>
                <a:cubicBezTo>
                  <a:pt x="15062" y="100697"/>
                  <a:pt x="17486" y="109656"/>
                  <a:pt x="21085" y="118162"/>
                </a:cubicBezTo>
                <a:lnTo>
                  <a:pt x="21229" y="118162"/>
                </a:lnTo>
                <a:cubicBezTo>
                  <a:pt x="28425" y="133994"/>
                  <a:pt x="62967" y="190484"/>
                  <a:pt x="76568" y="211713"/>
                </a:cubicBezTo>
                <a:cubicBezTo>
                  <a:pt x="89593" y="190124"/>
                  <a:pt x="124279" y="133994"/>
                  <a:pt x="131475" y="118162"/>
                </a:cubicBezTo>
                <a:cubicBezTo>
                  <a:pt x="135073" y="109656"/>
                  <a:pt x="137491" y="100697"/>
                  <a:pt x="138671" y="91536"/>
                </a:cubicBezTo>
                <a:cubicBezTo>
                  <a:pt x="138678" y="91370"/>
                  <a:pt x="138678" y="91198"/>
                  <a:pt x="138671" y="91032"/>
                </a:cubicBezTo>
                <a:cubicBezTo>
                  <a:pt x="141168" y="80921"/>
                  <a:pt x="141168" y="70357"/>
                  <a:pt x="138671" y="60247"/>
                </a:cubicBezTo>
                <a:cubicBezTo>
                  <a:pt x="130172" y="25784"/>
                  <a:pt x="95343" y="4742"/>
                  <a:pt x="60887" y="13248"/>
                </a:cubicBezTo>
                <a:close/>
                <a:moveTo>
                  <a:pt x="75992" y="0"/>
                </a:moveTo>
                <a:cubicBezTo>
                  <a:pt x="117960" y="0"/>
                  <a:pt x="151984" y="34023"/>
                  <a:pt x="151984" y="75992"/>
                </a:cubicBezTo>
                <a:cubicBezTo>
                  <a:pt x="151991" y="82030"/>
                  <a:pt x="151264" y="88046"/>
                  <a:pt x="149825" y="93911"/>
                </a:cubicBezTo>
                <a:cubicBezTo>
                  <a:pt x="148264" y="104122"/>
                  <a:pt x="145313" y="114074"/>
                  <a:pt x="141046" y="123487"/>
                </a:cubicBezTo>
                <a:cubicBezTo>
                  <a:pt x="133562" y="139175"/>
                  <a:pt x="102114" y="190916"/>
                  <a:pt x="87722" y="214519"/>
                </a:cubicBezTo>
                <a:cubicBezTo>
                  <a:pt x="107511" y="216966"/>
                  <a:pt x="116507" y="225386"/>
                  <a:pt x="116507" y="233301"/>
                </a:cubicBezTo>
                <a:cubicBezTo>
                  <a:pt x="116507" y="242728"/>
                  <a:pt x="103769" y="252803"/>
                  <a:pt x="75776" y="252803"/>
                </a:cubicBezTo>
                <a:cubicBezTo>
                  <a:pt x="47783" y="252803"/>
                  <a:pt x="34973" y="242728"/>
                  <a:pt x="34973" y="233301"/>
                </a:cubicBezTo>
                <a:cubicBezTo>
                  <a:pt x="34973" y="225386"/>
                  <a:pt x="44257" y="216966"/>
                  <a:pt x="63758" y="214519"/>
                </a:cubicBezTo>
                <a:cubicBezTo>
                  <a:pt x="49366" y="190916"/>
                  <a:pt x="17631" y="139175"/>
                  <a:pt x="10434" y="123487"/>
                </a:cubicBezTo>
                <a:cubicBezTo>
                  <a:pt x="6340" y="114053"/>
                  <a:pt x="3555" y="104101"/>
                  <a:pt x="2158" y="93911"/>
                </a:cubicBezTo>
                <a:cubicBezTo>
                  <a:pt x="720" y="88046"/>
                  <a:pt x="-7" y="82030"/>
                  <a:pt x="0" y="75992"/>
                </a:cubicBezTo>
                <a:cubicBezTo>
                  <a:pt x="0" y="34023"/>
                  <a:pt x="34024" y="0"/>
                  <a:pt x="75992" y="0"/>
                </a:cubicBezTo>
                <a:close/>
              </a:path>
            </a:pathLst>
          </a:custGeom>
          <a:solidFill>
            <a:schemeClr val="accent1"/>
          </a:solidFill>
          <a:ln w="7189" cap="flat">
            <a:solidFill>
              <a:schemeClr val="accent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F6C22255-62F0-B1EF-2B75-F5572E5D4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288272"/>
            <a:ext cx="10680700" cy="59327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400" b="1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17055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5E17A0B-5525-35AC-6CD5-991712661A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94E86-F77A-43F8-B6FB-40F0BE13B935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7648F81-5B63-51A0-6E1C-3256B9B5E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A0AE513-027F-BF60-57BD-2DD020D48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97CAB3-57A2-4E87-AA80-E94FDE8876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857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C2EC42E-7BD6-B6B8-4C4C-E5632EAF0B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0"/>
            <a:ext cx="12192001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A188696-6F24-3D9B-EE84-500DC956D41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6338709-31C9-1638-73A9-3045E26EB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D27F469-DC65-0E5B-B003-325465DE83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63E451-6DCF-2A5F-4BB4-7A52D7F580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8C137E-C66C-93D8-5370-12ECD7383B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BE94E86-F77A-43F8-B6FB-40F0BE13B935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E5CD55-318E-9096-3359-4095BD691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C1AFDEE-34DD-D3F1-2929-D3E17352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C97CAB3-57A2-4E87-AA80-E94FDE8876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799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POSans M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cs typeface="OPPOSans M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华文仿宋" panose="02010600040101010101" pitchFamily="2" charset="-122"/>
                  <a:ea typeface="华文仿宋" panose="02010600040101010101" pitchFamily="2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 panose="00020600040101010101" pitchFamily="18" charset="-122"/>
                    <a:ea typeface="华文仿宋" panose="0201060004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演示悠然小楷" panose="00000500000000000000" pitchFamily="2" charset="-122"/>
                <a:ea typeface="演示悠然小楷" panose="000005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M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133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399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8298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5" r:id="rId4"/>
    <p:sldLayoutId id="2147483656" r:id="rId5"/>
    <p:sldLayoutId id="2147483657" r:id="rId6"/>
    <p:sldLayoutId id="214748365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624" userDrawn="1">
          <p15:clr>
            <a:srgbClr val="F26B43"/>
          </p15:clr>
        </p15:guide>
        <p15:guide id="5" orient="horz" pos="4056" userDrawn="1">
          <p15:clr>
            <a:srgbClr val="F26B43"/>
          </p15:clr>
        </p15:guide>
        <p15:guide id="6" orient="horz" pos="399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4A8C421-5885-636D-4751-986F8F670EB2}"/>
              </a:ext>
            </a:extLst>
          </p:cNvPr>
          <p:cNvSpPr txBox="1">
            <a:spLocks/>
          </p:cNvSpPr>
          <p:nvPr/>
        </p:nvSpPr>
        <p:spPr>
          <a:xfrm>
            <a:off x="904209" y="1545611"/>
            <a:ext cx="4897242" cy="1661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蓝绿色简约</a:t>
            </a:r>
            <a:endParaRPr lang="en-US" altLang="zh-CN" sz="5400" b="1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r>
              <a:rPr lang="zh-CN" altLang="en-US" sz="5400" b="1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通用性毕业答辩</a:t>
            </a:r>
            <a:endParaRPr lang="en-US" sz="5400" b="1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2B39AEC-A331-D9BC-F50B-5B7E9D0CDDB5}"/>
              </a:ext>
            </a:extLst>
          </p:cNvPr>
          <p:cNvSpPr/>
          <p:nvPr/>
        </p:nvSpPr>
        <p:spPr>
          <a:xfrm>
            <a:off x="523288" y="5362101"/>
            <a:ext cx="1496123" cy="1076799"/>
          </a:xfrm>
          <a:custGeom>
            <a:avLst/>
            <a:gdLst>
              <a:gd name="connsiteX0" fmla="*/ 1747820 w 1767951"/>
              <a:gd name="connsiteY0" fmla="*/ 1241595 h 1272441"/>
              <a:gd name="connsiteX1" fmla="*/ 1758536 w 1767951"/>
              <a:gd name="connsiteY1" fmla="*/ 1252311 h 1272441"/>
              <a:gd name="connsiteX2" fmla="*/ 1747820 w 1767951"/>
              <a:gd name="connsiteY2" fmla="*/ 1263027 h 1272441"/>
              <a:gd name="connsiteX3" fmla="*/ 1737104 w 1767951"/>
              <a:gd name="connsiteY3" fmla="*/ 1252311 h 1272441"/>
              <a:gd name="connsiteX4" fmla="*/ 1747820 w 1767951"/>
              <a:gd name="connsiteY4" fmla="*/ 1241595 h 1272441"/>
              <a:gd name="connsiteX5" fmla="*/ 20132 w 1767951"/>
              <a:gd name="connsiteY5" fmla="*/ 1241595 h 1272441"/>
              <a:gd name="connsiteX6" fmla="*/ 30848 w 1767951"/>
              <a:gd name="connsiteY6" fmla="*/ 1252311 h 1272441"/>
              <a:gd name="connsiteX7" fmla="*/ 20132 w 1767951"/>
              <a:gd name="connsiteY7" fmla="*/ 1263027 h 1272441"/>
              <a:gd name="connsiteX8" fmla="*/ 9416 w 1767951"/>
              <a:gd name="connsiteY8" fmla="*/ 1252311 h 1272441"/>
              <a:gd name="connsiteX9" fmla="*/ 20132 w 1767951"/>
              <a:gd name="connsiteY9" fmla="*/ 1241595 h 1272441"/>
              <a:gd name="connsiteX10" fmla="*/ 1624414 w 1767951"/>
              <a:gd name="connsiteY10" fmla="*/ 1239387 h 1272441"/>
              <a:gd name="connsiteX11" fmla="*/ 1637338 w 1767951"/>
              <a:gd name="connsiteY11" fmla="*/ 1252311 h 1272441"/>
              <a:gd name="connsiteX12" fmla="*/ 1624414 w 1767951"/>
              <a:gd name="connsiteY12" fmla="*/ 1265235 h 1272441"/>
              <a:gd name="connsiteX13" fmla="*/ 1611490 w 1767951"/>
              <a:gd name="connsiteY13" fmla="*/ 1252311 h 1272441"/>
              <a:gd name="connsiteX14" fmla="*/ 1624414 w 1767951"/>
              <a:gd name="connsiteY14" fmla="*/ 1239387 h 1272441"/>
              <a:gd name="connsiteX15" fmla="*/ 143539 w 1767951"/>
              <a:gd name="connsiteY15" fmla="*/ 1239387 h 1272441"/>
              <a:gd name="connsiteX16" fmla="*/ 156463 w 1767951"/>
              <a:gd name="connsiteY16" fmla="*/ 1252311 h 1272441"/>
              <a:gd name="connsiteX17" fmla="*/ 143539 w 1767951"/>
              <a:gd name="connsiteY17" fmla="*/ 1265235 h 1272441"/>
              <a:gd name="connsiteX18" fmla="*/ 130615 w 1767951"/>
              <a:gd name="connsiteY18" fmla="*/ 1252311 h 1272441"/>
              <a:gd name="connsiteX19" fmla="*/ 143539 w 1767951"/>
              <a:gd name="connsiteY19" fmla="*/ 1239387 h 1272441"/>
              <a:gd name="connsiteX20" fmla="*/ 1501008 w 1767951"/>
              <a:gd name="connsiteY20" fmla="*/ 1237382 h 1272441"/>
              <a:gd name="connsiteX21" fmla="*/ 1515936 w 1767951"/>
              <a:gd name="connsiteY21" fmla="*/ 1252310 h 1272441"/>
              <a:gd name="connsiteX22" fmla="*/ 1501008 w 1767951"/>
              <a:gd name="connsiteY22" fmla="*/ 1267238 h 1272441"/>
              <a:gd name="connsiteX23" fmla="*/ 1486080 w 1767951"/>
              <a:gd name="connsiteY23" fmla="*/ 1252310 h 1272441"/>
              <a:gd name="connsiteX24" fmla="*/ 1501008 w 1767951"/>
              <a:gd name="connsiteY24" fmla="*/ 1237382 h 1272441"/>
              <a:gd name="connsiteX25" fmla="*/ 266945 w 1767951"/>
              <a:gd name="connsiteY25" fmla="*/ 1237382 h 1272441"/>
              <a:gd name="connsiteX26" fmla="*/ 281873 w 1767951"/>
              <a:gd name="connsiteY26" fmla="*/ 1252310 h 1272441"/>
              <a:gd name="connsiteX27" fmla="*/ 266945 w 1767951"/>
              <a:gd name="connsiteY27" fmla="*/ 1267238 h 1272441"/>
              <a:gd name="connsiteX28" fmla="*/ 252017 w 1767951"/>
              <a:gd name="connsiteY28" fmla="*/ 1252310 h 1272441"/>
              <a:gd name="connsiteX29" fmla="*/ 266945 w 1767951"/>
              <a:gd name="connsiteY29" fmla="*/ 1237382 h 1272441"/>
              <a:gd name="connsiteX30" fmla="*/ 1377602 w 1767951"/>
              <a:gd name="connsiteY30" fmla="*/ 1235629 h 1272441"/>
              <a:gd name="connsiteX31" fmla="*/ 1394284 w 1767951"/>
              <a:gd name="connsiteY31" fmla="*/ 1252311 h 1272441"/>
              <a:gd name="connsiteX32" fmla="*/ 1377602 w 1767951"/>
              <a:gd name="connsiteY32" fmla="*/ 1268993 h 1272441"/>
              <a:gd name="connsiteX33" fmla="*/ 1360920 w 1767951"/>
              <a:gd name="connsiteY33" fmla="*/ 1252311 h 1272441"/>
              <a:gd name="connsiteX34" fmla="*/ 1377602 w 1767951"/>
              <a:gd name="connsiteY34" fmla="*/ 1235629 h 1272441"/>
              <a:gd name="connsiteX35" fmla="*/ 390353 w 1767951"/>
              <a:gd name="connsiteY35" fmla="*/ 1235629 h 1272441"/>
              <a:gd name="connsiteX36" fmla="*/ 407035 w 1767951"/>
              <a:gd name="connsiteY36" fmla="*/ 1252311 h 1272441"/>
              <a:gd name="connsiteX37" fmla="*/ 390353 w 1767951"/>
              <a:gd name="connsiteY37" fmla="*/ 1268993 h 1272441"/>
              <a:gd name="connsiteX38" fmla="*/ 373671 w 1767951"/>
              <a:gd name="connsiteY38" fmla="*/ 1252311 h 1272441"/>
              <a:gd name="connsiteX39" fmla="*/ 390353 w 1767951"/>
              <a:gd name="connsiteY39" fmla="*/ 1235629 h 1272441"/>
              <a:gd name="connsiteX40" fmla="*/ 1254196 w 1767951"/>
              <a:gd name="connsiteY40" fmla="*/ 1234179 h 1272441"/>
              <a:gd name="connsiteX41" fmla="*/ 1272328 w 1767951"/>
              <a:gd name="connsiteY41" fmla="*/ 1252311 h 1272441"/>
              <a:gd name="connsiteX42" fmla="*/ 1254196 w 1767951"/>
              <a:gd name="connsiteY42" fmla="*/ 1270443 h 1272441"/>
              <a:gd name="connsiteX43" fmla="*/ 1236064 w 1767951"/>
              <a:gd name="connsiteY43" fmla="*/ 1252311 h 1272441"/>
              <a:gd name="connsiteX44" fmla="*/ 1254196 w 1767951"/>
              <a:gd name="connsiteY44" fmla="*/ 1234179 h 1272441"/>
              <a:gd name="connsiteX45" fmla="*/ 513757 w 1767951"/>
              <a:gd name="connsiteY45" fmla="*/ 1234179 h 1272441"/>
              <a:gd name="connsiteX46" fmla="*/ 531889 w 1767951"/>
              <a:gd name="connsiteY46" fmla="*/ 1252311 h 1272441"/>
              <a:gd name="connsiteX47" fmla="*/ 513757 w 1767951"/>
              <a:gd name="connsiteY47" fmla="*/ 1270443 h 1272441"/>
              <a:gd name="connsiteX48" fmla="*/ 495625 w 1767951"/>
              <a:gd name="connsiteY48" fmla="*/ 1252311 h 1272441"/>
              <a:gd name="connsiteX49" fmla="*/ 513757 w 1767951"/>
              <a:gd name="connsiteY49" fmla="*/ 1234179 h 1272441"/>
              <a:gd name="connsiteX50" fmla="*/ 1130789 w 1767951"/>
              <a:gd name="connsiteY50" fmla="*/ 1233089 h 1272441"/>
              <a:gd name="connsiteX51" fmla="*/ 1150011 w 1767951"/>
              <a:gd name="connsiteY51" fmla="*/ 1252311 h 1272441"/>
              <a:gd name="connsiteX52" fmla="*/ 1130789 w 1767951"/>
              <a:gd name="connsiteY52" fmla="*/ 1271533 h 1272441"/>
              <a:gd name="connsiteX53" fmla="*/ 1111567 w 1767951"/>
              <a:gd name="connsiteY53" fmla="*/ 1252311 h 1272441"/>
              <a:gd name="connsiteX54" fmla="*/ 1130789 w 1767951"/>
              <a:gd name="connsiteY54" fmla="*/ 1233089 h 1272441"/>
              <a:gd name="connsiteX55" fmla="*/ 637165 w 1767951"/>
              <a:gd name="connsiteY55" fmla="*/ 1233089 h 1272441"/>
              <a:gd name="connsiteX56" fmla="*/ 656387 w 1767951"/>
              <a:gd name="connsiteY56" fmla="*/ 1252311 h 1272441"/>
              <a:gd name="connsiteX57" fmla="*/ 637165 w 1767951"/>
              <a:gd name="connsiteY57" fmla="*/ 1271533 h 1272441"/>
              <a:gd name="connsiteX58" fmla="*/ 617943 w 1767951"/>
              <a:gd name="connsiteY58" fmla="*/ 1252311 h 1272441"/>
              <a:gd name="connsiteX59" fmla="*/ 637165 w 1767951"/>
              <a:gd name="connsiteY59" fmla="*/ 1233089 h 1272441"/>
              <a:gd name="connsiteX60" fmla="*/ 1007383 w 1767951"/>
              <a:gd name="connsiteY60" fmla="*/ 1232410 h 1272441"/>
              <a:gd name="connsiteX61" fmla="*/ 1027284 w 1767951"/>
              <a:gd name="connsiteY61" fmla="*/ 1252311 h 1272441"/>
              <a:gd name="connsiteX62" fmla="*/ 1007383 w 1767951"/>
              <a:gd name="connsiteY62" fmla="*/ 1272212 h 1272441"/>
              <a:gd name="connsiteX63" fmla="*/ 987482 w 1767951"/>
              <a:gd name="connsiteY63" fmla="*/ 1252311 h 1272441"/>
              <a:gd name="connsiteX64" fmla="*/ 1007383 w 1767951"/>
              <a:gd name="connsiteY64" fmla="*/ 1232410 h 1272441"/>
              <a:gd name="connsiteX65" fmla="*/ 760570 w 1767951"/>
              <a:gd name="connsiteY65" fmla="*/ 1232410 h 1272441"/>
              <a:gd name="connsiteX66" fmla="*/ 780471 w 1767951"/>
              <a:gd name="connsiteY66" fmla="*/ 1252311 h 1272441"/>
              <a:gd name="connsiteX67" fmla="*/ 760570 w 1767951"/>
              <a:gd name="connsiteY67" fmla="*/ 1272212 h 1272441"/>
              <a:gd name="connsiteX68" fmla="*/ 740669 w 1767951"/>
              <a:gd name="connsiteY68" fmla="*/ 1252311 h 1272441"/>
              <a:gd name="connsiteX69" fmla="*/ 760570 w 1767951"/>
              <a:gd name="connsiteY69" fmla="*/ 1232410 h 1272441"/>
              <a:gd name="connsiteX70" fmla="*/ 883975 w 1767951"/>
              <a:gd name="connsiteY70" fmla="*/ 1232179 h 1272441"/>
              <a:gd name="connsiteX71" fmla="*/ 904106 w 1767951"/>
              <a:gd name="connsiteY71" fmla="*/ 1252310 h 1272441"/>
              <a:gd name="connsiteX72" fmla="*/ 883975 w 1767951"/>
              <a:gd name="connsiteY72" fmla="*/ 1272441 h 1272441"/>
              <a:gd name="connsiteX73" fmla="*/ 863844 w 1767951"/>
              <a:gd name="connsiteY73" fmla="*/ 1252310 h 1272441"/>
              <a:gd name="connsiteX74" fmla="*/ 883975 w 1767951"/>
              <a:gd name="connsiteY74" fmla="*/ 1232179 h 1272441"/>
              <a:gd name="connsiteX75" fmla="*/ 1747820 w 1767951"/>
              <a:gd name="connsiteY75" fmla="*/ 1083840 h 1272441"/>
              <a:gd name="connsiteX76" fmla="*/ 1762269 w 1767951"/>
              <a:gd name="connsiteY76" fmla="*/ 1098289 h 1272441"/>
              <a:gd name="connsiteX77" fmla="*/ 1747820 w 1767951"/>
              <a:gd name="connsiteY77" fmla="*/ 1112738 h 1272441"/>
              <a:gd name="connsiteX78" fmla="*/ 1733371 w 1767951"/>
              <a:gd name="connsiteY78" fmla="*/ 1098289 h 1272441"/>
              <a:gd name="connsiteX79" fmla="*/ 1747820 w 1767951"/>
              <a:gd name="connsiteY79" fmla="*/ 1083840 h 1272441"/>
              <a:gd name="connsiteX80" fmla="*/ 20132 w 1767951"/>
              <a:gd name="connsiteY80" fmla="*/ 1083840 h 1272441"/>
              <a:gd name="connsiteX81" fmla="*/ 34581 w 1767951"/>
              <a:gd name="connsiteY81" fmla="*/ 1098289 h 1272441"/>
              <a:gd name="connsiteX82" fmla="*/ 20132 w 1767951"/>
              <a:gd name="connsiteY82" fmla="*/ 1112738 h 1272441"/>
              <a:gd name="connsiteX83" fmla="*/ 5683 w 1767951"/>
              <a:gd name="connsiteY83" fmla="*/ 1098289 h 1272441"/>
              <a:gd name="connsiteX84" fmla="*/ 20132 w 1767951"/>
              <a:gd name="connsiteY84" fmla="*/ 1083840 h 1272441"/>
              <a:gd name="connsiteX85" fmla="*/ 1624413 w 1767951"/>
              <a:gd name="connsiteY85" fmla="*/ 1081315 h 1272441"/>
              <a:gd name="connsiteX86" fmla="*/ 1641386 w 1767951"/>
              <a:gd name="connsiteY86" fmla="*/ 1098288 h 1272441"/>
              <a:gd name="connsiteX87" fmla="*/ 1624413 w 1767951"/>
              <a:gd name="connsiteY87" fmla="*/ 1115261 h 1272441"/>
              <a:gd name="connsiteX88" fmla="*/ 1607440 w 1767951"/>
              <a:gd name="connsiteY88" fmla="*/ 1098288 h 1272441"/>
              <a:gd name="connsiteX89" fmla="*/ 1624413 w 1767951"/>
              <a:gd name="connsiteY89" fmla="*/ 1081315 h 1272441"/>
              <a:gd name="connsiteX90" fmla="*/ 143538 w 1767951"/>
              <a:gd name="connsiteY90" fmla="*/ 1081315 h 1272441"/>
              <a:gd name="connsiteX91" fmla="*/ 160511 w 1767951"/>
              <a:gd name="connsiteY91" fmla="*/ 1098288 h 1272441"/>
              <a:gd name="connsiteX92" fmla="*/ 143538 w 1767951"/>
              <a:gd name="connsiteY92" fmla="*/ 1115261 h 1272441"/>
              <a:gd name="connsiteX93" fmla="*/ 126565 w 1767951"/>
              <a:gd name="connsiteY93" fmla="*/ 1098288 h 1272441"/>
              <a:gd name="connsiteX94" fmla="*/ 143538 w 1767951"/>
              <a:gd name="connsiteY94" fmla="*/ 1081315 h 1272441"/>
              <a:gd name="connsiteX95" fmla="*/ 1501008 w 1767951"/>
              <a:gd name="connsiteY95" fmla="*/ 1078969 h 1272441"/>
              <a:gd name="connsiteX96" fmla="*/ 1520328 w 1767951"/>
              <a:gd name="connsiteY96" fmla="*/ 1098289 h 1272441"/>
              <a:gd name="connsiteX97" fmla="*/ 1501008 w 1767951"/>
              <a:gd name="connsiteY97" fmla="*/ 1117609 h 1272441"/>
              <a:gd name="connsiteX98" fmla="*/ 1481688 w 1767951"/>
              <a:gd name="connsiteY98" fmla="*/ 1098289 h 1272441"/>
              <a:gd name="connsiteX99" fmla="*/ 1501008 w 1767951"/>
              <a:gd name="connsiteY99" fmla="*/ 1078969 h 1272441"/>
              <a:gd name="connsiteX100" fmla="*/ 266945 w 1767951"/>
              <a:gd name="connsiteY100" fmla="*/ 1078969 h 1272441"/>
              <a:gd name="connsiteX101" fmla="*/ 286265 w 1767951"/>
              <a:gd name="connsiteY101" fmla="*/ 1098289 h 1272441"/>
              <a:gd name="connsiteX102" fmla="*/ 266945 w 1767951"/>
              <a:gd name="connsiteY102" fmla="*/ 1117609 h 1272441"/>
              <a:gd name="connsiteX103" fmla="*/ 247625 w 1767951"/>
              <a:gd name="connsiteY103" fmla="*/ 1098289 h 1272441"/>
              <a:gd name="connsiteX104" fmla="*/ 266945 w 1767951"/>
              <a:gd name="connsiteY104" fmla="*/ 1078969 h 1272441"/>
              <a:gd name="connsiteX105" fmla="*/ 1377602 w 1767951"/>
              <a:gd name="connsiteY105" fmla="*/ 1076859 h 1272441"/>
              <a:gd name="connsiteX106" fmla="*/ 1399032 w 1767951"/>
              <a:gd name="connsiteY106" fmla="*/ 1098289 h 1272441"/>
              <a:gd name="connsiteX107" fmla="*/ 1377602 w 1767951"/>
              <a:gd name="connsiteY107" fmla="*/ 1119719 h 1272441"/>
              <a:gd name="connsiteX108" fmla="*/ 1356172 w 1767951"/>
              <a:gd name="connsiteY108" fmla="*/ 1098289 h 1272441"/>
              <a:gd name="connsiteX109" fmla="*/ 1377602 w 1767951"/>
              <a:gd name="connsiteY109" fmla="*/ 1076859 h 1272441"/>
              <a:gd name="connsiteX110" fmla="*/ 390352 w 1767951"/>
              <a:gd name="connsiteY110" fmla="*/ 1076859 h 1272441"/>
              <a:gd name="connsiteX111" fmla="*/ 411782 w 1767951"/>
              <a:gd name="connsiteY111" fmla="*/ 1098289 h 1272441"/>
              <a:gd name="connsiteX112" fmla="*/ 390352 w 1767951"/>
              <a:gd name="connsiteY112" fmla="*/ 1119719 h 1272441"/>
              <a:gd name="connsiteX113" fmla="*/ 368922 w 1767951"/>
              <a:gd name="connsiteY113" fmla="*/ 1098289 h 1272441"/>
              <a:gd name="connsiteX114" fmla="*/ 390352 w 1767951"/>
              <a:gd name="connsiteY114" fmla="*/ 1076859 h 1272441"/>
              <a:gd name="connsiteX115" fmla="*/ 1254195 w 1767951"/>
              <a:gd name="connsiteY115" fmla="*/ 1075062 h 1272441"/>
              <a:gd name="connsiteX116" fmla="*/ 1277422 w 1767951"/>
              <a:gd name="connsiteY116" fmla="*/ 1098289 h 1272441"/>
              <a:gd name="connsiteX117" fmla="*/ 1254195 w 1767951"/>
              <a:gd name="connsiteY117" fmla="*/ 1121516 h 1272441"/>
              <a:gd name="connsiteX118" fmla="*/ 1230968 w 1767951"/>
              <a:gd name="connsiteY118" fmla="*/ 1098289 h 1272441"/>
              <a:gd name="connsiteX119" fmla="*/ 1254195 w 1767951"/>
              <a:gd name="connsiteY119" fmla="*/ 1075062 h 1272441"/>
              <a:gd name="connsiteX120" fmla="*/ 513756 w 1767951"/>
              <a:gd name="connsiteY120" fmla="*/ 1075062 h 1272441"/>
              <a:gd name="connsiteX121" fmla="*/ 536983 w 1767951"/>
              <a:gd name="connsiteY121" fmla="*/ 1098289 h 1272441"/>
              <a:gd name="connsiteX122" fmla="*/ 513756 w 1767951"/>
              <a:gd name="connsiteY122" fmla="*/ 1121516 h 1272441"/>
              <a:gd name="connsiteX123" fmla="*/ 490529 w 1767951"/>
              <a:gd name="connsiteY123" fmla="*/ 1098289 h 1272441"/>
              <a:gd name="connsiteX124" fmla="*/ 513756 w 1767951"/>
              <a:gd name="connsiteY124" fmla="*/ 1075062 h 1272441"/>
              <a:gd name="connsiteX125" fmla="*/ 1130789 w 1767951"/>
              <a:gd name="connsiteY125" fmla="*/ 1073669 h 1272441"/>
              <a:gd name="connsiteX126" fmla="*/ 1155408 w 1767951"/>
              <a:gd name="connsiteY126" fmla="*/ 1098288 h 1272441"/>
              <a:gd name="connsiteX127" fmla="*/ 1130789 w 1767951"/>
              <a:gd name="connsiteY127" fmla="*/ 1122907 h 1272441"/>
              <a:gd name="connsiteX128" fmla="*/ 1106170 w 1767951"/>
              <a:gd name="connsiteY128" fmla="*/ 1098288 h 1272441"/>
              <a:gd name="connsiteX129" fmla="*/ 1130789 w 1767951"/>
              <a:gd name="connsiteY129" fmla="*/ 1073669 h 1272441"/>
              <a:gd name="connsiteX130" fmla="*/ 637164 w 1767951"/>
              <a:gd name="connsiteY130" fmla="*/ 1073669 h 1272441"/>
              <a:gd name="connsiteX131" fmla="*/ 661783 w 1767951"/>
              <a:gd name="connsiteY131" fmla="*/ 1098288 h 1272441"/>
              <a:gd name="connsiteX132" fmla="*/ 637164 w 1767951"/>
              <a:gd name="connsiteY132" fmla="*/ 1122907 h 1272441"/>
              <a:gd name="connsiteX133" fmla="*/ 612545 w 1767951"/>
              <a:gd name="connsiteY133" fmla="*/ 1098288 h 1272441"/>
              <a:gd name="connsiteX134" fmla="*/ 637164 w 1767951"/>
              <a:gd name="connsiteY134" fmla="*/ 1073669 h 1272441"/>
              <a:gd name="connsiteX135" fmla="*/ 1007383 w 1767951"/>
              <a:gd name="connsiteY135" fmla="*/ 1072781 h 1272441"/>
              <a:gd name="connsiteX136" fmla="*/ 1032891 w 1767951"/>
              <a:gd name="connsiteY136" fmla="*/ 1098289 h 1272441"/>
              <a:gd name="connsiteX137" fmla="*/ 1007383 w 1767951"/>
              <a:gd name="connsiteY137" fmla="*/ 1123797 h 1272441"/>
              <a:gd name="connsiteX138" fmla="*/ 981875 w 1767951"/>
              <a:gd name="connsiteY138" fmla="*/ 1098289 h 1272441"/>
              <a:gd name="connsiteX139" fmla="*/ 1007383 w 1767951"/>
              <a:gd name="connsiteY139" fmla="*/ 1072781 h 1272441"/>
              <a:gd name="connsiteX140" fmla="*/ 760570 w 1767951"/>
              <a:gd name="connsiteY140" fmla="*/ 1072781 h 1272441"/>
              <a:gd name="connsiteX141" fmla="*/ 786078 w 1767951"/>
              <a:gd name="connsiteY141" fmla="*/ 1098289 h 1272441"/>
              <a:gd name="connsiteX142" fmla="*/ 760570 w 1767951"/>
              <a:gd name="connsiteY142" fmla="*/ 1123797 h 1272441"/>
              <a:gd name="connsiteX143" fmla="*/ 735062 w 1767951"/>
              <a:gd name="connsiteY143" fmla="*/ 1098289 h 1272441"/>
              <a:gd name="connsiteX144" fmla="*/ 760570 w 1767951"/>
              <a:gd name="connsiteY144" fmla="*/ 1072781 h 1272441"/>
              <a:gd name="connsiteX145" fmla="*/ 883975 w 1767951"/>
              <a:gd name="connsiteY145" fmla="*/ 1072475 h 1272441"/>
              <a:gd name="connsiteX146" fmla="*/ 909789 w 1767951"/>
              <a:gd name="connsiteY146" fmla="*/ 1098289 h 1272441"/>
              <a:gd name="connsiteX147" fmla="*/ 883975 w 1767951"/>
              <a:gd name="connsiteY147" fmla="*/ 1124103 h 1272441"/>
              <a:gd name="connsiteX148" fmla="*/ 858161 w 1767951"/>
              <a:gd name="connsiteY148" fmla="*/ 1098289 h 1272441"/>
              <a:gd name="connsiteX149" fmla="*/ 883975 w 1767951"/>
              <a:gd name="connsiteY149" fmla="*/ 1072475 h 1272441"/>
              <a:gd name="connsiteX150" fmla="*/ 1747820 w 1767951"/>
              <a:gd name="connsiteY150" fmla="*/ 926818 h 1272441"/>
              <a:gd name="connsiteX151" fmla="*/ 1765268 w 1767951"/>
              <a:gd name="connsiteY151" fmla="*/ 944266 h 1272441"/>
              <a:gd name="connsiteX152" fmla="*/ 1747820 w 1767951"/>
              <a:gd name="connsiteY152" fmla="*/ 961714 h 1272441"/>
              <a:gd name="connsiteX153" fmla="*/ 1730372 w 1767951"/>
              <a:gd name="connsiteY153" fmla="*/ 944266 h 1272441"/>
              <a:gd name="connsiteX154" fmla="*/ 1747820 w 1767951"/>
              <a:gd name="connsiteY154" fmla="*/ 926818 h 1272441"/>
              <a:gd name="connsiteX155" fmla="*/ 20132 w 1767951"/>
              <a:gd name="connsiteY155" fmla="*/ 926818 h 1272441"/>
              <a:gd name="connsiteX156" fmla="*/ 37580 w 1767951"/>
              <a:gd name="connsiteY156" fmla="*/ 944266 h 1272441"/>
              <a:gd name="connsiteX157" fmla="*/ 20132 w 1767951"/>
              <a:gd name="connsiteY157" fmla="*/ 961714 h 1272441"/>
              <a:gd name="connsiteX158" fmla="*/ 2684 w 1767951"/>
              <a:gd name="connsiteY158" fmla="*/ 944266 h 1272441"/>
              <a:gd name="connsiteX159" fmla="*/ 20132 w 1767951"/>
              <a:gd name="connsiteY159" fmla="*/ 926818 h 1272441"/>
              <a:gd name="connsiteX160" fmla="*/ 1624414 w 1767951"/>
              <a:gd name="connsiteY160" fmla="*/ 923960 h 1272441"/>
              <a:gd name="connsiteX161" fmla="*/ 1644720 w 1767951"/>
              <a:gd name="connsiteY161" fmla="*/ 944266 h 1272441"/>
              <a:gd name="connsiteX162" fmla="*/ 1624414 w 1767951"/>
              <a:gd name="connsiteY162" fmla="*/ 964572 h 1272441"/>
              <a:gd name="connsiteX163" fmla="*/ 1604108 w 1767951"/>
              <a:gd name="connsiteY163" fmla="*/ 944266 h 1272441"/>
              <a:gd name="connsiteX164" fmla="*/ 1624414 w 1767951"/>
              <a:gd name="connsiteY164" fmla="*/ 923960 h 1272441"/>
              <a:gd name="connsiteX165" fmla="*/ 143538 w 1767951"/>
              <a:gd name="connsiteY165" fmla="*/ 923960 h 1272441"/>
              <a:gd name="connsiteX166" fmla="*/ 163844 w 1767951"/>
              <a:gd name="connsiteY166" fmla="*/ 944266 h 1272441"/>
              <a:gd name="connsiteX167" fmla="*/ 143538 w 1767951"/>
              <a:gd name="connsiteY167" fmla="*/ 964572 h 1272441"/>
              <a:gd name="connsiteX168" fmla="*/ 123232 w 1767951"/>
              <a:gd name="connsiteY168" fmla="*/ 944266 h 1272441"/>
              <a:gd name="connsiteX169" fmla="*/ 143538 w 1767951"/>
              <a:gd name="connsiteY169" fmla="*/ 923960 h 1272441"/>
              <a:gd name="connsiteX170" fmla="*/ 1501007 w 1767951"/>
              <a:gd name="connsiteY170" fmla="*/ 921223 h 1272441"/>
              <a:gd name="connsiteX171" fmla="*/ 1524050 w 1767951"/>
              <a:gd name="connsiteY171" fmla="*/ 944266 h 1272441"/>
              <a:gd name="connsiteX172" fmla="*/ 1501007 w 1767951"/>
              <a:gd name="connsiteY172" fmla="*/ 967309 h 1272441"/>
              <a:gd name="connsiteX173" fmla="*/ 1477964 w 1767951"/>
              <a:gd name="connsiteY173" fmla="*/ 944266 h 1272441"/>
              <a:gd name="connsiteX174" fmla="*/ 1501007 w 1767951"/>
              <a:gd name="connsiteY174" fmla="*/ 921223 h 1272441"/>
              <a:gd name="connsiteX175" fmla="*/ 266945 w 1767951"/>
              <a:gd name="connsiteY175" fmla="*/ 921223 h 1272441"/>
              <a:gd name="connsiteX176" fmla="*/ 289988 w 1767951"/>
              <a:gd name="connsiteY176" fmla="*/ 944266 h 1272441"/>
              <a:gd name="connsiteX177" fmla="*/ 266945 w 1767951"/>
              <a:gd name="connsiteY177" fmla="*/ 967309 h 1272441"/>
              <a:gd name="connsiteX178" fmla="*/ 243902 w 1767951"/>
              <a:gd name="connsiteY178" fmla="*/ 944266 h 1272441"/>
              <a:gd name="connsiteX179" fmla="*/ 266945 w 1767951"/>
              <a:gd name="connsiteY179" fmla="*/ 921223 h 1272441"/>
              <a:gd name="connsiteX180" fmla="*/ 1377602 w 1767951"/>
              <a:gd name="connsiteY180" fmla="*/ 918663 h 1272441"/>
              <a:gd name="connsiteX181" fmla="*/ 1403205 w 1767951"/>
              <a:gd name="connsiteY181" fmla="*/ 944266 h 1272441"/>
              <a:gd name="connsiteX182" fmla="*/ 1377602 w 1767951"/>
              <a:gd name="connsiteY182" fmla="*/ 969869 h 1272441"/>
              <a:gd name="connsiteX183" fmla="*/ 1351999 w 1767951"/>
              <a:gd name="connsiteY183" fmla="*/ 944266 h 1272441"/>
              <a:gd name="connsiteX184" fmla="*/ 1377602 w 1767951"/>
              <a:gd name="connsiteY184" fmla="*/ 918663 h 1272441"/>
              <a:gd name="connsiteX185" fmla="*/ 390352 w 1767951"/>
              <a:gd name="connsiteY185" fmla="*/ 918663 h 1272441"/>
              <a:gd name="connsiteX186" fmla="*/ 415955 w 1767951"/>
              <a:gd name="connsiteY186" fmla="*/ 944266 h 1272441"/>
              <a:gd name="connsiteX187" fmla="*/ 390352 w 1767951"/>
              <a:gd name="connsiteY187" fmla="*/ 969869 h 1272441"/>
              <a:gd name="connsiteX188" fmla="*/ 364749 w 1767951"/>
              <a:gd name="connsiteY188" fmla="*/ 944266 h 1272441"/>
              <a:gd name="connsiteX189" fmla="*/ 390352 w 1767951"/>
              <a:gd name="connsiteY189" fmla="*/ 918663 h 1272441"/>
              <a:gd name="connsiteX190" fmla="*/ 1254195 w 1767951"/>
              <a:gd name="connsiteY190" fmla="*/ 916373 h 1272441"/>
              <a:gd name="connsiteX191" fmla="*/ 1282088 w 1767951"/>
              <a:gd name="connsiteY191" fmla="*/ 944266 h 1272441"/>
              <a:gd name="connsiteX192" fmla="*/ 1254195 w 1767951"/>
              <a:gd name="connsiteY192" fmla="*/ 972159 h 1272441"/>
              <a:gd name="connsiteX193" fmla="*/ 1226302 w 1767951"/>
              <a:gd name="connsiteY193" fmla="*/ 944266 h 1272441"/>
              <a:gd name="connsiteX194" fmla="*/ 1254195 w 1767951"/>
              <a:gd name="connsiteY194" fmla="*/ 916373 h 1272441"/>
              <a:gd name="connsiteX195" fmla="*/ 513757 w 1767951"/>
              <a:gd name="connsiteY195" fmla="*/ 916373 h 1272441"/>
              <a:gd name="connsiteX196" fmla="*/ 541650 w 1767951"/>
              <a:gd name="connsiteY196" fmla="*/ 944266 h 1272441"/>
              <a:gd name="connsiteX197" fmla="*/ 513757 w 1767951"/>
              <a:gd name="connsiteY197" fmla="*/ 972159 h 1272441"/>
              <a:gd name="connsiteX198" fmla="*/ 485864 w 1767951"/>
              <a:gd name="connsiteY198" fmla="*/ 944266 h 1272441"/>
              <a:gd name="connsiteX199" fmla="*/ 513757 w 1767951"/>
              <a:gd name="connsiteY199" fmla="*/ 916373 h 1272441"/>
              <a:gd name="connsiteX200" fmla="*/ 1130789 w 1767951"/>
              <a:gd name="connsiteY200" fmla="*/ 914494 h 1272441"/>
              <a:gd name="connsiteX201" fmla="*/ 1160561 w 1767951"/>
              <a:gd name="connsiteY201" fmla="*/ 944266 h 1272441"/>
              <a:gd name="connsiteX202" fmla="*/ 1130789 w 1767951"/>
              <a:gd name="connsiteY202" fmla="*/ 974038 h 1272441"/>
              <a:gd name="connsiteX203" fmla="*/ 1101017 w 1767951"/>
              <a:gd name="connsiteY203" fmla="*/ 944266 h 1272441"/>
              <a:gd name="connsiteX204" fmla="*/ 1130789 w 1767951"/>
              <a:gd name="connsiteY204" fmla="*/ 914494 h 1272441"/>
              <a:gd name="connsiteX205" fmla="*/ 637164 w 1767951"/>
              <a:gd name="connsiteY205" fmla="*/ 914494 h 1272441"/>
              <a:gd name="connsiteX206" fmla="*/ 666936 w 1767951"/>
              <a:gd name="connsiteY206" fmla="*/ 944266 h 1272441"/>
              <a:gd name="connsiteX207" fmla="*/ 637164 w 1767951"/>
              <a:gd name="connsiteY207" fmla="*/ 974038 h 1272441"/>
              <a:gd name="connsiteX208" fmla="*/ 607392 w 1767951"/>
              <a:gd name="connsiteY208" fmla="*/ 944266 h 1272441"/>
              <a:gd name="connsiteX209" fmla="*/ 637164 w 1767951"/>
              <a:gd name="connsiteY209" fmla="*/ 914494 h 1272441"/>
              <a:gd name="connsiteX210" fmla="*/ 1007382 w 1767951"/>
              <a:gd name="connsiteY210" fmla="*/ 913224 h 1272441"/>
              <a:gd name="connsiteX211" fmla="*/ 1038424 w 1767951"/>
              <a:gd name="connsiteY211" fmla="*/ 944266 h 1272441"/>
              <a:gd name="connsiteX212" fmla="*/ 1007382 w 1767951"/>
              <a:gd name="connsiteY212" fmla="*/ 975308 h 1272441"/>
              <a:gd name="connsiteX213" fmla="*/ 976340 w 1767951"/>
              <a:gd name="connsiteY213" fmla="*/ 944266 h 1272441"/>
              <a:gd name="connsiteX214" fmla="*/ 1007382 w 1767951"/>
              <a:gd name="connsiteY214" fmla="*/ 913224 h 1272441"/>
              <a:gd name="connsiteX215" fmla="*/ 760569 w 1767951"/>
              <a:gd name="connsiteY215" fmla="*/ 913224 h 1272441"/>
              <a:gd name="connsiteX216" fmla="*/ 791611 w 1767951"/>
              <a:gd name="connsiteY216" fmla="*/ 944266 h 1272441"/>
              <a:gd name="connsiteX217" fmla="*/ 760569 w 1767951"/>
              <a:gd name="connsiteY217" fmla="*/ 975308 h 1272441"/>
              <a:gd name="connsiteX218" fmla="*/ 729527 w 1767951"/>
              <a:gd name="connsiteY218" fmla="*/ 944266 h 1272441"/>
              <a:gd name="connsiteX219" fmla="*/ 760569 w 1767951"/>
              <a:gd name="connsiteY219" fmla="*/ 913224 h 1272441"/>
              <a:gd name="connsiteX220" fmla="*/ 883975 w 1767951"/>
              <a:gd name="connsiteY220" fmla="*/ 912769 h 1272441"/>
              <a:gd name="connsiteX221" fmla="*/ 915472 w 1767951"/>
              <a:gd name="connsiteY221" fmla="*/ 944266 h 1272441"/>
              <a:gd name="connsiteX222" fmla="*/ 883975 w 1767951"/>
              <a:gd name="connsiteY222" fmla="*/ 975763 h 1272441"/>
              <a:gd name="connsiteX223" fmla="*/ 852478 w 1767951"/>
              <a:gd name="connsiteY223" fmla="*/ 944266 h 1272441"/>
              <a:gd name="connsiteX224" fmla="*/ 883975 w 1767951"/>
              <a:gd name="connsiteY224" fmla="*/ 912769 h 1272441"/>
              <a:gd name="connsiteX225" fmla="*/ 1747821 w 1767951"/>
              <a:gd name="connsiteY225" fmla="*/ 770812 h 1272441"/>
              <a:gd name="connsiteX226" fmla="*/ 1767253 w 1767951"/>
              <a:gd name="connsiteY226" fmla="*/ 790244 h 1272441"/>
              <a:gd name="connsiteX227" fmla="*/ 1747821 w 1767951"/>
              <a:gd name="connsiteY227" fmla="*/ 809676 h 1272441"/>
              <a:gd name="connsiteX228" fmla="*/ 1728389 w 1767951"/>
              <a:gd name="connsiteY228" fmla="*/ 790244 h 1272441"/>
              <a:gd name="connsiteX229" fmla="*/ 1747821 w 1767951"/>
              <a:gd name="connsiteY229" fmla="*/ 770812 h 1272441"/>
              <a:gd name="connsiteX230" fmla="*/ 20132 w 1767951"/>
              <a:gd name="connsiteY230" fmla="*/ 770812 h 1272441"/>
              <a:gd name="connsiteX231" fmla="*/ 39564 w 1767951"/>
              <a:gd name="connsiteY231" fmla="*/ 790244 h 1272441"/>
              <a:gd name="connsiteX232" fmla="*/ 20132 w 1767951"/>
              <a:gd name="connsiteY232" fmla="*/ 809676 h 1272441"/>
              <a:gd name="connsiteX233" fmla="*/ 700 w 1767951"/>
              <a:gd name="connsiteY233" fmla="*/ 790244 h 1272441"/>
              <a:gd name="connsiteX234" fmla="*/ 20132 w 1767951"/>
              <a:gd name="connsiteY234" fmla="*/ 770812 h 1272441"/>
              <a:gd name="connsiteX235" fmla="*/ 1624414 w 1767951"/>
              <a:gd name="connsiteY235" fmla="*/ 767677 h 1272441"/>
              <a:gd name="connsiteX236" fmla="*/ 1646981 w 1767951"/>
              <a:gd name="connsiteY236" fmla="*/ 790244 h 1272441"/>
              <a:gd name="connsiteX237" fmla="*/ 1624414 w 1767951"/>
              <a:gd name="connsiteY237" fmla="*/ 812811 h 1272441"/>
              <a:gd name="connsiteX238" fmla="*/ 1601847 w 1767951"/>
              <a:gd name="connsiteY238" fmla="*/ 790244 h 1272441"/>
              <a:gd name="connsiteX239" fmla="*/ 1624414 w 1767951"/>
              <a:gd name="connsiteY239" fmla="*/ 767677 h 1272441"/>
              <a:gd name="connsiteX240" fmla="*/ 143538 w 1767951"/>
              <a:gd name="connsiteY240" fmla="*/ 767677 h 1272441"/>
              <a:gd name="connsiteX241" fmla="*/ 166105 w 1767951"/>
              <a:gd name="connsiteY241" fmla="*/ 790244 h 1272441"/>
              <a:gd name="connsiteX242" fmla="*/ 143538 w 1767951"/>
              <a:gd name="connsiteY242" fmla="*/ 812811 h 1272441"/>
              <a:gd name="connsiteX243" fmla="*/ 120971 w 1767951"/>
              <a:gd name="connsiteY243" fmla="*/ 790244 h 1272441"/>
              <a:gd name="connsiteX244" fmla="*/ 143538 w 1767951"/>
              <a:gd name="connsiteY244" fmla="*/ 767677 h 1272441"/>
              <a:gd name="connsiteX245" fmla="*/ 1501008 w 1767951"/>
              <a:gd name="connsiteY245" fmla="*/ 764584 h 1272441"/>
              <a:gd name="connsiteX246" fmla="*/ 1526668 w 1767951"/>
              <a:gd name="connsiteY246" fmla="*/ 790244 h 1272441"/>
              <a:gd name="connsiteX247" fmla="*/ 1501008 w 1767951"/>
              <a:gd name="connsiteY247" fmla="*/ 815904 h 1272441"/>
              <a:gd name="connsiteX248" fmla="*/ 1475348 w 1767951"/>
              <a:gd name="connsiteY248" fmla="*/ 790244 h 1272441"/>
              <a:gd name="connsiteX249" fmla="*/ 1501008 w 1767951"/>
              <a:gd name="connsiteY249" fmla="*/ 764584 h 1272441"/>
              <a:gd name="connsiteX250" fmla="*/ 266945 w 1767951"/>
              <a:gd name="connsiteY250" fmla="*/ 764584 h 1272441"/>
              <a:gd name="connsiteX251" fmla="*/ 292605 w 1767951"/>
              <a:gd name="connsiteY251" fmla="*/ 790244 h 1272441"/>
              <a:gd name="connsiteX252" fmla="*/ 266945 w 1767951"/>
              <a:gd name="connsiteY252" fmla="*/ 815904 h 1272441"/>
              <a:gd name="connsiteX253" fmla="*/ 241285 w 1767951"/>
              <a:gd name="connsiteY253" fmla="*/ 790244 h 1272441"/>
              <a:gd name="connsiteX254" fmla="*/ 266945 w 1767951"/>
              <a:gd name="connsiteY254" fmla="*/ 764584 h 1272441"/>
              <a:gd name="connsiteX255" fmla="*/ 1377602 w 1767951"/>
              <a:gd name="connsiteY255" fmla="*/ 761559 h 1272441"/>
              <a:gd name="connsiteX256" fmla="*/ 1406287 w 1767951"/>
              <a:gd name="connsiteY256" fmla="*/ 790244 h 1272441"/>
              <a:gd name="connsiteX257" fmla="*/ 1377602 w 1767951"/>
              <a:gd name="connsiteY257" fmla="*/ 818929 h 1272441"/>
              <a:gd name="connsiteX258" fmla="*/ 1348917 w 1767951"/>
              <a:gd name="connsiteY258" fmla="*/ 790244 h 1272441"/>
              <a:gd name="connsiteX259" fmla="*/ 1377602 w 1767951"/>
              <a:gd name="connsiteY259" fmla="*/ 761559 h 1272441"/>
              <a:gd name="connsiteX260" fmla="*/ 390353 w 1767951"/>
              <a:gd name="connsiteY260" fmla="*/ 761559 h 1272441"/>
              <a:gd name="connsiteX261" fmla="*/ 419038 w 1767951"/>
              <a:gd name="connsiteY261" fmla="*/ 790244 h 1272441"/>
              <a:gd name="connsiteX262" fmla="*/ 390353 w 1767951"/>
              <a:gd name="connsiteY262" fmla="*/ 818929 h 1272441"/>
              <a:gd name="connsiteX263" fmla="*/ 361668 w 1767951"/>
              <a:gd name="connsiteY263" fmla="*/ 790244 h 1272441"/>
              <a:gd name="connsiteX264" fmla="*/ 390353 w 1767951"/>
              <a:gd name="connsiteY264" fmla="*/ 761559 h 1272441"/>
              <a:gd name="connsiteX265" fmla="*/ 1254195 w 1767951"/>
              <a:gd name="connsiteY265" fmla="*/ 758660 h 1272441"/>
              <a:gd name="connsiteX266" fmla="*/ 1285779 w 1767951"/>
              <a:gd name="connsiteY266" fmla="*/ 790244 h 1272441"/>
              <a:gd name="connsiteX267" fmla="*/ 1254195 w 1767951"/>
              <a:gd name="connsiteY267" fmla="*/ 821828 h 1272441"/>
              <a:gd name="connsiteX268" fmla="*/ 1222611 w 1767951"/>
              <a:gd name="connsiteY268" fmla="*/ 790244 h 1272441"/>
              <a:gd name="connsiteX269" fmla="*/ 1254195 w 1767951"/>
              <a:gd name="connsiteY269" fmla="*/ 758660 h 1272441"/>
              <a:gd name="connsiteX270" fmla="*/ 513757 w 1767951"/>
              <a:gd name="connsiteY270" fmla="*/ 758660 h 1272441"/>
              <a:gd name="connsiteX271" fmla="*/ 545341 w 1767951"/>
              <a:gd name="connsiteY271" fmla="*/ 790244 h 1272441"/>
              <a:gd name="connsiteX272" fmla="*/ 513757 w 1767951"/>
              <a:gd name="connsiteY272" fmla="*/ 821828 h 1272441"/>
              <a:gd name="connsiteX273" fmla="*/ 482173 w 1767951"/>
              <a:gd name="connsiteY273" fmla="*/ 790244 h 1272441"/>
              <a:gd name="connsiteX274" fmla="*/ 513757 w 1767951"/>
              <a:gd name="connsiteY274" fmla="*/ 758660 h 1272441"/>
              <a:gd name="connsiteX275" fmla="*/ 1130789 w 1767951"/>
              <a:gd name="connsiteY275" fmla="*/ 756011 h 1272441"/>
              <a:gd name="connsiteX276" fmla="*/ 1165022 w 1767951"/>
              <a:gd name="connsiteY276" fmla="*/ 790244 h 1272441"/>
              <a:gd name="connsiteX277" fmla="*/ 1130789 w 1767951"/>
              <a:gd name="connsiteY277" fmla="*/ 824477 h 1272441"/>
              <a:gd name="connsiteX278" fmla="*/ 1096556 w 1767951"/>
              <a:gd name="connsiteY278" fmla="*/ 790244 h 1272441"/>
              <a:gd name="connsiteX279" fmla="*/ 1130789 w 1767951"/>
              <a:gd name="connsiteY279" fmla="*/ 756011 h 1272441"/>
              <a:gd name="connsiteX280" fmla="*/ 637164 w 1767951"/>
              <a:gd name="connsiteY280" fmla="*/ 756011 h 1272441"/>
              <a:gd name="connsiteX281" fmla="*/ 671397 w 1767951"/>
              <a:gd name="connsiteY281" fmla="*/ 790244 h 1272441"/>
              <a:gd name="connsiteX282" fmla="*/ 637164 w 1767951"/>
              <a:gd name="connsiteY282" fmla="*/ 824477 h 1272441"/>
              <a:gd name="connsiteX283" fmla="*/ 602931 w 1767951"/>
              <a:gd name="connsiteY283" fmla="*/ 790244 h 1272441"/>
              <a:gd name="connsiteX284" fmla="*/ 637164 w 1767951"/>
              <a:gd name="connsiteY284" fmla="*/ 756011 h 1272441"/>
              <a:gd name="connsiteX285" fmla="*/ 1007383 w 1767951"/>
              <a:gd name="connsiteY285" fmla="*/ 753926 h 1272441"/>
              <a:gd name="connsiteX286" fmla="*/ 1043701 w 1767951"/>
              <a:gd name="connsiteY286" fmla="*/ 790244 h 1272441"/>
              <a:gd name="connsiteX287" fmla="*/ 1007383 w 1767951"/>
              <a:gd name="connsiteY287" fmla="*/ 826562 h 1272441"/>
              <a:gd name="connsiteX288" fmla="*/ 971065 w 1767951"/>
              <a:gd name="connsiteY288" fmla="*/ 790244 h 1272441"/>
              <a:gd name="connsiteX289" fmla="*/ 1007383 w 1767951"/>
              <a:gd name="connsiteY289" fmla="*/ 753926 h 1272441"/>
              <a:gd name="connsiteX290" fmla="*/ 760570 w 1767951"/>
              <a:gd name="connsiteY290" fmla="*/ 753926 h 1272441"/>
              <a:gd name="connsiteX291" fmla="*/ 796888 w 1767951"/>
              <a:gd name="connsiteY291" fmla="*/ 790244 h 1272441"/>
              <a:gd name="connsiteX292" fmla="*/ 760570 w 1767951"/>
              <a:gd name="connsiteY292" fmla="*/ 826562 h 1272441"/>
              <a:gd name="connsiteX293" fmla="*/ 724252 w 1767951"/>
              <a:gd name="connsiteY293" fmla="*/ 790244 h 1272441"/>
              <a:gd name="connsiteX294" fmla="*/ 760570 w 1767951"/>
              <a:gd name="connsiteY294" fmla="*/ 753926 h 1272441"/>
              <a:gd name="connsiteX295" fmla="*/ 883976 w 1767951"/>
              <a:gd name="connsiteY295" fmla="*/ 753064 h 1272441"/>
              <a:gd name="connsiteX296" fmla="*/ 921156 w 1767951"/>
              <a:gd name="connsiteY296" fmla="*/ 790244 h 1272441"/>
              <a:gd name="connsiteX297" fmla="*/ 883976 w 1767951"/>
              <a:gd name="connsiteY297" fmla="*/ 827424 h 1272441"/>
              <a:gd name="connsiteX298" fmla="*/ 846796 w 1767951"/>
              <a:gd name="connsiteY298" fmla="*/ 790244 h 1272441"/>
              <a:gd name="connsiteX299" fmla="*/ 883976 w 1767951"/>
              <a:gd name="connsiteY299" fmla="*/ 753064 h 1272441"/>
              <a:gd name="connsiteX300" fmla="*/ 1747820 w 1767951"/>
              <a:gd name="connsiteY300" fmla="*/ 616090 h 1272441"/>
              <a:gd name="connsiteX301" fmla="*/ 1767951 w 1767951"/>
              <a:gd name="connsiteY301" fmla="*/ 636221 h 1272441"/>
              <a:gd name="connsiteX302" fmla="*/ 1747820 w 1767951"/>
              <a:gd name="connsiteY302" fmla="*/ 656352 h 1272441"/>
              <a:gd name="connsiteX303" fmla="*/ 1727689 w 1767951"/>
              <a:gd name="connsiteY303" fmla="*/ 636221 h 1272441"/>
              <a:gd name="connsiteX304" fmla="*/ 1747820 w 1767951"/>
              <a:gd name="connsiteY304" fmla="*/ 616090 h 1272441"/>
              <a:gd name="connsiteX305" fmla="*/ 20131 w 1767951"/>
              <a:gd name="connsiteY305" fmla="*/ 616090 h 1272441"/>
              <a:gd name="connsiteX306" fmla="*/ 40262 w 1767951"/>
              <a:gd name="connsiteY306" fmla="*/ 636221 h 1272441"/>
              <a:gd name="connsiteX307" fmla="*/ 20131 w 1767951"/>
              <a:gd name="connsiteY307" fmla="*/ 656352 h 1272441"/>
              <a:gd name="connsiteX308" fmla="*/ 0 w 1767951"/>
              <a:gd name="connsiteY308" fmla="*/ 636221 h 1272441"/>
              <a:gd name="connsiteX309" fmla="*/ 20131 w 1767951"/>
              <a:gd name="connsiteY309" fmla="*/ 616090 h 1272441"/>
              <a:gd name="connsiteX310" fmla="*/ 1624414 w 1767951"/>
              <a:gd name="connsiteY310" fmla="*/ 612842 h 1272441"/>
              <a:gd name="connsiteX311" fmla="*/ 1647793 w 1767951"/>
              <a:gd name="connsiteY311" fmla="*/ 636221 h 1272441"/>
              <a:gd name="connsiteX312" fmla="*/ 1624414 w 1767951"/>
              <a:gd name="connsiteY312" fmla="*/ 659600 h 1272441"/>
              <a:gd name="connsiteX313" fmla="*/ 1601035 w 1767951"/>
              <a:gd name="connsiteY313" fmla="*/ 636221 h 1272441"/>
              <a:gd name="connsiteX314" fmla="*/ 1624414 w 1767951"/>
              <a:gd name="connsiteY314" fmla="*/ 612842 h 1272441"/>
              <a:gd name="connsiteX315" fmla="*/ 143539 w 1767951"/>
              <a:gd name="connsiteY315" fmla="*/ 612842 h 1272441"/>
              <a:gd name="connsiteX316" fmla="*/ 166918 w 1767951"/>
              <a:gd name="connsiteY316" fmla="*/ 636221 h 1272441"/>
              <a:gd name="connsiteX317" fmla="*/ 143539 w 1767951"/>
              <a:gd name="connsiteY317" fmla="*/ 659600 h 1272441"/>
              <a:gd name="connsiteX318" fmla="*/ 120160 w 1767951"/>
              <a:gd name="connsiteY318" fmla="*/ 636221 h 1272441"/>
              <a:gd name="connsiteX319" fmla="*/ 143539 w 1767951"/>
              <a:gd name="connsiteY319" fmla="*/ 612842 h 1272441"/>
              <a:gd name="connsiteX320" fmla="*/ 1501007 w 1767951"/>
              <a:gd name="connsiteY320" fmla="*/ 609595 h 1272441"/>
              <a:gd name="connsiteX321" fmla="*/ 1527633 w 1767951"/>
              <a:gd name="connsiteY321" fmla="*/ 636221 h 1272441"/>
              <a:gd name="connsiteX322" fmla="*/ 1501007 w 1767951"/>
              <a:gd name="connsiteY322" fmla="*/ 662847 h 1272441"/>
              <a:gd name="connsiteX323" fmla="*/ 1474381 w 1767951"/>
              <a:gd name="connsiteY323" fmla="*/ 636221 h 1272441"/>
              <a:gd name="connsiteX324" fmla="*/ 1501007 w 1767951"/>
              <a:gd name="connsiteY324" fmla="*/ 609595 h 1272441"/>
              <a:gd name="connsiteX325" fmla="*/ 266944 w 1767951"/>
              <a:gd name="connsiteY325" fmla="*/ 609595 h 1272441"/>
              <a:gd name="connsiteX326" fmla="*/ 293570 w 1767951"/>
              <a:gd name="connsiteY326" fmla="*/ 636221 h 1272441"/>
              <a:gd name="connsiteX327" fmla="*/ 266944 w 1767951"/>
              <a:gd name="connsiteY327" fmla="*/ 662847 h 1272441"/>
              <a:gd name="connsiteX328" fmla="*/ 240318 w 1767951"/>
              <a:gd name="connsiteY328" fmla="*/ 636221 h 1272441"/>
              <a:gd name="connsiteX329" fmla="*/ 266944 w 1767951"/>
              <a:gd name="connsiteY329" fmla="*/ 609595 h 1272441"/>
              <a:gd name="connsiteX330" fmla="*/ 1377601 w 1767951"/>
              <a:gd name="connsiteY330" fmla="*/ 606348 h 1272441"/>
              <a:gd name="connsiteX331" fmla="*/ 1407474 w 1767951"/>
              <a:gd name="connsiteY331" fmla="*/ 636221 h 1272441"/>
              <a:gd name="connsiteX332" fmla="*/ 1377601 w 1767951"/>
              <a:gd name="connsiteY332" fmla="*/ 666094 h 1272441"/>
              <a:gd name="connsiteX333" fmla="*/ 1347728 w 1767951"/>
              <a:gd name="connsiteY333" fmla="*/ 636221 h 1272441"/>
              <a:gd name="connsiteX334" fmla="*/ 1377601 w 1767951"/>
              <a:gd name="connsiteY334" fmla="*/ 606348 h 1272441"/>
              <a:gd name="connsiteX335" fmla="*/ 390351 w 1767951"/>
              <a:gd name="connsiteY335" fmla="*/ 606348 h 1272441"/>
              <a:gd name="connsiteX336" fmla="*/ 420224 w 1767951"/>
              <a:gd name="connsiteY336" fmla="*/ 636221 h 1272441"/>
              <a:gd name="connsiteX337" fmla="*/ 390351 w 1767951"/>
              <a:gd name="connsiteY337" fmla="*/ 666094 h 1272441"/>
              <a:gd name="connsiteX338" fmla="*/ 360478 w 1767951"/>
              <a:gd name="connsiteY338" fmla="*/ 636221 h 1272441"/>
              <a:gd name="connsiteX339" fmla="*/ 390351 w 1767951"/>
              <a:gd name="connsiteY339" fmla="*/ 606348 h 1272441"/>
              <a:gd name="connsiteX340" fmla="*/ 1254196 w 1767951"/>
              <a:gd name="connsiteY340" fmla="*/ 603100 h 1272441"/>
              <a:gd name="connsiteX341" fmla="*/ 1287317 w 1767951"/>
              <a:gd name="connsiteY341" fmla="*/ 636221 h 1272441"/>
              <a:gd name="connsiteX342" fmla="*/ 1254196 w 1767951"/>
              <a:gd name="connsiteY342" fmla="*/ 669342 h 1272441"/>
              <a:gd name="connsiteX343" fmla="*/ 1221075 w 1767951"/>
              <a:gd name="connsiteY343" fmla="*/ 636221 h 1272441"/>
              <a:gd name="connsiteX344" fmla="*/ 1254196 w 1767951"/>
              <a:gd name="connsiteY344" fmla="*/ 603100 h 1272441"/>
              <a:gd name="connsiteX345" fmla="*/ 513757 w 1767951"/>
              <a:gd name="connsiteY345" fmla="*/ 603100 h 1272441"/>
              <a:gd name="connsiteX346" fmla="*/ 546878 w 1767951"/>
              <a:gd name="connsiteY346" fmla="*/ 636221 h 1272441"/>
              <a:gd name="connsiteX347" fmla="*/ 513757 w 1767951"/>
              <a:gd name="connsiteY347" fmla="*/ 669342 h 1272441"/>
              <a:gd name="connsiteX348" fmla="*/ 480636 w 1767951"/>
              <a:gd name="connsiteY348" fmla="*/ 636221 h 1272441"/>
              <a:gd name="connsiteX349" fmla="*/ 513757 w 1767951"/>
              <a:gd name="connsiteY349" fmla="*/ 603100 h 1272441"/>
              <a:gd name="connsiteX350" fmla="*/ 1130788 w 1767951"/>
              <a:gd name="connsiteY350" fmla="*/ 599853 h 1272441"/>
              <a:gd name="connsiteX351" fmla="*/ 1167156 w 1767951"/>
              <a:gd name="connsiteY351" fmla="*/ 636221 h 1272441"/>
              <a:gd name="connsiteX352" fmla="*/ 1130788 w 1767951"/>
              <a:gd name="connsiteY352" fmla="*/ 672589 h 1272441"/>
              <a:gd name="connsiteX353" fmla="*/ 1094420 w 1767951"/>
              <a:gd name="connsiteY353" fmla="*/ 636221 h 1272441"/>
              <a:gd name="connsiteX354" fmla="*/ 1130788 w 1767951"/>
              <a:gd name="connsiteY354" fmla="*/ 599853 h 1272441"/>
              <a:gd name="connsiteX355" fmla="*/ 637164 w 1767951"/>
              <a:gd name="connsiteY355" fmla="*/ 599853 h 1272441"/>
              <a:gd name="connsiteX356" fmla="*/ 673532 w 1767951"/>
              <a:gd name="connsiteY356" fmla="*/ 636221 h 1272441"/>
              <a:gd name="connsiteX357" fmla="*/ 637164 w 1767951"/>
              <a:gd name="connsiteY357" fmla="*/ 672589 h 1272441"/>
              <a:gd name="connsiteX358" fmla="*/ 600796 w 1767951"/>
              <a:gd name="connsiteY358" fmla="*/ 636221 h 1272441"/>
              <a:gd name="connsiteX359" fmla="*/ 637164 w 1767951"/>
              <a:gd name="connsiteY359" fmla="*/ 599853 h 1272441"/>
              <a:gd name="connsiteX360" fmla="*/ 1007383 w 1767951"/>
              <a:gd name="connsiteY360" fmla="*/ 596606 h 1272441"/>
              <a:gd name="connsiteX361" fmla="*/ 1046998 w 1767951"/>
              <a:gd name="connsiteY361" fmla="*/ 636221 h 1272441"/>
              <a:gd name="connsiteX362" fmla="*/ 1007383 w 1767951"/>
              <a:gd name="connsiteY362" fmla="*/ 675836 h 1272441"/>
              <a:gd name="connsiteX363" fmla="*/ 967768 w 1767951"/>
              <a:gd name="connsiteY363" fmla="*/ 636221 h 1272441"/>
              <a:gd name="connsiteX364" fmla="*/ 1007383 w 1767951"/>
              <a:gd name="connsiteY364" fmla="*/ 596606 h 1272441"/>
              <a:gd name="connsiteX365" fmla="*/ 760570 w 1767951"/>
              <a:gd name="connsiteY365" fmla="*/ 596606 h 1272441"/>
              <a:gd name="connsiteX366" fmla="*/ 800185 w 1767951"/>
              <a:gd name="connsiteY366" fmla="*/ 636221 h 1272441"/>
              <a:gd name="connsiteX367" fmla="*/ 760570 w 1767951"/>
              <a:gd name="connsiteY367" fmla="*/ 675836 h 1272441"/>
              <a:gd name="connsiteX368" fmla="*/ 720955 w 1767951"/>
              <a:gd name="connsiteY368" fmla="*/ 636221 h 1272441"/>
              <a:gd name="connsiteX369" fmla="*/ 760570 w 1767951"/>
              <a:gd name="connsiteY369" fmla="*/ 596606 h 1272441"/>
              <a:gd name="connsiteX370" fmla="*/ 883976 w 1767951"/>
              <a:gd name="connsiteY370" fmla="*/ 593358 h 1272441"/>
              <a:gd name="connsiteX371" fmla="*/ 926839 w 1767951"/>
              <a:gd name="connsiteY371" fmla="*/ 636221 h 1272441"/>
              <a:gd name="connsiteX372" fmla="*/ 883976 w 1767951"/>
              <a:gd name="connsiteY372" fmla="*/ 679084 h 1272441"/>
              <a:gd name="connsiteX373" fmla="*/ 841113 w 1767951"/>
              <a:gd name="connsiteY373" fmla="*/ 636221 h 1272441"/>
              <a:gd name="connsiteX374" fmla="*/ 883976 w 1767951"/>
              <a:gd name="connsiteY374" fmla="*/ 593358 h 1272441"/>
              <a:gd name="connsiteX375" fmla="*/ 1747821 w 1767951"/>
              <a:gd name="connsiteY375" fmla="*/ 462767 h 1272441"/>
              <a:gd name="connsiteX376" fmla="*/ 1767253 w 1767951"/>
              <a:gd name="connsiteY376" fmla="*/ 482199 h 1272441"/>
              <a:gd name="connsiteX377" fmla="*/ 1747821 w 1767951"/>
              <a:gd name="connsiteY377" fmla="*/ 501631 h 1272441"/>
              <a:gd name="connsiteX378" fmla="*/ 1728389 w 1767951"/>
              <a:gd name="connsiteY378" fmla="*/ 482199 h 1272441"/>
              <a:gd name="connsiteX379" fmla="*/ 1747821 w 1767951"/>
              <a:gd name="connsiteY379" fmla="*/ 462767 h 1272441"/>
              <a:gd name="connsiteX380" fmla="*/ 20132 w 1767951"/>
              <a:gd name="connsiteY380" fmla="*/ 462767 h 1272441"/>
              <a:gd name="connsiteX381" fmla="*/ 39564 w 1767951"/>
              <a:gd name="connsiteY381" fmla="*/ 482199 h 1272441"/>
              <a:gd name="connsiteX382" fmla="*/ 20132 w 1767951"/>
              <a:gd name="connsiteY382" fmla="*/ 501631 h 1272441"/>
              <a:gd name="connsiteX383" fmla="*/ 700 w 1767951"/>
              <a:gd name="connsiteY383" fmla="*/ 482199 h 1272441"/>
              <a:gd name="connsiteX384" fmla="*/ 20132 w 1767951"/>
              <a:gd name="connsiteY384" fmla="*/ 462767 h 1272441"/>
              <a:gd name="connsiteX385" fmla="*/ 1624414 w 1767951"/>
              <a:gd name="connsiteY385" fmla="*/ 459632 h 1272441"/>
              <a:gd name="connsiteX386" fmla="*/ 1646981 w 1767951"/>
              <a:gd name="connsiteY386" fmla="*/ 482199 h 1272441"/>
              <a:gd name="connsiteX387" fmla="*/ 1624414 w 1767951"/>
              <a:gd name="connsiteY387" fmla="*/ 504766 h 1272441"/>
              <a:gd name="connsiteX388" fmla="*/ 1601847 w 1767951"/>
              <a:gd name="connsiteY388" fmla="*/ 482199 h 1272441"/>
              <a:gd name="connsiteX389" fmla="*/ 1624414 w 1767951"/>
              <a:gd name="connsiteY389" fmla="*/ 459632 h 1272441"/>
              <a:gd name="connsiteX390" fmla="*/ 143538 w 1767951"/>
              <a:gd name="connsiteY390" fmla="*/ 459632 h 1272441"/>
              <a:gd name="connsiteX391" fmla="*/ 166105 w 1767951"/>
              <a:gd name="connsiteY391" fmla="*/ 482199 h 1272441"/>
              <a:gd name="connsiteX392" fmla="*/ 143538 w 1767951"/>
              <a:gd name="connsiteY392" fmla="*/ 504766 h 1272441"/>
              <a:gd name="connsiteX393" fmla="*/ 120971 w 1767951"/>
              <a:gd name="connsiteY393" fmla="*/ 482199 h 1272441"/>
              <a:gd name="connsiteX394" fmla="*/ 143538 w 1767951"/>
              <a:gd name="connsiteY394" fmla="*/ 459632 h 1272441"/>
              <a:gd name="connsiteX395" fmla="*/ 1501008 w 1767951"/>
              <a:gd name="connsiteY395" fmla="*/ 456538 h 1272441"/>
              <a:gd name="connsiteX396" fmla="*/ 1526668 w 1767951"/>
              <a:gd name="connsiteY396" fmla="*/ 482198 h 1272441"/>
              <a:gd name="connsiteX397" fmla="*/ 1501008 w 1767951"/>
              <a:gd name="connsiteY397" fmla="*/ 507858 h 1272441"/>
              <a:gd name="connsiteX398" fmla="*/ 1475348 w 1767951"/>
              <a:gd name="connsiteY398" fmla="*/ 482198 h 1272441"/>
              <a:gd name="connsiteX399" fmla="*/ 1501008 w 1767951"/>
              <a:gd name="connsiteY399" fmla="*/ 456538 h 1272441"/>
              <a:gd name="connsiteX400" fmla="*/ 266945 w 1767951"/>
              <a:gd name="connsiteY400" fmla="*/ 456538 h 1272441"/>
              <a:gd name="connsiteX401" fmla="*/ 292605 w 1767951"/>
              <a:gd name="connsiteY401" fmla="*/ 482198 h 1272441"/>
              <a:gd name="connsiteX402" fmla="*/ 266945 w 1767951"/>
              <a:gd name="connsiteY402" fmla="*/ 507858 h 1272441"/>
              <a:gd name="connsiteX403" fmla="*/ 241285 w 1767951"/>
              <a:gd name="connsiteY403" fmla="*/ 482198 h 1272441"/>
              <a:gd name="connsiteX404" fmla="*/ 266945 w 1767951"/>
              <a:gd name="connsiteY404" fmla="*/ 456538 h 1272441"/>
              <a:gd name="connsiteX405" fmla="*/ 1377602 w 1767951"/>
              <a:gd name="connsiteY405" fmla="*/ 453514 h 1272441"/>
              <a:gd name="connsiteX406" fmla="*/ 1406287 w 1767951"/>
              <a:gd name="connsiteY406" fmla="*/ 482199 h 1272441"/>
              <a:gd name="connsiteX407" fmla="*/ 1377602 w 1767951"/>
              <a:gd name="connsiteY407" fmla="*/ 510884 h 1272441"/>
              <a:gd name="connsiteX408" fmla="*/ 1348917 w 1767951"/>
              <a:gd name="connsiteY408" fmla="*/ 482199 h 1272441"/>
              <a:gd name="connsiteX409" fmla="*/ 1377602 w 1767951"/>
              <a:gd name="connsiteY409" fmla="*/ 453514 h 1272441"/>
              <a:gd name="connsiteX410" fmla="*/ 390353 w 1767951"/>
              <a:gd name="connsiteY410" fmla="*/ 453514 h 1272441"/>
              <a:gd name="connsiteX411" fmla="*/ 419038 w 1767951"/>
              <a:gd name="connsiteY411" fmla="*/ 482199 h 1272441"/>
              <a:gd name="connsiteX412" fmla="*/ 390353 w 1767951"/>
              <a:gd name="connsiteY412" fmla="*/ 510884 h 1272441"/>
              <a:gd name="connsiteX413" fmla="*/ 361668 w 1767951"/>
              <a:gd name="connsiteY413" fmla="*/ 482199 h 1272441"/>
              <a:gd name="connsiteX414" fmla="*/ 390353 w 1767951"/>
              <a:gd name="connsiteY414" fmla="*/ 453514 h 1272441"/>
              <a:gd name="connsiteX415" fmla="*/ 1254195 w 1767951"/>
              <a:gd name="connsiteY415" fmla="*/ 450614 h 1272441"/>
              <a:gd name="connsiteX416" fmla="*/ 1285779 w 1767951"/>
              <a:gd name="connsiteY416" fmla="*/ 482198 h 1272441"/>
              <a:gd name="connsiteX417" fmla="*/ 1254195 w 1767951"/>
              <a:gd name="connsiteY417" fmla="*/ 513782 h 1272441"/>
              <a:gd name="connsiteX418" fmla="*/ 1222611 w 1767951"/>
              <a:gd name="connsiteY418" fmla="*/ 482198 h 1272441"/>
              <a:gd name="connsiteX419" fmla="*/ 1254195 w 1767951"/>
              <a:gd name="connsiteY419" fmla="*/ 450614 h 1272441"/>
              <a:gd name="connsiteX420" fmla="*/ 513757 w 1767951"/>
              <a:gd name="connsiteY420" fmla="*/ 450614 h 1272441"/>
              <a:gd name="connsiteX421" fmla="*/ 545341 w 1767951"/>
              <a:gd name="connsiteY421" fmla="*/ 482198 h 1272441"/>
              <a:gd name="connsiteX422" fmla="*/ 513757 w 1767951"/>
              <a:gd name="connsiteY422" fmla="*/ 513782 h 1272441"/>
              <a:gd name="connsiteX423" fmla="*/ 482173 w 1767951"/>
              <a:gd name="connsiteY423" fmla="*/ 482198 h 1272441"/>
              <a:gd name="connsiteX424" fmla="*/ 513757 w 1767951"/>
              <a:gd name="connsiteY424" fmla="*/ 450614 h 1272441"/>
              <a:gd name="connsiteX425" fmla="*/ 1130789 w 1767951"/>
              <a:gd name="connsiteY425" fmla="*/ 447966 h 1272441"/>
              <a:gd name="connsiteX426" fmla="*/ 1165022 w 1767951"/>
              <a:gd name="connsiteY426" fmla="*/ 482199 h 1272441"/>
              <a:gd name="connsiteX427" fmla="*/ 1130789 w 1767951"/>
              <a:gd name="connsiteY427" fmla="*/ 516432 h 1272441"/>
              <a:gd name="connsiteX428" fmla="*/ 1096556 w 1767951"/>
              <a:gd name="connsiteY428" fmla="*/ 482199 h 1272441"/>
              <a:gd name="connsiteX429" fmla="*/ 1130789 w 1767951"/>
              <a:gd name="connsiteY429" fmla="*/ 447966 h 1272441"/>
              <a:gd name="connsiteX430" fmla="*/ 637164 w 1767951"/>
              <a:gd name="connsiteY430" fmla="*/ 447966 h 1272441"/>
              <a:gd name="connsiteX431" fmla="*/ 671397 w 1767951"/>
              <a:gd name="connsiteY431" fmla="*/ 482199 h 1272441"/>
              <a:gd name="connsiteX432" fmla="*/ 637164 w 1767951"/>
              <a:gd name="connsiteY432" fmla="*/ 516432 h 1272441"/>
              <a:gd name="connsiteX433" fmla="*/ 602931 w 1767951"/>
              <a:gd name="connsiteY433" fmla="*/ 482199 h 1272441"/>
              <a:gd name="connsiteX434" fmla="*/ 637164 w 1767951"/>
              <a:gd name="connsiteY434" fmla="*/ 447966 h 1272441"/>
              <a:gd name="connsiteX435" fmla="*/ 1007383 w 1767951"/>
              <a:gd name="connsiteY435" fmla="*/ 445881 h 1272441"/>
              <a:gd name="connsiteX436" fmla="*/ 1043701 w 1767951"/>
              <a:gd name="connsiteY436" fmla="*/ 482199 h 1272441"/>
              <a:gd name="connsiteX437" fmla="*/ 1007383 w 1767951"/>
              <a:gd name="connsiteY437" fmla="*/ 518517 h 1272441"/>
              <a:gd name="connsiteX438" fmla="*/ 971065 w 1767951"/>
              <a:gd name="connsiteY438" fmla="*/ 482199 h 1272441"/>
              <a:gd name="connsiteX439" fmla="*/ 1007383 w 1767951"/>
              <a:gd name="connsiteY439" fmla="*/ 445881 h 1272441"/>
              <a:gd name="connsiteX440" fmla="*/ 760570 w 1767951"/>
              <a:gd name="connsiteY440" fmla="*/ 445881 h 1272441"/>
              <a:gd name="connsiteX441" fmla="*/ 796888 w 1767951"/>
              <a:gd name="connsiteY441" fmla="*/ 482199 h 1272441"/>
              <a:gd name="connsiteX442" fmla="*/ 760570 w 1767951"/>
              <a:gd name="connsiteY442" fmla="*/ 518517 h 1272441"/>
              <a:gd name="connsiteX443" fmla="*/ 724252 w 1767951"/>
              <a:gd name="connsiteY443" fmla="*/ 482199 h 1272441"/>
              <a:gd name="connsiteX444" fmla="*/ 760570 w 1767951"/>
              <a:gd name="connsiteY444" fmla="*/ 445881 h 1272441"/>
              <a:gd name="connsiteX445" fmla="*/ 883976 w 1767951"/>
              <a:gd name="connsiteY445" fmla="*/ 445019 h 1272441"/>
              <a:gd name="connsiteX446" fmla="*/ 921156 w 1767951"/>
              <a:gd name="connsiteY446" fmla="*/ 482199 h 1272441"/>
              <a:gd name="connsiteX447" fmla="*/ 883976 w 1767951"/>
              <a:gd name="connsiteY447" fmla="*/ 519379 h 1272441"/>
              <a:gd name="connsiteX448" fmla="*/ 846796 w 1767951"/>
              <a:gd name="connsiteY448" fmla="*/ 482199 h 1272441"/>
              <a:gd name="connsiteX449" fmla="*/ 883976 w 1767951"/>
              <a:gd name="connsiteY449" fmla="*/ 445019 h 1272441"/>
              <a:gd name="connsiteX450" fmla="*/ 1747820 w 1767951"/>
              <a:gd name="connsiteY450" fmla="*/ 310728 h 1272441"/>
              <a:gd name="connsiteX451" fmla="*/ 1765268 w 1767951"/>
              <a:gd name="connsiteY451" fmla="*/ 328176 h 1272441"/>
              <a:gd name="connsiteX452" fmla="*/ 1747820 w 1767951"/>
              <a:gd name="connsiteY452" fmla="*/ 345624 h 1272441"/>
              <a:gd name="connsiteX453" fmla="*/ 1730372 w 1767951"/>
              <a:gd name="connsiteY453" fmla="*/ 328176 h 1272441"/>
              <a:gd name="connsiteX454" fmla="*/ 1747820 w 1767951"/>
              <a:gd name="connsiteY454" fmla="*/ 310728 h 1272441"/>
              <a:gd name="connsiteX455" fmla="*/ 20132 w 1767951"/>
              <a:gd name="connsiteY455" fmla="*/ 310728 h 1272441"/>
              <a:gd name="connsiteX456" fmla="*/ 37580 w 1767951"/>
              <a:gd name="connsiteY456" fmla="*/ 328176 h 1272441"/>
              <a:gd name="connsiteX457" fmla="*/ 20132 w 1767951"/>
              <a:gd name="connsiteY457" fmla="*/ 345624 h 1272441"/>
              <a:gd name="connsiteX458" fmla="*/ 2684 w 1767951"/>
              <a:gd name="connsiteY458" fmla="*/ 328176 h 1272441"/>
              <a:gd name="connsiteX459" fmla="*/ 20132 w 1767951"/>
              <a:gd name="connsiteY459" fmla="*/ 310728 h 1272441"/>
              <a:gd name="connsiteX460" fmla="*/ 1624414 w 1767951"/>
              <a:gd name="connsiteY460" fmla="*/ 307870 h 1272441"/>
              <a:gd name="connsiteX461" fmla="*/ 1644720 w 1767951"/>
              <a:gd name="connsiteY461" fmla="*/ 328176 h 1272441"/>
              <a:gd name="connsiteX462" fmla="*/ 1624414 w 1767951"/>
              <a:gd name="connsiteY462" fmla="*/ 348482 h 1272441"/>
              <a:gd name="connsiteX463" fmla="*/ 1604108 w 1767951"/>
              <a:gd name="connsiteY463" fmla="*/ 328176 h 1272441"/>
              <a:gd name="connsiteX464" fmla="*/ 1624414 w 1767951"/>
              <a:gd name="connsiteY464" fmla="*/ 307870 h 1272441"/>
              <a:gd name="connsiteX465" fmla="*/ 143538 w 1767951"/>
              <a:gd name="connsiteY465" fmla="*/ 307870 h 1272441"/>
              <a:gd name="connsiteX466" fmla="*/ 163844 w 1767951"/>
              <a:gd name="connsiteY466" fmla="*/ 328176 h 1272441"/>
              <a:gd name="connsiteX467" fmla="*/ 143538 w 1767951"/>
              <a:gd name="connsiteY467" fmla="*/ 348482 h 1272441"/>
              <a:gd name="connsiteX468" fmla="*/ 123232 w 1767951"/>
              <a:gd name="connsiteY468" fmla="*/ 328176 h 1272441"/>
              <a:gd name="connsiteX469" fmla="*/ 143538 w 1767951"/>
              <a:gd name="connsiteY469" fmla="*/ 307870 h 1272441"/>
              <a:gd name="connsiteX470" fmla="*/ 1501007 w 1767951"/>
              <a:gd name="connsiteY470" fmla="*/ 305133 h 1272441"/>
              <a:gd name="connsiteX471" fmla="*/ 1524050 w 1767951"/>
              <a:gd name="connsiteY471" fmla="*/ 328176 h 1272441"/>
              <a:gd name="connsiteX472" fmla="*/ 1501007 w 1767951"/>
              <a:gd name="connsiteY472" fmla="*/ 351219 h 1272441"/>
              <a:gd name="connsiteX473" fmla="*/ 1477964 w 1767951"/>
              <a:gd name="connsiteY473" fmla="*/ 328176 h 1272441"/>
              <a:gd name="connsiteX474" fmla="*/ 1501007 w 1767951"/>
              <a:gd name="connsiteY474" fmla="*/ 305133 h 1272441"/>
              <a:gd name="connsiteX475" fmla="*/ 266945 w 1767951"/>
              <a:gd name="connsiteY475" fmla="*/ 305133 h 1272441"/>
              <a:gd name="connsiteX476" fmla="*/ 289988 w 1767951"/>
              <a:gd name="connsiteY476" fmla="*/ 328176 h 1272441"/>
              <a:gd name="connsiteX477" fmla="*/ 266945 w 1767951"/>
              <a:gd name="connsiteY477" fmla="*/ 351219 h 1272441"/>
              <a:gd name="connsiteX478" fmla="*/ 243902 w 1767951"/>
              <a:gd name="connsiteY478" fmla="*/ 328176 h 1272441"/>
              <a:gd name="connsiteX479" fmla="*/ 266945 w 1767951"/>
              <a:gd name="connsiteY479" fmla="*/ 305133 h 1272441"/>
              <a:gd name="connsiteX480" fmla="*/ 1377602 w 1767951"/>
              <a:gd name="connsiteY480" fmla="*/ 302574 h 1272441"/>
              <a:gd name="connsiteX481" fmla="*/ 1403205 w 1767951"/>
              <a:gd name="connsiteY481" fmla="*/ 328177 h 1272441"/>
              <a:gd name="connsiteX482" fmla="*/ 1377602 w 1767951"/>
              <a:gd name="connsiteY482" fmla="*/ 353780 h 1272441"/>
              <a:gd name="connsiteX483" fmla="*/ 1351999 w 1767951"/>
              <a:gd name="connsiteY483" fmla="*/ 328177 h 1272441"/>
              <a:gd name="connsiteX484" fmla="*/ 1377602 w 1767951"/>
              <a:gd name="connsiteY484" fmla="*/ 302574 h 1272441"/>
              <a:gd name="connsiteX485" fmla="*/ 390352 w 1767951"/>
              <a:gd name="connsiteY485" fmla="*/ 302573 h 1272441"/>
              <a:gd name="connsiteX486" fmla="*/ 415955 w 1767951"/>
              <a:gd name="connsiteY486" fmla="*/ 328176 h 1272441"/>
              <a:gd name="connsiteX487" fmla="*/ 390352 w 1767951"/>
              <a:gd name="connsiteY487" fmla="*/ 353779 h 1272441"/>
              <a:gd name="connsiteX488" fmla="*/ 364749 w 1767951"/>
              <a:gd name="connsiteY488" fmla="*/ 328176 h 1272441"/>
              <a:gd name="connsiteX489" fmla="*/ 390352 w 1767951"/>
              <a:gd name="connsiteY489" fmla="*/ 302573 h 1272441"/>
              <a:gd name="connsiteX490" fmla="*/ 1254195 w 1767951"/>
              <a:gd name="connsiteY490" fmla="*/ 300284 h 1272441"/>
              <a:gd name="connsiteX491" fmla="*/ 1282088 w 1767951"/>
              <a:gd name="connsiteY491" fmla="*/ 328177 h 1272441"/>
              <a:gd name="connsiteX492" fmla="*/ 1254195 w 1767951"/>
              <a:gd name="connsiteY492" fmla="*/ 356070 h 1272441"/>
              <a:gd name="connsiteX493" fmla="*/ 1226302 w 1767951"/>
              <a:gd name="connsiteY493" fmla="*/ 328177 h 1272441"/>
              <a:gd name="connsiteX494" fmla="*/ 1254195 w 1767951"/>
              <a:gd name="connsiteY494" fmla="*/ 300284 h 1272441"/>
              <a:gd name="connsiteX495" fmla="*/ 513757 w 1767951"/>
              <a:gd name="connsiteY495" fmla="*/ 300284 h 1272441"/>
              <a:gd name="connsiteX496" fmla="*/ 541650 w 1767951"/>
              <a:gd name="connsiteY496" fmla="*/ 328177 h 1272441"/>
              <a:gd name="connsiteX497" fmla="*/ 513757 w 1767951"/>
              <a:gd name="connsiteY497" fmla="*/ 356070 h 1272441"/>
              <a:gd name="connsiteX498" fmla="*/ 485864 w 1767951"/>
              <a:gd name="connsiteY498" fmla="*/ 328177 h 1272441"/>
              <a:gd name="connsiteX499" fmla="*/ 513757 w 1767951"/>
              <a:gd name="connsiteY499" fmla="*/ 300284 h 1272441"/>
              <a:gd name="connsiteX500" fmla="*/ 1130789 w 1767951"/>
              <a:gd name="connsiteY500" fmla="*/ 298405 h 1272441"/>
              <a:gd name="connsiteX501" fmla="*/ 1160561 w 1767951"/>
              <a:gd name="connsiteY501" fmla="*/ 328177 h 1272441"/>
              <a:gd name="connsiteX502" fmla="*/ 1130789 w 1767951"/>
              <a:gd name="connsiteY502" fmla="*/ 357949 h 1272441"/>
              <a:gd name="connsiteX503" fmla="*/ 1101017 w 1767951"/>
              <a:gd name="connsiteY503" fmla="*/ 328177 h 1272441"/>
              <a:gd name="connsiteX504" fmla="*/ 1130789 w 1767951"/>
              <a:gd name="connsiteY504" fmla="*/ 298405 h 1272441"/>
              <a:gd name="connsiteX505" fmla="*/ 637164 w 1767951"/>
              <a:gd name="connsiteY505" fmla="*/ 298405 h 1272441"/>
              <a:gd name="connsiteX506" fmla="*/ 666936 w 1767951"/>
              <a:gd name="connsiteY506" fmla="*/ 328177 h 1272441"/>
              <a:gd name="connsiteX507" fmla="*/ 637164 w 1767951"/>
              <a:gd name="connsiteY507" fmla="*/ 357949 h 1272441"/>
              <a:gd name="connsiteX508" fmla="*/ 607392 w 1767951"/>
              <a:gd name="connsiteY508" fmla="*/ 328177 h 1272441"/>
              <a:gd name="connsiteX509" fmla="*/ 637164 w 1767951"/>
              <a:gd name="connsiteY509" fmla="*/ 298405 h 1272441"/>
              <a:gd name="connsiteX510" fmla="*/ 1007382 w 1767951"/>
              <a:gd name="connsiteY510" fmla="*/ 297135 h 1272441"/>
              <a:gd name="connsiteX511" fmla="*/ 1038424 w 1767951"/>
              <a:gd name="connsiteY511" fmla="*/ 328177 h 1272441"/>
              <a:gd name="connsiteX512" fmla="*/ 1007382 w 1767951"/>
              <a:gd name="connsiteY512" fmla="*/ 359219 h 1272441"/>
              <a:gd name="connsiteX513" fmla="*/ 976340 w 1767951"/>
              <a:gd name="connsiteY513" fmla="*/ 328177 h 1272441"/>
              <a:gd name="connsiteX514" fmla="*/ 1007382 w 1767951"/>
              <a:gd name="connsiteY514" fmla="*/ 297135 h 1272441"/>
              <a:gd name="connsiteX515" fmla="*/ 760569 w 1767951"/>
              <a:gd name="connsiteY515" fmla="*/ 297135 h 1272441"/>
              <a:gd name="connsiteX516" fmla="*/ 791611 w 1767951"/>
              <a:gd name="connsiteY516" fmla="*/ 328177 h 1272441"/>
              <a:gd name="connsiteX517" fmla="*/ 760569 w 1767951"/>
              <a:gd name="connsiteY517" fmla="*/ 359219 h 1272441"/>
              <a:gd name="connsiteX518" fmla="*/ 729527 w 1767951"/>
              <a:gd name="connsiteY518" fmla="*/ 328177 h 1272441"/>
              <a:gd name="connsiteX519" fmla="*/ 760569 w 1767951"/>
              <a:gd name="connsiteY519" fmla="*/ 297135 h 1272441"/>
              <a:gd name="connsiteX520" fmla="*/ 883975 w 1767951"/>
              <a:gd name="connsiteY520" fmla="*/ 296680 h 1272441"/>
              <a:gd name="connsiteX521" fmla="*/ 915472 w 1767951"/>
              <a:gd name="connsiteY521" fmla="*/ 328177 h 1272441"/>
              <a:gd name="connsiteX522" fmla="*/ 883975 w 1767951"/>
              <a:gd name="connsiteY522" fmla="*/ 359674 h 1272441"/>
              <a:gd name="connsiteX523" fmla="*/ 852478 w 1767951"/>
              <a:gd name="connsiteY523" fmla="*/ 328177 h 1272441"/>
              <a:gd name="connsiteX524" fmla="*/ 883975 w 1767951"/>
              <a:gd name="connsiteY524" fmla="*/ 296680 h 1272441"/>
              <a:gd name="connsiteX525" fmla="*/ 1747820 w 1767951"/>
              <a:gd name="connsiteY525" fmla="*/ 159705 h 1272441"/>
              <a:gd name="connsiteX526" fmla="*/ 1762269 w 1767951"/>
              <a:gd name="connsiteY526" fmla="*/ 174154 h 1272441"/>
              <a:gd name="connsiteX527" fmla="*/ 1747820 w 1767951"/>
              <a:gd name="connsiteY527" fmla="*/ 188603 h 1272441"/>
              <a:gd name="connsiteX528" fmla="*/ 1733371 w 1767951"/>
              <a:gd name="connsiteY528" fmla="*/ 174154 h 1272441"/>
              <a:gd name="connsiteX529" fmla="*/ 1747820 w 1767951"/>
              <a:gd name="connsiteY529" fmla="*/ 159705 h 1272441"/>
              <a:gd name="connsiteX530" fmla="*/ 20132 w 1767951"/>
              <a:gd name="connsiteY530" fmla="*/ 159705 h 1272441"/>
              <a:gd name="connsiteX531" fmla="*/ 34581 w 1767951"/>
              <a:gd name="connsiteY531" fmla="*/ 174154 h 1272441"/>
              <a:gd name="connsiteX532" fmla="*/ 20132 w 1767951"/>
              <a:gd name="connsiteY532" fmla="*/ 188603 h 1272441"/>
              <a:gd name="connsiteX533" fmla="*/ 5683 w 1767951"/>
              <a:gd name="connsiteY533" fmla="*/ 174154 h 1272441"/>
              <a:gd name="connsiteX534" fmla="*/ 20132 w 1767951"/>
              <a:gd name="connsiteY534" fmla="*/ 159705 h 1272441"/>
              <a:gd name="connsiteX535" fmla="*/ 1624413 w 1767951"/>
              <a:gd name="connsiteY535" fmla="*/ 157180 h 1272441"/>
              <a:gd name="connsiteX536" fmla="*/ 1641386 w 1767951"/>
              <a:gd name="connsiteY536" fmla="*/ 174153 h 1272441"/>
              <a:gd name="connsiteX537" fmla="*/ 1624413 w 1767951"/>
              <a:gd name="connsiteY537" fmla="*/ 191126 h 1272441"/>
              <a:gd name="connsiteX538" fmla="*/ 1607440 w 1767951"/>
              <a:gd name="connsiteY538" fmla="*/ 174153 h 1272441"/>
              <a:gd name="connsiteX539" fmla="*/ 1624413 w 1767951"/>
              <a:gd name="connsiteY539" fmla="*/ 157180 h 1272441"/>
              <a:gd name="connsiteX540" fmla="*/ 143538 w 1767951"/>
              <a:gd name="connsiteY540" fmla="*/ 157180 h 1272441"/>
              <a:gd name="connsiteX541" fmla="*/ 160511 w 1767951"/>
              <a:gd name="connsiteY541" fmla="*/ 174153 h 1272441"/>
              <a:gd name="connsiteX542" fmla="*/ 143538 w 1767951"/>
              <a:gd name="connsiteY542" fmla="*/ 191126 h 1272441"/>
              <a:gd name="connsiteX543" fmla="*/ 126565 w 1767951"/>
              <a:gd name="connsiteY543" fmla="*/ 174153 h 1272441"/>
              <a:gd name="connsiteX544" fmla="*/ 143538 w 1767951"/>
              <a:gd name="connsiteY544" fmla="*/ 157180 h 1272441"/>
              <a:gd name="connsiteX545" fmla="*/ 1501008 w 1767951"/>
              <a:gd name="connsiteY545" fmla="*/ 154834 h 1272441"/>
              <a:gd name="connsiteX546" fmla="*/ 1520328 w 1767951"/>
              <a:gd name="connsiteY546" fmla="*/ 174154 h 1272441"/>
              <a:gd name="connsiteX547" fmla="*/ 1501008 w 1767951"/>
              <a:gd name="connsiteY547" fmla="*/ 193474 h 1272441"/>
              <a:gd name="connsiteX548" fmla="*/ 1481688 w 1767951"/>
              <a:gd name="connsiteY548" fmla="*/ 174154 h 1272441"/>
              <a:gd name="connsiteX549" fmla="*/ 1501008 w 1767951"/>
              <a:gd name="connsiteY549" fmla="*/ 154834 h 1272441"/>
              <a:gd name="connsiteX550" fmla="*/ 266945 w 1767951"/>
              <a:gd name="connsiteY550" fmla="*/ 154834 h 1272441"/>
              <a:gd name="connsiteX551" fmla="*/ 286265 w 1767951"/>
              <a:gd name="connsiteY551" fmla="*/ 174154 h 1272441"/>
              <a:gd name="connsiteX552" fmla="*/ 266945 w 1767951"/>
              <a:gd name="connsiteY552" fmla="*/ 193474 h 1272441"/>
              <a:gd name="connsiteX553" fmla="*/ 247625 w 1767951"/>
              <a:gd name="connsiteY553" fmla="*/ 174154 h 1272441"/>
              <a:gd name="connsiteX554" fmla="*/ 266945 w 1767951"/>
              <a:gd name="connsiteY554" fmla="*/ 154834 h 1272441"/>
              <a:gd name="connsiteX555" fmla="*/ 1377602 w 1767951"/>
              <a:gd name="connsiteY555" fmla="*/ 152724 h 1272441"/>
              <a:gd name="connsiteX556" fmla="*/ 1399032 w 1767951"/>
              <a:gd name="connsiteY556" fmla="*/ 174154 h 1272441"/>
              <a:gd name="connsiteX557" fmla="*/ 1377602 w 1767951"/>
              <a:gd name="connsiteY557" fmla="*/ 195584 h 1272441"/>
              <a:gd name="connsiteX558" fmla="*/ 1356172 w 1767951"/>
              <a:gd name="connsiteY558" fmla="*/ 174154 h 1272441"/>
              <a:gd name="connsiteX559" fmla="*/ 1377602 w 1767951"/>
              <a:gd name="connsiteY559" fmla="*/ 152724 h 1272441"/>
              <a:gd name="connsiteX560" fmla="*/ 390352 w 1767951"/>
              <a:gd name="connsiteY560" fmla="*/ 152724 h 1272441"/>
              <a:gd name="connsiteX561" fmla="*/ 411782 w 1767951"/>
              <a:gd name="connsiteY561" fmla="*/ 174154 h 1272441"/>
              <a:gd name="connsiteX562" fmla="*/ 390352 w 1767951"/>
              <a:gd name="connsiteY562" fmla="*/ 195584 h 1272441"/>
              <a:gd name="connsiteX563" fmla="*/ 368922 w 1767951"/>
              <a:gd name="connsiteY563" fmla="*/ 174154 h 1272441"/>
              <a:gd name="connsiteX564" fmla="*/ 390352 w 1767951"/>
              <a:gd name="connsiteY564" fmla="*/ 152724 h 1272441"/>
              <a:gd name="connsiteX565" fmla="*/ 1254195 w 1767951"/>
              <a:gd name="connsiteY565" fmla="*/ 150927 h 1272441"/>
              <a:gd name="connsiteX566" fmla="*/ 1277422 w 1767951"/>
              <a:gd name="connsiteY566" fmla="*/ 174154 h 1272441"/>
              <a:gd name="connsiteX567" fmla="*/ 1254195 w 1767951"/>
              <a:gd name="connsiteY567" fmla="*/ 197381 h 1272441"/>
              <a:gd name="connsiteX568" fmla="*/ 1230968 w 1767951"/>
              <a:gd name="connsiteY568" fmla="*/ 174154 h 1272441"/>
              <a:gd name="connsiteX569" fmla="*/ 1254195 w 1767951"/>
              <a:gd name="connsiteY569" fmla="*/ 150927 h 1272441"/>
              <a:gd name="connsiteX570" fmla="*/ 513756 w 1767951"/>
              <a:gd name="connsiteY570" fmla="*/ 150927 h 1272441"/>
              <a:gd name="connsiteX571" fmla="*/ 536983 w 1767951"/>
              <a:gd name="connsiteY571" fmla="*/ 174154 h 1272441"/>
              <a:gd name="connsiteX572" fmla="*/ 513756 w 1767951"/>
              <a:gd name="connsiteY572" fmla="*/ 197381 h 1272441"/>
              <a:gd name="connsiteX573" fmla="*/ 490529 w 1767951"/>
              <a:gd name="connsiteY573" fmla="*/ 174154 h 1272441"/>
              <a:gd name="connsiteX574" fmla="*/ 513756 w 1767951"/>
              <a:gd name="connsiteY574" fmla="*/ 150927 h 1272441"/>
              <a:gd name="connsiteX575" fmla="*/ 1130789 w 1767951"/>
              <a:gd name="connsiteY575" fmla="*/ 149534 h 1272441"/>
              <a:gd name="connsiteX576" fmla="*/ 1155408 w 1767951"/>
              <a:gd name="connsiteY576" fmla="*/ 174153 h 1272441"/>
              <a:gd name="connsiteX577" fmla="*/ 1130789 w 1767951"/>
              <a:gd name="connsiteY577" fmla="*/ 198772 h 1272441"/>
              <a:gd name="connsiteX578" fmla="*/ 1106170 w 1767951"/>
              <a:gd name="connsiteY578" fmla="*/ 174153 h 1272441"/>
              <a:gd name="connsiteX579" fmla="*/ 1130789 w 1767951"/>
              <a:gd name="connsiteY579" fmla="*/ 149534 h 1272441"/>
              <a:gd name="connsiteX580" fmla="*/ 637164 w 1767951"/>
              <a:gd name="connsiteY580" fmla="*/ 149534 h 1272441"/>
              <a:gd name="connsiteX581" fmla="*/ 661783 w 1767951"/>
              <a:gd name="connsiteY581" fmla="*/ 174153 h 1272441"/>
              <a:gd name="connsiteX582" fmla="*/ 637164 w 1767951"/>
              <a:gd name="connsiteY582" fmla="*/ 198772 h 1272441"/>
              <a:gd name="connsiteX583" fmla="*/ 612545 w 1767951"/>
              <a:gd name="connsiteY583" fmla="*/ 174153 h 1272441"/>
              <a:gd name="connsiteX584" fmla="*/ 637164 w 1767951"/>
              <a:gd name="connsiteY584" fmla="*/ 149534 h 1272441"/>
              <a:gd name="connsiteX585" fmla="*/ 1007383 w 1767951"/>
              <a:gd name="connsiteY585" fmla="*/ 148646 h 1272441"/>
              <a:gd name="connsiteX586" fmla="*/ 1032891 w 1767951"/>
              <a:gd name="connsiteY586" fmla="*/ 174154 h 1272441"/>
              <a:gd name="connsiteX587" fmla="*/ 1007383 w 1767951"/>
              <a:gd name="connsiteY587" fmla="*/ 199662 h 1272441"/>
              <a:gd name="connsiteX588" fmla="*/ 981875 w 1767951"/>
              <a:gd name="connsiteY588" fmla="*/ 174154 h 1272441"/>
              <a:gd name="connsiteX589" fmla="*/ 1007383 w 1767951"/>
              <a:gd name="connsiteY589" fmla="*/ 148646 h 1272441"/>
              <a:gd name="connsiteX590" fmla="*/ 760570 w 1767951"/>
              <a:gd name="connsiteY590" fmla="*/ 148646 h 1272441"/>
              <a:gd name="connsiteX591" fmla="*/ 786078 w 1767951"/>
              <a:gd name="connsiteY591" fmla="*/ 174154 h 1272441"/>
              <a:gd name="connsiteX592" fmla="*/ 760570 w 1767951"/>
              <a:gd name="connsiteY592" fmla="*/ 199662 h 1272441"/>
              <a:gd name="connsiteX593" fmla="*/ 735062 w 1767951"/>
              <a:gd name="connsiteY593" fmla="*/ 174154 h 1272441"/>
              <a:gd name="connsiteX594" fmla="*/ 760570 w 1767951"/>
              <a:gd name="connsiteY594" fmla="*/ 148646 h 1272441"/>
              <a:gd name="connsiteX595" fmla="*/ 883975 w 1767951"/>
              <a:gd name="connsiteY595" fmla="*/ 148339 h 1272441"/>
              <a:gd name="connsiteX596" fmla="*/ 909789 w 1767951"/>
              <a:gd name="connsiteY596" fmla="*/ 174153 h 1272441"/>
              <a:gd name="connsiteX597" fmla="*/ 883975 w 1767951"/>
              <a:gd name="connsiteY597" fmla="*/ 199967 h 1272441"/>
              <a:gd name="connsiteX598" fmla="*/ 858161 w 1767951"/>
              <a:gd name="connsiteY598" fmla="*/ 174153 h 1272441"/>
              <a:gd name="connsiteX599" fmla="*/ 883975 w 1767951"/>
              <a:gd name="connsiteY599" fmla="*/ 148339 h 1272441"/>
              <a:gd name="connsiteX600" fmla="*/ 1747820 w 1767951"/>
              <a:gd name="connsiteY600" fmla="*/ 9416 h 1272441"/>
              <a:gd name="connsiteX601" fmla="*/ 1758536 w 1767951"/>
              <a:gd name="connsiteY601" fmla="*/ 20132 h 1272441"/>
              <a:gd name="connsiteX602" fmla="*/ 1747820 w 1767951"/>
              <a:gd name="connsiteY602" fmla="*/ 30848 h 1272441"/>
              <a:gd name="connsiteX603" fmla="*/ 1737104 w 1767951"/>
              <a:gd name="connsiteY603" fmla="*/ 20132 h 1272441"/>
              <a:gd name="connsiteX604" fmla="*/ 1747820 w 1767951"/>
              <a:gd name="connsiteY604" fmla="*/ 9416 h 1272441"/>
              <a:gd name="connsiteX605" fmla="*/ 20132 w 1767951"/>
              <a:gd name="connsiteY605" fmla="*/ 9416 h 1272441"/>
              <a:gd name="connsiteX606" fmla="*/ 30848 w 1767951"/>
              <a:gd name="connsiteY606" fmla="*/ 20132 h 1272441"/>
              <a:gd name="connsiteX607" fmla="*/ 20132 w 1767951"/>
              <a:gd name="connsiteY607" fmla="*/ 30848 h 1272441"/>
              <a:gd name="connsiteX608" fmla="*/ 9416 w 1767951"/>
              <a:gd name="connsiteY608" fmla="*/ 20132 h 1272441"/>
              <a:gd name="connsiteX609" fmla="*/ 20132 w 1767951"/>
              <a:gd name="connsiteY609" fmla="*/ 9416 h 1272441"/>
              <a:gd name="connsiteX610" fmla="*/ 1624414 w 1767951"/>
              <a:gd name="connsiteY610" fmla="*/ 7208 h 1272441"/>
              <a:gd name="connsiteX611" fmla="*/ 1637338 w 1767951"/>
              <a:gd name="connsiteY611" fmla="*/ 20132 h 1272441"/>
              <a:gd name="connsiteX612" fmla="*/ 1624414 w 1767951"/>
              <a:gd name="connsiteY612" fmla="*/ 33056 h 1272441"/>
              <a:gd name="connsiteX613" fmla="*/ 1611490 w 1767951"/>
              <a:gd name="connsiteY613" fmla="*/ 20132 h 1272441"/>
              <a:gd name="connsiteX614" fmla="*/ 1624414 w 1767951"/>
              <a:gd name="connsiteY614" fmla="*/ 7208 h 1272441"/>
              <a:gd name="connsiteX615" fmla="*/ 143539 w 1767951"/>
              <a:gd name="connsiteY615" fmla="*/ 7208 h 1272441"/>
              <a:gd name="connsiteX616" fmla="*/ 156463 w 1767951"/>
              <a:gd name="connsiteY616" fmla="*/ 20132 h 1272441"/>
              <a:gd name="connsiteX617" fmla="*/ 143539 w 1767951"/>
              <a:gd name="connsiteY617" fmla="*/ 33056 h 1272441"/>
              <a:gd name="connsiteX618" fmla="*/ 130615 w 1767951"/>
              <a:gd name="connsiteY618" fmla="*/ 20132 h 1272441"/>
              <a:gd name="connsiteX619" fmla="*/ 143539 w 1767951"/>
              <a:gd name="connsiteY619" fmla="*/ 7208 h 1272441"/>
              <a:gd name="connsiteX620" fmla="*/ 1501008 w 1767951"/>
              <a:gd name="connsiteY620" fmla="*/ 5203 h 1272441"/>
              <a:gd name="connsiteX621" fmla="*/ 1515936 w 1767951"/>
              <a:gd name="connsiteY621" fmla="*/ 20131 h 1272441"/>
              <a:gd name="connsiteX622" fmla="*/ 1501008 w 1767951"/>
              <a:gd name="connsiteY622" fmla="*/ 35059 h 1272441"/>
              <a:gd name="connsiteX623" fmla="*/ 1486080 w 1767951"/>
              <a:gd name="connsiteY623" fmla="*/ 20131 h 1272441"/>
              <a:gd name="connsiteX624" fmla="*/ 1501008 w 1767951"/>
              <a:gd name="connsiteY624" fmla="*/ 5203 h 1272441"/>
              <a:gd name="connsiteX625" fmla="*/ 266945 w 1767951"/>
              <a:gd name="connsiteY625" fmla="*/ 5203 h 1272441"/>
              <a:gd name="connsiteX626" fmla="*/ 281873 w 1767951"/>
              <a:gd name="connsiteY626" fmla="*/ 20131 h 1272441"/>
              <a:gd name="connsiteX627" fmla="*/ 266945 w 1767951"/>
              <a:gd name="connsiteY627" fmla="*/ 35059 h 1272441"/>
              <a:gd name="connsiteX628" fmla="*/ 252017 w 1767951"/>
              <a:gd name="connsiteY628" fmla="*/ 20131 h 1272441"/>
              <a:gd name="connsiteX629" fmla="*/ 266945 w 1767951"/>
              <a:gd name="connsiteY629" fmla="*/ 5203 h 1272441"/>
              <a:gd name="connsiteX630" fmla="*/ 1377602 w 1767951"/>
              <a:gd name="connsiteY630" fmla="*/ 3450 h 1272441"/>
              <a:gd name="connsiteX631" fmla="*/ 1394284 w 1767951"/>
              <a:gd name="connsiteY631" fmla="*/ 20132 h 1272441"/>
              <a:gd name="connsiteX632" fmla="*/ 1377602 w 1767951"/>
              <a:gd name="connsiteY632" fmla="*/ 36814 h 1272441"/>
              <a:gd name="connsiteX633" fmla="*/ 1360920 w 1767951"/>
              <a:gd name="connsiteY633" fmla="*/ 20132 h 1272441"/>
              <a:gd name="connsiteX634" fmla="*/ 1377602 w 1767951"/>
              <a:gd name="connsiteY634" fmla="*/ 3450 h 1272441"/>
              <a:gd name="connsiteX635" fmla="*/ 390353 w 1767951"/>
              <a:gd name="connsiteY635" fmla="*/ 3450 h 1272441"/>
              <a:gd name="connsiteX636" fmla="*/ 407035 w 1767951"/>
              <a:gd name="connsiteY636" fmla="*/ 20132 h 1272441"/>
              <a:gd name="connsiteX637" fmla="*/ 390353 w 1767951"/>
              <a:gd name="connsiteY637" fmla="*/ 36814 h 1272441"/>
              <a:gd name="connsiteX638" fmla="*/ 373671 w 1767951"/>
              <a:gd name="connsiteY638" fmla="*/ 20132 h 1272441"/>
              <a:gd name="connsiteX639" fmla="*/ 390353 w 1767951"/>
              <a:gd name="connsiteY639" fmla="*/ 3450 h 1272441"/>
              <a:gd name="connsiteX640" fmla="*/ 1254196 w 1767951"/>
              <a:gd name="connsiteY640" fmla="*/ 2000 h 1272441"/>
              <a:gd name="connsiteX641" fmla="*/ 1272328 w 1767951"/>
              <a:gd name="connsiteY641" fmla="*/ 20132 h 1272441"/>
              <a:gd name="connsiteX642" fmla="*/ 1254196 w 1767951"/>
              <a:gd name="connsiteY642" fmla="*/ 38264 h 1272441"/>
              <a:gd name="connsiteX643" fmla="*/ 1236064 w 1767951"/>
              <a:gd name="connsiteY643" fmla="*/ 20132 h 1272441"/>
              <a:gd name="connsiteX644" fmla="*/ 1254196 w 1767951"/>
              <a:gd name="connsiteY644" fmla="*/ 2000 h 1272441"/>
              <a:gd name="connsiteX645" fmla="*/ 513757 w 1767951"/>
              <a:gd name="connsiteY645" fmla="*/ 2000 h 1272441"/>
              <a:gd name="connsiteX646" fmla="*/ 531889 w 1767951"/>
              <a:gd name="connsiteY646" fmla="*/ 20132 h 1272441"/>
              <a:gd name="connsiteX647" fmla="*/ 513757 w 1767951"/>
              <a:gd name="connsiteY647" fmla="*/ 38264 h 1272441"/>
              <a:gd name="connsiteX648" fmla="*/ 495625 w 1767951"/>
              <a:gd name="connsiteY648" fmla="*/ 20132 h 1272441"/>
              <a:gd name="connsiteX649" fmla="*/ 513757 w 1767951"/>
              <a:gd name="connsiteY649" fmla="*/ 2000 h 1272441"/>
              <a:gd name="connsiteX650" fmla="*/ 1130789 w 1767951"/>
              <a:gd name="connsiteY650" fmla="*/ 910 h 1272441"/>
              <a:gd name="connsiteX651" fmla="*/ 1150011 w 1767951"/>
              <a:gd name="connsiteY651" fmla="*/ 20132 h 1272441"/>
              <a:gd name="connsiteX652" fmla="*/ 1130789 w 1767951"/>
              <a:gd name="connsiteY652" fmla="*/ 39354 h 1272441"/>
              <a:gd name="connsiteX653" fmla="*/ 1111567 w 1767951"/>
              <a:gd name="connsiteY653" fmla="*/ 20132 h 1272441"/>
              <a:gd name="connsiteX654" fmla="*/ 1130789 w 1767951"/>
              <a:gd name="connsiteY654" fmla="*/ 910 h 1272441"/>
              <a:gd name="connsiteX655" fmla="*/ 637165 w 1767951"/>
              <a:gd name="connsiteY655" fmla="*/ 910 h 1272441"/>
              <a:gd name="connsiteX656" fmla="*/ 656387 w 1767951"/>
              <a:gd name="connsiteY656" fmla="*/ 20132 h 1272441"/>
              <a:gd name="connsiteX657" fmla="*/ 637165 w 1767951"/>
              <a:gd name="connsiteY657" fmla="*/ 39354 h 1272441"/>
              <a:gd name="connsiteX658" fmla="*/ 617943 w 1767951"/>
              <a:gd name="connsiteY658" fmla="*/ 20132 h 1272441"/>
              <a:gd name="connsiteX659" fmla="*/ 637165 w 1767951"/>
              <a:gd name="connsiteY659" fmla="*/ 910 h 1272441"/>
              <a:gd name="connsiteX660" fmla="*/ 1007383 w 1767951"/>
              <a:gd name="connsiteY660" fmla="*/ 231 h 1272441"/>
              <a:gd name="connsiteX661" fmla="*/ 1027284 w 1767951"/>
              <a:gd name="connsiteY661" fmla="*/ 20132 h 1272441"/>
              <a:gd name="connsiteX662" fmla="*/ 1007383 w 1767951"/>
              <a:gd name="connsiteY662" fmla="*/ 40033 h 1272441"/>
              <a:gd name="connsiteX663" fmla="*/ 987482 w 1767951"/>
              <a:gd name="connsiteY663" fmla="*/ 20132 h 1272441"/>
              <a:gd name="connsiteX664" fmla="*/ 1007383 w 1767951"/>
              <a:gd name="connsiteY664" fmla="*/ 231 h 1272441"/>
              <a:gd name="connsiteX665" fmla="*/ 760570 w 1767951"/>
              <a:gd name="connsiteY665" fmla="*/ 231 h 1272441"/>
              <a:gd name="connsiteX666" fmla="*/ 780471 w 1767951"/>
              <a:gd name="connsiteY666" fmla="*/ 20132 h 1272441"/>
              <a:gd name="connsiteX667" fmla="*/ 760570 w 1767951"/>
              <a:gd name="connsiteY667" fmla="*/ 40033 h 1272441"/>
              <a:gd name="connsiteX668" fmla="*/ 740669 w 1767951"/>
              <a:gd name="connsiteY668" fmla="*/ 20132 h 1272441"/>
              <a:gd name="connsiteX669" fmla="*/ 760570 w 1767951"/>
              <a:gd name="connsiteY669" fmla="*/ 231 h 1272441"/>
              <a:gd name="connsiteX670" fmla="*/ 883975 w 1767951"/>
              <a:gd name="connsiteY670" fmla="*/ 0 h 1272441"/>
              <a:gd name="connsiteX671" fmla="*/ 904106 w 1767951"/>
              <a:gd name="connsiteY671" fmla="*/ 20131 h 1272441"/>
              <a:gd name="connsiteX672" fmla="*/ 883975 w 1767951"/>
              <a:gd name="connsiteY672" fmla="*/ 40262 h 1272441"/>
              <a:gd name="connsiteX673" fmla="*/ 863844 w 1767951"/>
              <a:gd name="connsiteY673" fmla="*/ 20131 h 1272441"/>
              <a:gd name="connsiteX674" fmla="*/ 883975 w 1767951"/>
              <a:gd name="connsiteY674" fmla="*/ 0 h 127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</a:cxnLst>
            <a:rect l="l" t="t" r="r" b="b"/>
            <a:pathLst>
              <a:path w="1767951" h="1272441">
                <a:moveTo>
                  <a:pt x="1747820" y="1241595"/>
                </a:moveTo>
                <a:cubicBezTo>
                  <a:pt x="1753738" y="1241595"/>
                  <a:pt x="1758536" y="1246393"/>
                  <a:pt x="1758536" y="1252311"/>
                </a:cubicBezTo>
                <a:cubicBezTo>
                  <a:pt x="1758536" y="1258229"/>
                  <a:pt x="1753738" y="1263027"/>
                  <a:pt x="1747820" y="1263027"/>
                </a:cubicBezTo>
                <a:cubicBezTo>
                  <a:pt x="1741902" y="1263027"/>
                  <a:pt x="1737104" y="1258229"/>
                  <a:pt x="1737104" y="1252311"/>
                </a:cubicBezTo>
                <a:cubicBezTo>
                  <a:pt x="1737104" y="1246393"/>
                  <a:pt x="1741902" y="1241595"/>
                  <a:pt x="1747820" y="1241595"/>
                </a:cubicBezTo>
                <a:close/>
                <a:moveTo>
                  <a:pt x="20132" y="1241595"/>
                </a:moveTo>
                <a:cubicBezTo>
                  <a:pt x="26050" y="1241595"/>
                  <a:pt x="30848" y="1246393"/>
                  <a:pt x="30848" y="1252311"/>
                </a:cubicBezTo>
                <a:cubicBezTo>
                  <a:pt x="30848" y="1258229"/>
                  <a:pt x="26050" y="1263027"/>
                  <a:pt x="20132" y="1263027"/>
                </a:cubicBezTo>
                <a:cubicBezTo>
                  <a:pt x="14214" y="1263027"/>
                  <a:pt x="9416" y="1258229"/>
                  <a:pt x="9416" y="1252311"/>
                </a:cubicBezTo>
                <a:cubicBezTo>
                  <a:pt x="9416" y="1246393"/>
                  <a:pt x="14214" y="1241595"/>
                  <a:pt x="20132" y="1241595"/>
                </a:cubicBezTo>
                <a:close/>
                <a:moveTo>
                  <a:pt x="1624414" y="1239387"/>
                </a:moveTo>
                <a:cubicBezTo>
                  <a:pt x="1631552" y="1239387"/>
                  <a:pt x="1637338" y="1245173"/>
                  <a:pt x="1637338" y="1252311"/>
                </a:cubicBezTo>
                <a:cubicBezTo>
                  <a:pt x="1637338" y="1259449"/>
                  <a:pt x="1631552" y="1265235"/>
                  <a:pt x="1624414" y="1265235"/>
                </a:cubicBezTo>
                <a:cubicBezTo>
                  <a:pt x="1617276" y="1265235"/>
                  <a:pt x="1611490" y="1259449"/>
                  <a:pt x="1611490" y="1252311"/>
                </a:cubicBezTo>
                <a:cubicBezTo>
                  <a:pt x="1611490" y="1245173"/>
                  <a:pt x="1617276" y="1239387"/>
                  <a:pt x="1624414" y="1239387"/>
                </a:cubicBezTo>
                <a:close/>
                <a:moveTo>
                  <a:pt x="143539" y="1239387"/>
                </a:moveTo>
                <a:cubicBezTo>
                  <a:pt x="150677" y="1239387"/>
                  <a:pt x="156463" y="1245173"/>
                  <a:pt x="156463" y="1252311"/>
                </a:cubicBezTo>
                <a:cubicBezTo>
                  <a:pt x="156463" y="1259449"/>
                  <a:pt x="150677" y="1265235"/>
                  <a:pt x="143539" y="1265235"/>
                </a:cubicBezTo>
                <a:cubicBezTo>
                  <a:pt x="136401" y="1265235"/>
                  <a:pt x="130615" y="1259449"/>
                  <a:pt x="130615" y="1252311"/>
                </a:cubicBezTo>
                <a:cubicBezTo>
                  <a:pt x="130615" y="1245173"/>
                  <a:pt x="136401" y="1239387"/>
                  <a:pt x="143539" y="1239387"/>
                </a:cubicBezTo>
                <a:close/>
                <a:moveTo>
                  <a:pt x="1501008" y="1237382"/>
                </a:moveTo>
                <a:cubicBezTo>
                  <a:pt x="1509253" y="1237382"/>
                  <a:pt x="1515936" y="1244065"/>
                  <a:pt x="1515936" y="1252310"/>
                </a:cubicBezTo>
                <a:cubicBezTo>
                  <a:pt x="1515936" y="1260555"/>
                  <a:pt x="1509253" y="1267238"/>
                  <a:pt x="1501008" y="1267238"/>
                </a:cubicBezTo>
                <a:cubicBezTo>
                  <a:pt x="1492763" y="1267238"/>
                  <a:pt x="1486080" y="1260555"/>
                  <a:pt x="1486080" y="1252310"/>
                </a:cubicBezTo>
                <a:cubicBezTo>
                  <a:pt x="1486080" y="1244065"/>
                  <a:pt x="1492763" y="1237382"/>
                  <a:pt x="1501008" y="1237382"/>
                </a:cubicBezTo>
                <a:close/>
                <a:moveTo>
                  <a:pt x="266945" y="1237382"/>
                </a:moveTo>
                <a:cubicBezTo>
                  <a:pt x="275190" y="1237382"/>
                  <a:pt x="281873" y="1244065"/>
                  <a:pt x="281873" y="1252310"/>
                </a:cubicBezTo>
                <a:cubicBezTo>
                  <a:pt x="281873" y="1260555"/>
                  <a:pt x="275190" y="1267238"/>
                  <a:pt x="266945" y="1267238"/>
                </a:cubicBezTo>
                <a:cubicBezTo>
                  <a:pt x="258700" y="1267238"/>
                  <a:pt x="252017" y="1260555"/>
                  <a:pt x="252017" y="1252310"/>
                </a:cubicBezTo>
                <a:cubicBezTo>
                  <a:pt x="252017" y="1244065"/>
                  <a:pt x="258700" y="1237382"/>
                  <a:pt x="266945" y="1237382"/>
                </a:cubicBezTo>
                <a:close/>
                <a:moveTo>
                  <a:pt x="1377602" y="1235629"/>
                </a:moveTo>
                <a:cubicBezTo>
                  <a:pt x="1386815" y="1235629"/>
                  <a:pt x="1394284" y="1243098"/>
                  <a:pt x="1394284" y="1252311"/>
                </a:cubicBezTo>
                <a:cubicBezTo>
                  <a:pt x="1394284" y="1261524"/>
                  <a:pt x="1386815" y="1268993"/>
                  <a:pt x="1377602" y="1268993"/>
                </a:cubicBezTo>
                <a:cubicBezTo>
                  <a:pt x="1368389" y="1268993"/>
                  <a:pt x="1360920" y="1261524"/>
                  <a:pt x="1360920" y="1252311"/>
                </a:cubicBezTo>
                <a:cubicBezTo>
                  <a:pt x="1360920" y="1243098"/>
                  <a:pt x="1368389" y="1235629"/>
                  <a:pt x="1377602" y="1235629"/>
                </a:cubicBezTo>
                <a:close/>
                <a:moveTo>
                  <a:pt x="390353" y="1235629"/>
                </a:moveTo>
                <a:cubicBezTo>
                  <a:pt x="399566" y="1235629"/>
                  <a:pt x="407035" y="1243098"/>
                  <a:pt x="407035" y="1252311"/>
                </a:cubicBezTo>
                <a:cubicBezTo>
                  <a:pt x="407035" y="1261524"/>
                  <a:pt x="399566" y="1268993"/>
                  <a:pt x="390353" y="1268993"/>
                </a:cubicBezTo>
                <a:cubicBezTo>
                  <a:pt x="381140" y="1268993"/>
                  <a:pt x="373671" y="1261524"/>
                  <a:pt x="373671" y="1252311"/>
                </a:cubicBezTo>
                <a:cubicBezTo>
                  <a:pt x="373671" y="1243098"/>
                  <a:pt x="381140" y="1235629"/>
                  <a:pt x="390353" y="1235629"/>
                </a:cubicBezTo>
                <a:close/>
                <a:moveTo>
                  <a:pt x="1254196" y="1234179"/>
                </a:moveTo>
                <a:cubicBezTo>
                  <a:pt x="1264210" y="1234179"/>
                  <a:pt x="1272328" y="1242297"/>
                  <a:pt x="1272328" y="1252311"/>
                </a:cubicBezTo>
                <a:cubicBezTo>
                  <a:pt x="1272328" y="1262325"/>
                  <a:pt x="1264210" y="1270443"/>
                  <a:pt x="1254196" y="1270443"/>
                </a:cubicBezTo>
                <a:cubicBezTo>
                  <a:pt x="1244182" y="1270443"/>
                  <a:pt x="1236064" y="1262325"/>
                  <a:pt x="1236064" y="1252311"/>
                </a:cubicBezTo>
                <a:cubicBezTo>
                  <a:pt x="1236064" y="1242297"/>
                  <a:pt x="1244182" y="1234179"/>
                  <a:pt x="1254196" y="1234179"/>
                </a:cubicBezTo>
                <a:close/>
                <a:moveTo>
                  <a:pt x="513757" y="1234179"/>
                </a:moveTo>
                <a:cubicBezTo>
                  <a:pt x="523771" y="1234179"/>
                  <a:pt x="531889" y="1242297"/>
                  <a:pt x="531889" y="1252311"/>
                </a:cubicBezTo>
                <a:cubicBezTo>
                  <a:pt x="531889" y="1262325"/>
                  <a:pt x="523771" y="1270443"/>
                  <a:pt x="513757" y="1270443"/>
                </a:cubicBezTo>
                <a:cubicBezTo>
                  <a:pt x="503743" y="1270443"/>
                  <a:pt x="495625" y="1262325"/>
                  <a:pt x="495625" y="1252311"/>
                </a:cubicBezTo>
                <a:cubicBezTo>
                  <a:pt x="495625" y="1242297"/>
                  <a:pt x="503743" y="1234179"/>
                  <a:pt x="513757" y="1234179"/>
                </a:cubicBezTo>
                <a:close/>
                <a:moveTo>
                  <a:pt x="1130789" y="1233089"/>
                </a:moveTo>
                <a:cubicBezTo>
                  <a:pt x="1141405" y="1233089"/>
                  <a:pt x="1150011" y="1241695"/>
                  <a:pt x="1150011" y="1252311"/>
                </a:cubicBezTo>
                <a:cubicBezTo>
                  <a:pt x="1150011" y="1262927"/>
                  <a:pt x="1141405" y="1271533"/>
                  <a:pt x="1130789" y="1271533"/>
                </a:cubicBezTo>
                <a:cubicBezTo>
                  <a:pt x="1120173" y="1271533"/>
                  <a:pt x="1111567" y="1262927"/>
                  <a:pt x="1111567" y="1252311"/>
                </a:cubicBezTo>
                <a:cubicBezTo>
                  <a:pt x="1111567" y="1241695"/>
                  <a:pt x="1120173" y="1233089"/>
                  <a:pt x="1130789" y="1233089"/>
                </a:cubicBezTo>
                <a:close/>
                <a:moveTo>
                  <a:pt x="637165" y="1233089"/>
                </a:moveTo>
                <a:cubicBezTo>
                  <a:pt x="647781" y="1233089"/>
                  <a:pt x="656387" y="1241695"/>
                  <a:pt x="656387" y="1252311"/>
                </a:cubicBezTo>
                <a:cubicBezTo>
                  <a:pt x="656387" y="1262927"/>
                  <a:pt x="647781" y="1271533"/>
                  <a:pt x="637165" y="1271533"/>
                </a:cubicBezTo>
                <a:cubicBezTo>
                  <a:pt x="626549" y="1271533"/>
                  <a:pt x="617943" y="1262927"/>
                  <a:pt x="617943" y="1252311"/>
                </a:cubicBezTo>
                <a:cubicBezTo>
                  <a:pt x="617943" y="1241695"/>
                  <a:pt x="626549" y="1233089"/>
                  <a:pt x="637165" y="1233089"/>
                </a:cubicBezTo>
                <a:close/>
                <a:moveTo>
                  <a:pt x="1007383" y="1232410"/>
                </a:moveTo>
                <a:cubicBezTo>
                  <a:pt x="1018374" y="1232410"/>
                  <a:pt x="1027284" y="1241320"/>
                  <a:pt x="1027284" y="1252311"/>
                </a:cubicBezTo>
                <a:cubicBezTo>
                  <a:pt x="1027284" y="1263302"/>
                  <a:pt x="1018374" y="1272212"/>
                  <a:pt x="1007383" y="1272212"/>
                </a:cubicBezTo>
                <a:cubicBezTo>
                  <a:pt x="996392" y="1272212"/>
                  <a:pt x="987482" y="1263302"/>
                  <a:pt x="987482" y="1252311"/>
                </a:cubicBezTo>
                <a:cubicBezTo>
                  <a:pt x="987482" y="1241320"/>
                  <a:pt x="996392" y="1232410"/>
                  <a:pt x="1007383" y="1232410"/>
                </a:cubicBezTo>
                <a:close/>
                <a:moveTo>
                  <a:pt x="760570" y="1232410"/>
                </a:moveTo>
                <a:cubicBezTo>
                  <a:pt x="771561" y="1232410"/>
                  <a:pt x="780471" y="1241320"/>
                  <a:pt x="780471" y="1252311"/>
                </a:cubicBezTo>
                <a:cubicBezTo>
                  <a:pt x="780471" y="1263302"/>
                  <a:pt x="771561" y="1272212"/>
                  <a:pt x="760570" y="1272212"/>
                </a:cubicBezTo>
                <a:cubicBezTo>
                  <a:pt x="749579" y="1272212"/>
                  <a:pt x="740669" y="1263302"/>
                  <a:pt x="740669" y="1252311"/>
                </a:cubicBezTo>
                <a:cubicBezTo>
                  <a:pt x="740669" y="1241320"/>
                  <a:pt x="749579" y="1232410"/>
                  <a:pt x="760570" y="1232410"/>
                </a:cubicBezTo>
                <a:close/>
                <a:moveTo>
                  <a:pt x="883975" y="1232179"/>
                </a:moveTo>
                <a:cubicBezTo>
                  <a:pt x="895093" y="1232179"/>
                  <a:pt x="904106" y="1241192"/>
                  <a:pt x="904106" y="1252310"/>
                </a:cubicBezTo>
                <a:cubicBezTo>
                  <a:pt x="904106" y="1263428"/>
                  <a:pt x="895093" y="1272441"/>
                  <a:pt x="883975" y="1272441"/>
                </a:cubicBezTo>
                <a:cubicBezTo>
                  <a:pt x="872857" y="1272441"/>
                  <a:pt x="863844" y="1263428"/>
                  <a:pt x="863844" y="1252310"/>
                </a:cubicBezTo>
                <a:cubicBezTo>
                  <a:pt x="863844" y="1241192"/>
                  <a:pt x="872857" y="1232179"/>
                  <a:pt x="883975" y="1232179"/>
                </a:cubicBezTo>
                <a:close/>
                <a:moveTo>
                  <a:pt x="1747820" y="1083840"/>
                </a:moveTo>
                <a:cubicBezTo>
                  <a:pt x="1755800" y="1083840"/>
                  <a:pt x="1762269" y="1090309"/>
                  <a:pt x="1762269" y="1098289"/>
                </a:cubicBezTo>
                <a:cubicBezTo>
                  <a:pt x="1762269" y="1106269"/>
                  <a:pt x="1755800" y="1112738"/>
                  <a:pt x="1747820" y="1112738"/>
                </a:cubicBezTo>
                <a:cubicBezTo>
                  <a:pt x="1739840" y="1112738"/>
                  <a:pt x="1733371" y="1106269"/>
                  <a:pt x="1733371" y="1098289"/>
                </a:cubicBezTo>
                <a:cubicBezTo>
                  <a:pt x="1733371" y="1090309"/>
                  <a:pt x="1739840" y="1083840"/>
                  <a:pt x="1747820" y="1083840"/>
                </a:cubicBezTo>
                <a:close/>
                <a:moveTo>
                  <a:pt x="20132" y="1083840"/>
                </a:moveTo>
                <a:cubicBezTo>
                  <a:pt x="28112" y="1083840"/>
                  <a:pt x="34581" y="1090309"/>
                  <a:pt x="34581" y="1098289"/>
                </a:cubicBezTo>
                <a:cubicBezTo>
                  <a:pt x="34581" y="1106269"/>
                  <a:pt x="28112" y="1112738"/>
                  <a:pt x="20132" y="1112738"/>
                </a:cubicBezTo>
                <a:cubicBezTo>
                  <a:pt x="12152" y="1112738"/>
                  <a:pt x="5683" y="1106269"/>
                  <a:pt x="5683" y="1098289"/>
                </a:cubicBezTo>
                <a:cubicBezTo>
                  <a:pt x="5683" y="1090309"/>
                  <a:pt x="12152" y="1083840"/>
                  <a:pt x="20132" y="1083840"/>
                </a:cubicBezTo>
                <a:close/>
                <a:moveTo>
                  <a:pt x="1624413" y="1081315"/>
                </a:moveTo>
                <a:cubicBezTo>
                  <a:pt x="1633787" y="1081315"/>
                  <a:pt x="1641386" y="1088914"/>
                  <a:pt x="1641386" y="1098288"/>
                </a:cubicBezTo>
                <a:cubicBezTo>
                  <a:pt x="1641386" y="1107662"/>
                  <a:pt x="1633787" y="1115261"/>
                  <a:pt x="1624413" y="1115261"/>
                </a:cubicBezTo>
                <a:cubicBezTo>
                  <a:pt x="1615039" y="1115261"/>
                  <a:pt x="1607440" y="1107662"/>
                  <a:pt x="1607440" y="1098288"/>
                </a:cubicBezTo>
                <a:cubicBezTo>
                  <a:pt x="1607440" y="1088914"/>
                  <a:pt x="1615039" y="1081315"/>
                  <a:pt x="1624413" y="1081315"/>
                </a:cubicBezTo>
                <a:close/>
                <a:moveTo>
                  <a:pt x="143538" y="1081315"/>
                </a:moveTo>
                <a:cubicBezTo>
                  <a:pt x="152912" y="1081315"/>
                  <a:pt x="160511" y="1088914"/>
                  <a:pt x="160511" y="1098288"/>
                </a:cubicBezTo>
                <a:cubicBezTo>
                  <a:pt x="160511" y="1107662"/>
                  <a:pt x="152912" y="1115261"/>
                  <a:pt x="143538" y="1115261"/>
                </a:cubicBezTo>
                <a:cubicBezTo>
                  <a:pt x="134164" y="1115261"/>
                  <a:pt x="126565" y="1107662"/>
                  <a:pt x="126565" y="1098288"/>
                </a:cubicBezTo>
                <a:cubicBezTo>
                  <a:pt x="126565" y="1088914"/>
                  <a:pt x="134164" y="1081315"/>
                  <a:pt x="143538" y="1081315"/>
                </a:cubicBezTo>
                <a:close/>
                <a:moveTo>
                  <a:pt x="1501008" y="1078969"/>
                </a:moveTo>
                <a:cubicBezTo>
                  <a:pt x="1511678" y="1078969"/>
                  <a:pt x="1520328" y="1087619"/>
                  <a:pt x="1520328" y="1098289"/>
                </a:cubicBezTo>
                <a:cubicBezTo>
                  <a:pt x="1520328" y="1108959"/>
                  <a:pt x="1511678" y="1117609"/>
                  <a:pt x="1501008" y="1117609"/>
                </a:cubicBezTo>
                <a:cubicBezTo>
                  <a:pt x="1490338" y="1117609"/>
                  <a:pt x="1481688" y="1108959"/>
                  <a:pt x="1481688" y="1098289"/>
                </a:cubicBezTo>
                <a:cubicBezTo>
                  <a:pt x="1481688" y="1087619"/>
                  <a:pt x="1490338" y="1078969"/>
                  <a:pt x="1501008" y="1078969"/>
                </a:cubicBezTo>
                <a:close/>
                <a:moveTo>
                  <a:pt x="266945" y="1078969"/>
                </a:moveTo>
                <a:cubicBezTo>
                  <a:pt x="277615" y="1078969"/>
                  <a:pt x="286265" y="1087619"/>
                  <a:pt x="286265" y="1098289"/>
                </a:cubicBezTo>
                <a:cubicBezTo>
                  <a:pt x="286265" y="1108959"/>
                  <a:pt x="277615" y="1117609"/>
                  <a:pt x="266945" y="1117609"/>
                </a:cubicBezTo>
                <a:cubicBezTo>
                  <a:pt x="256275" y="1117609"/>
                  <a:pt x="247625" y="1108959"/>
                  <a:pt x="247625" y="1098289"/>
                </a:cubicBezTo>
                <a:cubicBezTo>
                  <a:pt x="247625" y="1087619"/>
                  <a:pt x="256275" y="1078969"/>
                  <a:pt x="266945" y="1078969"/>
                </a:cubicBezTo>
                <a:close/>
                <a:moveTo>
                  <a:pt x="1377602" y="1076859"/>
                </a:moveTo>
                <a:cubicBezTo>
                  <a:pt x="1389437" y="1076859"/>
                  <a:pt x="1399032" y="1086454"/>
                  <a:pt x="1399032" y="1098289"/>
                </a:cubicBezTo>
                <a:cubicBezTo>
                  <a:pt x="1399032" y="1110124"/>
                  <a:pt x="1389437" y="1119719"/>
                  <a:pt x="1377602" y="1119719"/>
                </a:cubicBezTo>
                <a:cubicBezTo>
                  <a:pt x="1365767" y="1119719"/>
                  <a:pt x="1356172" y="1110124"/>
                  <a:pt x="1356172" y="1098289"/>
                </a:cubicBezTo>
                <a:cubicBezTo>
                  <a:pt x="1356172" y="1086454"/>
                  <a:pt x="1365767" y="1076859"/>
                  <a:pt x="1377602" y="1076859"/>
                </a:cubicBezTo>
                <a:close/>
                <a:moveTo>
                  <a:pt x="390352" y="1076859"/>
                </a:moveTo>
                <a:cubicBezTo>
                  <a:pt x="402187" y="1076859"/>
                  <a:pt x="411782" y="1086454"/>
                  <a:pt x="411782" y="1098289"/>
                </a:cubicBezTo>
                <a:cubicBezTo>
                  <a:pt x="411782" y="1110124"/>
                  <a:pt x="402187" y="1119719"/>
                  <a:pt x="390352" y="1119719"/>
                </a:cubicBezTo>
                <a:cubicBezTo>
                  <a:pt x="378517" y="1119719"/>
                  <a:pt x="368922" y="1110124"/>
                  <a:pt x="368922" y="1098289"/>
                </a:cubicBezTo>
                <a:cubicBezTo>
                  <a:pt x="368922" y="1086454"/>
                  <a:pt x="378517" y="1076859"/>
                  <a:pt x="390352" y="1076859"/>
                </a:cubicBezTo>
                <a:close/>
                <a:moveTo>
                  <a:pt x="1254195" y="1075062"/>
                </a:moveTo>
                <a:cubicBezTo>
                  <a:pt x="1267023" y="1075062"/>
                  <a:pt x="1277422" y="1085461"/>
                  <a:pt x="1277422" y="1098289"/>
                </a:cubicBezTo>
                <a:cubicBezTo>
                  <a:pt x="1277422" y="1111117"/>
                  <a:pt x="1267023" y="1121516"/>
                  <a:pt x="1254195" y="1121516"/>
                </a:cubicBezTo>
                <a:cubicBezTo>
                  <a:pt x="1241367" y="1121516"/>
                  <a:pt x="1230968" y="1111117"/>
                  <a:pt x="1230968" y="1098289"/>
                </a:cubicBezTo>
                <a:cubicBezTo>
                  <a:pt x="1230968" y="1085461"/>
                  <a:pt x="1241367" y="1075062"/>
                  <a:pt x="1254195" y="1075062"/>
                </a:cubicBezTo>
                <a:close/>
                <a:moveTo>
                  <a:pt x="513756" y="1075062"/>
                </a:moveTo>
                <a:cubicBezTo>
                  <a:pt x="526584" y="1075062"/>
                  <a:pt x="536983" y="1085461"/>
                  <a:pt x="536983" y="1098289"/>
                </a:cubicBezTo>
                <a:cubicBezTo>
                  <a:pt x="536983" y="1111117"/>
                  <a:pt x="526584" y="1121516"/>
                  <a:pt x="513756" y="1121516"/>
                </a:cubicBezTo>
                <a:cubicBezTo>
                  <a:pt x="500928" y="1121516"/>
                  <a:pt x="490529" y="1111117"/>
                  <a:pt x="490529" y="1098289"/>
                </a:cubicBezTo>
                <a:cubicBezTo>
                  <a:pt x="490529" y="1085461"/>
                  <a:pt x="500928" y="1075062"/>
                  <a:pt x="513756" y="1075062"/>
                </a:cubicBezTo>
                <a:close/>
                <a:moveTo>
                  <a:pt x="1130789" y="1073669"/>
                </a:moveTo>
                <a:cubicBezTo>
                  <a:pt x="1144386" y="1073669"/>
                  <a:pt x="1155408" y="1084691"/>
                  <a:pt x="1155408" y="1098288"/>
                </a:cubicBezTo>
                <a:cubicBezTo>
                  <a:pt x="1155408" y="1111885"/>
                  <a:pt x="1144386" y="1122907"/>
                  <a:pt x="1130789" y="1122907"/>
                </a:cubicBezTo>
                <a:cubicBezTo>
                  <a:pt x="1117192" y="1122907"/>
                  <a:pt x="1106170" y="1111885"/>
                  <a:pt x="1106170" y="1098288"/>
                </a:cubicBezTo>
                <a:cubicBezTo>
                  <a:pt x="1106170" y="1084691"/>
                  <a:pt x="1117192" y="1073669"/>
                  <a:pt x="1130789" y="1073669"/>
                </a:cubicBezTo>
                <a:close/>
                <a:moveTo>
                  <a:pt x="637164" y="1073669"/>
                </a:moveTo>
                <a:cubicBezTo>
                  <a:pt x="650761" y="1073669"/>
                  <a:pt x="661783" y="1084691"/>
                  <a:pt x="661783" y="1098288"/>
                </a:cubicBezTo>
                <a:cubicBezTo>
                  <a:pt x="661783" y="1111885"/>
                  <a:pt x="650761" y="1122907"/>
                  <a:pt x="637164" y="1122907"/>
                </a:cubicBezTo>
                <a:cubicBezTo>
                  <a:pt x="623567" y="1122907"/>
                  <a:pt x="612545" y="1111885"/>
                  <a:pt x="612545" y="1098288"/>
                </a:cubicBezTo>
                <a:cubicBezTo>
                  <a:pt x="612545" y="1084691"/>
                  <a:pt x="623567" y="1073669"/>
                  <a:pt x="637164" y="1073669"/>
                </a:cubicBezTo>
                <a:close/>
                <a:moveTo>
                  <a:pt x="1007383" y="1072781"/>
                </a:moveTo>
                <a:cubicBezTo>
                  <a:pt x="1021471" y="1072781"/>
                  <a:pt x="1032891" y="1084201"/>
                  <a:pt x="1032891" y="1098289"/>
                </a:cubicBezTo>
                <a:cubicBezTo>
                  <a:pt x="1032891" y="1112377"/>
                  <a:pt x="1021471" y="1123797"/>
                  <a:pt x="1007383" y="1123797"/>
                </a:cubicBezTo>
                <a:cubicBezTo>
                  <a:pt x="993295" y="1123797"/>
                  <a:pt x="981875" y="1112377"/>
                  <a:pt x="981875" y="1098289"/>
                </a:cubicBezTo>
                <a:cubicBezTo>
                  <a:pt x="981875" y="1084201"/>
                  <a:pt x="993295" y="1072781"/>
                  <a:pt x="1007383" y="1072781"/>
                </a:cubicBezTo>
                <a:close/>
                <a:moveTo>
                  <a:pt x="760570" y="1072781"/>
                </a:moveTo>
                <a:cubicBezTo>
                  <a:pt x="774658" y="1072781"/>
                  <a:pt x="786078" y="1084201"/>
                  <a:pt x="786078" y="1098289"/>
                </a:cubicBezTo>
                <a:cubicBezTo>
                  <a:pt x="786078" y="1112377"/>
                  <a:pt x="774658" y="1123797"/>
                  <a:pt x="760570" y="1123797"/>
                </a:cubicBezTo>
                <a:cubicBezTo>
                  <a:pt x="746482" y="1123797"/>
                  <a:pt x="735062" y="1112377"/>
                  <a:pt x="735062" y="1098289"/>
                </a:cubicBezTo>
                <a:cubicBezTo>
                  <a:pt x="735062" y="1084201"/>
                  <a:pt x="746482" y="1072781"/>
                  <a:pt x="760570" y="1072781"/>
                </a:cubicBezTo>
                <a:close/>
                <a:moveTo>
                  <a:pt x="883975" y="1072475"/>
                </a:moveTo>
                <a:cubicBezTo>
                  <a:pt x="898232" y="1072475"/>
                  <a:pt x="909789" y="1084032"/>
                  <a:pt x="909789" y="1098289"/>
                </a:cubicBezTo>
                <a:cubicBezTo>
                  <a:pt x="909789" y="1112546"/>
                  <a:pt x="898232" y="1124103"/>
                  <a:pt x="883975" y="1124103"/>
                </a:cubicBezTo>
                <a:cubicBezTo>
                  <a:pt x="869718" y="1124103"/>
                  <a:pt x="858161" y="1112546"/>
                  <a:pt x="858161" y="1098289"/>
                </a:cubicBezTo>
                <a:cubicBezTo>
                  <a:pt x="858161" y="1084032"/>
                  <a:pt x="869718" y="1072475"/>
                  <a:pt x="883975" y="1072475"/>
                </a:cubicBezTo>
                <a:close/>
                <a:moveTo>
                  <a:pt x="1747820" y="926818"/>
                </a:moveTo>
                <a:cubicBezTo>
                  <a:pt x="1757456" y="926818"/>
                  <a:pt x="1765268" y="934630"/>
                  <a:pt x="1765268" y="944266"/>
                </a:cubicBezTo>
                <a:cubicBezTo>
                  <a:pt x="1765268" y="953902"/>
                  <a:pt x="1757456" y="961714"/>
                  <a:pt x="1747820" y="961714"/>
                </a:cubicBezTo>
                <a:cubicBezTo>
                  <a:pt x="1738184" y="961714"/>
                  <a:pt x="1730372" y="953902"/>
                  <a:pt x="1730372" y="944266"/>
                </a:cubicBezTo>
                <a:cubicBezTo>
                  <a:pt x="1730372" y="934630"/>
                  <a:pt x="1738184" y="926818"/>
                  <a:pt x="1747820" y="926818"/>
                </a:cubicBezTo>
                <a:close/>
                <a:moveTo>
                  <a:pt x="20132" y="926818"/>
                </a:moveTo>
                <a:cubicBezTo>
                  <a:pt x="29768" y="926818"/>
                  <a:pt x="37580" y="934630"/>
                  <a:pt x="37580" y="944266"/>
                </a:cubicBezTo>
                <a:cubicBezTo>
                  <a:pt x="37580" y="953902"/>
                  <a:pt x="29768" y="961714"/>
                  <a:pt x="20132" y="961714"/>
                </a:cubicBezTo>
                <a:cubicBezTo>
                  <a:pt x="10496" y="961714"/>
                  <a:pt x="2684" y="953902"/>
                  <a:pt x="2684" y="944266"/>
                </a:cubicBezTo>
                <a:cubicBezTo>
                  <a:pt x="2684" y="934630"/>
                  <a:pt x="10496" y="926818"/>
                  <a:pt x="20132" y="926818"/>
                </a:cubicBezTo>
                <a:close/>
                <a:moveTo>
                  <a:pt x="1624414" y="923960"/>
                </a:moveTo>
                <a:cubicBezTo>
                  <a:pt x="1635629" y="923960"/>
                  <a:pt x="1644720" y="933051"/>
                  <a:pt x="1644720" y="944266"/>
                </a:cubicBezTo>
                <a:cubicBezTo>
                  <a:pt x="1644720" y="955481"/>
                  <a:pt x="1635629" y="964572"/>
                  <a:pt x="1624414" y="964572"/>
                </a:cubicBezTo>
                <a:cubicBezTo>
                  <a:pt x="1613199" y="964572"/>
                  <a:pt x="1604108" y="955481"/>
                  <a:pt x="1604108" y="944266"/>
                </a:cubicBezTo>
                <a:cubicBezTo>
                  <a:pt x="1604108" y="933051"/>
                  <a:pt x="1613199" y="923960"/>
                  <a:pt x="1624414" y="923960"/>
                </a:cubicBezTo>
                <a:close/>
                <a:moveTo>
                  <a:pt x="143538" y="923960"/>
                </a:moveTo>
                <a:cubicBezTo>
                  <a:pt x="154753" y="923960"/>
                  <a:pt x="163844" y="933051"/>
                  <a:pt x="163844" y="944266"/>
                </a:cubicBezTo>
                <a:cubicBezTo>
                  <a:pt x="163844" y="955481"/>
                  <a:pt x="154753" y="964572"/>
                  <a:pt x="143538" y="964572"/>
                </a:cubicBezTo>
                <a:cubicBezTo>
                  <a:pt x="132323" y="964572"/>
                  <a:pt x="123232" y="955481"/>
                  <a:pt x="123232" y="944266"/>
                </a:cubicBezTo>
                <a:cubicBezTo>
                  <a:pt x="123232" y="933051"/>
                  <a:pt x="132323" y="923960"/>
                  <a:pt x="143538" y="923960"/>
                </a:cubicBezTo>
                <a:close/>
                <a:moveTo>
                  <a:pt x="1501007" y="921223"/>
                </a:moveTo>
                <a:cubicBezTo>
                  <a:pt x="1513733" y="921223"/>
                  <a:pt x="1524050" y="931540"/>
                  <a:pt x="1524050" y="944266"/>
                </a:cubicBezTo>
                <a:cubicBezTo>
                  <a:pt x="1524050" y="956992"/>
                  <a:pt x="1513733" y="967309"/>
                  <a:pt x="1501007" y="967309"/>
                </a:cubicBezTo>
                <a:cubicBezTo>
                  <a:pt x="1488281" y="967309"/>
                  <a:pt x="1477964" y="956992"/>
                  <a:pt x="1477964" y="944266"/>
                </a:cubicBezTo>
                <a:cubicBezTo>
                  <a:pt x="1477964" y="931540"/>
                  <a:pt x="1488281" y="921223"/>
                  <a:pt x="1501007" y="921223"/>
                </a:cubicBezTo>
                <a:close/>
                <a:moveTo>
                  <a:pt x="266945" y="921223"/>
                </a:moveTo>
                <a:cubicBezTo>
                  <a:pt x="279671" y="921223"/>
                  <a:pt x="289988" y="931540"/>
                  <a:pt x="289988" y="944266"/>
                </a:cubicBezTo>
                <a:cubicBezTo>
                  <a:pt x="289988" y="956992"/>
                  <a:pt x="279671" y="967309"/>
                  <a:pt x="266945" y="967309"/>
                </a:cubicBezTo>
                <a:cubicBezTo>
                  <a:pt x="254219" y="967309"/>
                  <a:pt x="243902" y="956992"/>
                  <a:pt x="243902" y="944266"/>
                </a:cubicBezTo>
                <a:cubicBezTo>
                  <a:pt x="243902" y="931540"/>
                  <a:pt x="254219" y="921223"/>
                  <a:pt x="266945" y="921223"/>
                </a:cubicBezTo>
                <a:close/>
                <a:moveTo>
                  <a:pt x="1377602" y="918663"/>
                </a:moveTo>
                <a:cubicBezTo>
                  <a:pt x="1391742" y="918663"/>
                  <a:pt x="1403205" y="930126"/>
                  <a:pt x="1403205" y="944266"/>
                </a:cubicBezTo>
                <a:cubicBezTo>
                  <a:pt x="1403205" y="958406"/>
                  <a:pt x="1391742" y="969869"/>
                  <a:pt x="1377602" y="969869"/>
                </a:cubicBezTo>
                <a:cubicBezTo>
                  <a:pt x="1363462" y="969869"/>
                  <a:pt x="1351999" y="958406"/>
                  <a:pt x="1351999" y="944266"/>
                </a:cubicBezTo>
                <a:cubicBezTo>
                  <a:pt x="1351999" y="930126"/>
                  <a:pt x="1363462" y="918663"/>
                  <a:pt x="1377602" y="918663"/>
                </a:cubicBezTo>
                <a:close/>
                <a:moveTo>
                  <a:pt x="390352" y="918663"/>
                </a:moveTo>
                <a:cubicBezTo>
                  <a:pt x="404492" y="918663"/>
                  <a:pt x="415955" y="930126"/>
                  <a:pt x="415955" y="944266"/>
                </a:cubicBezTo>
                <a:cubicBezTo>
                  <a:pt x="415955" y="958406"/>
                  <a:pt x="404492" y="969869"/>
                  <a:pt x="390352" y="969869"/>
                </a:cubicBezTo>
                <a:cubicBezTo>
                  <a:pt x="376212" y="969869"/>
                  <a:pt x="364749" y="958406"/>
                  <a:pt x="364749" y="944266"/>
                </a:cubicBezTo>
                <a:cubicBezTo>
                  <a:pt x="364749" y="930126"/>
                  <a:pt x="376212" y="918663"/>
                  <a:pt x="390352" y="918663"/>
                </a:cubicBezTo>
                <a:close/>
                <a:moveTo>
                  <a:pt x="1254195" y="916373"/>
                </a:moveTo>
                <a:cubicBezTo>
                  <a:pt x="1269600" y="916373"/>
                  <a:pt x="1282088" y="928861"/>
                  <a:pt x="1282088" y="944266"/>
                </a:cubicBezTo>
                <a:cubicBezTo>
                  <a:pt x="1282088" y="959671"/>
                  <a:pt x="1269600" y="972159"/>
                  <a:pt x="1254195" y="972159"/>
                </a:cubicBezTo>
                <a:cubicBezTo>
                  <a:pt x="1238790" y="972159"/>
                  <a:pt x="1226302" y="959671"/>
                  <a:pt x="1226302" y="944266"/>
                </a:cubicBezTo>
                <a:cubicBezTo>
                  <a:pt x="1226302" y="928861"/>
                  <a:pt x="1238790" y="916373"/>
                  <a:pt x="1254195" y="916373"/>
                </a:cubicBezTo>
                <a:close/>
                <a:moveTo>
                  <a:pt x="513757" y="916373"/>
                </a:moveTo>
                <a:cubicBezTo>
                  <a:pt x="529162" y="916373"/>
                  <a:pt x="541650" y="928861"/>
                  <a:pt x="541650" y="944266"/>
                </a:cubicBezTo>
                <a:cubicBezTo>
                  <a:pt x="541650" y="959671"/>
                  <a:pt x="529162" y="972159"/>
                  <a:pt x="513757" y="972159"/>
                </a:cubicBezTo>
                <a:cubicBezTo>
                  <a:pt x="498352" y="972159"/>
                  <a:pt x="485864" y="959671"/>
                  <a:pt x="485864" y="944266"/>
                </a:cubicBezTo>
                <a:cubicBezTo>
                  <a:pt x="485864" y="928861"/>
                  <a:pt x="498352" y="916373"/>
                  <a:pt x="513757" y="916373"/>
                </a:cubicBezTo>
                <a:close/>
                <a:moveTo>
                  <a:pt x="1130789" y="914494"/>
                </a:moveTo>
                <a:cubicBezTo>
                  <a:pt x="1147232" y="914494"/>
                  <a:pt x="1160561" y="927823"/>
                  <a:pt x="1160561" y="944266"/>
                </a:cubicBezTo>
                <a:cubicBezTo>
                  <a:pt x="1160561" y="960709"/>
                  <a:pt x="1147232" y="974038"/>
                  <a:pt x="1130789" y="974038"/>
                </a:cubicBezTo>
                <a:cubicBezTo>
                  <a:pt x="1114346" y="974038"/>
                  <a:pt x="1101017" y="960709"/>
                  <a:pt x="1101017" y="944266"/>
                </a:cubicBezTo>
                <a:cubicBezTo>
                  <a:pt x="1101017" y="927823"/>
                  <a:pt x="1114346" y="914494"/>
                  <a:pt x="1130789" y="914494"/>
                </a:cubicBezTo>
                <a:close/>
                <a:moveTo>
                  <a:pt x="637164" y="914494"/>
                </a:moveTo>
                <a:cubicBezTo>
                  <a:pt x="653607" y="914494"/>
                  <a:pt x="666936" y="927823"/>
                  <a:pt x="666936" y="944266"/>
                </a:cubicBezTo>
                <a:cubicBezTo>
                  <a:pt x="666936" y="960709"/>
                  <a:pt x="653607" y="974038"/>
                  <a:pt x="637164" y="974038"/>
                </a:cubicBezTo>
                <a:cubicBezTo>
                  <a:pt x="620721" y="974038"/>
                  <a:pt x="607392" y="960709"/>
                  <a:pt x="607392" y="944266"/>
                </a:cubicBezTo>
                <a:cubicBezTo>
                  <a:pt x="607392" y="927823"/>
                  <a:pt x="620721" y="914494"/>
                  <a:pt x="637164" y="914494"/>
                </a:cubicBezTo>
                <a:close/>
                <a:moveTo>
                  <a:pt x="1007382" y="913224"/>
                </a:moveTo>
                <a:cubicBezTo>
                  <a:pt x="1024526" y="913224"/>
                  <a:pt x="1038424" y="927122"/>
                  <a:pt x="1038424" y="944266"/>
                </a:cubicBezTo>
                <a:cubicBezTo>
                  <a:pt x="1038424" y="961410"/>
                  <a:pt x="1024526" y="975308"/>
                  <a:pt x="1007382" y="975308"/>
                </a:cubicBezTo>
                <a:cubicBezTo>
                  <a:pt x="990238" y="975308"/>
                  <a:pt x="976340" y="961410"/>
                  <a:pt x="976340" y="944266"/>
                </a:cubicBezTo>
                <a:cubicBezTo>
                  <a:pt x="976340" y="927122"/>
                  <a:pt x="990238" y="913224"/>
                  <a:pt x="1007382" y="913224"/>
                </a:cubicBezTo>
                <a:close/>
                <a:moveTo>
                  <a:pt x="760569" y="913224"/>
                </a:moveTo>
                <a:cubicBezTo>
                  <a:pt x="777713" y="913224"/>
                  <a:pt x="791611" y="927122"/>
                  <a:pt x="791611" y="944266"/>
                </a:cubicBezTo>
                <a:cubicBezTo>
                  <a:pt x="791611" y="961410"/>
                  <a:pt x="777713" y="975308"/>
                  <a:pt x="760569" y="975308"/>
                </a:cubicBezTo>
                <a:cubicBezTo>
                  <a:pt x="743425" y="975308"/>
                  <a:pt x="729527" y="961410"/>
                  <a:pt x="729527" y="944266"/>
                </a:cubicBezTo>
                <a:cubicBezTo>
                  <a:pt x="729527" y="927122"/>
                  <a:pt x="743425" y="913224"/>
                  <a:pt x="760569" y="913224"/>
                </a:cubicBezTo>
                <a:close/>
                <a:moveTo>
                  <a:pt x="883975" y="912769"/>
                </a:moveTo>
                <a:cubicBezTo>
                  <a:pt x="901370" y="912769"/>
                  <a:pt x="915472" y="926871"/>
                  <a:pt x="915472" y="944266"/>
                </a:cubicBezTo>
                <a:cubicBezTo>
                  <a:pt x="915472" y="961661"/>
                  <a:pt x="901370" y="975763"/>
                  <a:pt x="883975" y="975763"/>
                </a:cubicBezTo>
                <a:cubicBezTo>
                  <a:pt x="866580" y="975763"/>
                  <a:pt x="852478" y="961661"/>
                  <a:pt x="852478" y="944266"/>
                </a:cubicBezTo>
                <a:cubicBezTo>
                  <a:pt x="852478" y="926871"/>
                  <a:pt x="866580" y="912769"/>
                  <a:pt x="883975" y="912769"/>
                </a:cubicBezTo>
                <a:close/>
                <a:moveTo>
                  <a:pt x="1747821" y="770812"/>
                </a:moveTo>
                <a:cubicBezTo>
                  <a:pt x="1758553" y="770812"/>
                  <a:pt x="1767253" y="779512"/>
                  <a:pt x="1767253" y="790244"/>
                </a:cubicBezTo>
                <a:cubicBezTo>
                  <a:pt x="1767253" y="800976"/>
                  <a:pt x="1758553" y="809676"/>
                  <a:pt x="1747821" y="809676"/>
                </a:cubicBezTo>
                <a:cubicBezTo>
                  <a:pt x="1737089" y="809676"/>
                  <a:pt x="1728389" y="800976"/>
                  <a:pt x="1728389" y="790244"/>
                </a:cubicBezTo>
                <a:cubicBezTo>
                  <a:pt x="1728389" y="779512"/>
                  <a:pt x="1737089" y="770812"/>
                  <a:pt x="1747821" y="770812"/>
                </a:cubicBezTo>
                <a:close/>
                <a:moveTo>
                  <a:pt x="20132" y="770812"/>
                </a:moveTo>
                <a:cubicBezTo>
                  <a:pt x="30864" y="770812"/>
                  <a:pt x="39564" y="779512"/>
                  <a:pt x="39564" y="790244"/>
                </a:cubicBezTo>
                <a:cubicBezTo>
                  <a:pt x="39564" y="800976"/>
                  <a:pt x="30864" y="809676"/>
                  <a:pt x="20132" y="809676"/>
                </a:cubicBezTo>
                <a:cubicBezTo>
                  <a:pt x="9400" y="809676"/>
                  <a:pt x="700" y="800976"/>
                  <a:pt x="700" y="790244"/>
                </a:cubicBezTo>
                <a:cubicBezTo>
                  <a:pt x="700" y="779512"/>
                  <a:pt x="9400" y="770812"/>
                  <a:pt x="20132" y="770812"/>
                </a:cubicBezTo>
                <a:close/>
                <a:moveTo>
                  <a:pt x="1624414" y="767677"/>
                </a:moveTo>
                <a:cubicBezTo>
                  <a:pt x="1636877" y="767677"/>
                  <a:pt x="1646981" y="777781"/>
                  <a:pt x="1646981" y="790244"/>
                </a:cubicBezTo>
                <a:cubicBezTo>
                  <a:pt x="1646981" y="802707"/>
                  <a:pt x="1636877" y="812811"/>
                  <a:pt x="1624414" y="812811"/>
                </a:cubicBezTo>
                <a:cubicBezTo>
                  <a:pt x="1611951" y="812811"/>
                  <a:pt x="1601847" y="802707"/>
                  <a:pt x="1601847" y="790244"/>
                </a:cubicBezTo>
                <a:cubicBezTo>
                  <a:pt x="1601847" y="777781"/>
                  <a:pt x="1611951" y="767677"/>
                  <a:pt x="1624414" y="767677"/>
                </a:cubicBezTo>
                <a:close/>
                <a:moveTo>
                  <a:pt x="143538" y="767677"/>
                </a:moveTo>
                <a:cubicBezTo>
                  <a:pt x="156001" y="767677"/>
                  <a:pt x="166105" y="777781"/>
                  <a:pt x="166105" y="790244"/>
                </a:cubicBezTo>
                <a:cubicBezTo>
                  <a:pt x="166105" y="802707"/>
                  <a:pt x="156001" y="812811"/>
                  <a:pt x="143538" y="812811"/>
                </a:cubicBezTo>
                <a:cubicBezTo>
                  <a:pt x="131075" y="812811"/>
                  <a:pt x="120971" y="802707"/>
                  <a:pt x="120971" y="790244"/>
                </a:cubicBezTo>
                <a:cubicBezTo>
                  <a:pt x="120971" y="777781"/>
                  <a:pt x="131075" y="767677"/>
                  <a:pt x="143538" y="767677"/>
                </a:cubicBezTo>
                <a:close/>
                <a:moveTo>
                  <a:pt x="1501008" y="764584"/>
                </a:moveTo>
                <a:cubicBezTo>
                  <a:pt x="1515180" y="764584"/>
                  <a:pt x="1526668" y="776072"/>
                  <a:pt x="1526668" y="790244"/>
                </a:cubicBezTo>
                <a:cubicBezTo>
                  <a:pt x="1526668" y="804416"/>
                  <a:pt x="1515180" y="815904"/>
                  <a:pt x="1501008" y="815904"/>
                </a:cubicBezTo>
                <a:cubicBezTo>
                  <a:pt x="1486836" y="815904"/>
                  <a:pt x="1475348" y="804416"/>
                  <a:pt x="1475348" y="790244"/>
                </a:cubicBezTo>
                <a:cubicBezTo>
                  <a:pt x="1475348" y="776072"/>
                  <a:pt x="1486836" y="764584"/>
                  <a:pt x="1501008" y="764584"/>
                </a:cubicBezTo>
                <a:close/>
                <a:moveTo>
                  <a:pt x="266945" y="764584"/>
                </a:moveTo>
                <a:cubicBezTo>
                  <a:pt x="281117" y="764584"/>
                  <a:pt x="292605" y="776072"/>
                  <a:pt x="292605" y="790244"/>
                </a:cubicBezTo>
                <a:cubicBezTo>
                  <a:pt x="292605" y="804416"/>
                  <a:pt x="281117" y="815904"/>
                  <a:pt x="266945" y="815904"/>
                </a:cubicBezTo>
                <a:cubicBezTo>
                  <a:pt x="252773" y="815904"/>
                  <a:pt x="241285" y="804416"/>
                  <a:pt x="241285" y="790244"/>
                </a:cubicBezTo>
                <a:cubicBezTo>
                  <a:pt x="241285" y="776072"/>
                  <a:pt x="252773" y="764584"/>
                  <a:pt x="266945" y="764584"/>
                </a:cubicBezTo>
                <a:close/>
                <a:moveTo>
                  <a:pt x="1377602" y="761559"/>
                </a:moveTo>
                <a:cubicBezTo>
                  <a:pt x="1393444" y="761559"/>
                  <a:pt x="1406287" y="774402"/>
                  <a:pt x="1406287" y="790244"/>
                </a:cubicBezTo>
                <a:cubicBezTo>
                  <a:pt x="1406287" y="806086"/>
                  <a:pt x="1393444" y="818929"/>
                  <a:pt x="1377602" y="818929"/>
                </a:cubicBezTo>
                <a:cubicBezTo>
                  <a:pt x="1361760" y="818929"/>
                  <a:pt x="1348917" y="806086"/>
                  <a:pt x="1348917" y="790244"/>
                </a:cubicBezTo>
                <a:cubicBezTo>
                  <a:pt x="1348917" y="774402"/>
                  <a:pt x="1361760" y="761559"/>
                  <a:pt x="1377602" y="761559"/>
                </a:cubicBezTo>
                <a:close/>
                <a:moveTo>
                  <a:pt x="390353" y="761559"/>
                </a:moveTo>
                <a:cubicBezTo>
                  <a:pt x="406195" y="761559"/>
                  <a:pt x="419038" y="774402"/>
                  <a:pt x="419038" y="790244"/>
                </a:cubicBezTo>
                <a:cubicBezTo>
                  <a:pt x="419038" y="806086"/>
                  <a:pt x="406195" y="818929"/>
                  <a:pt x="390353" y="818929"/>
                </a:cubicBezTo>
                <a:cubicBezTo>
                  <a:pt x="374511" y="818929"/>
                  <a:pt x="361668" y="806086"/>
                  <a:pt x="361668" y="790244"/>
                </a:cubicBezTo>
                <a:cubicBezTo>
                  <a:pt x="361668" y="774402"/>
                  <a:pt x="374511" y="761559"/>
                  <a:pt x="390353" y="761559"/>
                </a:cubicBezTo>
                <a:close/>
                <a:moveTo>
                  <a:pt x="1254195" y="758660"/>
                </a:moveTo>
                <a:cubicBezTo>
                  <a:pt x="1271638" y="758660"/>
                  <a:pt x="1285779" y="772801"/>
                  <a:pt x="1285779" y="790244"/>
                </a:cubicBezTo>
                <a:cubicBezTo>
                  <a:pt x="1285779" y="807687"/>
                  <a:pt x="1271638" y="821828"/>
                  <a:pt x="1254195" y="821828"/>
                </a:cubicBezTo>
                <a:cubicBezTo>
                  <a:pt x="1236752" y="821828"/>
                  <a:pt x="1222611" y="807687"/>
                  <a:pt x="1222611" y="790244"/>
                </a:cubicBezTo>
                <a:cubicBezTo>
                  <a:pt x="1222611" y="772801"/>
                  <a:pt x="1236752" y="758660"/>
                  <a:pt x="1254195" y="758660"/>
                </a:cubicBezTo>
                <a:close/>
                <a:moveTo>
                  <a:pt x="513757" y="758660"/>
                </a:moveTo>
                <a:cubicBezTo>
                  <a:pt x="531200" y="758660"/>
                  <a:pt x="545341" y="772801"/>
                  <a:pt x="545341" y="790244"/>
                </a:cubicBezTo>
                <a:cubicBezTo>
                  <a:pt x="545341" y="807687"/>
                  <a:pt x="531200" y="821828"/>
                  <a:pt x="513757" y="821828"/>
                </a:cubicBezTo>
                <a:cubicBezTo>
                  <a:pt x="496314" y="821828"/>
                  <a:pt x="482173" y="807687"/>
                  <a:pt x="482173" y="790244"/>
                </a:cubicBezTo>
                <a:cubicBezTo>
                  <a:pt x="482173" y="772801"/>
                  <a:pt x="496314" y="758660"/>
                  <a:pt x="513757" y="758660"/>
                </a:cubicBezTo>
                <a:close/>
                <a:moveTo>
                  <a:pt x="1130789" y="756011"/>
                </a:moveTo>
                <a:cubicBezTo>
                  <a:pt x="1149695" y="756011"/>
                  <a:pt x="1165022" y="771338"/>
                  <a:pt x="1165022" y="790244"/>
                </a:cubicBezTo>
                <a:cubicBezTo>
                  <a:pt x="1165022" y="809150"/>
                  <a:pt x="1149695" y="824477"/>
                  <a:pt x="1130789" y="824477"/>
                </a:cubicBezTo>
                <a:cubicBezTo>
                  <a:pt x="1111883" y="824477"/>
                  <a:pt x="1096556" y="809150"/>
                  <a:pt x="1096556" y="790244"/>
                </a:cubicBezTo>
                <a:cubicBezTo>
                  <a:pt x="1096556" y="771338"/>
                  <a:pt x="1111883" y="756011"/>
                  <a:pt x="1130789" y="756011"/>
                </a:cubicBezTo>
                <a:close/>
                <a:moveTo>
                  <a:pt x="637164" y="756011"/>
                </a:moveTo>
                <a:cubicBezTo>
                  <a:pt x="656070" y="756011"/>
                  <a:pt x="671397" y="771338"/>
                  <a:pt x="671397" y="790244"/>
                </a:cubicBezTo>
                <a:cubicBezTo>
                  <a:pt x="671397" y="809150"/>
                  <a:pt x="656070" y="824477"/>
                  <a:pt x="637164" y="824477"/>
                </a:cubicBezTo>
                <a:cubicBezTo>
                  <a:pt x="618258" y="824477"/>
                  <a:pt x="602931" y="809150"/>
                  <a:pt x="602931" y="790244"/>
                </a:cubicBezTo>
                <a:cubicBezTo>
                  <a:pt x="602931" y="771338"/>
                  <a:pt x="618258" y="756011"/>
                  <a:pt x="637164" y="756011"/>
                </a:cubicBezTo>
                <a:close/>
                <a:moveTo>
                  <a:pt x="1007383" y="753926"/>
                </a:moveTo>
                <a:cubicBezTo>
                  <a:pt x="1027441" y="753926"/>
                  <a:pt x="1043701" y="770186"/>
                  <a:pt x="1043701" y="790244"/>
                </a:cubicBezTo>
                <a:cubicBezTo>
                  <a:pt x="1043701" y="810302"/>
                  <a:pt x="1027441" y="826562"/>
                  <a:pt x="1007383" y="826562"/>
                </a:cubicBezTo>
                <a:cubicBezTo>
                  <a:pt x="987325" y="826562"/>
                  <a:pt x="971065" y="810302"/>
                  <a:pt x="971065" y="790244"/>
                </a:cubicBezTo>
                <a:cubicBezTo>
                  <a:pt x="971065" y="770186"/>
                  <a:pt x="987325" y="753926"/>
                  <a:pt x="1007383" y="753926"/>
                </a:cubicBezTo>
                <a:close/>
                <a:moveTo>
                  <a:pt x="760570" y="753926"/>
                </a:moveTo>
                <a:cubicBezTo>
                  <a:pt x="780628" y="753926"/>
                  <a:pt x="796888" y="770186"/>
                  <a:pt x="796888" y="790244"/>
                </a:cubicBezTo>
                <a:cubicBezTo>
                  <a:pt x="796888" y="810302"/>
                  <a:pt x="780628" y="826562"/>
                  <a:pt x="760570" y="826562"/>
                </a:cubicBezTo>
                <a:cubicBezTo>
                  <a:pt x="740512" y="826562"/>
                  <a:pt x="724252" y="810302"/>
                  <a:pt x="724252" y="790244"/>
                </a:cubicBezTo>
                <a:cubicBezTo>
                  <a:pt x="724252" y="770186"/>
                  <a:pt x="740512" y="753926"/>
                  <a:pt x="760570" y="753926"/>
                </a:cubicBezTo>
                <a:close/>
                <a:moveTo>
                  <a:pt x="883976" y="753064"/>
                </a:moveTo>
                <a:cubicBezTo>
                  <a:pt x="904510" y="753064"/>
                  <a:pt x="921156" y="769710"/>
                  <a:pt x="921156" y="790244"/>
                </a:cubicBezTo>
                <a:cubicBezTo>
                  <a:pt x="921156" y="810778"/>
                  <a:pt x="904510" y="827424"/>
                  <a:pt x="883976" y="827424"/>
                </a:cubicBezTo>
                <a:cubicBezTo>
                  <a:pt x="863442" y="827424"/>
                  <a:pt x="846796" y="810778"/>
                  <a:pt x="846796" y="790244"/>
                </a:cubicBezTo>
                <a:cubicBezTo>
                  <a:pt x="846796" y="769710"/>
                  <a:pt x="863442" y="753064"/>
                  <a:pt x="883976" y="753064"/>
                </a:cubicBezTo>
                <a:close/>
                <a:moveTo>
                  <a:pt x="1747820" y="616090"/>
                </a:moveTo>
                <a:cubicBezTo>
                  <a:pt x="1758938" y="616090"/>
                  <a:pt x="1767951" y="625103"/>
                  <a:pt x="1767951" y="636221"/>
                </a:cubicBezTo>
                <a:cubicBezTo>
                  <a:pt x="1767951" y="647339"/>
                  <a:pt x="1758938" y="656352"/>
                  <a:pt x="1747820" y="656352"/>
                </a:cubicBezTo>
                <a:cubicBezTo>
                  <a:pt x="1736702" y="656352"/>
                  <a:pt x="1727689" y="647339"/>
                  <a:pt x="1727689" y="636221"/>
                </a:cubicBezTo>
                <a:cubicBezTo>
                  <a:pt x="1727689" y="625103"/>
                  <a:pt x="1736702" y="616090"/>
                  <a:pt x="1747820" y="616090"/>
                </a:cubicBezTo>
                <a:close/>
                <a:moveTo>
                  <a:pt x="20131" y="616090"/>
                </a:moveTo>
                <a:cubicBezTo>
                  <a:pt x="31249" y="616090"/>
                  <a:pt x="40262" y="625103"/>
                  <a:pt x="40262" y="636221"/>
                </a:cubicBezTo>
                <a:cubicBezTo>
                  <a:pt x="40262" y="647339"/>
                  <a:pt x="31249" y="656352"/>
                  <a:pt x="20131" y="656352"/>
                </a:cubicBezTo>
                <a:cubicBezTo>
                  <a:pt x="9013" y="656352"/>
                  <a:pt x="0" y="647339"/>
                  <a:pt x="0" y="636221"/>
                </a:cubicBezTo>
                <a:cubicBezTo>
                  <a:pt x="0" y="625103"/>
                  <a:pt x="9013" y="616090"/>
                  <a:pt x="20131" y="616090"/>
                </a:cubicBezTo>
                <a:close/>
                <a:moveTo>
                  <a:pt x="1624414" y="612842"/>
                </a:moveTo>
                <a:cubicBezTo>
                  <a:pt x="1637326" y="612842"/>
                  <a:pt x="1647793" y="623309"/>
                  <a:pt x="1647793" y="636221"/>
                </a:cubicBezTo>
                <a:cubicBezTo>
                  <a:pt x="1647793" y="649133"/>
                  <a:pt x="1637326" y="659600"/>
                  <a:pt x="1624414" y="659600"/>
                </a:cubicBezTo>
                <a:cubicBezTo>
                  <a:pt x="1611502" y="659600"/>
                  <a:pt x="1601035" y="649133"/>
                  <a:pt x="1601035" y="636221"/>
                </a:cubicBezTo>
                <a:cubicBezTo>
                  <a:pt x="1601035" y="623309"/>
                  <a:pt x="1611502" y="612842"/>
                  <a:pt x="1624414" y="612842"/>
                </a:cubicBezTo>
                <a:close/>
                <a:moveTo>
                  <a:pt x="143539" y="612842"/>
                </a:moveTo>
                <a:cubicBezTo>
                  <a:pt x="156451" y="612842"/>
                  <a:pt x="166918" y="623309"/>
                  <a:pt x="166918" y="636221"/>
                </a:cubicBezTo>
                <a:cubicBezTo>
                  <a:pt x="166918" y="649133"/>
                  <a:pt x="156451" y="659600"/>
                  <a:pt x="143539" y="659600"/>
                </a:cubicBezTo>
                <a:cubicBezTo>
                  <a:pt x="130627" y="659600"/>
                  <a:pt x="120160" y="649133"/>
                  <a:pt x="120160" y="636221"/>
                </a:cubicBezTo>
                <a:cubicBezTo>
                  <a:pt x="120160" y="623309"/>
                  <a:pt x="130627" y="612842"/>
                  <a:pt x="143539" y="612842"/>
                </a:cubicBezTo>
                <a:close/>
                <a:moveTo>
                  <a:pt x="1501007" y="609595"/>
                </a:moveTo>
                <a:cubicBezTo>
                  <a:pt x="1515712" y="609595"/>
                  <a:pt x="1527633" y="621516"/>
                  <a:pt x="1527633" y="636221"/>
                </a:cubicBezTo>
                <a:cubicBezTo>
                  <a:pt x="1527633" y="650926"/>
                  <a:pt x="1515712" y="662847"/>
                  <a:pt x="1501007" y="662847"/>
                </a:cubicBezTo>
                <a:cubicBezTo>
                  <a:pt x="1486302" y="662847"/>
                  <a:pt x="1474381" y="650926"/>
                  <a:pt x="1474381" y="636221"/>
                </a:cubicBezTo>
                <a:cubicBezTo>
                  <a:pt x="1474381" y="621516"/>
                  <a:pt x="1486302" y="609595"/>
                  <a:pt x="1501007" y="609595"/>
                </a:cubicBezTo>
                <a:close/>
                <a:moveTo>
                  <a:pt x="266944" y="609595"/>
                </a:moveTo>
                <a:cubicBezTo>
                  <a:pt x="281649" y="609595"/>
                  <a:pt x="293570" y="621516"/>
                  <a:pt x="293570" y="636221"/>
                </a:cubicBezTo>
                <a:cubicBezTo>
                  <a:pt x="293570" y="650926"/>
                  <a:pt x="281649" y="662847"/>
                  <a:pt x="266944" y="662847"/>
                </a:cubicBezTo>
                <a:cubicBezTo>
                  <a:pt x="252239" y="662847"/>
                  <a:pt x="240318" y="650926"/>
                  <a:pt x="240318" y="636221"/>
                </a:cubicBezTo>
                <a:cubicBezTo>
                  <a:pt x="240318" y="621516"/>
                  <a:pt x="252239" y="609595"/>
                  <a:pt x="266944" y="609595"/>
                </a:cubicBezTo>
                <a:close/>
                <a:moveTo>
                  <a:pt x="1377601" y="606348"/>
                </a:moveTo>
                <a:cubicBezTo>
                  <a:pt x="1394099" y="606348"/>
                  <a:pt x="1407474" y="619723"/>
                  <a:pt x="1407474" y="636221"/>
                </a:cubicBezTo>
                <a:cubicBezTo>
                  <a:pt x="1407474" y="652719"/>
                  <a:pt x="1394099" y="666094"/>
                  <a:pt x="1377601" y="666094"/>
                </a:cubicBezTo>
                <a:cubicBezTo>
                  <a:pt x="1361103" y="666094"/>
                  <a:pt x="1347728" y="652719"/>
                  <a:pt x="1347728" y="636221"/>
                </a:cubicBezTo>
                <a:cubicBezTo>
                  <a:pt x="1347728" y="619723"/>
                  <a:pt x="1361103" y="606348"/>
                  <a:pt x="1377601" y="606348"/>
                </a:cubicBezTo>
                <a:close/>
                <a:moveTo>
                  <a:pt x="390351" y="606348"/>
                </a:moveTo>
                <a:cubicBezTo>
                  <a:pt x="406849" y="606348"/>
                  <a:pt x="420224" y="619723"/>
                  <a:pt x="420224" y="636221"/>
                </a:cubicBezTo>
                <a:cubicBezTo>
                  <a:pt x="420224" y="652719"/>
                  <a:pt x="406849" y="666094"/>
                  <a:pt x="390351" y="666094"/>
                </a:cubicBezTo>
                <a:cubicBezTo>
                  <a:pt x="373853" y="666094"/>
                  <a:pt x="360478" y="652719"/>
                  <a:pt x="360478" y="636221"/>
                </a:cubicBezTo>
                <a:cubicBezTo>
                  <a:pt x="360478" y="619723"/>
                  <a:pt x="373853" y="606348"/>
                  <a:pt x="390351" y="606348"/>
                </a:cubicBezTo>
                <a:close/>
                <a:moveTo>
                  <a:pt x="1254196" y="603100"/>
                </a:moveTo>
                <a:cubicBezTo>
                  <a:pt x="1272488" y="603100"/>
                  <a:pt x="1287317" y="617929"/>
                  <a:pt x="1287317" y="636221"/>
                </a:cubicBezTo>
                <a:cubicBezTo>
                  <a:pt x="1287317" y="654513"/>
                  <a:pt x="1272488" y="669342"/>
                  <a:pt x="1254196" y="669342"/>
                </a:cubicBezTo>
                <a:cubicBezTo>
                  <a:pt x="1235904" y="669342"/>
                  <a:pt x="1221075" y="654513"/>
                  <a:pt x="1221075" y="636221"/>
                </a:cubicBezTo>
                <a:cubicBezTo>
                  <a:pt x="1221075" y="617929"/>
                  <a:pt x="1235904" y="603100"/>
                  <a:pt x="1254196" y="603100"/>
                </a:cubicBezTo>
                <a:close/>
                <a:moveTo>
                  <a:pt x="513757" y="603100"/>
                </a:moveTo>
                <a:cubicBezTo>
                  <a:pt x="532049" y="603100"/>
                  <a:pt x="546878" y="617929"/>
                  <a:pt x="546878" y="636221"/>
                </a:cubicBezTo>
                <a:cubicBezTo>
                  <a:pt x="546878" y="654513"/>
                  <a:pt x="532049" y="669342"/>
                  <a:pt x="513757" y="669342"/>
                </a:cubicBezTo>
                <a:cubicBezTo>
                  <a:pt x="495465" y="669342"/>
                  <a:pt x="480636" y="654513"/>
                  <a:pt x="480636" y="636221"/>
                </a:cubicBezTo>
                <a:cubicBezTo>
                  <a:pt x="480636" y="617929"/>
                  <a:pt x="495465" y="603100"/>
                  <a:pt x="513757" y="603100"/>
                </a:cubicBezTo>
                <a:close/>
                <a:moveTo>
                  <a:pt x="1130788" y="599853"/>
                </a:moveTo>
                <a:cubicBezTo>
                  <a:pt x="1150873" y="599853"/>
                  <a:pt x="1167156" y="616136"/>
                  <a:pt x="1167156" y="636221"/>
                </a:cubicBezTo>
                <a:cubicBezTo>
                  <a:pt x="1167156" y="656306"/>
                  <a:pt x="1150873" y="672589"/>
                  <a:pt x="1130788" y="672589"/>
                </a:cubicBezTo>
                <a:cubicBezTo>
                  <a:pt x="1110703" y="672589"/>
                  <a:pt x="1094420" y="656306"/>
                  <a:pt x="1094420" y="636221"/>
                </a:cubicBezTo>
                <a:cubicBezTo>
                  <a:pt x="1094420" y="616136"/>
                  <a:pt x="1110703" y="599853"/>
                  <a:pt x="1130788" y="599853"/>
                </a:cubicBezTo>
                <a:close/>
                <a:moveTo>
                  <a:pt x="637164" y="599853"/>
                </a:moveTo>
                <a:cubicBezTo>
                  <a:pt x="657249" y="599853"/>
                  <a:pt x="673532" y="616136"/>
                  <a:pt x="673532" y="636221"/>
                </a:cubicBezTo>
                <a:cubicBezTo>
                  <a:pt x="673532" y="656306"/>
                  <a:pt x="657249" y="672589"/>
                  <a:pt x="637164" y="672589"/>
                </a:cubicBezTo>
                <a:cubicBezTo>
                  <a:pt x="617079" y="672589"/>
                  <a:pt x="600796" y="656306"/>
                  <a:pt x="600796" y="636221"/>
                </a:cubicBezTo>
                <a:cubicBezTo>
                  <a:pt x="600796" y="616136"/>
                  <a:pt x="617079" y="599853"/>
                  <a:pt x="637164" y="599853"/>
                </a:cubicBezTo>
                <a:close/>
                <a:moveTo>
                  <a:pt x="1007383" y="596606"/>
                </a:moveTo>
                <a:cubicBezTo>
                  <a:pt x="1029262" y="596606"/>
                  <a:pt x="1046998" y="614342"/>
                  <a:pt x="1046998" y="636221"/>
                </a:cubicBezTo>
                <a:cubicBezTo>
                  <a:pt x="1046998" y="658100"/>
                  <a:pt x="1029262" y="675836"/>
                  <a:pt x="1007383" y="675836"/>
                </a:cubicBezTo>
                <a:cubicBezTo>
                  <a:pt x="985504" y="675836"/>
                  <a:pt x="967768" y="658100"/>
                  <a:pt x="967768" y="636221"/>
                </a:cubicBezTo>
                <a:cubicBezTo>
                  <a:pt x="967768" y="614342"/>
                  <a:pt x="985504" y="596606"/>
                  <a:pt x="1007383" y="596606"/>
                </a:cubicBezTo>
                <a:close/>
                <a:moveTo>
                  <a:pt x="760570" y="596606"/>
                </a:moveTo>
                <a:cubicBezTo>
                  <a:pt x="782449" y="596606"/>
                  <a:pt x="800185" y="614342"/>
                  <a:pt x="800185" y="636221"/>
                </a:cubicBezTo>
                <a:cubicBezTo>
                  <a:pt x="800185" y="658100"/>
                  <a:pt x="782449" y="675836"/>
                  <a:pt x="760570" y="675836"/>
                </a:cubicBezTo>
                <a:cubicBezTo>
                  <a:pt x="738691" y="675836"/>
                  <a:pt x="720955" y="658100"/>
                  <a:pt x="720955" y="636221"/>
                </a:cubicBezTo>
                <a:cubicBezTo>
                  <a:pt x="720955" y="614342"/>
                  <a:pt x="738691" y="596606"/>
                  <a:pt x="760570" y="596606"/>
                </a:cubicBezTo>
                <a:close/>
                <a:moveTo>
                  <a:pt x="883976" y="593358"/>
                </a:moveTo>
                <a:cubicBezTo>
                  <a:pt x="907649" y="593358"/>
                  <a:pt x="926839" y="612548"/>
                  <a:pt x="926839" y="636221"/>
                </a:cubicBezTo>
                <a:cubicBezTo>
                  <a:pt x="926839" y="659894"/>
                  <a:pt x="907649" y="679084"/>
                  <a:pt x="883976" y="679084"/>
                </a:cubicBezTo>
                <a:cubicBezTo>
                  <a:pt x="860303" y="679084"/>
                  <a:pt x="841113" y="659894"/>
                  <a:pt x="841113" y="636221"/>
                </a:cubicBezTo>
                <a:cubicBezTo>
                  <a:pt x="841113" y="612548"/>
                  <a:pt x="860303" y="593358"/>
                  <a:pt x="883976" y="593358"/>
                </a:cubicBezTo>
                <a:close/>
                <a:moveTo>
                  <a:pt x="1747821" y="462767"/>
                </a:moveTo>
                <a:cubicBezTo>
                  <a:pt x="1758553" y="462767"/>
                  <a:pt x="1767253" y="471467"/>
                  <a:pt x="1767253" y="482199"/>
                </a:cubicBezTo>
                <a:cubicBezTo>
                  <a:pt x="1767253" y="492931"/>
                  <a:pt x="1758553" y="501631"/>
                  <a:pt x="1747821" y="501631"/>
                </a:cubicBezTo>
                <a:cubicBezTo>
                  <a:pt x="1737089" y="501631"/>
                  <a:pt x="1728389" y="492931"/>
                  <a:pt x="1728389" y="482199"/>
                </a:cubicBezTo>
                <a:cubicBezTo>
                  <a:pt x="1728389" y="471467"/>
                  <a:pt x="1737089" y="462767"/>
                  <a:pt x="1747821" y="462767"/>
                </a:cubicBezTo>
                <a:close/>
                <a:moveTo>
                  <a:pt x="20132" y="462767"/>
                </a:moveTo>
                <a:cubicBezTo>
                  <a:pt x="30864" y="462767"/>
                  <a:pt x="39564" y="471467"/>
                  <a:pt x="39564" y="482199"/>
                </a:cubicBezTo>
                <a:cubicBezTo>
                  <a:pt x="39564" y="492931"/>
                  <a:pt x="30864" y="501631"/>
                  <a:pt x="20132" y="501631"/>
                </a:cubicBezTo>
                <a:cubicBezTo>
                  <a:pt x="9400" y="501631"/>
                  <a:pt x="700" y="492931"/>
                  <a:pt x="700" y="482199"/>
                </a:cubicBezTo>
                <a:cubicBezTo>
                  <a:pt x="700" y="471467"/>
                  <a:pt x="9400" y="462767"/>
                  <a:pt x="20132" y="462767"/>
                </a:cubicBezTo>
                <a:close/>
                <a:moveTo>
                  <a:pt x="1624414" y="459632"/>
                </a:moveTo>
                <a:cubicBezTo>
                  <a:pt x="1636877" y="459632"/>
                  <a:pt x="1646981" y="469736"/>
                  <a:pt x="1646981" y="482199"/>
                </a:cubicBezTo>
                <a:cubicBezTo>
                  <a:pt x="1646981" y="494662"/>
                  <a:pt x="1636877" y="504766"/>
                  <a:pt x="1624414" y="504766"/>
                </a:cubicBezTo>
                <a:cubicBezTo>
                  <a:pt x="1611951" y="504766"/>
                  <a:pt x="1601847" y="494662"/>
                  <a:pt x="1601847" y="482199"/>
                </a:cubicBezTo>
                <a:cubicBezTo>
                  <a:pt x="1601847" y="469736"/>
                  <a:pt x="1611951" y="459632"/>
                  <a:pt x="1624414" y="459632"/>
                </a:cubicBezTo>
                <a:close/>
                <a:moveTo>
                  <a:pt x="143538" y="459632"/>
                </a:moveTo>
                <a:cubicBezTo>
                  <a:pt x="156001" y="459632"/>
                  <a:pt x="166105" y="469736"/>
                  <a:pt x="166105" y="482199"/>
                </a:cubicBezTo>
                <a:cubicBezTo>
                  <a:pt x="166105" y="494662"/>
                  <a:pt x="156001" y="504766"/>
                  <a:pt x="143538" y="504766"/>
                </a:cubicBezTo>
                <a:cubicBezTo>
                  <a:pt x="131075" y="504766"/>
                  <a:pt x="120971" y="494662"/>
                  <a:pt x="120971" y="482199"/>
                </a:cubicBezTo>
                <a:cubicBezTo>
                  <a:pt x="120971" y="469736"/>
                  <a:pt x="131075" y="459632"/>
                  <a:pt x="143538" y="459632"/>
                </a:cubicBezTo>
                <a:close/>
                <a:moveTo>
                  <a:pt x="1501008" y="456538"/>
                </a:moveTo>
                <a:cubicBezTo>
                  <a:pt x="1515180" y="456538"/>
                  <a:pt x="1526668" y="468026"/>
                  <a:pt x="1526668" y="482198"/>
                </a:cubicBezTo>
                <a:cubicBezTo>
                  <a:pt x="1526668" y="496370"/>
                  <a:pt x="1515180" y="507858"/>
                  <a:pt x="1501008" y="507858"/>
                </a:cubicBezTo>
                <a:cubicBezTo>
                  <a:pt x="1486836" y="507858"/>
                  <a:pt x="1475348" y="496370"/>
                  <a:pt x="1475348" y="482198"/>
                </a:cubicBezTo>
                <a:cubicBezTo>
                  <a:pt x="1475348" y="468026"/>
                  <a:pt x="1486836" y="456538"/>
                  <a:pt x="1501008" y="456538"/>
                </a:cubicBezTo>
                <a:close/>
                <a:moveTo>
                  <a:pt x="266945" y="456538"/>
                </a:moveTo>
                <a:cubicBezTo>
                  <a:pt x="281117" y="456538"/>
                  <a:pt x="292605" y="468026"/>
                  <a:pt x="292605" y="482198"/>
                </a:cubicBezTo>
                <a:cubicBezTo>
                  <a:pt x="292605" y="496370"/>
                  <a:pt x="281117" y="507858"/>
                  <a:pt x="266945" y="507858"/>
                </a:cubicBezTo>
                <a:cubicBezTo>
                  <a:pt x="252773" y="507858"/>
                  <a:pt x="241285" y="496370"/>
                  <a:pt x="241285" y="482198"/>
                </a:cubicBezTo>
                <a:cubicBezTo>
                  <a:pt x="241285" y="468026"/>
                  <a:pt x="252773" y="456538"/>
                  <a:pt x="266945" y="456538"/>
                </a:cubicBezTo>
                <a:close/>
                <a:moveTo>
                  <a:pt x="1377602" y="453514"/>
                </a:moveTo>
                <a:cubicBezTo>
                  <a:pt x="1393444" y="453514"/>
                  <a:pt x="1406287" y="466357"/>
                  <a:pt x="1406287" y="482199"/>
                </a:cubicBezTo>
                <a:cubicBezTo>
                  <a:pt x="1406287" y="498041"/>
                  <a:pt x="1393444" y="510884"/>
                  <a:pt x="1377602" y="510884"/>
                </a:cubicBezTo>
                <a:cubicBezTo>
                  <a:pt x="1361760" y="510884"/>
                  <a:pt x="1348917" y="498041"/>
                  <a:pt x="1348917" y="482199"/>
                </a:cubicBezTo>
                <a:cubicBezTo>
                  <a:pt x="1348917" y="466357"/>
                  <a:pt x="1361760" y="453514"/>
                  <a:pt x="1377602" y="453514"/>
                </a:cubicBezTo>
                <a:close/>
                <a:moveTo>
                  <a:pt x="390353" y="453514"/>
                </a:moveTo>
                <a:cubicBezTo>
                  <a:pt x="406195" y="453514"/>
                  <a:pt x="419038" y="466357"/>
                  <a:pt x="419038" y="482199"/>
                </a:cubicBezTo>
                <a:cubicBezTo>
                  <a:pt x="419038" y="498041"/>
                  <a:pt x="406195" y="510884"/>
                  <a:pt x="390353" y="510884"/>
                </a:cubicBezTo>
                <a:cubicBezTo>
                  <a:pt x="374511" y="510884"/>
                  <a:pt x="361668" y="498041"/>
                  <a:pt x="361668" y="482199"/>
                </a:cubicBezTo>
                <a:cubicBezTo>
                  <a:pt x="361668" y="466357"/>
                  <a:pt x="374511" y="453514"/>
                  <a:pt x="390353" y="453514"/>
                </a:cubicBezTo>
                <a:close/>
                <a:moveTo>
                  <a:pt x="1254195" y="450614"/>
                </a:moveTo>
                <a:cubicBezTo>
                  <a:pt x="1271638" y="450614"/>
                  <a:pt x="1285779" y="464755"/>
                  <a:pt x="1285779" y="482198"/>
                </a:cubicBezTo>
                <a:cubicBezTo>
                  <a:pt x="1285779" y="499641"/>
                  <a:pt x="1271638" y="513782"/>
                  <a:pt x="1254195" y="513782"/>
                </a:cubicBezTo>
                <a:cubicBezTo>
                  <a:pt x="1236752" y="513782"/>
                  <a:pt x="1222611" y="499641"/>
                  <a:pt x="1222611" y="482198"/>
                </a:cubicBezTo>
                <a:cubicBezTo>
                  <a:pt x="1222611" y="464755"/>
                  <a:pt x="1236752" y="450614"/>
                  <a:pt x="1254195" y="450614"/>
                </a:cubicBezTo>
                <a:close/>
                <a:moveTo>
                  <a:pt x="513757" y="450614"/>
                </a:moveTo>
                <a:cubicBezTo>
                  <a:pt x="531200" y="450614"/>
                  <a:pt x="545341" y="464755"/>
                  <a:pt x="545341" y="482198"/>
                </a:cubicBezTo>
                <a:cubicBezTo>
                  <a:pt x="545341" y="499641"/>
                  <a:pt x="531200" y="513782"/>
                  <a:pt x="513757" y="513782"/>
                </a:cubicBezTo>
                <a:cubicBezTo>
                  <a:pt x="496314" y="513782"/>
                  <a:pt x="482173" y="499641"/>
                  <a:pt x="482173" y="482198"/>
                </a:cubicBezTo>
                <a:cubicBezTo>
                  <a:pt x="482173" y="464755"/>
                  <a:pt x="496314" y="450614"/>
                  <a:pt x="513757" y="450614"/>
                </a:cubicBezTo>
                <a:close/>
                <a:moveTo>
                  <a:pt x="1130789" y="447966"/>
                </a:moveTo>
                <a:cubicBezTo>
                  <a:pt x="1149695" y="447966"/>
                  <a:pt x="1165022" y="463293"/>
                  <a:pt x="1165022" y="482199"/>
                </a:cubicBezTo>
                <a:cubicBezTo>
                  <a:pt x="1165022" y="501105"/>
                  <a:pt x="1149695" y="516432"/>
                  <a:pt x="1130789" y="516432"/>
                </a:cubicBezTo>
                <a:cubicBezTo>
                  <a:pt x="1111883" y="516432"/>
                  <a:pt x="1096556" y="501105"/>
                  <a:pt x="1096556" y="482199"/>
                </a:cubicBezTo>
                <a:cubicBezTo>
                  <a:pt x="1096556" y="463293"/>
                  <a:pt x="1111883" y="447966"/>
                  <a:pt x="1130789" y="447966"/>
                </a:cubicBezTo>
                <a:close/>
                <a:moveTo>
                  <a:pt x="637164" y="447966"/>
                </a:moveTo>
                <a:cubicBezTo>
                  <a:pt x="656070" y="447966"/>
                  <a:pt x="671397" y="463293"/>
                  <a:pt x="671397" y="482199"/>
                </a:cubicBezTo>
                <a:cubicBezTo>
                  <a:pt x="671397" y="501105"/>
                  <a:pt x="656070" y="516432"/>
                  <a:pt x="637164" y="516432"/>
                </a:cubicBezTo>
                <a:cubicBezTo>
                  <a:pt x="618258" y="516432"/>
                  <a:pt x="602931" y="501105"/>
                  <a:pt x="602931" y="482199"/>
                </a:cubicBezTo>
                <a:cubicBezTo>
                  <a:pt x="602931" y="463293"/>
                  <a:pt x="618258" y="447966"/>
                  <a:pt x="637164" y="447966"/>
                </a:cubicBezTo>
                <a:close/>
                <a:moveTo>
                  <a:pt x="1007383" y="445881"/>
                </a:moveTo>
                <a:cubicBezTo>
                  <a:pt x="1027441" y="445881"/>
                  <a:pt x="1043701" y="462141"/>
                  <a:pt x="1043701" y="482199"/>
                </a:cubicBezTo>
                <a:cubicBezTo>
                  <a:pt x="1043701" y="502257"/>
                  <a:pt x="1027441" y="518517"/>
                  <a:pt x="1007383" y="518517"/>
                </a:cubicBezTo>
                <a:cubicBezTo>
                  <a:pt x="987325" y="518517"/>
                  <a:pt x="971065" y="502257"/>
                  <a:pt x="971065" y="482199"/>
                </a:cubicBezTo>
                <a:cubicBezTo>
                  <a:pt x="971065" y="462141"/>
                  <a:pt x="987325" y="445881"/>
                  <a:pt x="1007383" y="445881"/>
                </a:cubicBezTo>
                <a:close/>
                <a:moveTo>
                  <a:pt x="760570" y="445881"/>
                </a:moveTo>
                <a:cubicBezTo>
                  <a:pt x="780628" y="445881"/>
                  <a:pt x="796888" y="462141"/>
                  <a:pt x="796888" y="482199"/>
                </a:cubicBezTo>
                <a:cubicBezTo>
                  <a:pt x="796888" y="502257"/>
                  <a:pt x="780628" y="518517"/>
                  <a:pt x="760570" y="518517"/>
                </a:cubicBezTo>
                <a:cubicBezTo>
                  <a:pt x="740512" y="518517"/>
                  <a:pt x="724252" y="502257"/>
                  <a:pt x="724252" y="482199"/>
                </a:cubicBezTo>
                <a:cubicBezTo>
                  <a:pt x="724252" y="462141"/>
                  <a:pt x="740512" y="445881"/>
                  <a:pt x="760570" y="445881"/>
                </a:cubicBezTo>
                <a:close/>
                <a:moveTo>
                  <a:pt x="883976" y="445019"/>
                </a:moveTo>
                <a:cubicBezTo>
                  <a:pt x="904510" y="445019"/>
                  <a:pt x="921156" y="461665"/>
                  <a:pt x="921156" y="482199"/>
                </a:cubicBezTo>
                <a:cubicBezTo>
                  <a:pt x="921156" y="502733"/>
                  <a:pt x="904510" y="519379"/>
                  <a:pt x="883976" y="519379"/>
                </a:cubicBezTo>
                <a:cubicBezTo>
                  <a:pt x="863442" y="519379"/>
                  <a:pt x="846796" y="502733"/>
                  <a:pt x="846796" y="482199"/>
                </a:cubicBezTo>
                <a:cubicBezTo>
                  <a:pt x="846796" y="461665"/>
                  <a:pt x="863442" y="445019"/>
                  <a:pt x="883976" y="445019"/>
                </a:cubicBezTo>
                <a:close/>
                <a:moveTo>
                  <a:pt x="1747820" y="310728"/>
                </a:moveTo>
                <a:cubicBezTo>
                  <a:pt x="1757456" y="310728"/>
                  <a:pt x="1765268" y="318540"/>
                  <a:pt x="1765268" y="328176"/>
                </a:cubicBezTo>
                <a:cubicBezTo>
                  <a:pt x="1765268" y="337812"/>
                  <a:pt x="1757456" y="345624"/>
                  <a:pt x="1747820" y="345624"/>
                </a:cubicBezTo>
                <a:cubicBezTo>
                  <a:pt x="1738184" y="345624"/>
                  <a:pt x="1730372" y="337812"/>
                  <a:pt x="1730372" y="328176"/>
                </a:cubicBezTo>
                <a:cubicBezTo>
                  <a:pt x="1730372" y="318540"/>
                  <a:pt x="1738184" y="310728"/>
                  <a:pt x="1747820" y="310728"/>
                </a:cubicBezTo>
                <a:close/>
                <a:moveTo>
                  <a:pt x="20132" y="310728"/>
                </a:moveTo>
                <a:cubicBezTo>
                  <a:pt x="29768" y="310728"/>
                  <a:pt x="37580" y="318540"/>
                  <a:pt x="37580" y="328176"/>
                </a:cubicBezTo>
                <a:cubicBezTo>
                  <a:pt x="37580" y="337812"/>
                  <a:pt x="29768" y="345624"/>
                  <a:pt x="20132" y="345624"/>
                </a:cubicBezTo>
                <a:cubicBezTo>
                  <a:pt x="10496" y="345624"/>
                  <a:pt x="2684" y="337812"/>
                  <a:pt x="2684" y="328176"/>
                </a:cubicBezTo>
                <a:cubicBezTo>
                  <a:pt x="2684" y="318540"/>
                  <a:pt x="10496" y="310728"/>
                  <a:pt x="20132" y="310728"/>
                </a:cubicBezTo>
                <a:close/>
                <a:moveTo>
                  <a:pt x="1624414" y="307870"/>
                </a:moveTo>
                <a:cubicBezTo>
                  <a:pt x="1635629" y="307870"/>
                  <a:pt x="1644720" y="316961"/>
                  <a:pt x="1644720" y="328176"/>
                </a:cubicBezTo>
                <a:cubicBezTo>
                  <a:pt x="1644720" y="339391"/>
                  <a:pt x="1635629" y="348482"/>
                  <a:pt x="1624414" y="348482"/>
                </a:cubicBezTo>
                <a:cubicBezTo>
                  <a:pt x="1613199" y="348482"/>
                  <a:pt x="1604108" y="339391"/>
                  <a:pt x="1604108" y="328176"/>
                </a:cubicBezTo>
                <a:cubicBezTo>
                  <a:pt x="1604108" y="316961"/>
                  <a:pt x="1613199" y="307870"/>
                  <a:pt x="1624414" y="307870"/>
                </a:cubicBezTo>
                <a:close/>
                <a:moveTo>
                  <a:pt x="143538" y="307870"/>
                </a:moveTo>
                <a:cubicBezTo>
                  <a:pt x="154753" y="307870"/>
                  <a:pt x="163844" y="316961"/>
                  <a:pt x="163844" y="328176"/>
                </a:cubicBezTo>
                <a:cubicBezTo>
                  <a:pt x="163844" y="339391"/>
                  <a:pt x="154753" y="348482"/>
                  <a:pt x="143538" y="348482"/>
                </a:cubicBezTo>
                <a:cubicBezTo>
                  <a:pt x="132323" y="348482"/>
                  <a:pt x="123232" y="339391"/>
                  <a:pt x="123232" y="328176"/>
                </a:cubicBezTo>
                <a:cubicBezTo>
                  <a:pt x="123232" y="316961"/>
                  <a:pt x="132323" y="307870"/>
                  <a:pt x="143538" y="307870"/>
                </a:cubicBezTo>
                <a:close/>
                <a:moveTo>
                  <a:pt x="1501007" y="305133"/>
                </a:moveTo>
                <a:cubicBezTo>
                  <a:pt x="1513733" y="305133"/>
                  <a:pt x="1524050" y="315450"/>
                  <a:pt x="1524050" y="328176"/>
                </a:cubicBezTo>
                <a:cubicBezTo>
                  <a:pt x="1524050" y="340902"/>
                  <a:pt x="1513733" y="351219"/>
                  <a:pt x="1501007" y="351219"/>
                </a:cubicBezTo>
                <a:cubicBezTo>
                  <a:pt x="1488281" y="351219"/>
                  <a:pt x="1477964" y="340902"/>
                  <a:pt x="1477964" y="328176"/>
                </a:cubicBezTo>
                <a:cubicBezTo>
                  <a:pt x="1477964" y="315450"/>
                  <a:pt x="1488281" y="305133"/>
                  <a:pt x="1501007" y="305133"/>
                </a:cubicBezTo>
                <a:close/>
                <a:moveTo>
                  <a:pt x="266945" y="305133"/>
                </a:moveTo>
                <a:cubicBezTo>
                  <a:pt x="279671" y="305133"/>
                  <a:pt x="289988" y="315450"/>
                  <a:pt x="289988" y="328176"/>
                </a:cubicBezTo>
                <a:cubicBezTo>
                  <a:pt x="289988" y="340902"/>
                  <a:pt x="279671" y="351219"/>
                  <a:pt x="266945" y="351219"/>
                </a:cubicBezTo>
                <a:cubicBezTo>
                  <a:pt x="254219" y="351219"/>
                  <a:pt x="243902" y="340902"/>
                  <a:pt x="243902" y="328176"/>
                </a:cubicBezTo>
                <a:cubicBezTo>
                  <a:pt x="243902" y="315450"/>
                  <a:pt x="254219" y="305133"/>
                  <a:pt x="266945" y="305133"/>
                </a:cubicBezTo>
                <a:close/>
                <a:moveTo>
                  <a:pt x="1377602" y="302574"/>
                </a:moveTo>
                <a:cubicBezTo>
                  <a:pt x="1391742" y="302574"/>
                  <a:pt x="1403205" y="314037"/>
                  <a:pt x="1403205" y="328177"/>
                </a:cubicBezTo>
                <a:cubicBezTo>
                  <a:pt x="1403205" y="342317"/>
                  <a:pt x="1391742" y="353780"/>
                  <a:pt x="1377602" y="353780"/>
                </a:cubicBezTo>
                <a:cubicBezTo>
                  <a:pt x="1363462" y="353780"/>
                  <a:pt x="1351999" y="342317"/>
                  <a:pt x="1351999" y="328177"/>
                </a:cubicBezTo>
                <a:cubicBezTo>
                  <a:pt x="1351999" y="314037"/>
                  <a:pt x="1363462" y="302574"/>
                  <a:pt x="1377602" y="302574"/>
                </a:cubicBezTo>
                <a:close/>
                <a:moveTo>
                  <a:pt x="390352" y="302573"/>
                </a:moveTo>
                <a:cubicBezTo>
                  <a:pt x="404492" y="302573"/>
                  <a:pt x="415955" y="314036"/>
                  <a:pt x="415955" y="328176"/>
                </a:cubicBezTo>
                <a:cubicBezTo>
                  <a:pt x="415955" y="342316"/>
                  <a:pt x="404492" y="353779"/>
                  <a:pt x="390352" y="353779"/>
                </a:cubicBezTo>
                <a:cubicBezTo>
                  <a:pt x="376212" y="353779"/>
                  <a:pt x="364749" y="342316"/>
                  <a:pt x="364749" y="328176"/>
                </a:cubicBezTo>
                <a:cubicBezTo>
                  <a:pt x="364749" y="314036"/>
                  <a:pt x="376212" y="302573"/>
                  <a:pt x="390352" y="302573"/>
                </a:cubicBezTo>
                <a:close/>
                <a:moveTo>
                  <a:pt x="1254195" y="300284"/>
                </a:moveTo>
                <a:cubicBezTo>
                  <a:pt x="1269600" y="300284"/>
                  <a:pt x="1282088" y="312772"/>
                  <a:pt x="1282088" y="328177"/>
                </a:cubicBezTo>
                <a:cubicBezTo>
                  <a:pt x="1282088" y="343582"/>
                  <a:pt x="1269600" y="356070"/>
                  <a:pt x="1254195" y="356070"/>
                </a:cubicBezTo>
                <a:cubicBezTo>
                  <a:pt x="1238790" y="356070"/>
                  <a:pt x="1226302" y="343582"/>
                  <a:pt x="1226302" y="328177"/>
                </a:cubicBezTo>
                <a:cubicBezTo>
                  <a:pt x="1226302" y="312772"/>
                  <a:pt x="1238790" y="300284"/>
                  <a:pt x="1254195" y="300284"/>
                </a:cubicBezTo>
                <a:close/>
                <a:moveTo>
                  <a:pt x="513757" y="300284"/>
                </a:moveTo>
                <a:cubicBezTo>
                  <a:pt x="529162" y="300284"/>
                  <a:pt x="541650" y="312772"/>
                  <a:pt x="541650" y="328177"/>
                </a:cubicBezTo>
                <a:cubicBezTo>
                  <a:pt x="541650" y="343582"/>
                  <a:pt x="529162" y="356070"/>
                  <a:pt x="513757" y="356070"/>
                </a:cubicBezTo>
                <a:cubicBezTo>
                  <a:pt x="498352" y="356070"/>
                  <a:pt x="485864" y="343582"/>
                  <a:pt x="485864" y="328177"/>
                </a:cubicBezTo>
                <a:cubicBezTo>
                  <a:pt x="485864" y="312772"/>
                  <a:pt x="498352" y="300284"/>
                  <a:pt x="513757" y="300284"/>
                </a:cubicBezTo>
                <a:close/>
                <a:moveTo>
                  <a:pt x="1130789" y="298405"/>
                </a:moveTo>
                <a:cubicBezTo>
                  <a:pt x="1147232" y="298405"/>
                  <a:pt x="1160561" y="311734"/>
                  <a:pt x="1160561" y="328177"/>
                </a:cubicBezTo>
                <a:cubicBezTo>
                  <a:pt x="1160561" y="344620"/>
                  <a:pt x="1147232" y="357949"/>
                  <a:pt x="1130789" y="357949"/>
                </a:cubicBezTo>
                <a:cubicBezTo>
                  <a:pt x="1114346" y="357949"/>
                  <a:pt x="1101017" y="344620"/>
                  <a:pt x="1101017" y="328177"/>
                </a:cubicBezTo>
                <a:cubicBezTo>
                  <a:pt x="1101017" y="311734"/>
                  <a:pt x="1114346" y="298405"/>
                  <a:pt x="1130789" y="298405"/>
                </a:cubicBezTo>
                <a:close/>
                <a:moveTo>
                  <a:pt x="637164" y="298405"/>
                </a:moveTo>
                <a:cubicBezTo>
                  <a:pt x="653607" y="298405"/>
                  <a:pt x="666936" y="311734"/>
                  <a:pt x="666936" y="328177"/>
                </a:cubicBezTo>
                <a:cubicBezTo>
                  <a:pt x="666936" y="344620"/>
                  <a:pt x="653607" y="357949"/>
                  <a:pt x="637164" y="357949"/>
                </a:cubicBezTo>
                <a:cubicBezTo>
                  <a:pt x="620721" y="357949"/>
                  <a:pt x="607392" y="344620"/>
                  <a:pt x="607392" y="328177"/>
                </a:cubicBezTo>
                <a:cubicBezTo>
                  <a:pt x="607392" y="311734"/>
                  <a:pt x="620721" y="298405"/>
                  <a:pt x="637164" y="298405"/>
                </a:cubicBezTo>
                <a:close/>
                <a:moveTo>
                  <a:pt x="1007382" y="297135"/>
                </a:moveTo>
                <a:cubicBezTo>
                  <a:pt x="1024526" y="297135"/>
                  <a:pt x="1038424" y="311033"/>
                  <a:pt x="1038424" y="328177"/>
                </a:cubicBezTo>
                <a:cubicBezTo>
                  <a:pt x="1038424" y="345321"/>
                  <a:pt x="1024526" y="359219"/>
                  <a:pt x="1007382" y="359219"/>
                </a:cubicBezTo>
                <a:cubicBezTo>
                  <a:pt x="990238" y="359219"/>
                  <a:pt x="976340" y="345321"/>
                  <a:pt x="976340" y="328177"/>
                </a:cubicBezTo>
                <a:cubicBezTo>
                  <a:pt x="976340" y="311033"/>
                  <a:pt x="990238" y="297135"/>
                  <a:pt x="1007382" y="297135"/>
                </a:cubicBezTo>
                <a:close/>
                <a:moveTo>
                  <a:pt x="760569" y="297135"/>
                </a:moveTo>
                <a:cubicBezTo>
                  <a:pt x="777713" y="297135"/>
                  <a:pt x="791611" y="311033"/>
                  <a:pt x="791611" y="328177"/>
                </a:cubicBezTo>
                <a:cubicBezTo>
                  <a:pt x="791611" y="345321"/>
                  <a:pt x="777713" y="359219"/>
                  <a:pt x="760569" y="359219"/>
                </a:cubicBezTo>
                <a:cubicBezTo>
                  <a:pt x="743425" y="359219"/>
                  <a:pt x="729527" y="345321"/>
                  <a:pt x="729527" y="328177"/>
                </a:cubicBezTo>
                <a:cubicBezTo>
                  <a:pt x="729527" y="311033"/>
                  <a:pt x="743425" y="297135"/>
                  <a:pt x="760569" y="297135"/>
                </a:cubicBezTo>
                <a:close/>
                <a:moveTo>
                  <a:pt x="883975" y="296680"/>
                </a:moveTo>
                <a:cubicBezTo>
                  <a:pt x="901370" y="296680"/>
                  <a:pt x="915472" y="310782"/>
                  <a:pt x="915472" y="328177"/>
                </a:cubicBezTo>
                <a:cubicBezTo>
                  <a:pt x="915472" y="345572"/>
                  <a:pt x="901370" y="359674"/>
                  <a:pt x="883975" y="359674"/>
                </a:cubicBezTo>
                <a:cubicBezTo>
                  <a:pt x="866580" y="359674"/>
                  <a:pt x="852478" y="345572"/>
                  <a:pt x="852478" y="328177"/>
                </a:cubicBezTo>
                <a:cubicBezTo>
                  <a:pt x="852478" y="310782"/>
                  <a:pt x="866580" y="296680"/>
                  <a:pt x="883975" y="296680"/>
                </a:cubicBezTo>
                <a:close/>
                <a:moveTo>
                  <a:pt x="1747820" y="159705"/>
                </a:moveTo>
                <a:cubicBezTo>
                  <a:pt x="1755800" y="159705"/>
                  <a:pt x="1762269" y="166174"/>
                  <a:pt x="1762269" y="174154"/>
                </a:cubicBezTo>
                <a:cubicBezTo>
                  <a:pt x="1762269" y="182134"/>
                  <a:pt x="1755800" y="188603"/>
                  <a:pt x="1747820" y="188603"/>
                </a:cubicBezTo>
                <a:cubicBezTo>
                  <a:pt x="1739840" y="188603"/>
                  <a:pt x="1733371" y="182134"/>
                  <a:pt x="1733371" y="174154"/>
                </a:cubicBezTo>
                <a:cubicBezTo>
                  <a:pt x="1733371" y="166174"/>
                  <a:pt x="1739840" y="159705"/>
                  <a:pt x="1747820" y="159705"/>
                </a:cubicBezTo>
                <a:close/>
                <a:moveTo>
                  <a:pt x="20132" y="159705"/>
                </a:moveTo>
                <a:cubicBezTo>
                  <a:pt x="28112" y="159705"/>
                  <a:pt x="34581" y="166174"/>
                  <a:pt x="34581" y="174154"/>
                </a:cubicBezTo>
                <a:cubicBezTo>
                  <a:pt x="34581" y="182134"/>
                  <a:pt x="28112" y="188603"/>
                  <a:pt x="20132" y="188603"/>
                </a:cubicBezTo>
                <a:cubicBezTo>
                  <a:pt x="12152" y="188603"/>
                  <a:pt x="5683" y="182134"/>
                  <a:pt x="5683" y="174154"/>
                </a:cubicBezTo>
                <a:cubicBezTo>
                  <a:pt x="5683" y="166174"/>
                  <a:pt x="12152" y="159705"/>
                  <a:pt x="20132" y="159705"/>
                </a:cubicBezTo>
                <a:close/>
                <a:moveTo>
                  <a:pt x="1624413" y="157180"/>
                </a:moveTo>
                <a:cubicBezTo>
                  <a:pt x="1633787" y="157180"/>
                  <a:pt x="1641386" y="164779"/>
                  <a:pt x="1641386" y="174153"/>
                </a:cubicBezTo>
                <a:cubicBezTo>
                  <a:pt x="1641386" y="183527"/>
                  <a:pt x="1633787" y="191126"/>
                  <a:pt x="1624413" y="191126"/>
                </a:cubicBezTo>
                <a:cubicBezTo>
                  <a:pt x="1615039" y="191126"/>
                  <a:pt x="1607440" y="183527"/>
                  <a:pt x="1607440" y="174153"/>
                </a:cubicBezTo>
                <a:cubicBezTo>
                  <a:pt x="1607440" y="164779"/>
                  <a:pt x="1615039" y="157180"/>
                  <a:pt x="1624413" y="157180"/>
                </a:cubicBezTo>
                <a:close/>
                <a:moveTo>
                  <a:pt x="143538" y="157180"/>
                </a:moveTo>
                <a:cubicBezTo>
                  <a:pt x="152912" y="157180"/>
                  <a:pt x="160511" y="164779"/>
                  <a:pt x="160511" y="174153"/>
                </a:cubicBezTo>
                <a:cubicBezTo>
                  <a:pt x="160511" y="183527"/>
                  <a:pt x="152912" y="191126"/>
                  <a:pt x="143538" y="191126"/>
                </a:cubicBezTo>
                <a:cubicBezTo>
                  <a:pt x="134164" y="191126"/>
                  <a:pt x="126565" y="183527"/>
                  <a:pt x="126565" y="174153"/>
                </a:cubicBezTo>
                <a:cubicBezTo>
                  <a:pt x="126565" y="164779"/>
                  <a:pt x="134164" y="157180"/>
                  <a:pt x="143538" y="157180"/>
                </a:cubicBezTo>
                <a:close/>
                <a:moveTo>
                  <a:pt x="1501008" y="154834"/>
                </a:moveTo>
                <a:cubicBezTo>
                  <a:pt x="1511678" y="154834"/>
                  <a:pt x="1520328" y="163484"/>
                  <a:pt x="1520328" y="174154"/>
                </a:cubicBezTo>
                <a:cubicBezTo>
                  <a:pt x="1520328" y="184824"/>
                  <a:pt x="1511678" y="193474"/>
                  <a:pt x="1501008" y="193474"/>
                </a:cubicBezTo>
                <a:cubicBezTo>
                  <a:pt x="1490338" y="193474"/>
                  <a:pt x="1481688" y="184824"/>
                  <a:pt x="1481688" y="174154"/>
                </a:cubicBezTo>
                <a:cubicBezTo>
                  <a:pt x="1481688" y="163484"/>
                  <a:pt x="1490338" y="154834"/>
                  <a:pt x="1501008" y="154834"/>
                </a:cubicBezTo>
                <a:close/>
                <a:moveTo>
                  <a:pt x="266945" y="154834"/>
                </a:moveTo>
                <a:cubicBezTo>
                  <a:pt x="277615" y="154834"/>
                  <a:pt x="286265" y="163484"/>
                  <a:pt x="286265" y="174154"/>
                </a:cubicBezTo>
                <a:cubicBezTo>
                  <a:pt x="286265" y="184824"/>
                  <a:pt x="277615" y="193474"/>
                  <a:pt x="266945" y="193474"/>
                </a:cubicBezTo>
                <a:cubicBezTo>
                  <a:pt x="256275" y="193474"/>
                  <a:pt x="247625" y="184824"/>
                  <a:pt x="247625" y="174154"/>
                </a:cubicBezTo>
                <a:cubicBezTo>
                  <a:pt x="247625" y="163484"/>
                  <a:pt x="256275" y="154834"/>
                  <a:pt x="266945" y="154834"/>
                </a:cubicBezTo>
                <a:close/>
                <a:moveTo>
                  <a:pt x="1377602" y="152724"/>
                </a:moveTo>
                <a:cubicBezTo>
                  <a:pt x="1389437" y="152724"/>
                  <a:pt x="1399032" y="162319"/>
                  <a:pt x="1399032" y="174154"/>
                </a:cubicBezTo>
                <a:cubicBezTo>
                  <a:pt x="1399032" y="185989"/>
                  <a:pt x="1389437" y="195584"/>
                  <a:pt x="1377602" y="195584"/>
                </a:cubicBezTo>
                <a:cubicBezTo>
                  <a:pt x="1365767" y="195584"/>
                  <a:pt x="1356172" y="185989"/>
                  <a:pt x="1356172" y="174154"/>
                </a:cubicBezTo>
                <a:cubicBezTo>
                  <a:pt x="1356172" y="162319"/>
                  <a:pt x="1365767" y="152724"/>
                  <a:pt x="1377602" y="152724"/>
                </a:cubicBezTo>
                <a:close/>
                <a:moveTo>
                  <a:pt x="390352" y="152724"/>
                </a:moveTo>
                <a:cubicBezTo>
                  <a:pt x="402187" y="152724"/>
                  <a:pt x="411782" y="162319"/>
                  <a:pt x="411782" y="174154"/>
                </a:cubicBezTo>
                <a:cubicBezTo>
                  <a:pt x="411782" y="185989"/>
                  <a:pt x="402187" y="195584"/>
                  <a:pt x="390352" y="195584"/>
                </a:cubicBezTo>
                <a:cubicBezTo>
                  <a:pt x="378517" y="195584"/>
                  <a:pt x="368922" y="185989"/>
                  <a:pt x="368922" y="174154"/>
                </a:cubicBezTo>
                <a:cubicBezTo>
                  <a:pt x="368922" y="162319"/>
                  <a:pt x="378517" y="152724"/>
                  <a:pt x="390352" y="152724"/>
                </a:cubicBezTo>
                <a:close/>
                <a:moveTo>
                  <a:pt x="1254195" y="150927"/>
                </a:moveTo>
                <a:cubicBezTo>
                  <a:pt x="1267023" y="150927"/>
                  <a:pt x="1277422" y="161326"/>
                  <a:pt x="1277422" y="174154"/>
                </a:cubicBezTo>
                <a:cubicBezTo>
                  <a:pt x="1277422" y="186982"/>
                  <a:pt x="1267023" y="197381"/>
                  <a:pt x="1254195" y="197381"/>
                </a:cubicBezTo>
                <a:cubicBezTo>
                  <a:pt x="1241367" y="197381"/>
                  <a:pt x="1230968" y="186982"/>
                  <a:pt x="1230968" y="174154"/>
                </a:cubicBezTo>
                <a:cubicBezTo>
                  <a:pt x="1230968" y="161326"/>
                  <a:pt x="1241367" y="150927"/>
                  <a:pt x="1254195" y="150927"/>
                </a:cubicBezTo>
                <a:close/>
                <a:moveTo>
                  <a:pt x="513756" y="150927"/>
                </a:moveTo>
                <a:cubicBezTo>
                  <a:pt x="526584" y="150927"/>
                  <a:pt x="536983" y="161326"/>
                  <a:pt x="536983" y="174154"/>
                </a:cubicBezTo>
                <a:cubicBezTo>
                  <a:pt x="536983" y="186982"/>
                  <a:pt x="526584" y="197381"/>
                  <a:pt x="513756" y="197381"/>
                </a:cubicBezTo>
                <a:cubicBezTo>
                  <a:pt x="500928" y="197381"/>
                  <a:pt x="490529" y="186982"/>
                  <a:pt x="490529" y="174154"/>
                </a:cubicBezTo>
                <a:cubicBezTo>
                  <a:pt x="490529" y="161326"/>
                  <a:pt x="500928" y="150927"/>
                  <a:pt x="513756" y="150927"/>
                </a:cubicBezTo>
                <a:close/>
                <a:moveTo>
                  <a:pt x="1130789" y="149534"/>
                </a:moveTo>
                <a:cubicBezTo>
                  <a:pt x="1144386" y="149534"/>
                  <a:pt x="1155408" y="160556"/>
                  <a:pt x="1155408" y="174153"/>
                </a:cubicBezTo>
                <a:cubicBezTo>
                  <a:pt x="1155408" y="187750"/>
                  <a:pt x="1144386" y="198772"/>
                  <a:pt x="1130789" y="198772"/>
                </a:cubicBezTo>
                <a:cubicBezTo>
                  <a:pt x="1117192" y="198772"/>
                  <a:pt x="1106170" y="187750"/>
                  <a:pt x="1106170" y="174153"/>
                </a:cubicBezTo>
                <a:cubicBezTo>
                  <a:pt x="1106170" y="160556"/>
                  <a:pt x="1117192" y="149534"/>
                  <a:pt x="1130789" y="149534"/>
                </a:cubicBezTo>
                <a:close/>
                <a:moveTo>
                  <a:pt x="637164" y="149534"/>
                </a:moveTo>
                <a:cubicBezTo>
                  <a:pt x="650761" y="149534"/>
                  <a:pt x="661783" y="160556"/>
                  <a:pt x="661783" y="174153"/>
                </a:cubicBezTo>
                <a:cubicBezTo>
                  <a:pt x="661783" y="187750"/>
                  <a:pt x="650761" y="198772"/>
                  <a:pt x="637164" y="198772"/>
                </a:cubicBezTo>
                <a:cubicBezTo>
                  <a:pt x="623567" y="198772"/>
                  <a:pt x="612545" y="187750"/>
                  <a:pt x="612545" y="174153"/>
                </a:cubicBezTo>
                <a:cubicBezTo>
                  <a:pt x="612545" y="160556"/>
                  <a:pt x="623567" y="149534"/>
                  <a:pt x="637164" y="149534"/>
                </a:cubicBezTo>
                <a:close/>
                <a:moveTo>
                  <a:pt x="1007383" y="148646"/>
                </a:moveTo>
                <a:cubicBezTo>
                  <a:pt x="1021471" y="148646"/>
                  <a:pt x="1032891" y="160066"/>
                  <a:pt x="1032891" y="174154"/>
                </a:cubicBezTo>
                <a:cubicBezTo>
                  <a:pt x="1032891" y="188242"/>
                  <a:pt x="1021471" y="199662"/>
                  <a:pt x="1007383" y="199662"/>
                </a:cubicBezTo>
                <a:cubicBezTo>
                  <a:pt x="993295" y="199662"/>
                  <a:pt x="981875" y="188242"/>
                  <a:pt x="981875" y="174154"/>
                </a:cubicBezTo>
                <a:cubicBezTo>
                  <a:pt x="981875" y="160066"/>
                  <a:pt x="993295" y="148646"/>
                  <a:pt x="1007383" y="148646"/>
                </a:cubicBezTo>
                <a:close/>
                <a:moveTo>
                  <a:pt x="760570" y="148646"/>
                </a:moveTo>
                <a:cubicBezTo>
                  <a:pt x="774658" y="148646"/>
                  <a:pt x="786078" y="160066"/>
                  <a:pt x="786078" y="174154"/>
                </a:cubicBezTo>
                <a:cubicBezTo>
                  <a:pt x="786078" y="188242"/>
                  <a:pt x="774658" y="199662"/>
                  <a:pt x="760570" y="199662"/>
                </a:cubicBezTo>
                <a:cubicBezTo>
                  <a:pt x="746482" y="199662"/>
                  <a:pt x="735062" y="188242"/>
                  <a:pt x="735062" y="174154"/>
                </a:cubicBezTo>
                <a:cubicBezTo>
                  <a:pt x="735062" y="160066"/>
                  <a:pt x="746482" y="148646"/>
                  <a:pt x="760570" y="148646"/>
                </a:cubicBezTo>
                <a:close/>
                <a:moveTo>
                  <a:pt x="883975" y="148339"/>
                </a:moveTo>
                <a:cubicBezTo>
                  <a:pt x="898232" y="148339"/>
                  <a:pt x="909789" y="159896"/>
                  <a:pt x="909789" y="174153"/>
                </a:cubicBezTo>
                <a:cubicBezTo>
                  <a:pt x="909789" y="188410"/>
                  <a:pt x="898232" y="199967"/>
                  <a:pt x="883975" y="199967"/>
                </a:cubicBezTo>
                <a:cubicBezTo>
                  <a:pt x="869718" y="199967"/>
                  <a:pt x="858161" y="188410"/>
                  <a:pt x="858161" y="174153"/>
                </a:cubicBezTo>
                <a:cubicBezTo>
                  <a:pt x="858161" y="159896"/>
                  <a:pt x="869718" y="148339"/>
                  <a:pt x="883975" y="148339"/>
                </a:cubicBezTo>
                <a:close/>
                <a:moveTo>
                  <a:pt x="1747820" y="9416"/>
                </a:moveTo>
                <a:cubicBezTo>
                  <a:pt x="1753738" y="9416"/>
                  <a:pt x="1758536" y="14214"/>
                  <a:pt x="1758536" y="20132"/>
                </a:cubicBezTo>
                <a:cubicBezTo>
                  <a:pt x="1758536" y="26050"/>
                  <a:pt x="1753738" y="30848"/>
                  <a:pt x="1747820" y="30848"/>
                </a:cubicBezTo>
                <a:cubicBezTo>
                  <a:pt x="1741902" y="30848"/>
                  <a:pt x="1737104" y="26050"/>
                  <a:pt x="1737104" y="20132"/>
                </a:cubicBezTo>
                <a:cubicBezTo>
                  <a:pt x="1737104" y="14214"/>
                  <a:pt x="1741902" y="9416"/>
                  <a:pt x="1747820" y="9416"/>
                </a:cubicBezTo>
                <a:close/>
                <a:moveTo>
                  <a:pt x="20132" y="9416"/>
                </a:moveTo>
                <a:cubicBezTo>
                  <a:pt x="26050" y="9416"/>
                  <a:pt x="30848" y="14214"/>
                  <a:pt x="30848" y="20132"/>
                </a:cubicBezTo>
                <a:cubicBezTo>
                  <a:pt x="30848" y="26050"/>
                  <a:pt x="26050" y="30848"/>
                  <a:pt x="20132" y="30848"/>
                </a:cubicBezTo>
                <a:cubicBezTo>
                  <a:pt x="14214" y="30848"/>
                  <a:pt x="9416" y="26050"/>
                  <a:pt x="9416" y="20132"/>
                </a:cubicBezTo>
                <a:cubicBezTo>
                  <a:pt x="9416" y="14214"/>
                  <a:pt x="14214" y="9416"/>
                  <a:pt x="20132" y="9416"/>
                </a:cubicBezTo>
                <a:close/>
                <a:moveTo>
                  <a:pt x="1624414" y="7208"/>
                </a:moveTo>
                <a:cubicBezTo>
                  <a:pt x="1631552" y="7208"/>
                  <a:pt x="1637338" y="12994"/>
                  <a:pt x="1637338" y="20132"/>
                </a:cubicBezTo>
                <a:cubicBezTo>
                  <a:pt x="1637338" y="27270"/>
                  <a:pt x="1631552" y="33056"/>
                  <a:pt x="1624414" y="33056"/>
                </a:cubicBezTo>
                <a:cubicBezTo>
                  <a:pt x="1617276" y="33056"/>
                  <a:pt x="1611490" y="27270"/>
                  <a:pt x="1611490" y="20132"/>
                </a:cubicBezTo>
                <a:cubicBezTo>
                  <a:pt x="1611490" y="12994"/>
                  <a:pt x="1617276" y="7208"/>
                  <a:pt x="1624414" y="7208"/>
                </a:cubicBezTo>
                <a:close/>
                <a:moveTo>
                  <a:pt x="143539" y="7208"/>
                </a:moveTo>
                <a:cubicBezTo>
                  <a:pt x="150677" y="7208"/>
                  <a:pt x="156463" y="12994"/>
                  <a:pt x="156463" y="20132"/>
                </a:cubicBezTo>
                <a:cubicBezTo>
                  <a:pt x="156463" y="27270"/>
                  <a:pt x="150677" y="33056"/>
                  <a:pt x="143539" y="33056"/>
                </a:cubicBezTo>
                <a:cubicBezTo>
                  <a:pt x="136401" y="33056"/>
                  <a:pt x="130615" y="27270"/>
                  <a:pt x="130615" y="20132"/>
                </a:cubicBezTo>
                <a:cubicBezTo>
                  <a:pt x="130615" y="12994"/>
                  <a:pt x="136401" y="7208"/>
                  <a:pt x="143539" y="7208"/>
                </a:cubicBezTo>
                <a:close/>
                <a:moveTo>
                  <a:pt x="1501008" y="5203"/>
                </a:moveTo>
                <a:cubicBezTo>
                  <a:pt x="1509253" y="5203"/>
                  <a:pt x="1515936" y="11886"/>
                  <a:pt x="1515936" y="20131"/>
                </a:cubicBezTo>
                <a:cubicBezTo>
                  <a:pt x="1515936" y="28376"/>
                  <a:pt x="1509253" y="35059"/>
                  <a:pt x="1501008" y="35059"/>
                </a:cubicBezTo>
                <a:cubicBezTo>
                  <a:pt x="1492763" y="35059"/>
                  <a:pt x="1486080" y="28376"/>
                  <a:pt x="1486080" y="20131"/>
                </a:cubicBezTo>
                <a:cubicBezTo>
                  <a:pt x="1486080" y="11886"/>
                  <a:pt x="1492763" y="5203"/>
                  <a:pt x="1501008" y="5203"/>
                </a:cubicBezTo>
                <a:close/>
                <a:moveTo>
                  <a:pt x="266945" y="5203"/>
                </a:moveTo>
                <a:cubicBezTo>
                  <a:pt x="275190" y="5203"/>
                  <a:pt x="281873" y="11886"/>
                  <a:pt x="281873" y="20131"/>
                </a:cubicBezTo>
                <a:cubicBezTo>
                  <a:pt x="281873" y="28376"/>
                  <a:pt x="275190" y="35059"/>
                  <a:pt x="266945" y="35059"/>
                </a:cubicBezTo>
                <a:cubicBezTo>
                  <a:pt x="258700" y="35059"/>
                  <a:pt x="252017" y="28376"/>
                  <a:pt x="252017" y="20131"/>
                </a:cubicBezTo>
                <a:cubicBezTo>
                  <a:pt x="252017" y="11886"/>
                  <a:pt x="258700" y="5203"/>
                  <a:pt x="266945" y="5203"/>
                </a:cubicBezTo>
                <a:close/>
                <a:moveTo>
                  <a:pt x="1377602" y="3450"/>
                </a:moveTo>
                <a:cubicBezTo>
                  <a:pt x="1386815" y="3450"/>
                  <a:pt x="1394284" y="10919"/>
                  <a:pt x="1394284" y="20132"/>
                </a:cubicBezTo>
                <a:cubicBezTo>
                  <a:pt x="1394284" y="29345"/>
                  <a:pt x="1386815" y="36814"/>
                  <a:pt x="1377602" y="36814"/>
                </a:cubicBezTo>
                <a:cubicBezTo>
                  <a:pt x="1368389" y="36814"/>
                  <a:pt x="1360920" y="29345"/>
                  <a:pt x="1360920" y="20132"/>
                </a:cubicBezTo>
                <a:cubicBezTo>
                  <a:pt x="1360920" y="10919"/>
                  <a:pt x="1368389" y="3450"/>
                  <a:pt x="1377602" y="3450"/>
                </a:cubicBezTo>
                <a:close/>
                <a:moveTo>
                  <a:pt x="390353" y="3450"/>
                </a:moveTo>
                <a:cubicBezTo>
                  <a:pt x="399566" y="3450"/>
                  <a:pt x="407035" y="10919"/>
                  <a:pt x="407035" y="20132"/>
                </a:cubicBezTo>
                <a:cubicBezTo>
                  <a:pt x="407035" y="29345"/>
                  <a:pt x="399566" y="36814"/>
                  <a:pt x="390353" y="36814"/>
                </a:cubicBezTo>
                <a:cubicBezTo>
                  <a:pt x="381140" y="36814"/>
                  <a:pt x="373671" y="29345"/>
                  <a:pt x="373671" y="20132"/>
                </a:cubicBezTo>
                <a:cubicBezTo>
                  <a:pt x="373671" y="10919"/>
                  <a:pt x="381140" y="3450"/>
                  <a:pt x="390353" y="3450"/>
                </a:cubicBezTo>
                <a:close/>
                <a:moveTo>
                  <a:pt x="1254196" y="2000"/>
                </a:moveTo>
                <a:cubicBezTo>
                  <a:pt x="1264210" y="2000"/>
                  <a:pt x="1272328" y="10118"/>
                  <a:pt x="1272328" y="20132"/>
                </a:cubicBezTo>
                <a:cubicBezTo>
                  <a:pt x="1272328" y="30146"/>
                  <a:pt x="1264210" y="38264"/>
                  <a:pt x="1254196" y="38264"/>
                </a:cubicBezTo>
                <a:cubicBezTo>
                  <a:pt x="1244182" y="38264"/>
                  <a:pt x="1236064" y="30146"/>
                  <a:pt x="1236064" y="20132"/>
                </a:cubicBezTo>
                <a:cubicBezTo>
                  <a:pt x="1236064" y="10118"/>
                  <a:pt x="1244182" y="2000"/>
                  <a:pt x="1254196" y="2000"/>
                </a:cubicBezTo>
                <a:close/>
                <a:moveTo>
                  <a:pt x="513757" y="2000"/>
                </a:moveTo>
                <a:cubicBezTo>
                  <a:pt x="523771" y="2000"/>
                  <a:pt x="531889" y="10118"/>
                  <a:pt x="531889" y="20132"/>
                </a:cubicBezTo>
                <a:cubicBezTo>
                  <a:pt x="531889" y="30146"/>
                  <a:pt x="523771" y="38264"/>
                  <a:pt x="513757" y="38264"/>
                </a:cubicBezTo>
                <a:cubicBezTo>
                  <a:pt x="503743" y="38264"/>
                  <a:pt x="495625" y="30146"/>
                  <a:pt x="495625" y="20132"/>
                </a:cubicBezTo>
                <a:cubicBezTo>
                  <a:pt x="495625" y="10118"/>
                  <a:pt x="503743" y="2000"/>
                  <a:pt x="513757" y="2000"/>
                </a:cubicBezTo>
                <a:close/>
                <a:moveTo>
                  <a:pt x="1130789" y="910"/>
                </a:moveTo>
                <a:cubicBezTo>
                  <a:pt x="1141405" y="910"/>
                  <a:pt x="1150011" y="9516"/>
                  <a:pt x="1150011" y="20132"/>
                </a:cubicBezTo>
                <a:cubicBezTo>
                  <a:pt x="1150011" y="30748"/>
                  <a:pt x="1141405" y="39354"/>
                  <a:pt x="1130789" y="39354"/>
                </a:cubicBezTo>
                <a:cubicBezTo>
                  <a:pt x="1120173" y="39354"/>
                  <a:pt x="1111567" y="30748"/>
                  <a:pt x="1111567" y="20132"/>
                </a:cubicBezTo>
                <a:cubicBezTo>
                  <a:pt x="1111567" y="9516"/>
                  <a:pt x="1120173" y="910"/>
                  <a:pt x="1130789" y="910"/>
                </a:cubicBezTo>
                <a:close/>
                <a:moveTo>
                  <a:pt x="637165" y="910"/>
                </a:moveTo>
                <a:cubicBezTo>
                  <a:pt x="647781" y="910"/>
                  <a:pt x="656387" y="9516"/>
                  <a:pt x="656387" y="20132"/>
                </a:cubicBezTo>
                <a:cubicBezTo>
                  <a:pt x="656387" y="30748"/>
                  <a:pt x="647781" y="39354"/>
                  <a:pt x="637165" y="39354"/>
                </a:cubicBezTo>
                <a:cubicBezTo>
                  <a:pt x="626549" y="39354"/>
                  <a:pt x="617943" y="30748"/>
                  <a:pt x="617943" y="20132"/>
                </a:cubicBezTo>
                <a:cubicBezTo>
                  <a:pt x="617943" y="9516"/>
                  <a:pt x="626549" y="910"/>
                  <a:pt x="637165" y="910"/>
                </a:cubicBezTo>
                <a:close/>
                <a:moveTo>
                  <a:pt x="1007383" y="231"/>
                </a:moveTo>
                <a:cubicBezTo>
                  <a:pt x="1018374" y="231"/>
                  <a:pt x="1027284" y="9141"/>
                  <a:pt x="1027284" y="20132"/>
                </a:cubicBezTo>
                <a:cubicBezTo>
                  <a:pt x="1027284" y="31123"/>
                  <a:pt x="1018374" y="40033"/>
                  <a:pt x="1007383" y="40033"/>
                </a:cubicBezTo>
                <a:cubicBezTo>
                  <a:pt x="996392" y="40033"/>
                  <a:pt x="987482" y="31123"/>
                  <a:pt x="987482" y="20132"/>
                </a:cubicBezTo>
                <a:cubicBezTo>
                  <a:pt x="987482" y="9141"/>
                  <a:pt x="996392" y="231"/>
                  <a:pt x="1007383" y="231"/>
                </a:cubicBezTo>
                <a:close/>
                <a:moveTo>
                  <a:pt x="760570" y="231"/>
                </a:moveTo>
                <a:cubicBezTo>
                  <a:pt x="771561" y="231"/>
                  <a:pt x="780471" y="9141"/>
                  <a:pt x="780471" y="20132"/>
                </a:cubicBezTo>
                <a:cubicBezTo>
                  <a:pt x="780471" y="31123"/>
                  <a:pt x="771561" y="40033"/>
                  <a:pt x="760570" y="40033"/>
                </a:cubicBezTo>
                <a:cubicBezTo>
                  <a:pt x="749579" y="40033"/>
                  <a:pt x="740669" y="31123"/>
                  <a:pt x="740669" y="20132"/>
                </a:cubicBezTo>
                <a:cubicBezTo>
                  <a:pt x="740669" y="9141"/>
                  <a:pt x="749579" y="231"/>
                  <a:pt x="760570" y="231"/>
                </a:cubicBezTo>
                <a:close/>
                <a:moveTo>
                  <a:pt x="883975" y="0"/>
                </a:moveTo>
                <a:cubicBezTo>
                  <a:pt x="895093" y="0"/>
                  <a:pt x="904106" y="9013"/>
                  <a:pt x="904106" y="20131"/>
                </a:cubicBezTo>
                <a:cubicBezTo>
                  <a:pt x="904106" y="31249"/>
                  <a:pt x="895093" y="40262"/>
                  <a:pt x="883975" y="40262"/>
                </a:cubicBezTo>
                <a:cubicBezTo>
                  <a:pt x="872857" y="40262"/>
                  <a:pt x="863844" y="31249"/>
                  <a:pt x="863844" y="20131"/>
                </a:cubicBezTo>
                <a:cubicBezTo>
                  <a:pt x="863844" y="9013"/>
                  <a:pt x="872857" y="0"/>
                  <a:pt x="883975" y="0"/>
                </a:cubicBezTo>
                <a:close/>
              </a:path>
            </a:pathLst>
          </a:custGeom>
          <a:gradFill>
            <a:gsLst>
              <a:gs pos="14000">
                <a:schemeClr val="accent1"/>
              </a:gs>
              <a:gs pos="85000">
                <a:schemeClr val="accent1">
                  <a:lumMod val="20000"/>
                  <a:lumOff val="80000"/>
                  <a:alpha val="25000"/>
                </a:schemeClr>
              </a:gs>
            </a:gsLst>
            <a:lin ang="180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D725EE-20AD-CE3A-1C76-CBB1B7C855BE}"/>
              </a:ext>
            </a:extLst>
          </p:cNvPr>
          <p:cNvSpPr txBox="1"/>
          <p:nvPr/>
        </p:nvSpPr>
        <p:spPr>
          <a:xfrm>
            <a:off x="904209" y="3429000"/>
            <a:ext cx="5800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XXX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学院</a:t>
            </a:r>
            <a:r>
              <a:rPr lang="en-US" altLang="zh-CN" sz="320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专业</a:t>
            </a: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F9DC023-6D64-7C1D-90F4-0E1CD626CED0}"/>
              </a:ext>
            </a:extLst>
          </p:cNvPr>
          <p:cNvSpPr/>
          <p:nvPr/>
        </p:nvSpPr>
        <p:spPr>
          <a:xfrm>
            <a:off x="904209" y="4291723"/>
            <a:ext cx="1970314" cy="528413"/>
          </a:xfrm>
          <a:prstGeom prst="roundRect">
            <a:avLst>
              <a:gd name="adj" fmla="val 24907"/>
            </a:avLst>
          </a:prstGeom>
          <a:ln>
            <a:noFill/>
          </a:ln>
          <a:effectLst>
            <a:outerShdw blurRad="279400" dist="101600" dir="5400000" algn="ctr" rotWithShape="0">
              <a:schemeClr val="accent1">
                <a:alpha val="4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71470A9-F92D-DD4E-C747-A761AF91BF4A}"/>
              </a:ext>
            </a:extLst>
          </p:cNvPr>
          <p:cNvSpPr/>
          <p:nvPr/>
        </p:nvSpPr>
        <p:spPr>
          <a:xfrm flipH="1">
            <a:off x="1232937" y="4430547"/>
            <a:ext cx="1312859" cy="307777"/>
          </a:xfrm>
          <a:prstGeom prst="rect">
            <a:avLst/>
          </a:prstGeom>
          <a:noFill/>
          <a:ln w="12700" cap="flat">
            <a:noFill/>
            <a:prstDash val="solid"/>
            <a:miter/>
          </a:ln>
          <a:effectLst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73152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导师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2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E87D572-FA99-EF48-950E-DCD292DE9B30}"/>
              </a:ext>
            </a:extLst>
          </p:cNvPr>
          <p:cNvSpPr/>
          <p:nvPr/>
        </p:nvSpPr>
        <p:spPr>
          <a:xfrm>
            <a:off x="3075010" y="4291723"/>
            <a:ext cx="1970314" cy="528413"/>
          </a:xfrm>
          <a:prstGeom prst="roundRect">
            <a:avLst>
              <a:gd name="adj" fmla="val 24907"/>
            </a:avLst>
          </a:prstGeom>
          <a:ln>
            <a:noFill/>
          </a:ln>
          <a:effectLst>
            <a:outerShdw blurRad="279400" dist="101600" dir="5400000" algn="ctr" rotWithShape="0">
              <a:schemeClr val="accent1">
                <a:alpha val="4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B7F2E3B-C9F5-D2CB-3103-481284821E2A}"/>
              </a:ext>
            </a:extLst>
          </p:cNvPr>
          <p:cNvSpPr/>
          <p:nvPr/>
        </p:nvSpPr>
        <p:spPr>
          <a:xfrm flipH="1">
            <a:off x="3275497" y="4430547"/>
            <a:ext cx="1569340" cy="307777"/>
          </a:xfrm>
          <a:prstGeom prst="rect">
            <a:avLst/>
          </a:prstGeom>
          <a:noFill/>
          <a:ln w="12700" cap="flat">
            <a:noFill/>
            <a:prstDash val="solid"/>
            <a:miter/>
          </a:ln>
          <a:effectLst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73152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答辩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人：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2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9607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3">
            <a:extLst>
              <a:ext uri="{FF2B5EF4-FFF2-40B4-BE49-F238E27FC236}">
                <a16:creationId xmlns:a16="http://schemas.microsoft.com/office/drawing/2014/main" id="{547ADAD0-575E-E793-E8B5-E9B21291D3A8}"/>
              </a:ext>
            </a:extLst>
          </p:cNvPr>
          <p:cNvSpPr txBox="1"/>
          <p:nvPr/>
        </p:nvSpPr>
        <p:spPr>
          <a:xfrm>
            <a:off x="5562409" y="1759717"/>
            <a:ext cx="16177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03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5" name="4">
            <a:extLst>
              <a:ext uri="{FF2B5EF4-FFF2-40B4-BE49-F238E27FC236}">
                <a16:creationId xmlns:a16="http://schemas.microsoft.com/office/drawing/2014/main" id="{F358BD09-0B55-ECCF-8B9E-A42CEAC03B0B}"/>
              </a:ext>
            </a:extLst>
          </p:cNvPr>
          <p:cNvSpPr txBox="1"/>
          <p:nvPr/>
        </p:nvSpPr>
        <p:spPr>
          <a:xfrm>
            <a:off x="5562409" y="319006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结果讨论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A1775D-9D2C-E98B-3A5B-F2850B70010D}"/>
              </a:ext>
            </a:extLst>
          </p:cNvPr>
          <p:cNvSpPr txBox="1"/>
          <p:nvPr/>
        </p:nvSpPr>
        <p:spPr>
          <a:xfrm>
            <a:off x="5562409" y="4113399"/>
            <a:ext cx="33219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Results and Discuss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1D34C6C8-500B-00F4-8C90-FD7634207231}"/>
              </a:ext>
            </a:extLst>
          </p:cNvPr>
          <p:cNvSpPr/>
          <p:nvPr/>
        </p:nvSpPr>
        <p:spPr>
          <a:xfrm>
            <a:off x="5684898" y="2983817"/>
            <a:ext cx="1099612" cy="1191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4484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74CE03-D114-887D-3B17-1B3A5031A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结果讨论</a:t>
            </a:r>
          </a:p>
        </p:txBody>
      </p:sp>
      <p:sp>
        <p:nvSpPr>
          <p:cNvPr id="3" name="RelativeShape1">
            <a:extLst>
              <a:ext uri="{FF2B5EF4-FFF2-40B4-BE49-F238E27FC236}">
                <a16:creationId xmlns:a16="http://schemas.microsoft.com/office/drawing/2014/main" id="{ED0FC3AF-CD7B-C185-2395-E7A82DA070EB}"/>
              </a:ext>
            </a:extLst>
          </p:cNvPr>
          <p:cNvSpPr/>
          <p:nvPr/>
        </p:nvSpPr>
        <p:spPr bwMode="auto">
          <a:xfrm>
            <a:off x="1185863" y="1938853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RelativeShape2">
            <a:extLst>
              <a:ext uri="{FF2B5EF4-FFF2-40B4-BE49-F238E27FC236}">
                <a16:creationId xmlns:a16="http://schemas.microsoft.com/office/drawing/2014/main" id="{7F30F870-8CC2-8797-3417-1C52D0AAAB7A}"/>
              </a:ext>
            </a:extLst>
          </p:cNvPr>
          <p:cNvSpPr/>
          <p:nvPr/>
        </p:nvSpPr>
        <p:spPr bwMode="auto">
          <a:xfrm>
            <a:off x="2701331" y="1938853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RelativeShape4">
            <a:extLst>
              <a:ext uri="{FF2B5EF4-FFF2-40B4-BE49-F238E27FC236}">
                <a16:creationId xmlns:a16="http://schemas.microsoft.com/office/drawing/2014/main" id="{35AEB5CB-6E23-7FD1-95A7-A63EC258D78A}"/>
              </a:ext>
            </a:extLst>
          </p:cNvPr>
          <p:cNvSpPr/>
          <p:nvPr/>
        </p:nvSpPr>
        <p:spPr bwMode="auto">
          <a:xfrm>
            <a:off x="5723378" y="1938853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cxnSp>
        <p:nvCxnSpPr>
          <p:cNvPr id="6" name="line">
            <a:extLst>
              <a:ext uri="{FF2B5EF4-FFF2-40B4-BE49-F238E27FC236}">
                <a16:creationId xmlns:a16="http://schemas.microsoft.com/office/drawing/2014/main" id="{199B11D7-85F6-83DE-068D-013CA3FFA338}"/>
              </a:ext>
            </a:extLst>
          </p:cNvPr>
          <p:cNvCxnSpPr/>
          <p:nvPr/>
        </p:nvCxnSpPr>
        <p:spPr>
          <a:xfrm>
            <a:off x="1071041" y="4730698"/>
            <a:ext cx="10049918" cy="0"/>
          </a:xfrm>
          <a:prstGeom prst="line">
            <a:avLst/>
          </a:prstGeom>
          <a:ln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line">
            <a:extLst>
              <a:ext uri="{FF2B5EF4-FFF2-40B4-BE49-F238E27FC236}">
                <a16:creationId xmlns:a16="http://schemas.microsoft.com/office/drawing/2014/main" id="{99D7B1E9-6DF8-405F-A12B-3B54109BD580}"/>
              </a:ext>
            </a:extLst>
          </p:cNvPr>
          <p:cNvCxnSpPr/>
          <p:nvPr/>
        </p:nvCxnSpPr>
        <p:spPr>
          <a:xfrm>
            <a:off x="1071041" y="5193153"/>
            <a:ext cx="1004991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stomText1">
            <a:extLst>
              <a:ext uri="{FF2B5EF4-FFF2-40B4-BE49-F238E27FC236}">
                <a16:creationId xmlns:a16="http://schemas.microsoft.com/office/drawing/2014/main" id="{829C7819-9C36-8577-1464-B19E902CDE5C}"/>
              </a:ext>
            </a:extLst>
          </p:cNvPr>
          <p:cNvSpPr/>
          <p:nvPr/>
        </p:nvSpPr>
        <p:spPr bwMode="auto">
          <a:xfrm>
            <a:off x="1783904" y="4844881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1" name="ValueShape1">
            <a:extLst>
              <a:ext uri="{FF2B5EF4-FFF2-40B4-BE49-F238E27FC236}">
                <a16:creationId xmlns:a16="http://schemas.microsoft.com/office/drawing/2014/main" id="{30E11317-F2D0-F95D-560E-2E77186E18B3}"/>
              </a:ext>
            </a:extLst>
          </p:cNvPr>
          <p:cNvSpPr/>
          <p:nvPr/>
        </p:nvSpPr>
        <p:spPr bwMode="auto">
          <a:xfrm>
            <a:off x="1185863" y="2624104"/>
            <a:ext cx="2260086" cy="19503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2" name="CustomText2">
            <a:extLst>
              <a:ext uri="{FF2B5EF4-FFF2-40B4-BE49-F238E27FC236}">
                <a16:creationId xmlns:a16="http://schemas.microsoft.com/office/drawing/2014/main" id="{43056455-F969-B474-795C-ABA8F4279F6D}"/>
              </a:ext>
            </a:extLst>
          </p:cNvPr>
          <p:cNvSpPr/>
          <p:nvPr/>
        </p:nvSpPr>
        <p:spPr bwMode="auto">
          <a:xfrm>
            <a:off x="3348317" y="4844881"/>
            <a:ext cx="800110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13" name="SorbShape2">
            <a:extLst>
              <a:ext uri="{FF2B5EF4-FFF2-40B4-BE49-F238E27FC236}">
                <a16:creationId xmlns:a16="http://schemas.microsoft.com/office/drawing/2014/main" id="{8CC805A5-2D52-F6B9-504E-DC95DC14758F}"/>
              </a:ext>
            </a:extLst>
          </p:cNvPr>
          <p:cNvSpPr/>
          <p:nvPr/>
        </p:nvSpPr>
        <p:spPr bwMode="auto">
          <a:xfrm>
            <a:off x="3554776" y="1518803"/>
            <a:ext cx="553196" cy="621462"/>
          </a:xfrm>
          <a:custGeom>
            <a:avLst/>
            <a:gdLst>
              <a:gd name="T0" fmla="+- 0 10800 961"/>
              <a:gd name="T1" fmla="*/ T0 w 19679"/>
              <a:gd name="T2" fmla="*/ 10770 h 21541"/>
              <a:gd name="T3" fmla="+- 0 10800 961"/>
              <a:gd name="T4" fmla="*/ T3 w 19679"/>
              <a:gd name="T5" fmla="*/ 10770 h 21541"/>
              <a:gd name="T6" fmla="+- 0 10800 961"/>
              <a:gd name="T7" fmla="*/ T6 w 19679"/>
              <a:gd name="T8" fmla="*/ 10770 h 21541"/>
              <a:gd name="T9" fmla="+- 0 10800 961"/>
              <a:gd name="T10" fmla="*/ T9 w 19679"/>
              <a:gd name="T11" fmla="*/ 10770 h 21541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541">
                <a:moveTo>
                  <a:pt x="9839" y="0"/>
                </a:moveTo>
                <a:cubicBezTo>
                  <a:pt x="7320" y="0"/>
                  <a:pt x="4802" y="936"/>
                  <a:pt x="2881" y="2808"/>
                </a:cubicBezTo>
                <a:cubicBezTo>
                  <a:pt x="-961" y="6553"/>
                  <a:pt x="-961" y="12624"/>
                  <a:pt x="2881" y="16368"/>
                </a:cubicBezTo>
                <a:cubicBezTo>
                  <a:pt x="4235" y="17687"/>
                  <a:pt x="5883" y="18532"/>
                  <a:pt x="7620" y="18921"/>
                </a:cubicBezTo>
                <a:cubicBezTo>
                  <a:pt x="8538" y="20485"/>
                  <a:pt x="10394" y="21600"/>
                  <a:pt x="12225" y="21538"/>
                </a:cubicBezTo>
                <a:cubicBezTo>
                  <a:pt x="12337" y="21535"/>
                  <a:pt x="12449" y="21523"/>
                  <a:pt x="12557" y="21510"/>
                </a:cubicBezTo>
                <a:cubicBezTo>
                  <a:pt x="11832" y="20830"/>
                  <a:pt x="11266" y="20009"/>
                  <a:pt x="10921" y="19113"/>
                </a:cubicBezTo>
                <a:cubicBezTo>
                  <a:pt x="13067" y="18883"/>
                  <a:pt x="15151" y="17972"/>
                  <a:pt x="16796" y="16368"/>
                </a:cubicBezTo>
                <a:cubicBezTo>
                  <a:pt x="20638" y="12624"/>
                  <a:pt x="20638" y="6553"/>
                  <a:pt x="16796" y="2808"/>
                </a:cubicBezTo>
                <a:cubicBezTo>
                  <a:pt x="14875" y="936"/>
                  <a:pt x="12357" y="0"/>
                  <a:pt x="983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" name="ValueText2">
            <a:extLst>
              <a:ext uri="{FF2B5EF4-FFF2-40B4-BE49-F238E27FC236}">
                <a16:creationId xmlns:a16="http://schemas.microsoft.com/office/drawing/2014/main" id="{6AF7F9A6-00BE-416E-FC18-AA1CBA20E056}"/>
              </a:ext>
            </a:extLst>
          </p:cNvPr>
          <p:cNvSpPr/>
          <p:nvPr/>
        </p:nvSpPr>
        <p:spPr bwMode="auto">
          <a:xfrm>
            <a:off x="3620383" y="1659291"/>
            <a:ext cx="421982" cy="2432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/>
            <a:r>
              <a:rPr lang="en-US" sz="600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90%</a:t>
            </a:r>
          </a:p>
        </p:txBody>
      </p:sp>
      <p:sp>
        <p:nvSpPr>
          <p:cNvPr id="15" name="ValueShape2">
            <a:extLst>
              <a:ext uri="{FF2B5EF4-FFF2-40B4-BE49-F238E27FC236}">
                <a16:creationId xmlns:a16="http://schemas.microsoft.com/office/drawing/2014/main" id="{01FCA7FB-2A86-E4A7-128A-ADF186AFB7B6}"/>
              </a:ext>
            </a:extLst>
          </p:cNvPr>
          <p:cNvSpPr/>
          <p:nvPr/>
        </p:nvSpPr>
        <p:spPr bwMode="auto">
          <a:xfrm>
            <a:off x="2701331" y="2202411"/>
            <a:ext cx="2260086" cy="23720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6" name="RelativeShape3">
            <a:extLst>
              <a:ext uri="{FF2B5EF4-FFF2-40B4-BE49-F238E27FC236}">
                <a16:creationId xmlns:a16="http://schemas.microsoft.com/office/drawing/2014/main" id="{06057FF9-6C68-5934-4CF3-91492E5068E7}"/>
              </a:ext>
            </a:extLst>
          </p:cNvPr>
          <p:cNvSpPr/>
          <p:nvPr/>
        </p:nvSpPr>
        <p:spPr bwMode="auto">
          <a:xfrm>
            <a:off x="4248769" y="1938853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7" name="ValueShape3">
            <a:extLst>
              <a:ext uri="{FF2B5EF4-FFF2-40B4-BE49-F238E27FC236}">
                <a16:creationId xmlns:a16="http://schemas.microsoft.com/office/drawing/2014/main" id="{342F2FDA-AD25-FC7E-F0D5-CFD26C3A61CE}"/>
              </a:ext>
            </a:extLst>
          </p:cNvPr>
          <p:cNvSpPr/>
          <p:nvPr/>
        </p:nvSpPr>
        <p:spPr bwMode="auto">
          <a:xfrm>
            <a:off x="4248769" y="2492325"/>
            <a:ext cx="2260086" cy="20821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8" name="CustomText3">
            <a:extLst>
              <a:ext uri="{FF2B5EF4-FFF2-40B4-BE49-F238E27FC236}">
                <a16:creationId xmlns:a16="http://schemas.microsoft.com/office/drawing/2014/main" id="{0E2099C4-0785-65B9-B233-B4CF73A94193}"/>
              </a:ext>
            </a:extLst>
          </p:cNvPr>
          <p:cNvSpPr/>
          <p:nvPr/>
        </p:nvSpPr>
        <p:spPr bwMode="auto">
          <a:xfrm>
            <a:off x="4912729" y="4844881"/>
            <a:ext cx="801120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19" name="SorbShape3">
            <a:extLst>
              <a:ext uri="{FF2B5EF4-FFF2-40B4-BE49-F238E27FC236}">
                <a16:creationId xmlns:a16="http://schemas.microsoft.com/office/drawing/2014/main" id="{C74E6D27-B626-7BF5-AC82-87A3CFBC8E28}"/>
              </a:ext>
            </a:extLst>
          </p:cNvPr>
          <p:cNvSpPr/>
          <p:nvPr/>
        </p:nvSpPr>
        <p:spPr bwMode="auto">
          <a:xfrm>
            <a:off x="5102214" y="1808717"/>
            <a:ext cx="553196" cy="621462"/>
          </a:xfrm>
          <a:custGeom>
            <a:avLst/>
            <a:gdLst>
              <a:gd name="T0" fmla="+- 0 10800 961"/>
              <a:gd name="T1" fmla="*/ T0 w 19679"/>
              <a:gd name="T2" fmla="*/ 10770 h 21541"/>
              <a:gd name="T3" fmla="+- 0 10800 961"/>
              <a:gd name="T4" fmla="*/ T3 w 19679"/>
              <a:gd name="T5" fmla="*/ 10770 h 21541"/>
              <a:gd name="T6" fmla="+- 0 10800 961"/>
              <a:gd name="T7" fmla="*/ T6 w 19679"/>
              <a:gd name="T8" fmla="*/ 10770 h 21541"/>
              <a:gd name="T9" fmla="+- 0 10800 961"/>
              <a:gd name="T10" fmla="*/ T9 w 19679"/>
              <a:gd name="T11" fmla="*/ 10770 h 21541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541">
                <a:moveTo>
                  <a:pt x="9839" y="0"/>
                </a:moveTo>
                <a:cubicBezTo>
                  <a:pt x="7320" y="0"/>
                  <a:pt x="4802" y="936"/>
                  <a:pt x="2881" y="2808"/>
                </a:cubicBezTo>
                <a:cubicBezTo>
                  <a:pt x="-961" y="6553"/>
                  <a:pt x="-961" y="12624"/>
                  <a:pt x="2881" y="16368"/>
                </a:cubicBezTo>
                <a:cubicBezTo>
                  <a:pt x="4235" y="17687"/>
                  <a:pt x="5883" y="18532"/>
                  <a:pt x="7620" y="18921"/>
                </a:cubicBezTo>
                <a:cubicBezTo>
                  <a:pt x="8538" y="20485"/>
                  <a:pt x="10394" y="21599"/>
                  <a:pt x="12225" y="21538"/>
                </a:cubicBezTo>
                <a:cubicBezTo>
                  <a:pt x="12337" y="21535"/>
                  <a:pt x="12449" y="21523"/>
                  <a:pt x="12557" y="21510"/>
                </a:cubicBezTo>
                <a:cubicBezTo>
                  <a:pt x="11832" y="20830"/>
                  <a:pt x="11266" y="20009"/>
                  <a:pt x="10921" y="19113"/>
                </a:cubicBezTo>
                <a:cubicBezTo>
                  <a:pt x="13067" y="18883"/>
                  <a:pt x="15151" y="17972"/>
                  <a:pt x="16796" y="16368"/>
                </a:cubicBezTo>
                <a:cubicBezTo>
                  <a:pt x="20639" y="12624"/>
                  <a:pt x="20638" y="6553"/>
                  <a:pt x="16796" y="2808"/>
                </a:cubicBezTo>
                <a:cubicBezTo>
                  <a:pt x="14875" y="936"/>
                  <a:pt x="12357" y="0"/>
                  <a:pt x="98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0" name="ValueText3">
            <a:extLst>
              <a:ext uri="{FF2B5EF4-FFF2-40B4-BE49-F238E27FC236}">
                <a16:creationId xmlns:a16="http://schemas.microsoft.com/office/drawing/2014/main" id="{63C05C6B-0EE7-8B9F-28E7-148F3F1B6C00}"/>
              </a:ext>
            </a:extLst>
          </p:cNvPr>
          <p:cNvSpPr/>
          <p:nvPr/>
        </p:nvSpPr>
        <p:spPr bwMode="auto">
          <a:xfrm>
            <a:off x="5167821" y="1949205"/>
            <a:ext cx="421982" cy="2432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79%</a:t>
            </a:r>
          </a:p>
        </p:txBody>
      </p:sp>
      <p:sp>
        <p:nvSpPr>
          <p:cNvPr id="21" name="CustomText4">
            <a:extLst>
              <a:ext uri="{FF2B5EF4-FFF2-40B4-BE49-F238E27FC236}">
                <a16:creationId xmlns:a16="http://schemas.microsoft.com/office/drawing/2014/main" id="{8AC779B5-0E6F-2846-0F10-643EF34507CA}"/>
              </a:ext>
            </a:extLst>
          </p:cNvPr>
          <p:cNvSpPr/>
          <p:nvPr/>
        </p:nvSpPr>
        <p:spPr bwMode="auto">
          <a:xfrm>
            <a:off x="6478151" y="4844881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22" name="SorbShape4">
            <a:extLst>
              <a:ext uri="{FF2B5EF4-FFF2-40B4-BE49-F238E27FC236}">
                <a16:creationId xmlns:a16="http://schemas.microsoft.com/office/drawing/2014/main" id="{A364327B-7556-C28A-86D3-40EAEAD0C986}"/>
              </a:ext>
            </a:extLst>
          </p:cNvPr>
          <p:cNvSpPr/>
          <p:nvPr/>
        </p:nvSpPr>
        <p:spPr bwMode="auto">
          <a:xfrm>
            <a:off x="6576823" y="1255245"/>
            <a:ext cx="553196" cy="621462"/>
          </a:xfrm>
          <a:custGeom>
            <a:avLst/>
            <a:gdLst>
              <a:gd name="T0" fmla="+- 0 10800 961"/>
              <a:gd name="T1" fmla="*/ T0 w 19679"/>
              <a:gd name="T2" fmla="*/ 10770 h 21541"/>
              <a:gd name="T3" fmla="+- 0 10800 961"/>
              <a:gd name="T4" fmla="*/ T3 w 19679"/>
              <a:gd name="T5" fmla="*/ 10770 h 21541"/>
              <a:gd name="T6" fmla="+- 0 10800 961"/>
              <a:gd name="T7" fmla="*/ T6 w 19679"/>
              <a:gd name="T8" fmla="*/ 10770 h 21541"/>
              <a:gd name="T9" fmla="+- 0 10800 961"/>
              <a:gd name="T10" fmla="*/ T9 w 19679"/>
              <a:gd name="T11" fmla="*/ 10770 h 21541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541">
                <a:moveTo>
                  <a:pt x="9839" y="0"/>
                </a:moveTo>
                <a:cubicBezTo>
                  <a:pt x="7320" y="0"/>
                  <a:pt x="4802" y="936"/>
                  <a:pt x="2881" y="2808"/>
                </a:cubicBezTo>
                <a:cubicBezTo>
                  <a:pt x="-961" y="6553"/>
                  <a:pt x="-961" y="12624"/>
                  <a:pt x="2881" y="16368"/>
                </a:cubicBezTo>
                <a:cubicBezTo>
                  <a:pt x="4235" y="17687"/>
                  <a:pt x="5883" y="18532"/>
                  <a:pt x="7620" y="18921"/>
                </a:cubicBezTo>
                <a:cubicBezTo>
                  <a:pt x="8538" y="20485"/>
                  <a:pt x="10394" y="21599"/>
                  <a:pt x="12225" y="21538"/>
                </a:cubicBezTo>
                <a:cubicBezTo>
                  <a:pt x="12337" y="21535"/>
                  <a:pt x="12449" y="21523"/>
                  <a:pt x="12557" y="21510"/>
                </a:cubicBezTo>
                <a:cubicBezTo>
                  <a:pt x="11832" y="20830"/>
                  <a:pt x="11266" y="20009"/>
                  <a:pt x="10921" y="19113"/>
                </a:cubicBezTo>
                <a:cubicBezTo>
                  <a:pt x="13067" y="18883"/>
                  <a:pt x="15151" y="17972"/>
                  <a:pt x="16796" y="16368"/>
                </a:cubicBezTo>
                <a:cubicBezTo>
                  <a:pt x="20639" y="12624"/>
                  <a:pt x="20638" y="6553"/>
                  <a:pt x="16796" y="2808"/>
                </a:cubicBezTo>
                <a:cubicBezTo>
                  <a:pt x="14875" y="936"/>
                  <a:pt x="12357" y="0"/>
                  <a:pt x="983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3" name="ValueText4">
            <a:extLst>
              <a:ext uri="{FF2B5EF4-FFF2-40B4-BE49-F238E27FC236}">
                <a16:creationId xmlns:a16="http://schemas.microsoft.com/office/drawing/2014/main" id="{E43F1778-F257-E7C4-21C7-24E22930CE3D}"/>
              </a:ext>
            </a:extLst>
          </p:cNvPr>
          <p:cNvSpPr/>
          <p:nvPr/>
        </p:nvSpPr>
        <p:spPr bwMode="auto">
          <a:xfrm>
            <a:off x="6642430" y="1332242"/>
            <a:ext cx="421982" cy="3836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100%</a:t>
            </a:r>
          </a:p>
        </p:txBody>
      </p:sp>
      <p:sp>
        <p:nvSpPr>
          <p:cNvPr id="24" name="ValueShape4">
            <a:extLst>
              <a:ext uri="{FF2B5EF4-FFF2-40B4-BE49-F238E27FC236}">
                <a16:creationId xmlns:a16="http://schemas.microsoft.com/office/drawing/2014/main" id="{2969BB8F-4A59-DADB-3F73-BB054CA3E4AE}"/>
              </a:ext>
            </a:extLst>
          </p:cNvPr>
          <p:cNvSpPr/>
          <p:nvPr/>
        </p:nvSpPr>
        <p:spPr bwMode="auto">
          <a:xfrm>
            <a:off x="5723378" y="1938853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5" name="CustomText5">
            <a:extLst>
              <a:ext uri="{FF2B5EF4-FFF2-40B4-BE49-F238E27FC236}">
                <a16:creationId xmlns:a16="http://schemas.microsoft.com/office/drawing/2014/main" id="{87BF144C-8ACA-C6FC-800E-65131452B79A}"/>
              </a:ext>
            </a:extLst>
          </p:cNvPr>
          <p:cNvSpPr/>
          <p:nvPr/>
        </p:nvSpPr>
        <p:spPr bwMode="auto">
          <a:xfrm>
            <a:off x="8042564" y="4844881"/>
            <a:ext cx="800111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26" name="RelativeShape5">
            <a:extLst>
              <a:ext uri="{FF2B5EF4-FFF2-40B4-BE49-F238E27FC236}">
                <a16:creationId xmlns:a16="http://schemas.microsoft.com/office/drawing/2014/main" id="{678F80E9-90A2-73FE-FD12-9368A35B0623}"/>
              </a:ext>
            </a:extLst>
          </p:cNvPr>
          <p:cNvSpPr/>
          <p:nvPr/>
        </p:nvSpPr>
        <p:spPr bwMode="auto">
          <a:xfrm>
            <a:off x="7248515" y="1938853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9" name="ValueShape5">
            <a:extLst>
              <a:ext uri="{FF2B5EF4-FFF2-40B4-BE49-F238E27FC236}">
                <a16:creationId xmlns:a16="http://schemas.microsoft.com/office/drawing/2014/main" id="{F821FE86-E9F5-32EE-C44B-01B4BA5685BB}"/>
              </a:ext>
            </a:extLst>
          </p:cNvPr>
          <p:cNvSpPr/>
          <p:nvPr/>
        </p:nvSpPr>
        <p:spPr bwMode="auto">
          <a:xfrm>
            <a:off x="7248515" y="2650459"/>
            <a:ext cx="2260086" cy="192397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0" name="CustomText6">
            <a:extLst>
              <a:ext uri="{FF2B5EF4-FFF2-40B4-BE49-F238E27FC236}">
                <a16:creationId xmlns:a16="http://schemas.microsoft.com/office/drawing/2014/main" id="{3B98C0BD-CB96-4CDA-1011-9AAE5AF1FE2A}"/>
              </a:ext>
            </a:extLst>
          </p:cNvPr>
          <p:cNvSpPr/>
          <p:nvPr/>
        </p:nvSpPr>
        <p:spPr bwMode="auto">
          <a:xfrm>
            <a:off x="9606976" y="4844881"/>
            <a:ext cx="801120" cy="2724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31" name="RelativeShape6">
            <a:extLst>
              <a:ext uri="{FF2B5EF4-FFF2-40B4-BE49-F238E27FC236}">
                <a16:creationId xmlns:a16="http://schemas.microsoft.com/office/drawing/2014/main" id="{F30DE6BA-2E87-5506-476A-ACC1D7ECB8E6}"/>
              </a:ext>
            </a:extLst>
          </p:cNvPr>
          <p:cNvSpPr/>
          <p:nvPr/>
        </p:nvSpPr>
        <p:spPr bwMode="auto">
          <a:xfrm>
            <a:off x="8748389" y="1938853"/>
            <a:ext cx="2260086" cy="26355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6149" y="0"/>
                  <a:pt x="4045" y="4019"/>
                  <a:pt x="3163" y="7928"/>
                </a:cubicBezTo>
                <a:cubicBezTo>
                  <a:pt x="2135" y="12489"/>
                  <a:pt x="1080" y="17046"/>
                  <a:pt x="0" y="21600"/>
                </a:cubicBezTo>
                <a:lnTo>
                  <a:pt x="21600" y="21600"/>
                </a:lnTo>
                <a:cubicBezTo>
                  <a:pt x="20519" y="17046"/>
                  <a:pt x="19464" y="12489"/>
                  <a:pt x="18436" y="7928"/>
                </a:cubicBezTo>
                <a:cubicBezTo>
                  <a:pt x="17554" y="4019"/>
                  <a:pt x="15450" y="0"/>
                  <a:pt x="10800" y="0"/>
                </a:cubicBezTo>
                <a:close/>
              </a:path>
            </a:pathLst>
          </a:custGeom>
          <a:noFill/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4" name="ValueShape6">
            <a:extLst>
              <a:ext uri="{FF2B5EF4-FFF2-40B4-BE49-F238E27FC236}">
                <a16:creationId xmlns:a16="http://schemas.microsoft.com/office/drawing/2014/main" id="{27CC1E51-0AD5-A229-59D0-9B3497B8FC3D}"/>
              </a:ext>
            </a:extLst>
          </p:cNvPr>
          <p:cNvSpPr/>
          <p:nvPr/>
        </p:nvSpPr>
        <p:spPr bwMode="auto">
          <a:xfrm>
            <a:off x="8748389" y="2281478"/>
            <a:ext cx="2260086" cy="22929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5879" y="0"/>
                  <a:pt x="5931" y="11296"/>
                  <a:pt x="3163" y="17598"/>
                </a:cubicBezTo>
                <a:cubicBezTo>
                  <a:pt x="2360" y="19429"/>
                  <a:pt x="1260" y="20819"/>
                  <a:pt x="0" y="21600"/>
                </a:cubicBezTo>
                <a:lnTo>
                  <a:pt x="21600" y="21600"/>
                </a:lnTo>
                <a:cubicBezTo>
                  <a:pt x="20339" y="20819"/>
                  <a:pt x="19239" y="19429"/>
                  <a:pt x="18436" y="17598"/>
                </a:cubicBezTo>
                <a:cubicBezTo>
                  <a:pt x="15668" y="11296"/>
                  <a:pt x="15720" y="0"/>
                  <a:pt x="108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2E54855-252B-C298-0D6F-5EFB125F083C}"/>
              </a:ext>
            </a:extLst>
          </p:cNvPr>
          <p:cNvSpPr txBox="1"/>
          <p:nvPr/>
        </p:nvSpPr>
        <p:spPr>
          <a:xfrm>
            <a:off x="2239954" y="5286038"/>
            <a:ext cx="7712093" cy="872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defRPr>
            </a:lvl1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  <a:endParaRPr lang="en-US" altLang="zh-CN" dirty="0">
              <a:sym typeface="OPPOSans M" panose="00020600040101010101" pitchFamily="18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9" name="SorbShape3">
            <a:extLst>
              <a:ext uri="{FF2B5EF4-FFF2-40B4-BE49-F238E27FC236}">
                <a16:creationId xmlns:a16="http://schemas.microsoft.com/office/drawing/2014/main" id="{D6BE65D4-21B9-2F29-8D71-A65ADFB30504}"/>
              </a:ext>
            </a:extLst>
          </p:cNvPr>
          <p:cNvSpPr/>
          <p:nvPr/>
        </p:nvSpPr>
        <p:spPr bwMode="auto">
          <a:xfrm>
            <a:off x="8041711" y="1953146"/>
            <a:ext cx="553196" cy="621462"/>
          </a:xfrm>
          <a:custGeom>
            <a:avLst/>
            <a:gdLst>
              <a:gd name="T0" fmla="+- 0 10800 961"/>
              <a:gd name="T1" fmla="*/ T0 w 19679"/>
              <a:gd name="T2" fmla="*/ 10770 h 21541"/>
              <a:gd name="T3" fmla="+- 0 10800 961"/>
              <a:gd name="T4" fmla="*/ T3 w 19679"/>
              <a:gd name="T5" fmla="*/ 10770 h 21541"/>
              <a:gd name="T6" fmla="+- 0 10800 961"/>
              <a:gd name="T7" fmla="*/ T6 w 19679"/>
              <a:gd name="T8" fmla="*/ 10770 h 21541"/>
              <a:gd name="T9" fmla="+- 0 10800 961"/>
              <a:gd name="T10" fmla="*/ T9 w 19679"/>
              <a:gd name="T11" fmla="*/ 10770 h 21541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541">
                <a:moveTo>
                  <a:pt x="9839" y="0"/>
                </a:moveTo>
                <a:cubicBezTo>
                  <a:pt x="7320" y="0"/>
                  <a:pt x="4802" y="936"/>
                  <a:pt x="2881" y="2808"/>
                </a:cubicBezTo>
                <a:cubicBezTo>
                  <a:pt x="-961" y="6553"/>
                  <a:pt x="-961" y="12624"/>
                  <a:pt x="2881" y="16368"/>
                </a:cubicBezTo>
                <a:cubicBezTo>
                  <a:pt x="4235" y="17687"/>
                  <a:pt x="5883" y="18532"/>
                  <a:pt x="7620" y="18921"/>
                </a:cubicBezTo>
                <a:cubicBezTo>
                  <a:pt x="8538" y="20485"/>
                  <a:pt x="10394" y="21599"/>
                  <a:pt x="12225" y="21538"/>
                </a:cubicBezTo>
                <a:cubicBezTo>
                  <a:pt x="12337" y="21535"/>
                  <a:pt x="12449" y="21523"/>
                  <a:pt x="12557" y="21510"/>
                </a:cubicBezTo>
                <a:cubicBezTo>
                  <a:pt x="11832" y="20830"/>
                  <a:pt x="11266" y="20009"/>
                  <a:pt x="10921" y="19113"/>
                </a:cubicBezTo>
                <a:cubicBezTo>
                  <a:pt x="13067" y="18883"/>
                  <a:pt x="15151" y="17972"/>
                  <a:pt x="16796" y="16368"/>
                </a:cubicBezTo>
                <a:cubicBezTo>
                  <a:pt x="20639" y="12624"/>
                  <a:pt x="20638" y="6553"/>
                  <a:pt x="16796" y="2808"/>
                </a:cubicBezTo>
                <a:cubicBezTo>
                  <a:pt x="14875" y="936"/>
                  <a:pt x="12357" y="0"/>
                  <a:pt x="98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ValueText3">
            <a:extLst>
              <a:ext uri="{FF2B5EF4-FFF2-40B4-BE49-F238E27FC236}">
                <a16:creationId xmlns:a16="http://schemas.microsoft.com/office/drawing/2014/main" id="{5E8C45C6-18A3-99BF-E8DA-153CE6FBE975}"/>
              </a:ext>
            </a:extLst>
          </p:cNvPr>
          <p:cNvSpPr/>
          <p:nvPr/>
        </p:nvSpPr>
        <p:spPr bwMode="auto">
          <a:xfrm>
            <a:off x="8097292" y="2083174"/>
            <a:ext cx="421982" cy="24320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 anchorCtr="1">
            <a:prstTxWarp prst="textPlain">
              <a:avLst/>
            </a:prstTxWarp>
            <a:normAutofit fontScale="25000" lnSpcReduction="20000"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73%</a:t>
            </a:r>
          </a:p>
        </p:txBody>
      </p:sp>
    </p:spTree>
    <p:extLst>
      <p:ext uri="{BB962C8B-B14F-4D97-AF65-F5344CB8AC3E}">
        <p14:creationId xmlns:p14="http://schemas.microsoft.com/office/powerpoint/2010/main" val="3046059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74CE03-D114-887D-3B17-1B3A5031A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结果讨论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F9A9877-0F4F-F165-F045-720E6BF9B0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5" b="37071"/>
          <a:stretch/>
        </p:blipFill>
        <p:spPr>
          <a:xfrm>
            <a:off x="0" y="1149392"/>
            <a:ext cx="12192000" cy="2291079"/>
          </a:xfrm>
          <a:prstGeom prst="rect">
            <a:avLst/>
          </a:prstGeom>
        </p:spPr>
      </p:pic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DD29B5C1-9CF4-9F46-E70D-1C091296D1B2}"/>
              </a:ext>
            </a:extLst>
          </p:cNvPr>
          <p:cNvCxnSpPr>
            <a:cxnSpLocks/>
          </p:cNvCxnSpPr>
          <p:nvPr/>
        </p:nvCxnSpPr>
        <p:spPr>
          <a:xfrm>
            <a:off x="529769" y="4403983"/>
            <a:ext cx="1113246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FC8977C2-4719-511B-CCA4-CAE153795A4D}"/>
              </a:ext>
            </a:extLst>
          </p:cNvPr>
          <p:cNvGrpSpPr/>
          <p:nvPr/>
        </p:nvGrpSpPr>
        <p:grpSpPr>
          <a:xfrm>
            <a:off x="3505458" y="4155963"/>
            <a:ext cx="486100" cy="486100"/>
            <a:chOff x="220076" y="1116431"/>
            <a:chExt cx="2910637" cy="291063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B4538E6-515E-B9C1-73D9-041CAED5E35C}"/>
                </a:ext>
              </a:extLst>
            </p:cNvPr>
            <p:cNvSpPr/>
            <p:nvPr/>
          </p:nvSpPr>
          <p:spPr>
            <a:xfrm>
              <a:off x="673756" y="1570111"/>
              <a:ext cx="2003277" cy="2003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B93BBF9-2BDD-C8EA-9A3F-67E6CEA6846C}"/>
                </a:ext>
              </a:extLst>
            </p:cNvPr>
            <p:cNvSpPr/>
            <p:nvPr/>
          </p:nvSpPr>
          <p:spPr>
            <a:xfrm>
              <a:off x="470943" y="1367298"/>
              <a:ext cx="2408903" cy="2408903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9FFDCB5-600D-50E9-69CB-ABBC868E240F}"/>
                </a:ext>
              </a:extLst>
            </p:cNvPr>
            <p:cNvSpPr/>
            <p:nvPr/>
          </p:nvSpPr>
          <p:spPr>
            <a:xfrm>
              <a:off x="220076" y="1116431"/>
              <a:ext cx="2910637" cy="2910637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F662130-238D-0E08-B10E-80345E0679AE}"/>
              </a:ext>
            </a:extLst>
          </p:cNvPr>
          <p:cNvGrpSpPr/>
          <p:nvPr/>
        </p:nvGrpSpPr>
        <p:grpSpPr>
          <a:xfrm>
            <a:off x="8726027" y="4155963"/>
            <a:ext cx="486100" cy="486100"/>
            <a:chOff x="220076" y="1116431"/>
            <a:chExt cx="2910637" cy="2910637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9FEB5786-3759-1515-8F3D-A0ABBA608B98}"/>
                </a:ext>
              </a:extLst>
            </p:cNvPr>
            <p:cNvSpPr/>
            <p:nvPr/>
          </p:nvSpPr>
          <p:spPr>
            <a:xfrm>
              <a:off x="673756" y="1570111"/>
              <a:ext cx="2003277" cy="20032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2B3CE912-1D6A-3BC5-AECE-3DAF648BAE0E}"/>
                </a:ext>
              </a:extLst>
            </p:cNvPr>
            <p:cNvSpPr/>
            <p:nvPr/>
          </p:nvSpPr>
          <p:spPr>
            <a:xfrm>
              <a:off x="470943" y="1367298"/>
              <a:ext cx="2408903" cy="2408903"/>
            </a:xfrm>
            <a:prstGeom prst="ellipse">
              <a:avLst/>
            </a:prstGeom>
            <a:noFill/>
            <a:ln>
              <a:solidFill>
                <a:schemeClr val="accent1">
                  <a:lumMod val="40000"/>
                  <a:lumOff val="6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B690D66B-B3FF-A83E-FEAF-8A1F2C3C8501}"/>
                </a:ext>
              </a:extLst>
            </p:cNvPr>
            <p:cNvSpPr/>
            <p:nvPr/>
          </p:nvSpPr>
          <p:spPr>
            <a:xfrm>
              <a:off x="220076" y="1116431"/>
              <a:ext cx="2910637" cy="2910637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F79D8D2-BC07-2BE1-34BC-1DB0A837E986}"/>
              </a:ext>
            </a:extLst>
          </p:cNvPr>
          <p:cNvGrpSpPr/>
          <p:nvPr/>
        </p:nvGrpSpPr>
        <p:grpSpPr>
          <a:xfrm>
            <a:off x="895173" y="4155963"/>
            <a:ext cx="486100" cy="486100"/>
            <a:chOff x="220076" y="1116431"/>
            <a:chExt cx="2910637" cy="2910637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182E3E4E-32D1-9D5B-A25E-30EAE1EE4888}"/>
                </a:ext>
              </a:extLst>
            </p:cNvPr>
            <p:cNvSpPr/>
            <p:nvPr/>
          </p:nvSpPr>
          <p:spPr>
            <a:xfrm>
              <a:off x="673756" y="1570111"/>
              <a:ext cx="2003277" cy="20032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1943290-2699-084C-B211-07EAAFA712E3}"/>
                </a:ext>
              </a:extLst>
            </p:cNvPr>
            <p:cNvSpPr/>
            <p:nvPr/>
          </p:nvSpPr>
          <p:spPr>
            <a:xfrm>
              <a:off x="470943" y="1367298"/>
              <a:ext cx="2408903" cy="2408903"/>
            </a:xfrm>
            <a:prstGeom prst="ellipse">
              <a:avLst/>
            </a:prstGeom>
            <a:noFill/>
            <a:ln>
              <a:solidFill>
                <a:schemeClr val="accent2">
                  <a:lumMod val="9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FB07A1D-8C9C-0277-EA8A-6055E1A5F33A}"/>
                </a:ext>
              </a:extLst>
            </p:cNvPr>
            <p:cNvSpPr/>
            <p:nvPr/>
          </p:nvSpPr>
          <p:spPr>
            <a:xfrm>
              <a:off x="220076" y="1116431"/>
              <a:ext cx="2910637" cy="2910637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1921293-C433-2BD4-7C84-49AE8B534D68}"/>
              </a:ext>
            </a:extLst>
          </p:cNvPr>
          <p:cNvGrpSpPr/>
          <p:nvPr/>
        </p:nvGrpSpPr>
        <p:grpSpPr>
          <a:xfrm>
            <a:off x="6115743" y="4155963"/>
            <a:ext cx="486100" cy="486100"/>
            <a:chOff x="220076" y="1116431"/>
            <a:chExt cx="2910637" cy="2910637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8F6E2A0-78C9-437C-D5F5-12C6D142000F}"/>
                </a:ext>
              </a:extLst>
            </p:cNvPr>
            <p:cNvSpPr/>
            <p:nvPr/>
          </p:nvSpPr>
          <p:spPr>
            <a:xfrm>
              <a:off x="673756" y="1570111"/>
              <a:ext cx="2003277" cy="20032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36E4258-071D-E922-7901-DBBC3EA938DB}"/>
                </a:ext>
              </a:extLst>
            </p:cNvPr>
            <p:cNvSpPr/>
            <p:nvPr/>
          </p:nvSpPr>
          <p:spPr>
            <a:xfrm>
              <a:off x="470943" y="1367298"/>
              <a:ext cx="2408903" cy="2408903"/>
            </a:xfrm>
            <a:prstGeom prst="ellipse">
              <a:avLst/>
            </a:prstGeom>
            <a:noFill/>
            <a:ln>
              <a:solidFill>
                <a:schemeClr val="accent2">
                  <a:lumMod val="90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6D325501-535A-E107-E293-9AAB23F9F269}"/>
                </a:ext>
              </a:extLst>
            </p:cNvPr>
            <p:cNvSpPr/>
            <p:nvPr/>
          </p:nvSpPr>
          <p:spPr>
            <a:xfrm>
              <a:off x="220076" y="1116431"/>
              <a:ext cx="2910637" cy="2910637"/>
            </a:xfrm>
            <a:prstGeom prst="ellipse">
              <a:avLst/>
            </a:prstGeom>
            <a:noFill/>
            <a:ln>
              <a:solidFill>
                <a:schemeClr val="accent2">
                  <a:lumMod val="7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855B55B2-5A05-08CE-FF8E-7291469611CE}"/>
              </a:ext>
            </a:extLst>
          </p:cNvPr>
          <p:cNvSpPr txBox="1"/>
          <p:nvPr/>
        </p:nvSpPr>
        <p:spPr>
          <a:xfrm>
            <a:off x="1280405" y="3933132"/>
            <a:ext cx="128240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添加小标题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696B91B-2A14-F365-3333-87F614F42D1D}"/>
              </a:ext>
            </a:extLst>
          </p:cNvPr>
          <p:cNvSpPr txBox="1"/>
          <p:nvPr/>
        </p:nvSpPr>
        <p:spPr>
          <a:xfrm>
            <a:off x="1280405" y="4718844"/>
            <a:ext cx="2266950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69C282-33E7-3F29-7F62-7CE478253226}"/>
              </a:ext>
            </a:extLst>
          </p:cNvPr>
          <p:cNvSpPr txBox="1"/>
          <p:nvPr/>
        </p:nvSpPr>
        <p:spPr>
          <a:xfrm>
            <a:off x="3991558" y="3933132"/>
            <a:ext cx="128240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添加小标题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DA53F5C-4D0F-6D40-718A-4FDE3D256D01}"/>
              </a:ext>
            </a:extLst>
          </p:cNvPr>
          <p:cNvSpPr txBox="1"/>
          <p:nvPr/>
        </p:nvSpPr>
        <p:spPr>
          <a:xfrm>
            <a:off x="6702711" y="3933132"/>
            <a:ext cx="128240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添加小标题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0632049-434F-F2A3-A4CD-A786DA206521}"/>
              </a:ext>
            </a:extLst>
          </p:cNvPr>
          <p:cNvSpPr txBox="1"/>
          <p:nvPr/>
        </p:nvSpPr>
        <p:spPr>
          <a:xfrm>
            <a:off x="9413864" y="3933132"/>
            <a:ext cx="128240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添加小标题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707831E-4577-4B85-7E22-82B9E40856C4}"/>
              </a:ext>
            </a:extLst>
          </p:cNvPr>
          <p:cNvSpPr txBox="1"/>
          <p:nvPr/>
        </p:nvSpPr>
        <p:spPr>
          <a:xfrm>
            <a:off x="3991558" y="4718844"/>
            <a:ext cx="2266950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30148F3-ED07-096D-6F1A-6D04FF3D4990}"/>
              </a:ext>
            </a:extLst>
          </p:cNvPr>
          <p:cNvSpPr txBox="1"/>
          <p:nvPr/>
        </p:nvSpPr>
        <p:spPr>
          <a:xfrm>
            <a:off x="6702711" y="4718844"/>
            <a:ext cx="2266950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3EBC8D1-FACC-E849-8599-D8AA26CA23CB}"/>
              </a:ext>
            </a:extLst>
          </p:cNvPr>
          <p:cNvSpPr txBox="1"/>
          <p:nvPr/>
        </p:nvSpPr>
        <p:spPr>
          <a:xfrm>
            <a:off x="9413864" y="4718844"/>
            <a:ext cx="2266950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</a:p>
        </p:txBody>
      </p:sp>
    </p:spTree>
    <p:extLst>
      <p:ext uri="{BB962C8B-B14F-4D97-AF65-F5344CB8AC3E}">
        <p14:creationId xmlns:p14="http://schemas.microsoft.com/office/powerpoint/2010/main" val="10395566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3">
            <a:extLst>
              <a:ext uri="{FF2B5EF4-FFF2-40B4-BE49-F238E27FC236}">
                <a16:creationId xmlns:a16="http://schemas.microsoft.com/office/drawing/2014/main" id="{547ADAD0-575E-E793-E8B5-E9B21291D3A8}"/>
              </a:ext>
            </a:extLst>
          </p:cNvPr>
          <p:cNvSpPr txBox="1"/>
          <p:nvPr/>
        </p:nvSpPr>
        <p:spPr>
          <a:xfrm>
            <a:off x="5562409" y="1759717"/>
            <a:ext cx="16177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04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5" name="4">
            <a:extLst>
              <a:ext uri="{FF2B5EF4-FFF2-40B4-BE49-F238E27FC236}">
                <a16:creationId xmlns:a16="http://schemas.microsoft.com/office/drawing/2014/main" id="{F358BD09-0B55-ECCF-8B9E-A42CEAC03B0B}"/>
              </a:ext>
            </a:extLst>
          </p:cNvPr>
          <p:cNvSpPr txBox="1"/>
          <p:nvPr/>
        </p:nvSpPr>
        <p:spPr>
          <a:xfrm>
            <a:off x="5562409" y="319006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最后总结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A1775D-9D2C-E98B-3A5B-F2850B70010D}"/>
              </a:ext>
            </a:extLst>
          </p:cNvPr>
          <p:cNvSpPr txBox="1"/>
          <p:nvPr/>
        </p:nvSpPr>
        <p:spPr>
          <a:xfrm>
            <a:off x="5562409" y="4113399"/>
            <a:ext cx="203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Conclusion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1D34C6C8-500B-00F4-8C90-FD7634207231}"/>
              </a:ext>
            </a:extLst>
          </p:cNvPr>
          <p:cNvSpPr/>
          <p:nvPr/>
        </p:nvSpPr>
        <p:spPr>
          <a:xfrm>
            <a:off x="5684898" y="2983817"/>
            <a:ext cx="1099612" cy="1191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4489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23899A-463D-79E2-4D3A-A6D176715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最后总结</a:t>
            </a:r>
          </a:p>
        </p:txBody>
      </p:sp>
      <p:sp>
        <p:nvSpPr>
          <p:cNvPr id="4" name="同心圆 25">
            <a:extLst>
              <a:ext uri="{FF2B5EF4-FFF2-40B4-BE49-F238E27FC236}">
                <a16:creationId xmlns:a16="http://schemas.microsoft.com/office/drawing/2014/main" id="{D38871F8-56A7-911A-07E6-A42660C09534}"/>
              </a:ext>
            </a:extLst>
          </p:cNvPr>
          <p:cNvSpPr/>
          <p:nvPr/>
        </p:nvSpPr>
        <p:spPr>
          <a:xfrm>
            <a:off x="7584261" y="2030722"/>
            <a:ext cx="1398278" cy="1398278"/>
          </a:xfrm>
          <a:prstGeom prst="donut">
            <a:avLst>
              <a:gd name="adj" fmla="val 12492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41EB4575-8EA0-185A-EEAA-096350AA30E9}"/>
              </a:ext>
            </a:extLst>
          </p:cNvPr>
          <p:cNvSpPr/>
          <p:nvPr/>
        </p:nvSpPr>
        <p:spPr>
          <a:xfrm>
            <a:off x="7584261" y="2030722"/>
            <a:ext cx="1398278" cy="1398278"/>
          </a:xfrm>
          <a:prstGeom prst="blockArc">
            <a:avLst>
              <a:gd name="adj1" fmla="val 10800000"/>
              <a:gd name="adj2" fmla="val 2700997"/>
              <a:gd name="adj3" fmla="val 12275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E5CD75-EED4-5700-97DA-986CD4E4890B}"/>
              </a:ext>
            </a:extLst>
          </p:cNvPr>
          <p:cNvSpPr txBox="1"/>
          <p:nvPr/>
        </p:nvSpPr>
        <p:spPr>
          <a:xfrm>
            <a:off x="7943445" y="2558261"/>
            <a:ext cx="699137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kumimoji="1" lang="en-US" altLang="zh-CN" sz="2000" dirty="0">
                <a:solidFill>
                  <a:schemeClr val="accent2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65%</a:t>
            </a:r>
            <a:endParaRPr kumimoji="1" lang="zh-CN" altLang="en-US" sz="2000" dirty="0">
              <a:solidFill>
                <a:schemeClr val="accent2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9" name="圆角矩形 53">
            <a:extLst>
              <a:ext uri="{FF2B5EF4-FFF2-40B4-BE49-F238E27FC236}">
                <a16:creationId xmlns:a16="http://schemas.microsoft.com/office/drawing/2014/main" id="{1E32A73B-808F-9768-01B8-F3EA081C2A0F}"/>
              </a:ext>
            </a:extLst>
          </p:cNvPr>
          <p:cNvSpPr/>
          <p:nvPr/>
        </p:nvSpPr>
        <p:spPr>
          <a:xfrm>
            <a:off x="7440602" y="3608431"/>
            <a:ext cx="1675367" cy="4164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关键字</a:t>
            </a:r>
          </a:p>
        </p:txBody>
      </p:sp>
      <p:sp>
        <p:nvSpPr>
          <p:cNvPr id="11" name="同心圆 54">
            <a:extLst>
              <a:ext uri="{FF2B5EF4-FFF2-40B4-BE49-F238E27FC236}">
                <a16:creationId xmlns:a16="http://schemas.microsoft.com/office/drawing/2014/main" id="{D8046208-D642-8B66-DA15-B8F48523A8FC}"/>
              </a:ext>
            </a:extLst>
          </p:cNvPr>
          <p:cNvSpPr/>
          <p:nvPr/>
        </p:nvSpPr>
        <p:spPr>
          <a:xfrm>
            <a:off x="5619510" y="2030722"/>
            <a:ext cx="1398278" cy="1398278"/>
          </a:xfrm>
          <a:prstGeom prst="donut">
            <a:avLst>
              <a:gd name="adj" fmla="val 12492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2" name="空心弧 11">
            <a:extLst>
              <a:ext uri="{FF2B5EF4-FFF2-40B4-BE49-F238E27FC236}">
                <a16:creationId xmlns:a16="http://schemas.microsoft.com/office/drawing/2014/main" id="{A2304CA8-B4F1-EC56-32CD-B60FEA9A5830}"/>
              </a:ext>
            </a:extLst>
          </p:cNvPr>
          <p:cNvSpPr/>
          <p:nvPr/>
        </p:nvSpPr>
        <p:spPr>
          <a:xfrm>
            <a:off x="5619510" y="2030722"/>
            <a:ext cx="1398278" cy="1398278"/>
          </a:xfrm>
          <a:prstGeom prst="blockArc">
            <a:avLst>
              <a:gd name="adj1" fmla="val 10800000"/>
              <a:gd name="adj2" fmla="val 20400189"/>
              <a:gd name="adj3" fmla="val 12132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0C0CD3D-7794-FB02-D4BD-44EEE6E8A359}"/>
              </a:ext>
            </a:extLst>
          </p:cNvPr>
          <p:cNvSpPr txBox="1"/>
          <p:nvPr/>
        </p:nvSpPr>
        <p:spPr>
          <a:xfrm>
            <a:off x="5978694" y="2558261"/>
            <a:ext cx="699137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kumimoji="1" lang="en-US" altLang="zh-CN" sz="20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45%</a:t>
            </a:r>
            <a:endParaRPr kumimoji="1" lang="zh-CN" altLang="en-US" sz="20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6" name="圆角矩形 60">
            <a:extLst>
              <a:ext uri="{FF2B5EF4-FFF2-40B4-BE49-F238E27FC236}">
                <a16:creationId xmlns:a16="http://schemas.microsoft.com/office/drawing/2014/main" id="{40436E43-FE0F-9650-D93A-4558CF3BA74D}"/>
              </a:ext>
            </a:extLst>
          </p:cNvPr>
          <p:cNvSpPr/>
          <p:nvPr/>
        </p:nvSpPr>
        <p:spPr>
          <a:xfrm>
            <a:off x="5425278" y="3608431"/>
            <a:ext cx="1675367" cy="4164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关键字</a:t>
            </a:r>
          </a:p>
        </p:txBody>
      </p:sp>
      <p:sp>
        <p:nvSpPr>
          <p:cNvPr id="18" name="同心圆 61">
            <a:extLst>
              <a:ext uri="{FF2B5EF4-FFF2-40B4-BE49-F238E27FC236}">
                <a16:creationId xmlns:a16="http://schemas.microsoft.com/office/drawing/2014/main" id="{62A3C52D-C367-7DAA-DA5E-43647D6089D1}"/>
              </a:ext>
            </a:extLst>
          </p:cNvPr>
          <p:cNvSpPr/>
          <p:nvPr/>
        </p:nvSpPr>
        <p:spPr>
          <a:xfrm>
            <a:off x="9595342" y="2030722"/>
            <a:ext cx="1398278" cy="1398278"/>
          </a:xfrm>
          <a:prstGeom prst="donut">
            <a:avLst>
              <a:gd name="adj" fmla="val 12492"/>
            </a:avLst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9" name="空心弧 18">
            <a:extLst>
              <a:ext uri="{FF2B5EF4-FFF2-40B4-BE49-F238E27FC236}">
                <a16:creationId xmlns:a16="http://schemas.microsoft.com/office/drawing/2014/main" id="{B09A09E4-A980-5D0A-F660-99265D583F33}"/>
              </a:ext>
            </a:extLst>
          </p:cNvPr>
          <p:cNvSpPr/>
          <p:nvPr/>
        </p:nvSpPr>
        <p:spPr>
          <a:xfrm>
            <a:off x="9595342" y="2030722"/>
            <a:ext cx="1398278" cy="1398278"/>
          </a:xfrm>
          <a:prstGeom prst="blockArc">
            <a:avLst>
              <a:gd name="adj1" fmla="val 10800000"/>
              <a:gd name="adj2" fmla="val 8936138"/>
              <a:gd name="adj3" fmla="val 1173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C573DC3-AE88-E148-2DDE-B1FAC29D4600}"/>
              </a:ext>
            </a:extLst>
          </p:cNvPr>
          <p:cNvSpPr txBox="1"/>
          <p:nvPr/>
        </p:nvSpPr>
        <p:spPr>
          <a:xfrm>
            <a:off x="9944913" y="2558261"/>
            <a:ext cx="699137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kumimoji="1" lang="en-US" altLang="zh-CN" sz="2000" dirty="0">
                <a:solidFill>
                  <a:schemeClr val="accent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98%</a:t>
            </a:r>
            <a:endParaRPr kumimoji="1" lang="zh-CN" altLang="en-US" sz="2000" dirty="0">
              <a:solidFill>
                <a:schemeClr val="accent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3" name="圆角矩形 67">
            <a:extLst>
              <a:ext uri="{FF2B5EF4-FFF2-40B4-BE49-F238E27FC236}">
                <a16:creationId xmlns:a16="http://schemas.microsoft.com/office/drawing/2014/main" id="{40F2722A-8A16-7325-02D8-E557520C4656}"/>
              </a:ext>
            </a:extLst>
          </p:cNvPr>
          <p:cNvSpPr/>
          <p:nvPr/>
        </p:nvSpPr>
        <p:spPr>
          <a:xfrm>
            <a:off x="9455926" y="3608431"/>
            <a:ext cx="1675367" cy="41640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关键字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520D297-D0A9-F2FC-AFDF-5E53BC021968}"/>
              </a:ext>
            </a:extLst>
          </p:cNvPr>
          <p:cNvSpPr txBox="1"/>
          <p:nvPr/>
        </p:nvSpPr>
        <p:spPr>
          <a:xfrm>
            <a:off x="5356100" y="4459059"/>
            <a:ext cx="1813722" cy="87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7125C88-BC6D-090F-C79D-7CF0C6A2F371}"/>
              </a:ext>
            </a:extLst>
          </p:cNvPr>
          <p:cNvSpPr txBox="1"/>
          <p:nvPr/>
        </p:nvSpPr>
        <p:spPr>
          <a:xfrm>
            <a:off x="7371424" y="4459059"/>
            <a:ext cx="1813722" cy="87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850B14A-81F0-1828-0CDC-7ECCC557BB30}"/>
              </a:ext>
            </a:extLst>
          </p:cNvPr>
          <p:cNvSpPr txBox="1"/>
          <p:nvPr/>
        </p:nvSpPr>
        <p:spPr>
          <a:xfrm>
            <a:off x="9386748" y="4459059"/>
            <a:ext cx="1813722" cy="8708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8F01D220-AC26-2AE7-33F0-8E88F54EDC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3"/>
          <a:stretch/>
        </p:blipFill>
        <p:spPr>
          <a:xfrm>
            <a:off x="823667" y="2030722"/>
            <a:ext cx="4170163" cy="3221115"/>
          </a:xfrm>
          <a:prstGeom prst="roundRect">
            <a:avLst>
              <a:gd name="adj" fmla="val 11572"/>
            </a:avLst>
          </a:prstGeom>
          <a:ln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8496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23899A-463D-79E2-4D3A-A6D176715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最后总结</a:t>
            </a: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2E37D7D0-97AD-4C79-9F84-9FEDB46FE663}"/>
              </a:ext>
            </a:extLst>
          </p:cNvPr>
          <p:cNvSpPr/>
          <p:nvPr/>
        </p:nvSpPr>
        <p:spPr>
          <a:xfrm>
            <a:off x="5873076" y="2778040"/>
            <a:ext cx="491455" cy="1351306"/>
          </a:xfrm>
          <a:custGeom>
            <a:avLst/>
            <a:gdLst>
              <a:gd name="connsiteX0" fmla="*/ 252028 w 504056"/>
              <a:gd name="connsiteY0" fmla="*/ 0 h 1385955"/>
              <a:gd name="connsiteX1" fmla="*/ 257409 w 504056"/>
              <a:gd name="connsiteY1" fmla="*/ 5920 h 1385955"/>
              <a:gd name="connsiteX2" fmla="*/ 504056 w 504056"/>
              <a:gd name="connsiteY2" fmla="*/ 692977 h 1385955"/>
              <a:gd name="connsiteX3" fmla="*/ 257409 w 504056"/>
              <a:gd name="connsiteY3" fmla="*/ 1380034 h 1385955"/>
              <a:gd name="connsiteX4" fmla="*/ 252028 w 504056"/>
              <a:gd name="connsiteY4" fmla="*/ 1385955 h 1385955"/>
              <a:gd name="connsiteX5" fmla="*/ 246647 w 504056"/>
              <a:gd name="connsiteY5" fmla="*/ 1380034 h 1385955"/>
              <a:gd name="connsiteX6" fmla="*/ 0 w 504056"/>
              <a:gd name="connsiteY6" fmla="*/ 692977 h 1385955"/>
              <a:gd name="connsiteX7" fmla="*/ 246647 w 504056"/>
              <a:gd name="connsiteY7" fmla="*/ 5920 h 1385955"/>
              <a:gd name="connsiteX8" fmla="*/ 252028 w 504056"/>
              <a:gd name="connsiteY8" fmla="*/ 0 h 1385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4056" h="1385955">
                <a:moveTo>
                  <a:pt x="252028" y="0"/>
                </a:moveTo>
                <a:lnTo>
                  <a:pt x="257409" y="5920"/>
                </a:lnTo>
                <a:cubicBezTo>
                  <a:pt x="411495" y="192629"/>
                  <a:pt x="504056" y="431994"/>
                  <a:pt x="504056" y="692977"/>
                </a:cubicBezTo>
                <a:cubicBezTo>
                  <a:pt x="504056" y="953961"/>
                  <a:pt x="411495" y="1193326"/>
                  <a:pt x="257409" y="1380034"/>
                </a:cubicBezTo>
                <a:lnTo>
                  <a:pt x="252028" y="1385955"/>
                </a:lnTo>
                <a:lnTo>
                  <a:pt x="246647" y="1380034"/>
                </a:lnTo>
                <a:cubicBezTo>
                  <a:pt x="92562" y="1193326"/>
                  <a:pt x="0" y="953961"/>
                  <a:pt x="0" y="692977"/>
                </a:cubicBezTo>
                <a:cubicBezTo>
                  <a:pt x="0" y="431994"/>
                  <a:pt x="92562" y="192629"/>
                  <a:pt x="246647" y="5920"/>
                </a:cubicBezTo>
                <a:lnTo>
                  <a:pt x="25202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4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736073A3-951D-9B3D-32F8-F8E7D4A7E6B9}"/>
              </a:ext>
            </a:extLst>
          </p:cNvPr>
          <p:cNvSpPr/>
          <p:nvPr/>
        </p:nvSpPr>
        <p:spPr>
          <a:xfrm>
            <a:off x="4117880" y="2400574"/>
            <a:ext cx="1860507" cy="2106233"/>
          </a:xfrm>
          <a:custGeom>
            <a:avLst/>
            <a:gdLst>
              <a:gd name="connsiteX0" fmla="*/ 1080120 w 1908212"/>
              <a:gd name="connsiteY0" fmla="*/ 0 h 2160240"/>
              <a:gd name="connsiteX1" fmla="*/ 1843880 w 1908212"/>
              <a:gd name="connsiteY1" fmla="*/ 316360 h 2160240"/>
              <a:gd name="connsiteX2" fmla="*/ 1908212 w 1908212"/>
              <a:gd name="connsiteY2" fmla="*/ 387143 h 2160240"/>
              <a:gd name="connsiteX3" fmla="*/ 1902831 w 1908212"/>
              <a:gd name="connsiteY3" fmla="*/ 393063 h 2160240"/>
              <a:gd name="connsiteX4" fmla="*/ 1656184 w 1908212"/>
              <a:gd name="connsiteY4" fmla="*/ 1080120 h 2160240"/>
              <a:gd name="connsiteX5" fmla="*/ 1902831 w 1908212"/>
              <a:gd name="connsiteY5" fmla="*/ 1767177 h 2160240"/>
              <a:gd name="connsiteX6" fmla="*/ 1908212 w 1908212"/>
              <a:gd name="connsiteY6" fmla="*/ 1773098 h 2160240"/>
              <a:gd name="connsiteX7" fmla="*/ 1843880 w 1908212"/>
              <a:gd name="connsiteY7" fmla="*/ 1843880 h 2160240"/>
              <a:gd name="connsiteX8" fmla="*/ 1080120 w 1908212"/>
              <a:gd name="connsiteY8" fmla="*/ 2160240 h 2160240"/>
              <a:gd name="connsiteX9" fmla="*/ 0 w 1908212"/>
              <a:gd name="connsiteY9" fmla="*/ 1080120 h 2160240"/>
              <a:gd name="connsiteX10" fmla="*/ 1080120 w 1908212"/>
              <a:gd name="connsiteY10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8212" h="2160240">
                <a:moveTo>
                  <a:pt x="1080120" y="0"/>
                </a:moveTo>
                <a:cubicBezTo>
                  <a:pt x="1378387" y="0"/>
                  <a:pt x="1648417" y="120897"/>
                  <a:pt x="1843880" y="316360"/>
                </a:cubicBezTo>
                <a:lnTo>
                  <a:pt x="1908212" y="387143"/>
                </a:lnTo>
                <a:lnTo>
                  <a:pt x="1902831" y="393063"/>
                </a:lnTo>
                <a:cubicBezTo>
                  <a:pt x="1748746" y="579772"/>
                  <a:pt x="1656184" y="819137"/>
                  <a:pt x="1656184" y="1080120"/>
                </a:cubicBezTo>
                <a:cubicBezTo>
                  <a:pt x="1656184" y="1341104"/>
                  <a:pt x="1748746" y="1580469"/>
                  <a:pt x="1902831" y="1767177"/>
                </a:cubicBezTo>
                <a:lnTo>
                  <a:pt x="1908212" y="1773098"/>
                </a:lnTo>
                <a:lnTo>
                  <a:pt x="1843880" y="1843880"/>
                </a:lnTo>
                <a:cubicBezTo>
                  <a:pt x="1648417" y="2039344"/>
                  <a:pt x="1378387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34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</a:t>
            </a:r>
            <a:endParaRPr lang="en-US" altLang="zh-CN" sz="2340" dirty="0"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algn="ctr"/>
            <a:r>
              <a:rPr lang="zh-CN" altLang="en-US" sz="234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127AF0D4-2ADB-88AF-2822-4A3B08ECAF5A}"/>
              </a:ext>
            </a:extLst>
          </p:cNvPr>
          <p:cNvSpPr/>
          <p:nvPr/>
        </p:nvSpPr>
        <p:spPr>
          <a:xfrm>
            <a:off x="6259218" y="2400574"/>
            <a:ext cx="1860507" cy="2106233"/>
          </a:xfrm>
          <a:custGeom>
            <a:avLst/>
            <a:gdLst>
              <a:gd name="connsiteX0" fmla="*/ 828092 w 1908212"/>
              <a:gd name="connsiteY0" fmla="*/ 0 h 2160240"/>
              <a:gd name="connsiteX1" fmla="*/ 1908212 w 1908212"/>
              <a:gd name="connsiteY1" fmla="*/ 1080120 h 2160240"/>
              <a:gd name="connsiteX2" fmla="*/ 828092 w 1908212"/>
              <a:gd name="connsiteY2" fmla="*/ 2160240 h 2160240"/>
              <a:gd name="connsiteX3" fmla="*/ 64332 w 1908212"/>
              <a:gd name="connsiteY3" fmla="*/ 1843880 h 2160240"/>
              <a:gd name="connsiteX4" fmla="*/ 0 w 1908212"/>
              <a:gd name="connsiteY4" fmla="*/ 1773098 h 2160240"/>
              <a:gd name="connsiteX5" fmla="*/ 5381 w 1908212"/>
              <a:gd name="connsiteY5" fmla="*/ 1767177 h 2160240"/>
              <a:gd name="connsiteX6" fmla="*/ 252028 w 1908212"/>
              <a:gd name="connsiteY6" fmla="*/ 1080120 h 2160240"/>
              <a:gd name="connsiteX7" fmla="*/ 5381 w 1908212"/>
              <a:gd name="connsiteY7" fmla="*/ 393063 h 2160240"/>
              <a:gd name="connsiteX8" fmla="*/ 0 w 1908212"/>
              <a:gd name="connsiteY8" fmla="*/ 387143 h 2160240"/>
              <a:gd name="connsiteX9" fmla="*/ 64332 w 1908212"/>
              <a:gd name="connsiteY9" fmla="*/ 316360 h 2160240"/>
              <a:gd name="connsiteX10" fmla="*/ 828092 w 1908212"/>
              <a:gd name="connsiteY10" fmla="*/ 0 h 216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8212" h="2160240">
                <a:moveTo>
                  <a:pt x="828092" y="0"/>
                </a:moveTo>
                <a:cubicBezTo>
                  <a:pt x="1424626" y="0"/>
                  <a:pt x="1908212" y="483586"/>
                  <a:pt x="1908212" y="1080120"/>
                </a:cubicBezTo>
                <a:cubicBezTo>
                  <a:pt x="1908212" y="1676654"/>
                  <a:pt x="1424626" y="2160240"/>
                  <a:pt x="828092" y="2160240"/>
                </a:cubicBezTo>
                <a:cubicBezTo>
                  <a:pt x="529825" y="2160240"/>
                  <a:pt x="259795" y="2039344"/>
                  <a:pt x="64332" y="1843880"/>
                </a:cubicBezTo>
                <a:lnTo>
                  <a:pt x="0" y="1773098"/>
                </a:lnTo>
                <a:lnTo>
                  <a:pt x="5381" y="1767177"/>
                </a:lnTo>
                <a:cubicBezTo>
                  <a:pt x="159467" y="1580469"/>
                  <a:pt x="252028" y="1341104"/>
                  <a:pt x="252028" y="1080120"/>
                </a:cubicBezTo>
                <a:cubicBezTo>
                  <a:pt x="252028" y="819137"/>
                  <a:pt x="159467" y="579772"/>
                  <a:pt x="5381" y="393063"/>
                </a:cubicBezTo>
                <a:lnTo>
                  <a:pt x="0" y="387143"/>
                </a:lnTo>
                <a:lnTo>
                  <a:pt x="64332" y="316360"/>
                </a:lnTo>
                <a:cubicBezTo>
                  <a:pt x="259795" y="120897"/>
                  <a:pt x="529825" y="0"/>
                  <a:pt x="8280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234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</a:t>
            </a:r>
          </a:p>
          <a:p>
            <a:pPr algn="ctr"/>
            <a:r>
              <a:rPr lang="zh-CN" altLang="en-US" sz="234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6" name="Oval 15">
            <a:extLst>
              <a:ext uri="{FF2B5EF4-FFF2-40B4-BE49-F238E27FC236}">
                <a16:creationId xmlns:a16="http://schemas.microsoft.com/office/drawing/2014/main" id="{F8FF11D4-EF3C-18BE-1CE7-60E0987A7D1C}"/>
              </a:ext>
            </a:extLst>
          </p:cNvPr>
          <p:cNvSpPr/>
          <p:nvPr/>
        </p:nvSpPr>
        <p:spPr>
          <a:xfrm>
            <a:off x="3766550" y="3133094"/>
            <a:ext cx="641194" cy="641194"/>
          </a:xfrm>
          <a:prstGeom prst="ellipse">
            <a:avLst/>
          </a:prstGeom>
          <a:solidFill>
            <a:schemeClr val="bg1"/>
          </a:solidFill>
          <a:ln w="12383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4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" name="Oval 13">
            <a:extLst>
              <a:ext uri="{FF2B5EF4-FFF2-40B4-BE49-F238E27FC236}">
                <a16:creationId xmlns:a16="http://schemas.microsoft.com/office/drawing/2014/main" id="{B7B8C910-05DB-DD87-3216-9C14505D8A0C}"/>
              </a:ext>
            </a:extLst>
          </p:cNvPr>
          <p:cNvSpPr/>
          <p:nvPr/>
        </p:nvSpPr>
        <p:spPr>
          <a:xfrm>
            <a:off x="7784256" y="3133094"/>
            <a:ext cx="641194" cy="641194"/>
          </a:xfrm>
          <a:prstGeom prst="ellipse">
            <a:avLst/>
          </a:prstGeom>
          <a:solidFill>
            <a:schemeClr val="bg1"/>
          </a:solidFill>
          <a:ln w="12383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34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8FF6A28-1844-9372-2E26-D9F30BF7EA46}"/>
              </a:ext>
            </a:extLst>
          </p:cNvPr>
          <p:cNvSpPr/>
          <p:nvPr/>
        </p:nvSpPr>
        <p:spPr>
          <a:xfrm>
            <a:off x="8240525" y="1685076"/>
            <a:ext cx="1723531" cy="400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请添加小标题</a:t>
            </a:r>
          </a:p>
        </p:txBody>
      </p:sp>
      <p:sp>
        <p:nvSpPr>
          <p:cNvPr id="9" name="矩形 47">
            <a:extLst>
              <a:ext uri="{FF2B5EF4-FFF2-40B4-BE49-F238E27FC236}">
                <a16:creationId xmlns:a16="http://schemas.microsoft.com/office/drawing/2014/main" id="{12CF9985-4FBE-B040-CB9F-C9B32838C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0525" y="2052513"/>
            <a:ext cx="3126682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742CE95-EFEE-5B28-88DD-DA483C6D118F}"/>
              </a:ext>
            </a:extLst>
          </p:cNvPr>
          <p:cNvSpPr/>
          <p:nvPr/>
        </p:nvSpPr>
        <p:spPr>
          <a:xfrm>
            <a:off x="8240525" y="4186043"/>
            <a:ext cx="1723531" cy="400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请添加小标题</a:t>
            </a:r>
          </a:p>
        </p:txBody>
      </p:sp>
      <p:sp>
        <p:nvSpPr>
          <p:cNvPr id="11" name="矩形 47">
            <a:extLst>
              <a:ext uri="{FF2B5EF4-FFF2-40B4-BE49-F238E27FC236}">
                <a16:creationId xmlns:a16="http://schemas.microsoft.com/office/drawing/2014/main" id="{405EBCA3-A060-E1DB-0AB8-F8A4524D7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0525" y="4553480"/>
            <a:ext cx="3126682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AB2313E-D576-15D7-926D-0AF7B696D295}"/>
              </a:ext>
            </a:extLst>
          </p:cNvPr>
          <p:cNvSpPr/>
          <p:nvPr/>
        </p:nvSpPr>
        <p:spPr>
          <a:xfrm>
            <a:off x="875933" y="1692482"/>
            <a:ext cx="1723531" cy="400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请添加小标题</a:t>
            </a:r>
          </a:p>
        </p:txBody>
      </p:sp>
      <p:sp>
        <p:nvSpPr>
          <p:cNvPr id="13" name="矩形 47">
            <a:extLst>
              <a:ext uri="{FF2B5EF4-FFF2-40B4-BE49-F238E27FC236}">
                <a16:creationId xmlns:a16="http://schemas.microsoft.com/office/drawing/2014/main" id="{B58E37F1-43F0-1156-6458-E97AA2E37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933" y="2059919"/>
            <a:ext cx="3126682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503A0D3-5DE7-B687-E217-106D902B5B1B}"/>
              </a:ext>
            </a:extLst>
          </p:cNvPr>
          <p:cNvSpPr/>
          <p:nvPr/>
        </p:nvSpPr>
        <p:spPr>
          <a:xfrm>
            <a:off x="875933" y="4186043"/>
            <a:ext cx="1723531" cy="400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请添加小标题</a:t>
            </a:r>
          </a:p>
        </p:txBody>
      </p:sp>
      <p:sp>
        <p:nvSpPr>
          <p:cNvPr id="15" name="矩形 47">
            <a:extLst>
              <a:ext uri="{FF2B5EF4-FFF2-40B4-BE49-F238E27FC236}">
                <a16:creationId xmlns:a16="http://schemas.microsoft.com/office/drawing/2014/main" id="{E0FDACB1-E215-E597-C485-1A9F54166A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933" y="4553480"/>
            <a:ext cx="3126682" cy="11675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1800"/>
              </a:spcBef>
              <a:spcAft>
                <a:spcPts val="18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66AC25D-1972-92D6-69A7-1892692BD6A8}"/>
              </a:ext>
            </a:extLst>
          </p:cNvPr>
          <p:cNvSpPr/>
          <p:nvPr/>
        </p:nvSpPr>
        <p:spPr>
          <a:xfrm>
            <a:off x="3907433" y="3240595"/>
            <a:ext cx="359427" cy="448703"/>
          </a:xfrm>
          <a:custGeom>
            <a:avLst/>
            <a:gdLst>
              <a:gd name="connsiteX0" fmla="*/ 223330 w 455461"/>
              <a:gd name="connsiteY0" fmla="*/ 197437 h 568590"/>
              <a:gd name="connsiteX1" fmla="*/ 258413 w 455461"/>
              <a:gd name="connsiteY1" fmla="*/ 232520 h 568590"/>
              <a:gd name="connsiteX2" fmla="*/ 223330 w 455461"/>
              <a:gd name="connsiteY2" fmla="*/ 267602 h 568590"/>
              <a:gd name="connsiteX3" fmla="*/ 188248 w 455461"/>
              <a:gd name="connsiteY3" fmla="*/ 232520 h 568590"/>
              <a:gd name="connsiteX4" fmla="*/ 223330 w 455461"/>
              <a:gd name="connsiteY4" fmla="*/ 197437 h 568590"/>
              <a:gd name="connsiteX5" fmla="*/ 274903 w 455461"/>
              <a:gd name="connsiteY5" fmla="*/ 85078 h 568590"/>
              <a:gd name="connsiteX6" fmla="*/ 368994 w 455461"/>
              <a:gd name="connsiteY6" fmla="*/ 178846 h 568590"/>
              <a:gd name="connsiteX7" fmla="*/ 354767 w 455461"/>
              <a:gd name="connsiteY7" fmla="*/ 210048 h 568590"/>
              <a:gd name="connsiteX8" fmla="*/ 346362 w 455461"/>
              <a:gd name="connsiteY8" fmla="*/ 211664 h 568590"/>
              <a:gd name="connsiteX9" fmla="*/ 323565 w 455461"/>
              <a:gd name="connsiteY9" fmla="*/ 195497 h 568590"/>
              <a:gd name="connsiteX10" fmla="*/ 258897 w 455461"/>
              <a:gd name="connsiteY10" fmla="*/ 130829 h 568590"/>
              <a:gd name="connsiteX11" fmla="*/ 244024 w 455461"/>
              <a:gd name="connsiteY11" fmla="*/ 99951 h 568590"/>
              <a:gd name="connsiteX12" fmla="*/ 274903 w 455461"/>
              <a:gd name="connsiteY12" fmla="*/ 85078 h 568590"/>
              <a:gd name="connsiteX13" fmla="*/ 190430 w 455461"/>
              <a:gd name="connsiteY13" fmla="*/ 11112 h 568590"/>
              <a:gd name="connsiteX14" fmla="*/ 198433 w 455461"/>
              <a:gd name="connsiteY14" fmla="*/ 19276 h 568590"/>
              <a:gd name="connsiteX15" fmla="*/ 198433 w 455461"/>
              <a:gd name="connsiteY15" fmla="*/ 142309 h 568590"/>
              <a:gd name="connsiteX16" fmla="*/ 192937 w 455461"/>
              <a:gd name="connsiteY16" fmla="*/ 149906 h 568590"/>
              <a:gd name="connsiteX17" fmla="*/ 135545 w 455461"/>
              <a:gd name="connsiteY17" fmla="*/ 230741 h 568590"/>
              <a:gd name="connsiteX18" fmla="*/ 217995 w 455461"/>
              <a:gd name="connsiteY18" fmla="*/ 320145 h 568590"/>
              <a:gd name="connsiteX19" fmla="*/ 307561 w 455461"/>
              <a:gd name="connsiteY19" fmla="*/ 257255 h 568590"/>
              <a:gd name="connsiteX20" fmla="*/ 315321 w 455461"/>
              <a:gd name="connsiteY20" fmla="*/ 251273 h 568590"/>
              <a:gd name="connsiteX21" fmla="*/ 437058 w 455461"/>
              <a:gd name="connsiteY21" fmla="*/ 251273 h 568590"/>
              <a:gd name="connsiteX22" fmla="*/ 437382 w 455461"/>
              <a:gd name="connsiteY22" fmla="*/ 251273 h 568590"/>
              <a:gd name="connsiteX23" fmla="*/ 445304 w 455461"/>
              <a:gd name="connsiteY23" fmla="*/ 259841 h 568590"/>
              <a:gd name="connsiteX24" fmla="*/ 239174 w 455461"/>
              <a:gd name="connsiteY24" fmla="*/ 563134 h 568590"/>
              <a:gd name="connsiteX25" fmla="*/ 206840 w 455461"/>
              <a:gd name="connsiteY25" fmla="*/ 563134 h 568590"/>
              <a:gd name="connsiteX26" fmla="*/ 710 w 455461"/>
              <a:gd name="connsiteY26" fmla="*/ 255961 h 568590"/>
              <a:gd name="connsiteX27" fmla="*/ 189218 w 455461"/>
              <a:gd name="connsiteY27" fmla="*/ 11194 h 568590"/>
              <a:gd name="connsiteX28" fmla="*/ 190430 w 455461"/>
              <a:gd name="connsiteY28" fmla="*/ 11112 h 568590"/>
              <a:gd name="connsiteX29" fmla="*/ 271831 w 455461"/>
              <a:gd name="connsiteY29" fmla="*/ 524 h 568590"/>
              <a:gd name="connsiteX30" fmla="*/ 454680 w 455461"/>
              <a:gd name="connsiteY30" fmla="*/ 181270 h 568590"/>
              <a:gd name="connsiteX31" fmla="*/ 454680 w 455461"/>
              <a:gd name="connsiteY31" fmla="*/ 181109 h 568590"/>
              <a:gd name="connsiteX32" fmla="*/ 454890 w 455461"/>
              <a:gd name="connsiteY32" fmla="*/ 181966 h 568590"/>
              <a:gd name="connsiteX33" fmla="*/ 436412 w 455461"/>
              <a:gd name="connsiteY33" fmla="*/ 210856 h 568590"/>
              <a:gd name="connsiteX34" fmla="*/ 431238 w 455461"/>
              <a:gd name="connsiteY34" fmla="*/ 210856 h 568590"/>
              <a:gd name="connsiteX35" fmla="*/ 407472 w 455461"/>
              <a:gd name="connsiteY35" fmla="*/ 191780 h 568590"/>
              <a:gd name="connsiteX36" fmla="*/ 261969 w 455461"/>
              <a:gd name="connsiteY36" fmla="*/ 48054 h 568590"/>
              <a:gd name="connsiteX37" fmla="*/ 261759 w 455461"/>
              <a:gd name="connsiteY37" fmla="*/ 48006 h 568590"/>
              <a:gd name="connsiteX38" fmla="*/ 243216 w 455461"/>
              <a:gd name="connsiteY38" fmla="*/ 19439 h 568590"/>
              <a:gd name="connsiteX39" fmla="*/ 243280 w 455461"/>
              <a:gd name="connsiteY39" fmla="*/ 19116 h 568590"/>
              <a:gd name="connsiteX40" fmla="*/ 271831 w 455461"/>
              <a:gd name="connsiteY40" fmla="*/ 524 h 56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55461" h="568590">
                <a:moveTo>
                  <a:pt x="223330" y="197437"/>
                </a:moveTo>
                <a:cubicBezTo>
                  <a:pt x="242698" y="197437"/>
                  <a:pt x="258413" y="213152"/>
                  <a:pt x="258413" y="232520"/>
                </a:cubicBezTo>
                <a:cubicBezTo>
                  <a:pt x="258413" y="251889"/>
                  <a:pt x="242698" y="267602"/>
                  <a:pt x="223330" y="267602"/>
                </a:cubicBezTo>
                <a:cubicBezTo>
                  <a:pt x="203962" y="267602"/>
                  <a:pt x="188248" y="251889"/>
                  <a:pt x="188248" y="232520"/>
                </a:cubicBezTo>
                <a:cubicBezTo>
                  <a:pt x="188248" y="213152"/>
                  <a:pt x="203962" y="197437"/>
                  <a:pt x="223330" y="197437"/>
                </a:cubicBezTo>
                <a:close/>
                <a:moveTo>
                  <a:pt x="274903" y="85078"/>
                </a:moveTo>
                <a:cubicBezTo>
                  <a:pt x="318667" y="100759"/>
                  <a:pt x="353167" y="135130"/>
                  <a:pt x="368994" y="178846"/>
                </a:cubicBezTo>
                <a:cubicBezTo>
                  <a:pt x="373684" y="191391"/>
                  <a:pt x="367314" y="205360"/>
                  <a:pt x="354767" y="210048"/>
                </a:cubicBezTo>
                <a:cubicBezTo>
                  <a:pt x="352101" y="211131"/>
                  <a:pt x="349239" y="211681"/>
                  <a:pt x="346362" y="211664"/>
                </a:cubicBezTo>
                <a:cubicBezTo>
                  <a:pt x="336112" y="211633"/>
                  <a:pt x="326977" y="205166"/>
                  <a:pt x="323565" y="195497"/>
                </a:cubicBezTo>
                <a:cubicBezTo>
                  <a:pt x="312701" y="165395"/>
                  <a:pt x="289001" y="141693"/>
                  <a:pt x="258897" y="130829"/>
                </a:cubicBezTo>
                <a:cubicBezTo>
                  <a:pt x="246271" y="126400"/>
                  <a:pt x="239610" y="112578"/>
                  <a:pt x="244024" y="99951"/>
                </a:cubicBezTo>
                <a:cubicBezTo>
                  <a:pt x="248454" y="87325"/>
                  <a:pt x="262277" y="80663"/>
                  <a:pt x="274903" y="85078"/>
                </a:cubicBezTo>
                <a:close/>
                <a:moveTo>
                  <a:pt x="190430" y="11112"/>
                </a:moveTo>
                <a:cubicBezTo>
                  <a:pt x="194893" y="11162"/>
                  <a:pt x="198482" y="14814"/>
                  <a:pt x="198433" y="19276"/>
                </a:cubicBezTo>
                <a:lnTo>
                  <a:pt x="198433" y="142309"/>
                </a:lnTo>
                <a:cubicBezTo>
                  <a:pt x="198319" y="145718"/>
                  <a:pt x="196137" y="148726"/>
                  <a:pt x="192937" y="149906"/>
                </a:cubicBezTo>
                <a:cubicBezTo>
                  <a:pt x="158936" y="162403"/>
                  <a:pt x="136126" y="194527"/>
                  <a:pt x="135545" y="230741"/>
                </a:cubicBezTo>
                <a:cubicBezTo>
                  <a:pt x="135172" y="277626"/>
                  <a:pt x="171240" y="316734"/>
                  <a:pt x="217995" y="320145"/>
                </a:cubicBezTo>
                <a:cubicBezTo>
                  <a:pt x="258882" y="322698"/>
                  <a:pt x="296082" y="296573"/>
                  <a:pt x="307561" y="257255"/>
                </a:cubicBezTo>
                <a:cubicBezTo>
                  <a:pt x="308498" y="253746"/>
                  <a:pt x="311684" y="251290"/>
                  <a:pt x="315321" y="251273"/>
                </a:cubicBezTo>
                <a:lnTo>
                  <a:pt x="437058" y="251273"/>
                </a:lnTo>
                <a:cubicBezTo>
                  <a:pt x="437172" y="251273"/>
                  <a:pt x="437286" y="251273"/>
                  <a:pt x="437382" y="251273"/>
                </a:cubicBezTo>
                <a:cubicBezTo>
                  <a:pt x="441941" y="251451"/>
                  <a:pt x="445482" y="255299"/>
                  <a:pt x="445304" y="259841"/>
                </a:cubicBezTo>
                <a:cubicBezTo>
                  <a:pt x="428490" y="403890"/>
                  <a:pt x="287675" y="525627"/>
                  <a:pt x="239174" y="563134"/>
                </a:cubicBezTo>
                <a:cubicBezTo>
                  <a:pt x="229620" y="570409"/>
                  <a:pt x="216394" y="570409"/>
                  <a:pt x="206840" y="563134"/>
                </a:cubicBezTo>
                <a:cubicBezTo>
                  <a:pt x="157531" y="528213"/>
                  <a:pt x="14290" y="411974"/>
                  <a:pt x="710" y="255961"/>
                </a:cubicBezTo>
                <a:cubicBezTo>
                  <a:pt x="-8505" y="138104"/>
                  <a:pt x="72929" y="32388"/>
                  <a:pt x="189218" y="11194"/>
                </a:cubicBezTo>
                <a:cubicBezTo>
                  <a:pt x="189622" y="11129"/>
                  <a:pt x="190026" y="11112"/>
                  <a:pt x="190430" y="11112"/>
                </a:cubicBezTo>
                <a:close/>
                <a:moveTo>
                  <a:pt x="271831" y="524"/>
                </a:moveTo>
                <a:cubicBezTo>
                  <a:pt x="362997" y="19600"/>
                  <a:pt x="434551" y="90331"/>
                  <a:pt x="454680" y="181270"/>
                </a:cubicBezTo>
                <a:lnTo>
                  <a:pt x="454680" y="181109"/>
                </a:lnTo>
                <a:cubicBezTo>
                  <a:pt x="454761" y="181383"/>
                  <a:pt x="454826" y="181675"/>
                  <a:pt x="454890" y="181966"/>
                </a:cubicBezTo>
                <a:cubicBezTo>
                  <a:pt x="457767" y="195045"/>
                  <a:pt x="449491" y="207979"/>
                  <a:pt x="436412" y="210856"/>
                </a:cubicBezTo>
                <a:cubicBezTo>
                  <a:pt x="434697" y="211098"/>
                  <a:pt x="432951" y="211098"/>
                  <a:pt x="431238" y="210856"/>
                </a:cubicBezTo>
                <a:cubicBezTo>
                  <a:pt x="419841" y="210824"/>
                  <a:pt x="409962" y="202902"/>
                  <a:pt x="407472" y="191780"/>
                </a:cubicBezTo>
                <a:cubicBezTo>
                  <a:pt x="391467" y="119416"/>
                  <a:pt x="334527" y="63170"/>
                  <a:pt x="261969" y="48054"/>
                </a:cubicBezTo>
                <a:cubicBezTo>
                  <a:pt x="261905" y="48039"/>
                  <a:pt x="261840" y="48023"/>
                  <a:pt x="261759" y="48006"/>
                </a:cubicBezTo>
                <a:cubicBezTo>
                  <a:pt x="248761" y="45241"/>
                  <a:pt x="240451" y="32454"/>
                  <a:pt x="243216" y="19439"/>
                </a:cubicBezTo>
                <a:cubicBezTo>
                  <a:pt x="243233" y="19325"/>
                  <a:pt x="243263" y="19213"/>
                  <a:pt x="243280" y="19116"/>
                </a:cubicBezTo>
                <a:cubicBezTo>
                  <a:pt x="246028" y="6101"/>
                  <a:pt x="258817" y="-2225"/>
                  <a:pt x="271831" y="524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28C2B4B-C157-61D4-5CD7-58D93643CBBD}"/>
              </a:ext>
            </a:extLst>
          </p:cNvPr>
          <p:cNvSpPr/>
          <p:nvPr/>
        </p:nvSpPr>
        <p:spPr>
          <a:xfrm>
            <a:off x="7946497" y="3240282"/>
            <a:ext cx="346456" cy="403956"/>
          </a:xfrm>
          <a:custGeom>
            <a:avLst/>
            <a:gdLst>
              <a:gd name="connsiteX0" fmla="*/ 61567 w 439990"/>
              <a:gd name="connsiteY0" fmla="*/ 366119 h 565782"/>
              <a:gd name="connsiteX1" fmla="*/ 68358 w 439990"/>
              <a:gd name="connsiteY1" fmla="*/ 366119 h 565782"/>
              <a:gd name="connsiteX2" fmla="*/ 183142 w 439990"/>
              <a:gd name="connsiteY2" fmla="*/ 477995 h 565782"/>
              <a:gd name="connsiteX3" fmla="*/ 219519 w 439990"/>
              <a:gd name="connsiteY3" fmla="*/ 489796 h 565782"/>
              <a:gd name="connsiteX4" fmla="*/ 257511 w 439990"/>
              <a:gd name="connsiteY4" fmla="*/ 476540 h 565782"/>
              <a:gd name="connsiteX5" fmla="*/ 368093 w 439990"/>
              <a:gd name="connsiteY5" fmla="*/ 366119 h 565782"/>
              <a:gd name="connsiteX6" fmla="*/ 377471 w 439990"/>
              <a:gd name="connsiteY6" fmla="*/ 366119 h 565782"/>
              <a:gd name="connsiteX7" fmla="*/ 409805 w 439990"/>
              <a:gd name="connsiteY7" fmla="*/ 392148 h 565782"/>
              <a:gd name="connsiteX8" fmla="*/ 439228 w 439990"/>
              <a:gd name="connsiteY8" fmla="*/ 525364 h 565782"/>
              <a:gd name="connsiteX9" fmla="*/ 439988 w 439990"/>
              <a:gd name="connsiteY9" fmla="*/ 532122 h 565782"/>
              <a:gd name="connsiteX10" fmla="*/ 407057 w 439990"/>
              <a:gd name="connsiteY10" fmla="*/ 565782 h 565782"/>
              <a:gd name="connsiteX11" fmla="*/ 33113 w 439990"/>
              <a:gd name="connsiteY11" fmla="*/ 565782 h 565782"/>
              <a:gd name="connsiteX12" fmla="*/ 26033 w 439990"/>
              <a:gd name="connsiteY12" fmla="*/ 565006 h 565782"/>
              <a:gd name="connsiteX13" fmla="*/ 779 w 439990"/>
              <a:gd name="connsiteY13" fmla="*/ 525527 h 565782"/>
              <a:gd name="connsiteX14" fmla="*/ 29233 w 439990"/>
              <a:gd name="connsiteY14" fmla="*/ 392472 h 565782"/>
              <a:gd name="connsiteX15" fmla="*/ 61567 w 439990"/>
              <a:gd name="connsiteY15" fmla="*/ 366119 h 565782"/>
              <a:gd name="connsiteX16" fmla="*/ 220166 w 439990"/>
              <a:gd name="connsiteY16" fmla="*/ 108094 h 565782"/>
              <a:gd name="connsiteX17" fmla="*/ 149031 w 439990"/>
              <a:gd name="connsiteY17" fmla="*/ 179227 h 565782"/>
              <a:gd name="connsiteX18" fmla="*/ 149031 w 439990"/>
              <a:gd name="connsiteY18" fmla="*/ 179390 h 565782"/>
              <a:gd name="connsiteX19" fmla="*/ 220166 w 439990"/>
              <a:gd name="connsiteY19" fmla="*/ 250524 h 565782"/>
              <a:gd name="connsiteX20" fmla="*/ 220327 w 439990"/>
              <a:gd name="connsiteY20" fmla="*/ 250524 h 565782"/>
              <a:gd name="connsiteX21" fmla="*/ 291301 w 439990"/>
              <a:gd name="connsiteY21" fmla="*/ 179227 h 565782"/>
              <a:gd name="connsiteX22" fmla="*/ 220166 w 439990"/>
              <a:gd name="connsiteY22" fmla="*/ 108094 h 565782"/>
              <a:gd name="connsiteX23" fmla="*/ 220263 w 439990"/>
              <a:gd name="connsiteY23" fmla="*/ 0 h 565782"/>
              <a:gd name="connsiteX24" fmla="*/ 399457 w 439990"/>
              <a:gd name="connsiteY24" fmla="*/ 179712 h 565782"/>
              <a:gd name="connsiteX25" fmla="*/ 232937 w 439990"/>
              <a:gd name="connsiteY25" fmla="*/ 445175 h 565782"/>
              <a:gd name="connsiteX26" fmla="*/ 206908 w 439990"/>
              <a:gd name="connsiteY26" fmla="*/ 445175 h 565782"/>
              <a:gd name="connsiteX27" fmla="*/ 41682 w 439990"/>
              <a:gd name="connsiteY27" fmla="*/ 198305 h 565782"/>
              <a:gd name="connsiteX28" fmla="*/ 200441 w 439990"/>
              <a:gd name="connsiteY28" fmla="*/ 1067 h 565782"/>
              <a:gd name="connsiteX29" fmla="*/ 220263 w 439990"/>
              <a:gd name="connsiteY29" fmla="*/ 0 h 56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39990" h="565782">
                <a:moveTo>
                  <a:pt x="61567" y="366119"/>
                </a:moveTo>
                <a:lnTo>
                  <a:pt x="68358" y="366119"/>
                </a:lnTo>
                <a:cubicBezTo>
                  <a:pt x="100917" y="408849"/>
                  <a:pt x="139590" y="446550"/>
                  <a:pt x="183142" y="477995"/>
                </a:cubicBezTo>
                <a:cubicBezTo>
                  <a:pt x="193732" y="485626"/>
                  <a:pt x="206457" y="489749"/>
                  <a:pt x="219519" y="489796"/>
                </a:cubicBezTo>
                <a:cubicBezTo>
                  <a:pt x="233308" y="489781"/>
                  <a:pt x="246695" y="485108"/>
                  <a:pt x="257511" y="476540"/>
                </a:cubicBezTo>
                <a:cubicBezTo>
                  <a:pt x="299093" y="444771"/>
                  <a:pt x="336277" y="407653"/>
                  <a:pt x="368093" y="366119"/>
                </a:cubicBezTo>
                <a:lnTo>
                  <a:pt x="377471" y="366119"/>
                </a:lnTo>
                <a:cubicBezTo>
                  <a:pt x="392991" y="366200"/>
                  <a:pt x="406410" y="376999"/>
                  <a:pt x="409805" y="392148"/>
                </a:cubicBezTo>
                <a:lnTo>
                  <a:pt x="439228" y="525364"/>
                </a:lnTo>
                <a:cubicBezTo>
                  <a:pt x="439713" y="527579"/>
                  <a:pt x="439973" y="529843"/>
                  <a:pt x="439988" y="532122"/>
                </a:cubicBezTo>
                <a:cubicBezTo>
                  <a:pt x="440198" y="550504"/>
                  <a:pt x="425454" y="565589"/>
                  <a:pt x="407057" y="565782"/>
                </a:cubicBezTo>
                <a:lnTo>
                  <a:pt x="33113" y="565782"/>
                </a:lnTo>
                <a:cubicBezTo>
                  <a:pt x="30736" y="565782"/>
                  <a:pt x="28360" y="565522"/>
                  <a:pt x="26033" y="565006"/>
                </a:cubicBezTo>
                <a:cubicBezTo>
                  <a:pt x="8152" y="561077"/>
                  <a:pt x="-3149" y="543406"/>
                  <a:pt x="779" y="525527"/>
                </a:cubicBezTo>
                <a:lnTo>
                  <a:pt x="29233" y="392472"/>
                </a:lnTo>
                <a:cubicBezTo>
                  <a:pt x="32548" y="377227"/>
                  <a:pt x="45967" y="366298"/>
                  <a:pt x="61567" y="366119"/>
                </a:cubicBezTo>
                <a:close/>
                <a:moveTo>
                  <a:pt x="220166" y="108094"/>
                </a:moveTo>
                <a:cubicBezTo>
                  <a:pt x="180880" y="108094"/>
                  <a:pt x="149031" y="139942"/>
                  <a:pt x="149031" y="179227"/>
                </a:cubicBezTo>
                <a:cubicBezTo>
                  <a:pt x="149031" y="179276"/>
                  <a:pt x="149031" y="179340"/>
                  <a:pt x="149031" y="179390"/>
                </a:cubicBezTo>
                <a:cubicBezTo>
                  <a:pt x="149031" y="218674"/>
                  <a:pt x="180880" y="250524"/>
                  <a:pt x="220166" y="250524"/>
                </a:cubicBezTo>
                <a:lnTo>
                  <a:pt x="220327" y="250524"/>
                </a:lnTo>
                <a:cubicBezTo>
                  <a:pt x="259613" y="250426"/>
                  <a:pt x="291397" y="218513"/>
                  <a:pt x="291301" y="179227"/>
                </a:cubicBezTo>
                <a:cubicBezTo>
                  <a:pt x="291301" y="139942"/>
                  <a:pt x="259450" y="108094"/>
                  <a:pt x="220166" y="108094"/>
                </a:cubicBezTo>
                <a:close/>
                <a:moveTo>
                  <a:pt x="220263" y="0"/>
                </a:moveTo>
                <a:cubicBezTo>
                  <a:pt x="319381" y="146"/>
                  <a:pt x="399603" y="80609"/>
                  <a:pt x="399457" y="179712"/>
                </a:cubicBezTo>
                <a:cubicBezTo>
                  <a:pt x="399457" y="304845"/>
                  <a:pt x="273840" y="412841"/>
                  <a:pt x="232937" y="445175"/>
                </a:cubicBezTo>
                <a:cubicBezTo>
                  <a:pt x="225226" y="450963"/>
                  <a:pt x="214621" y="450963"/>
                  <a:pt x="206908" y="445175"/>
                </a:cubicBezTo>
                <a:cubicBezTo>
                  <a:pt x="167622" y="416721"/>
                  <a:pt x="52513" y="323438"/>
                  <a:pt x="41682" y="198305"/>
                </a:cubicBezTo>
                <a:cubicBezTo>
                  <a:pt x="33922" y="100866"/>
                  <a:pt x="103585" y="14308"/>
                  <a:pt x="200441" y="1067"/>
                </a:cubicBezTo>
                <a:cubicBezTo>
                  <a:pt x="207022" y="339"/>
                  <a:pt x="213650" y="-15"/>
                  <a:pt x="220263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0833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4A8C421-5885-636D-4751-986F8F670EB2}"/>
              </a:ext>
            </a:extLst>
          </p:cNvPr>
          <p:cNvSpPr txBox="1">
            <a:spLocks/>
          </p:cNvSpPr>
          <p:nvPr/>
        </p:nvSpPr>
        <p:spPr>
          <a:xfrm>
            <a:off x="904209" y="1545611"/>
            <a:ext cx="4897242" cy="16619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感谢聆听</a:t>
            </a:r>
            <a:endParaRPr lang="en-US" altLang="zh-CN" sz="5400" b="1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r>
              <a:rPr lang="zh-CN" altLang="en-US" sz="5400" b="1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敬请批评指正</a:t>
            </a:r>
            <a:endParaRPr lang="en-US" sz="5400" b="1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D2B39AEC-A331-D9BC-F50B-5B7E9D0CDDB5}"/>
              </a:ext>
            </a:extLst>
          </p:cNvPr>
          <p:cNvSpPr/>
          <p:nvPr/>
        </p:nvSpPr>
        <p:spPr>
          <a:xfrm>
            <a:off x="523288" y="5362101"/>
            <a:ext cx="1496123" cy="1076799"/>
          </a:xfrm>
          <a:custGeom>
            <a:avLst/>
            <a:gdLst>
              <a:gd name="connsiteX0" fmla="*/ 1747820 w 1767951"/>
              <a:gd name="connsiteY0" fmla="*/ 1241595 h 1272441"/>
              <a:gd name="connsiteX1" fmla="*/ 1758536 w 1767951"/>
              <a:gd name="connsiteY1" fmla="*/ 1252311 h 1272441"/>
              <a:gd name="connsiteX2" fmla="*/ 1747820 w 1767951"/>
              <a:gd name="connsiteY2" fmla="*/ 1263027 h 1272441"/>
              <a:gd name="connsiteX3" fmla="*/ 1737104 w 1767951"/>
              <a:gd name="connsiteY3" fmla="*/ 1252311 h 1272441"/>
              <a:gd name="connsiteX4" fmla="*/ 1747820 w 1767951"/>
              <a:gd name="connsiteY4" fmla="*/ 1241595 h 1272441"/>
              <a:gd name="connsiteX5" fmla="*/ 20132 w 1767951"/>
              <a:gd name="connsiteY5" fmla="*/ 1241595 h 1272441"/>
              <a:gd name="connsiteX6" fmla="*/ 30848 w 1767951"/>
              <a:gd name="connsiteY6" fmla="*/ 1252311 h 1272441"/>
              <a:gd name="connsiteX7" fmla="*/ 20132 w 1767951"/>
              <a:gd name="connsiteY7" fmla="*/ 1263027 h 1272441"/>
              <a:gd name="connsiteX8" fmla="*/ 9416 w 1767951"/>
              <a:gd name="connsiteY8" fmla="*/ 1252311 h 1272441"/>
              <a:gd name="connsiteX9" fmla="*/ 20132 w 1767951"/>
              <a:gd name="connsiteY9" fmla="*/ 1241595 h 1272441"/>
              <a:gd name="connsiteX10" fmla="*/ 1624414 w 1767951"/>
              <a:gd name="connsiteY10" fmla="*/ 1239387 h 1272441"/>
              <a:gd name="connsiteX11" fmla="*/ 1637338 w 1767951"/>
              <a:gd name="connsiteY11" fmla="*/ 1252311 h 1272441"/>
              <a:gd name="connsiteX12" fmla="*/ 1624414 w 1767951"/>
              <a:gd name="connsiteY12" fmla="*/ 1265235 h 1272441"/>
              <a:gd name="connsiteX13" fmla="*/ 1611490 w 1767951"/>
              <a:gd name="connsiteY13" fmla="*/ 1252311 h 1272441"/>
              <a:gd name="connsiteX14" fmla="*/ 1624414 w 1767951"/>
              <a:gd name="connsiteY14" fmla="*/ 1239387 h 1272441"/>
              <a:gd name="connsiteX15" fmla="*/ 143539 w 1767951"/>
              <a:gd name="connsiteY15" fmla="*/ 1239387 h 1272441"/>
              <a:gd name="connsiteX16" fmla="*/ 156463 w 1767951"/>
              <a:gd name="connsiteY16" fmla="*/ 1252311 h 1272441"/>
              <a:gd name="connsiteX17" fmla="*/ 143539 w 1767951"/>
              <a:gd name="connsiteY17" fmla="*/ 1265235 h 1272441"/>
              <a:gd name="connsiteX18" fmla="*/ 130615 w 1767951"/>
              <a:gd name="connsiteY18" fmla="*/ 1252311 h 1272441"/>
              <a:gd name="connsiteX19" fmla="*/ 143539 w 1767951"/>
              <a:gd name="connsiteY19" fmla="*/ 1239387 h 1272441"/>
              <a:gd name="connsiteX20" fmla="*/ 1501008 w 1767951"/>
              <a:gd name="connsiteY20" fmla="*/ 1237382 h 1272441"/>
              <a:gd name="connsiteX21" fmla="*/ 1515936 w 1767951"/>
              <a:gd name="connsiteY21" fmla="*/ 1252310 h 1272441"/>
              <a:gd name="connsiteX22" fmla="*/ 1501008 w 1767951"/>
              <a:gd name="connsiteY22" fmla="*/ 1267238 h 1272441"/>
              <a:gd name="connsiteX23" fmla="*/ 1486080 w 1767951"/>
              <a:gd name="connsiteY23" fmla="*/ 1252310 h 1272441"/>
              <a:gd name="connsiteX24" fmla="*/ 1501008 w 1767951"/>
              <a:gd name="connsiteY24" fmla="*/ 1237382 h 1272441"/>
              <a:gd name="connsiteX25" fmla="*/ 266945 w 1767951"/>
              <a:gd name="connsiteY25" fmla="*/ 1237382 h 1272441"/>
              <a:gd name="connsiteX26" fmla="*/ 281873 w 1767951"/>
              <a:gd name="connsiteY26" fmla="*/ 1252310 h 1272441"/>
              <a:gd name="connsiteX27" fmla="*/ 266945 w 1767951"/>
              <a:gd name="connsiteY27" fmla="*/ 1267238 h 1272441"/>
              <a:gd name="connsiteX28" fmla="*/ 252017 w 1767951"/>
              <a:gd name="connsiteY28" fmla="*/ 1252310 h 1272441"/>
              <a:gd name="connsiteX29" fmla="*/ 266945 w 1767951"/>
              <a:gd name="connsiteY29" fmla="*/ 1237382 h 1272441"/>
              <a:gd name="connsiteX30" fmla="*/ 1377602 w 1767951"/>
              <a:gd name="connsiteY30" fmla="*/ 1235629 h 1272441"/>
              <a:gd name="connsiteX31" fmla="*/ 1394284 w 1767951"/>
              <a:gd name="connsiteY31" fmla="*/ 1252311 h 1272441"/>
              <a:gd name="connsiteX32" fmla="*/ 1377602 w 1767951"/>
              <a:gd name="connsiteY32" fmla="*/ 1268993 h 1272441"/>
              <a:gd name="connsiteX33" fmla="*/ 1360920 w 1767951"/>
              <a:gd name="connsiteY33" fmla="*/ 1252311 h 1272441"/>
              <a:gd name="connsiteX34" fmla="*/ 1377602 w 1767951"/>
              <a:gd name="connsiteY34" fmla="*/ 1235629 h 1272441"/>
              <a:gd name="connsiteX35" fmla="*/ 390353 w 1767951"/>
              <a:gd name="connsiteY35" fmla="*/ 1235629 h 1272441"/>
              <a:gd name="connsiteX36" fmla="*/ 407035 w 1767951"/>
              <a:gd name="connsiteY36" fmla="*/ 1252311 h 1272441"/>
              <a:gd name="connsiteX37" fmla="*/ 390353 w 1767951"/>
              <a:gd name="connsiteY37" fmla="*/ 1268993 h 1272441"/>
              <a:gd name="connsiteX38" fmla="*/ 373671 w 1767951"/>
              <a:gd name="connsiteY38" fmla="*/ 1252311 h 1272441"/>
              <a:gd name="connsiteX39" fmla="*/ 390353 w 1767951"/>
              <a:gd name="connsiteY39" fmla="*/ 1235629 h 1272441"/>
              <a:gd name="connsiteX40" fmla="*/ 1254196 w 1767951"/>
              <a:gd name="connsiteY40" fmla="*/ 1234179 h 1272441"/>
              <a:gd name="connsiteX41" fmla="*/ 1272328 w 1767951"/>
              <a:gd name="connsiteY41" fmla="*/ 1252311 h 1272441"/>
              <a:gd name="connsiteX42" fmla="*/ 1254196 w 1767951"/>
              <a:gd name="connsiteY42" fmla="*/ 1270443 h 1272441"/>
              <a:gd name="connsiteX43" fmla="*/ 1236064 w 1767951"/>
              <a:gd name="connsiteY43" fmla="*/ 1252311 h 1272441"/>
              <a:gd name="connsiteX44" fmla="*/ 1254196 w 1767951"/>
              <a:gd name="connsiteY44" fmla="*/ 1234179 h 1272441"/>
              <a:gd name="connsiteX45" fmla="*/ 513757 w 1767951"/>
              <a:gd name="connsiteY45" fmla="*/ 1234179 h 1272441"/>
              <a:gd name="connsiteX46" fmla="*/ 531889 w 1767951"/>
              <a:gd name="connsiteY46" fmla="*/ 1252311 h 1272441"/>
              <a:gd name="connsiteX47" fmla="*/ 513757 w 1767951"/>
              <a:gd name="connsiteY47" fmla="*/ 1270443 h 1272441"/>
              <a:gd name="connsiteX48" fmla="*/ 495625 w 1767951"/>
              <a:gd name="connsiteY48" fmla="*/ 1252311 h 1272441"/>
              <a:gd name="connsiteX49" fmla="*/ 513757 w 1767951"/>
              <a:gd name="connsiteY49" fmla="*/ 1234179 h 1272441"/>
              <a:gd name="connsiteX50" fmla="*/ 1130789 w 1767951"/>
              <a:gd name="connsiteY50" fmla="*/ 1233089 h 1272441"/>
              <a:gd name="connsiteX51" fmla="*/ 1150011 w 1767951"/>
              <a:gd name="connsiteY51" fmla="*/ 1252311 h 1272441"/>
              <a:gd name="connsiteX52" fmla="*/ 1130789 w 1767951"/>
              <a:gd name="connsiteY52" fmla="*/ 1271533 h 1272441"/>
              <a:gd name="connsiteX53" fmla="*/ 1111567 w 1767951"/>
              <a:gd name="connsiteY53" fmla="*/ 1252311 h 1272441"/>
              <a:gd name="connsiteX54" fmla="*/ 1130789 w 1767951"/>
              <a:gd name="connsiteY54" fmla="*/ 1233089 h 1272441"/>
              <a:gd name="connsiteX55" fmla="*/ 637165 w 1767951"/>
              <a:gd name="connsiteY55" fmla="*/ 1233089 h 1272441"/>
              <a:gd name="connsiteX56" fmla="*/ 656387 w 1767951"/>
              <a:gd name="connsiteY56" fmla="*/ 1252311 h 1272441"/>
              <a:gd name="connsiteX57" fmla="*/ 637165 w 1767951"/>
              <a:gd name="connsiteY57" fmla="*/ 1271533 h 1272441"/>
              <a:gd name="connsiteX58" fmla="*/ 617943 w 1767951"/>
              <a:gd name="connsiteY58" fmla="*/ 1252311 h 1272441"/>
              <a:gd name="connsiteX59" fmla="*/ 637165 w 1767951"/>
              <a:gd name="connsiteY59" fmla="*/ 1233089 h 1272441"/>
              <a:gd name="connsiteX60" fmla="*/ 1007383 w 1767951"/>
              <a:gd name="connsiteY60" fmla="*/ 1232410 h 1272441"/>
              <a:gd name="connsiteX61" fmla="*/ 1027284 w 1767951"/>
              <a:gd name="connsiteY61" fmla="*/ 1252311 h 1272441"/>
              <a:gd name="connsiteX62" fmla="*/ 1007383 w 1767951"/>
              <a:gd name="connsiteY62" fmla="*/ 1272212 h 1272441"/>
              <a:gd name="connsiteX63" fmla="*/ 987482 w 1767951"/>
              <a:gd name="connsiteY63" fmla="*/ 1252311 h 1272441"/>
              <a:gd name="connsiteX64" fmla="*/ 1007383 w 1767951"/>
              <a:gd name="connsiteY64" fmla="*/ 1232410 h 1272441"/>
              <a:gd name="connsiteX65" fmla="*/ 760570 w 1767951"/>
              <a:gd name="connsiteY65" fmla="*/ 1232410 h 1272441"/>
              <a:gd name="connsiteX66" fmla="*/ 780471 w 1767951"/>
              <a:gd name="connsiteY66" fmla="*/ 1252311 h 1272441"/>
              <a:gd name="connsiteX67" fmla="*/ 760570 w 1767951"/>
              <a:gd name="connsiteY67" fmla="*/ 1272212 h 1272441"/>
              <a:gd name="connsiteX68" fmla="*/ 740669 w 1767951"/>
              <a:gd name="connsiteY68" fmla="*/ 1252311 h 1272441"/>
              <a:gd name="connsiteX69" fmla="*/ 760570 w 1767951"/>
              <a:gd name="connsiteY69" fmla="*/ 1232410 h 1272441"/>
              <a:gd name="connsiteX70" fmla="*/ 883975 w 1767951"/>
              <a:gd name="connsiteY70" fmla="*/ 1232179 h 1272441"/>
              <a:gd name="connsiteX71" fmla="*/ 904106 w 1767951"/>
              <a:gd name="connsiteY71" fmla="*/ 1252310 h 1272441"/>
              <a:gd name="connsiteX72" fmla="*/ 883975 w 1767951"/>
              <a:gd name="connsiteY72" fmla="*/ 1272441 h 1272441"/>
              <a:gd name="connsiteX73" fmla="*/ 863844 w 1767951"/>
              <a:gd name="connsiteY73" fmla="*/ 1252310 h 1272441"/>
              <a:gd name="connsiteX74" fmla="*/ 883975 w 1767951"/>
              <a:gd name="connsiteY74" fmla="*/ 1232179 h 1272441"/>
              <a:gd name="connsiteX75" fmla="*/ 1747820 w 1767951"/>
              <a:gd name="connsiteY75" fmla="*/ 1083840 h 1272441"/>
              <a:gd name="connsiteX76" fmla="*/ 1762269 w 1767951"/>
              <a:gd name="connsiteY76" fmla="*/ 1098289 h 1272441"/>
              <a:gd name="connsiteX77" fmla="*/ 1747820 w 1767951"/>
              <a:gd name="connsiteY77" fmla="*/ 1112738 h 1272441"/>
              <a:gd name="connsiteX78" fmla="*/ 1733371 w 1767951"/>
              <a:gd name="connsiteY78" fmla="*/ 1098289 h 1272441"/>
              <a:gd name="connsiteX79" fmla="*/ 1747820 w 1767951"/>
              <a:gd name="connsiteY79" fmla="*/ 1083840 h 1272441"/>
              <a:gd name="connsiteX80" fmla="*/ 20132 w 1767951"/>
              <a:gd name="connsiteY80" fmla="*/ 1083840 h 1272441"/>
              <a:gd name="connsiteX81" fmla="*/ 34581 w 1767951"/>
              <a:gd name="connsiteY81" fmla="*/ 1098289 h 1272441"/>
              <a:gd name="connsiteX82" fmla="*/ 20132 w 1767951"/>
              <a:gd name="connsiteY82" fmla="*/ 1112738 h 1272441"/>
              <a:gd name="connsiteX83" fmla="*/ 5683 w 1767951"/>
              <a:gd name="connsiteY83" fmla="*/ 1098289 h 1272441"/>
              <a:gd name="connsiteX84" fmla="*/ 20132 w 1767951"/>
              <a:gd name="connsiteY84" fmla="*/ 1083840 h 1272441"/>
              <a:gd name="connsiteX85" fmla="*/ 1624413 w 1767951"/>
              <a:gd name="connsiteY85" fmla="*/ 1081315 h 1272441"/>
              <a:gd name="connsiteX86" fmla="*/ 1641386 w 1767951"/>
              <a:gd name="connsiteY86" fmla="*/ 1098288 h 1272441"/>
              <a:gd name="connsiteX87" fmla="*/ 1624413 w 1767951"/>
              <a:gd name="connsiteY87" fmla="*/ 1115261 h 1272441"/>
              <a:gd name="connsiteX88" fmla="*/ 1607440 w 1767951"/>
              <a:gd name="connsiteY88" fmla="*/ 1098288 h 1272441"/>
              <a:gd name="connsiteX89" fmla="*/ 1624413 w 1767951"/>
              <a:gd name="connsiteY89" fmla="*/ 1081315 h 1272441"/>
              <a:gd name="connsiteX90" fmla="*/ 143538 w 1767951"/>
              <a:gd name="connsiteY90" fmla="*/ 1081315 h 1272441"/>
              <a:gd name="connsiteX91" fmla="*/ 160511 w 1767951"/>
              <a:gd name="connsiteY91" fmla="*/ 1098288 h 1272441"/>
              <a:gd name="connsiteX92" fmla="*/ 143538 w 1767951"/>
              <a:gd name="connsiteY92" fmla="*/ 1115261 h 1272441"/>
              <a:gd name="connsiteX93" fmla="*/ 126565 w 1767951"/>
              <a:gd name="connsiteY93" fmla="*/ 1098288 h 1272441"/>
              <a:gd name="connsiteX94" fmla="*/ 143538 w 1767951"/>
              <a:gd name="connsiteY94" fmla="*/ 1081315 h 1272441"/>
              <a:gd name="connsiteX95" fmla="*/ 1501008 w 1767951"/>
              <a:gd name="connsiteY95" fmla="*/ 1078969 h 1272441"/>
              <a:gd name="connsiteX96" fmla="*/ 1520328 w 1767951"/>
              <a:gd name="connsiteY96" fmla="*/ 1098289 h 1272441"/>
              <a:gd name="connsiteX97" fmla="*/ 1501008 w 1767951"/>
              <a:gd name="connsiteY97" fmla="*/ 1117609 h 1272441"/>
              <a:gd name="connsiteX98" fmla="*/ 1481688 w 1767951"/>
              <a:gd name="connsiteY98" fmla="*/ 1098289 h 1272441"/>
              <a:gd name="connsiteX99" fmla="*/ 1501008 w 1767951"/>
              <a:gd name="connsiteY99" fmla="*/ 1078969 h 1272441"/>
              <a:gd name="connsiteX100" fmla="*/ 266945 w 1767951"/>
              <a:gd name="connsiteY100" fmla="*/ 1078969 h 1272441"/>
              <a:gd name="connsiteX101" fmla="*/ 286265 w 1767951"/>
              <a:gd name="connsiteY101" fmla="*/ 1098289 h 1272441"/>
              <a:gd name="connsiteX102" fmla="*/ 266945 w 1767951"/>
              <a:gd name="connsiteY102" fmla="*/ 1117609 h 1272441"/>
              <a:gd name="connsiteX103" fmla="*/ 247625 w 1767951"/>
              <a:gd name="connsiteY103" fmla="*/ 1098289 h 1272441"/>
              <a:gd name="connsiteX104" fmla="*/ 266945 w 1767951"/>
              <a:gd name="connsiteY104" fmla="*/ 1078969 h 1272441"/>
              <a:gd name="connsiteX105" fmla="*/ 1377602 w 1767951"/>
              <a:gd name="connsiteY105" fmla="*/ 1076859 h 1272441"/>
              <a:gd name="connsiteX106" fmla="*/ 1399032 w 1767951"/>
              <a:gd name="connsiteY106" fmla="*/ 1098289 h 1272441"/>
              <a:gd name="connsiteX107" fmla="*/ 1377602 w 1767951"/>
              <a:gd name="connsiteY107" fmla="*/ 1119719 h 1272441"/>
              <a:gd name="connsiteX108" fmla="*/ 1356172 w 1767951"/>
              <a:gd name="connsiteY108" fmla="*/ 1098289 h 1272441"/>
              <a:gd name="connsiteX109" fmla="*/ 1377602 w 1767951"/>
              <a:gd name="connsiteY109" fmla="*/ 1076859 h 1272441"/>
              <a:gd name="connsiteX110" fmla="*/ 390352 w 1767951"/>
              <a:gd name="connsiteY110" fmla="*/ 1076859 h 1272441"/>
              <a:gd name="connsiteX111" fmla="*/ 411782 w 1767951"/>
              <a:gd name="connsiteY111" fmla="*/ 1098289 h 1272441"/>
              <a:gd name="connsiteX112" fmla="*/ 390352 w 1767951"/>
              <a:gd name="connsiteY112" fmla="*/ 1119719 h 1272441"/>
              <a:gd name="connsiteX113" fmla="*/ 368922 w 1767951"/>
              <a:gd name="connsiteY113" fmla="*/ 1098289 h 1272441"/>
              <a:gd name="connsiteX114" fmla="*/ 390352 w 1767951"/>
              <a:gd name="connsiteY114" fmla="*/ 1076859 h 1272441"/>
              <a:gd name="connsiteX115" fmla="*/ 1254195 w 1767951"/>
              <a:gd name="connsiteY115" fmla="*/ 1075062 h 1272441"/>
              <a:gd name="connsiteX116" fmla="*/ 1277422 w 1767951"/>
              <a:gd name="connsiteY116" fmla="*/ 1098289 h 1272441"/>
              <a:gd name="connsiteX117" fmla="*/ 1254195 w 1767951"/>
              <a:gd name="connsiteY117" fmla="*/ 1121516 h 1272441"/>
              <a:gd name="connsiteX118" fmla="*/ 1230968 w 1767951"/>
              <a:gd name="connsiteY118" fmla="*/ 1098289 h 1272441"/>
              <a:gd name="connsiteX119" fmla="*/ 1254195 w 1767951"/>
              <a:gd name="connsiteY119" fmla="*/ 1075062 h 1272441"/>
              <a:gd name="connsiteX120" fmla="*/ 513756 w 1767951"/>
              <a:gd name="connsiteY120" fmla="*/ 1075062 h 1272441"/>
              <a:gd name="connsiteX121" fmla="*/ 536983 w 1767951"/>
              <a:gd name="connsiteY121" fmla="*/ 1098289 h 1272441"/>
              <a:gd name="connsiteX122" fmla="*/ 513756 w 1767951"/>
              <a:gd name="connsiteY122" fmla="*/ 1121516 h 1272441"/>
              <a:gd name="connsiteX123" fmla="*/ 490529 w 1767951"/>
              <a:gd name="connsiteY123" fmla="*/ 1098289 h 1272441"/>
              <a:gd name="connsiteX124" fmla="*/ 513756 w 1767951"/>
              <a:gd name="connsiteY124" fmla="*/ 1075062 h 1272441"/>
              <a:gd name="connsiteX125" fmla="*/ 1130789 w 1767951"/>
              <a:gd name="connsiteY125" fmla="*/ 1073669 h 1272441"/>
              <a:gd name="connsiteX126" fmla="*/ 1155408 w 1767951"/>
              <a:gd name="connsiteY126" fmla="*/ 1098288 h 1272441"/>
              <a:gd name="connsiteX127" fmla="*/ 1130789 w 1767951"/>
              <a:gd name="connsiteY127" fmla="*/ 1122907 h 1272441"/>
              <a:gd name="connsiteX128" fmla="*/ 1106170 w 1767951"/>
              <a:gd name="connsiteY128" fmla="*/ 1098288 h 1272441"/>
              <a:gd name="connsiteX129" fmla="*/ 1130789 w 1767951"/>
              <a:gd name="connsiteY129" fmla="*/ 1073669 h 1272441"/>
              <a:gd name="connsiteX130" fmla="*/ 637164 w 1767951"/>
              <a:gd name="connsiteY130" fmla="*/ 1073669 h 1272441"/>
              <a:gd name="connsiteX131" fmla="*/ 661783 w 1767951"/>
              <a:gd name="connsiteY131" fmla="*/ 1098288 h 1272441"/>
              <a:gd name="connsiteX132" fmla="*/ 637164 w 1767951"/>
              <a:gd name="connsiteY132" fmla="*/ 1122907 h 1272441"/>
              <a:gd name="connsiteX133" fmla="*/ 612545 w 1767951"/>
              <a:gd name="connsiteY133" fmla="*/ 1098288 h 1272441"/>
              <a:gd name="connsiteX134" fmla="*/ 637164 w 1767951"/>
              <a:gd name="connsiteY134" fmla="*/ 1073669 h 1272441"/>
              <a:gd name="connsiteX135" fmla="*/ 1007383 w 1767951"/>
              <a:gd name="connsiteY135" fmla="*/ 1072781 h 1272441"/>
              <a:gd name="connsiteX136" fmla="*/ 1032891 w 1767951"/>
              <a:gd name="connsiteY136" fmla="*/ 1098289 h 1272441"/>
              <a:gd name="connsiteX137" fmla="*/ 1007383 w 1767951"/>
              <a:gd name="connsiteY137" fmla="*/ 1123797 h 1272441"/>
              <a:gd name="connsiteX138" fmla="*/ 981875 w 1767951"/>
              <a:gd name="connsiteY138" fmla="*/ 1098289 h 1272441"/>
              <a:gd name="connsiteX139" fmla="*/ 1007383 w 1767951"/>
              <a:gd name="connsiteY139" fmla="*/ 1072781 h 1272441"/>
              <a:gd name="connsiteX140" fmla="*/ 760570 w 1767951"/>
              <a:gd name="connsiteY140" fmla="*/ 1072781 h 1272441"/>
              <a:gd name="connsiteX141" fmla="*/ 786078 w 1767951"/>
              <a:gd name="connsiteY141" fmla="*/ 1098289 h 1272441"/>
              <a:gd name="connsiteX142" fmla="*/ 760570 w 1767951"/>
              <a:gd name="connsiteY142" fmla="*/ 1123797 h 1272441"/>
              <a:gd name="connsiteX143" fmla="*/ 735062 w 1767951"/>
              <a:gd name="connsiteY143" fmla="*/ 1098289 h 1272441"/>
              <a:gd name="connsiteX144" fmla="*/ 760570 w 1767951"/>
              <a:gd name="connsiteY144" fmla="*/ 1072781 h 1272441"/>
              <a:gd name="connsiteX145" fmla="*/ 883975 w 1767951"/>
              <a:gd name="connsiteY145" fmla="*/ 1072475 h 1272441"/>
              <a:gd name="connsiteX146" fmla="*/ 909789 w 1767951"/>
              <a:gd name="connsiteY146" fmla="*/ 1098289 h 1272441"/>
              <a:gd name="connsiteX147" fmla="*/ 883975 w 1767951"/>
              <a:gd name="connsiteY147" fmla="*/ 1124103 h 1272441"/>
              <a:gd name="connsiteX148" fmla="*/ 858161 w 1767951"/>
              <a:gd name="connsiteY148" fmla="*/ 1098289 h 1272441"/>
              <a:gd name="connsiteX149" fmla="*/ 883975 w 1767951"/>
              <a:gd name="connsiteY149" fmla="*/ 1072475 h 1272441"/>
              <a:gd name="connsiteX150" fmla="*/ 1747820 w 1767951"/>
              <a:gd name="connsiteY150" fmla="*/ 926818 h 1272441"/>
              <a:gd name="connsiteX151" fmla="*/ 1765268 w 1767951"/>
              <a:gd name="connsiteY151" fmla="*/ 944266 h 1272441"/>
              <a:gd name="connsiteX152" fmla="*/ 1747820 w 1767951"/>
              <a:gd name="connsiteY152" fmla="*/ 961714 h 1272441"/>
              <a:gd name="connsiteX153" fmla="*/ 1730372 w 1767951"/>
              <a:gd name="connsiteY153" fmla="*/ 944266 h 1272441"/>
              <a:gd name="connsiteX154" fmla="*/ 1747820 w 1767951"/>
              <a:gd name="connsiteY154" fmla="*/ 926818 h 1272441"/>
              <a:gd name="connsiteX155" fmla="*/ 20132 w 1767951"/>
              <a:gd name="connsiteY155" fmla="*/ 926818 h 1272441"/>
              <a:gd name="connsiteX156" fmla="*/ 37580 w 1767951"/>
              <a:gd name="connsiteY156" fmla="*/ 944266 h 1272441"/>
              <a:gd name="connsiteX157" fmla="*/ 20132 w 1767951"/>
              <a:gd name="connsiteY157" fmla="*/ 961714 h 1272441"/>
              <a:gd name="connsiteX158" fmla="*/ 2684 w 1767951"/>
              <a:gd name="connsiteY158" fmla="*/ 944266 h 1272441"/>
              <a:gd name="connsiteX159" fmla="*/ 20132 w 1767951"/>
              <a:gd name="connsiteY159" fmla="*/ 926818 h 1272441"/>
              <a:gd name="connsiteX160" fmla="*/ 1624414 w 1767951"/>
              <a:gd name="connsiteY160" fmla="*/ 923960 h 1272441"/>
              <a:gd name="connsiteX161" fmla="*/ 1644720 w 1767951"/>
              <a:gd name="connsiteY161" fmla="*/ 944266 h 1272441"/>
              <a:gd name="connsiteX162" fmla="*/ 1624414 w 1767951"/>
              <a:gd name="connsiteY162" fmla="*/ 964572 h 1272441"/>
              <a:gd name="connsiteX163" fmla="*/ 1604108 w 1767951"/>
              <a:gd name="connsiteY163" fmla="*/ 944266 h 1272441"/>
              <a:gd name="connsiteX164" fmla="*/ 1624414 w 1767951"/>
              <a:gd name="connsiteY164" fmla="*/ 923960 h 1272441"/>
              <a:gd name="connsiteX165" fmla="*/ 143538 w 1767951"/>
              <a:gd name="connsiteY165" fmla="*/ 923960 h 1272441"/>
              <a:gd name="connsiteX166" fmla="*/ 163844 w 1767951"/>
              <a:gd name="connsiteY166" fmla="*/ 944266 h 1272441"/>
              <a:gd name="connsiteX167" fmla="*/ 143538 w 1767951"/>
              <a:gd name="connsiteY167" fmla="*/ 964572 h 1272441"/>
              <a:gd name="connsiteX168" fmla="*/ 123232 w 1767951"/>
              <a:gd name="connsiteY168" fmla="*/ 944266 h 1272441"/>
              <a:gd name="connsiteX169" fmla="*/ 143538 w 1767951"/>
              <a:gd name="connsiteY169" fmla="*/ 923960 h 1272441"/>
              <a:gd name="connsiteX170" fmla="*/ 1501007 w 1767951"/>
              <a:gd name="connsiteY170" fmla="*/ 921223 h 1272441"/>
              <a:gd name="connsiteX171" fmla="*/ 1524050 w 1767951"/>
              <a:gd name="connsiteY171" fmla="*/ 944266 h 1272441"/>
              <a:gd name="connsiteX172" fmla="*/ 1501007 w 1767951"/>
              <a:gd name="connsiteY172" fmla="*/ 967309 h 1272441"/>
              <a:gd name="connsiteX173" fmla="*/ 1477964 w 1767951"/>
              <a:gd name="connsiteY173" fmla="*/ 944266 h 1272441"/>
              <a:gd name="connsiteX174" fmla="*/ 1501007 w 1767951"/>
              <a:gd name="connsiteY174" fmla="*/ 921223 h 1272441"/>
              <a:gd name="connsiteX175" fmla="*/ 266945 w 1767951"/>
              <a:gd name="connsiteY175" fmla="*/ 921223 h 1272441"/>
              <a:gd name="connsiteX176" fmla="*/ 289988 w 1767951"/>
              <a:gd name="connsiteY176" fmla="*/ 944266 h 1272441"/>
              <a:gd name="connsiteX177" fmla="*/ 266945 w 1767951"/>
              <a:gd name="connsiteY177" fmla="*/ 967309 h 1272441"/>
              <a:gd name="connsiteX178" fmla="*/ 243902 w 1767951"/>
              <a:gd name="connsiteY178" fmla="*/ 944266 h 1272441"/>
              <a:gd name="connsiteX179" fmla="*/ 266945 w 1767951"/>
              <a:gd name="connsiteY179" fmla="*/ 921223 h 1272441"/>
              <a:gd name="connsiteX180" fmla="*/ 1377602 w 1767951"/>
              <a:gd name="connsiteY180" fmla="*/ 918663 h 1272441"/>
              <a:gd name="connsiteX181" fmla="*/ 1403205 w 1767951"/>
              <a:gd name="connsiteY181" fmla="*/ 944266 h 1272441"/>
              <a:gd name="connsiteX182" fmla="*/ 1377602 w 1767951"/>
              <a:gd name="connsiteY182" fmla="*/ 969869 h 1272441"/>
              <a:gd name="connsiteX183" fmla="*/ 1351999 w 1767951"/>
              <a:gd name="connsiteY183" fmla="*/ 944266 h 1272441"/>
              <a:gd name="connsiteX184" fmla="*/ 1377602 w 1767951"/>
              <a:gd name="connsiteY184" fmla="*/ 918663 h 1272441"/>
              <a:gd name="connsiteX185" fmla="*/ 390352 w 1767951"/>
              <a:gd name="connsiteY185" fmla="*/ 918663 h 1272441"/>
              <a:gd name="connsiteX186" fmla="*/ 415955 w 1767951"/>
              <a:gd name="connsiteY186" fmla="*/ 944266 h 1272441"/>
              <a:gd name="connsiteX187" fmla="*/ 390352 w 1767951"/>
              <a:gd name="connsiteY187" fmla="*/ 969869 h 1272441"/>
              <a:gd name="connsiteX188" fmla="*/ 364749 w 1767951"/>
              <a:gd name="connsiteY188" fmla="*/ 944266 h 1272441"/>
              <a:gd name="connsiteX189" fmla="*/ 390352 w 1767951"/>
              <a:gd name="connsiteY189" fmla="*/ 918663 h 1272441"/>
              <a:gd name="connsiteX190" fmla="*/ 1254195 w 1767951"/>
              <a:gd name="connsiteY190" fmla="*/ 916373 h 1272441"/>
              <a:gd name="connsiteX191" fmla="*/ 1282088 w 1767951"/>
              <a:gd name="connsiteY191" fmla="*/ 944266 h 1272441"/>
              <a:gd name="connsiteX192" fmla="*/ 1254195 w 1767951"/>
              <a:gd name="connsiteY192" fmla="*/ 972159 h 1272441"/>
              <a:gd name="connsiteX193" fmla="*/ 1226302 w 1767951"/>
              <a:gd name="connsiteY193" fmla="*/ 944266 h 1272441"/>
              <a:gd name="connsiteX194" fmla="*/ 1254195 w 1767951"/>
              <a:gd name="connsiteY194" fmla="*/ 916373 h 1272441"/>
              <a:gd name="connsiteX195" fmla="*/ 513757 w 1767951"/>
              <a:gd name="connsiteY195" fmla="*/ 916373 h 1272441"/>
              <a:gd name="connsiteX196" fmla="*/ 541650 w 1767951"/>
              <a:gd name="connsiteY196" fmla="*/ 944266 h 1272441"/>
              <a:gd name="connsiteX197" fmla="*/ 513757 w 1767951"/>
              <a:gd name="connsiteY197" fmla="*/ 972159 h 1272441"/>
              <a:gd name="connsiteX198" fmla="*/ 485864 w 1767951"/>
              <a:gd name="connsiteY198" fmla="*/ 944266 h 1272441"/>
              <a:gd name="connsiteX199" fmla="*/ 513757 w 1767951"/>
              <a:gd name="connsiteY199" fmla="*/ 916373 h 1272441"/>
              <a:gd name="connsiteX200" fmla="*/ 1130789 w 1767951"/>
              <a:gd name="connsiteY200" fmla="*/ 914494 h 1272441"/>
              <a:gd name="connsiteX201" fmla="*/ 1160561 w 1767951"/>
              <a:gd name="connsiteY201" fmla="*/ 944266 h 1272441"/>
              <a:gd name="connsiteX202" fmla="*/ 1130789 w 1767951"/>
              <a:gd name="connsiteY202" fmla="*/ 974038 h 1272441"/>
              <a:gd name="connsiteX203" fmla="*/ 1101017 w 1767951"/>
              <a:gd name="connsiteY203" fmla="*/ 944266 h 1272441"/>
              <a:gd name="connsiteX204" fmla="*/ 1130789 w 1767951"/>
              <a:gd name="connsiteY204" fmla="*/ 914494 h 1272441"/>
              <a:gd name="connsiteX205" fmla="*/ 637164 w 1767951"/>
              <a:gd name="connsiteY205" fmla="*/ 914494 h 1272441"/>
              <a:gd name="connsiteX206" fmla="*/ 666936 w 1767951"/>
              <a:gd name="connsiteY206" fmla="*/ 944266 h 1272441"/>
              <a:gd name="connsiteX207" fmla="*/ 637164 w 1767951"/>
              <a:gd name="connsiteY207" fmla="*/ 974038 h 1272441"/>
              <a:gd name="connsiteX208" fmla="*/ 607392 w 1767951"/>
              <a:gd name="connsiteY208" fmla="*/ 944266 h 1272441"/>
              <a:gd name="connsiteX209" fmla="*/ 637164 w 1767951"/>
              <a:gd name="connsiteY209" fmla="*/ 914494 h 1272441"/>
              <a:gd name="connsiteX210" fmla="*/ 1007382 w 1767951"/>
              <a:gd name="connsiteY210" fmla="*/ 913224 h 1272441"/>
              <a:gd name="connsiteX211" fmla="*/ 1038424 w 1767951"/>
              <a:gd name="connsiteY211" fmla="*/ 944266 h 1272441"/>
              <a:gd name="connsiteX212" fmla="*/ 1007382 w 1767951"/>
              <a:gd name="connsiteY212" fmla="*/ 975308 h 1272441"/>
              <a:gd name="connsiteX213" fmla="*/ 976340 w 1767951"/>
              <a:gd name="connsiteY213" fmla="*/ 944266 h 1272441"/>
              <a:gd name="connsiteX214" fmla="*/ 1007382 w 1767951"/>
              <a:gd name="connsiteY214" fmla="*/ 913224 h 1272441"/>
              <a:gd name="connsiteX215" fmla="*/ 760569 w 1767951"/>
              <a:gd name="connsiteY215" fmla="*/ 913224 h 1272441"/>
              <a:gd name="connsiteX216" fmla="*/ 791611 w 1767951"/>
              <a:gd name="connsiteY216" fmla="*/ 944266 h 1272441"/>
              <a:gd name="connsiteX217" fmla="*/ 760569 w 1767951"/>
              <a:gd name="connsiteY217" fmla="*/ 975308 h 1272441"/>
              <a:gd name="connsiteX218" fmla="*/ 729527 w 1767951"/>
              <a:gd name="connsiteY218" fmla="*/ 944266 h 1272441"/>
              <a:gd name="connsiteX219" fmla="*/ 760569 w 1767951"/>
              <a:gd name="connsiteY219" fmla="*/ 913224 h 1272441"/>
              <a:gd name="connsiteX220" fmla="*/ 883975 w 1767951"/>
              <a:gd name="connsiteY220" fmla="*/ 912769 h 1272441"/>
              <a:gd name="connsiteX221" fmla="*/ 915472 w 1767951"/>
              <a:gd name="connsiteY221" fmla="*/ 944266 h 1272441"/>
              <a:gd name="connsiteX222" fmla="*/ 883975 w 1767951"/>
              <a:gd name="connsiteY222" fmla="*/ 975763 h 1272441"/>
              <a:gd name="connsiteX223" fmla="*/ 852478 w 1767951"/>
              <a:gd name="connsiteY223" fmla="*/ 944266 h 1272441"/>
              <a:gd name="connsiteX224" fmla="*/ 883975 w 1767951"/>
              <a:gd name="connsiteY224" fmla="*/ 912769 h 1272441"/>
              <a:gd name="connsiteX225" fmla="*/ 1747821 w 1767951"/>
              <a:gd name="connsiteY225" fmla="*/ 770812 h 1272441"/>
              <a:gd name="connsiteX226" fmla="*/ 1767253 w 1767951"/>
              <a:gd name="connsiteY226" fmla="*/ 790244 h 1272441"/>
              <a:gd name="connsiteX227" fmla="*/ 1747821 w 1767951"/>
              <a:gd name="connsiteY227" fmla="*/ 809676 h 1272441"/>
              <a:gd name="connsiteX228" fmla="*/ 1728389 w 1767951"/>
              <a:gd name="connsiteY228" fmla="*/ 790244 h 1272441"/>
              <a:gd name="connsiteX229" fmla="*/ 1747821 w 1767951"/>
              <a:gd name="connsiteY229" fmla="*/ 770812 h 1272441"/>
              <a:gd name="connsiteX230" fmla="*/ 20132 w 1767951"/>
              <a:gd name="connsiteY230" fmla="*/ 770812 h 1272441"/>
              <a:gd name="connsiteX231" fmla="*/ 39564 w 1767951"/>
              <a:gd name="connsiteY231" fmla="*/ 790244 h 1272441"/>
              <a:gd name="connsiteX232" fmla="*/ 20132 w 1767951"/>
              <a:gd name="connsiteY232" fmla="*/ 809676 h 1272441"/>
              <a:gd name="connsiteX233" fmla="*/ 700 w 1767951"/>
              <a:gd name="connsiteY233" fmla="*/ 790244 h 1272441"/>
              <a:gd name="connsiteX234" fmla="*/ 20132 w 1767951"/>
              <a:gd name="connsiteY234" fmla="*/ 770812 h 1272441"/>
              <a:gd name="connsiteX235" fmla="*/ 1624414 w 1767951"/>
              <a:gd name="connsiteY235" fmla="*/ 767677 h 1272441"/>
              <a:gd name="connsiteX236" fmla="*/ 1646981 w 1767951"/>
              <a:gd name="connsiteY236" fmla="*/ 790244 h 1272441"/>
              <a:gd name="connsiteX237" fmla="*/ 1624414 w 1767951"/>
              <a:gd name="connsiteY237" fmla="*/ 812811 h 1272441"/>
              <a:gd name="connsiteX238" fmla="*/ 1601847 w 1767951"/>
              <a:gd name="connsiteY238" fmla="*/ 790244 h 1272441"/>
              <a:gd name="connsiteX239" fmla="*/ 1624414 w 1767951"/>
              <a:gd name="connsiteY239" fmla="*/ 767677 h 1272441"/>
              <a:gd name="connsiteX240" fmla="*/ 143538 w 1767951"/>
              <a:gd name="connsiteY240" fmla="*/ 767677 h 1272441"/>
              <a:gd name="connsiteX241" fmla="*/ 166105 w 1767951"/>
              <a:gd name="connsiteY241" fmla="*/ 790244 h 1272441"/>
              <a:gd name="connsiteX242" fmla="*/ 143538 w 1767951"/>
              <a:gd name="connsiteY242" fmla="*/ 812811 h 1272441"/>
              <a:gd name="connsiteX243" fmla="*/ 120971 w 1767951"/>
              <a:gd name="connsiteY243" fmla="*/ 790244 h 1272441"/>
              <a:gd name="connsiteX244" fmla="*/ 143538 w 1767951"/>
              <a:gd name="connsiteY244" fmla="*/ 767677 h 1272441"/>
              <a:gd name="connsiteX245" fmla="*/ 1501008 w 1767951"/>
              <a:gd name="connsiteY245" fmla="*/ 764584 h 1272441"/>
              <a:gd name="connsiteX246" fmla="*/ 1526668 w 1767951"/>
              <a:gd name="connsiteY246" fmla="*/ 790244 h 1272441"/>
              <a:gd name="connsiteX247" fmla="*/ 1501008 w 1767951"/>
              <a:gd name="connsiteY247" fmla="*/ 815904 h 1272441"/>
              <a:gd name="connsiteX248" fmla="*/ 1475348 w 1767951"/>
              <a:gd name="connsiteY248" fmla="*/ 790244 h 1272441"/>
              <a:gd name="connsiteX249" fmla="*/ 1501008 w 1767951"/>
              <a:gd name="connsiteY249" fmla="*/ 764584 h 1272441"/>
              <a:gd name="connsiteX250" fmla="*/ 266945 w 1767951"/>
              <a:gd name="connsiteY250" fmla="*/ 764584 h 1272441"/>
              <a:gd name="connsiteX251" fmla="*/ 292605 w 1767951"/>
              <a:gd name="connsiteY251" fmla="*/ 790244 h 1272441"/>
              <a:gd name="connsiteX252" fmla="*/ 266945 w 1767951"/>
              <a:gd name="connsiteY252" fmla="*/ 815904 h 1272441"/>
              <a:gd name="connsiteX253" fmla="*/ 241285 w 1767951"/>
              <a:gd name="connsiteY253" fmla="*/ 790244 h 1272441"/>
              <a:gd name="connsiteX254" fmla="*/ 266945 w 1767951"/>
              <a:gd name="connsiteY254" fmla="*/ 764584 h 1272441"/>
              <a:gd name="connsiteX255" fmla="*/ 1377602 w 1767951"/>
              <a:gd name="connsiteY255" fmla="*/ 761559 h 1272441"/>
              <a:gd name="connsiteX256" fmla="*/ 1406287 w 1767951"/>
              <a:gd name="connsiteY256" fmla="*/ 790244 h 1272441"/>
              <a:gd name="connsiteX257" fmla="*/ 1377602 w 1767951"/>
              <a:gd name="connsiteY257" fmla="*/ 818929 h 1272441"/>
              <a:gd name="connsiteX258" fmla="*/ 1348917 w 1767951"/>
              <a:gd name="connsiteY258" fmla="*/ 790244 h 1272441"/>
              <a:gd name="connsiteX259" fmla="*/ 1377602 w 1767951"/>
              <a:gd name="connsiteY259" fmla="*/ 761559 h 1272441"/>
              <a:gd name="connsiteX260" fmla="*/ 390353 w 1767951"/>
              <a:gd name="connsiteY260" fmla="*/ 761559 h 1272441"/>
              <a:gd name="connsiteX261" fmla="*/ 419038 w 1767951"/>
              <a:gd name="connsiteY261" fmla="*/ 790244 h 1272441"/>
              <a:gd name="connsiteX262" fmla="*/ 390353 w 1767951"/>
              <a:gd name="connsiteY262" fmla="*/ 818929 h 1272441"/>
              <a:gd name="connsiteX263" fmla="*/ 361668 w 1767951"/>
              <a:gd name="connsiteY263" fmla="*/ 790244 h 1272441"/>
              <a:gd name="connsiteX264" fmla="*/ 390353 w 1767951"/>
              <a:gd name="connsiteY264" fmla="*/ 761559 h 1272441"/>
              <a:gd name="connsiteX265" fmla="*/ 1254195 w 1767951"/>
              <a:gd name="connsiteY265" fmla="*/ 758660 h 1272441"/>
              <a:gd name="connsiteX266" fmla="*/ 1285779 w 1767951"/>
              <a:gd name="connsiteY266" fmla="*/ 790244 h 1272441"/>
              <a:gd name="connsiteX267" fmla="*/ 1254195 w 1767951"/>
              <a:gd name="connsiteY267" fmla="*/ 821828 h 1272441"/>
              <a:gd name="connsiteX268" fmla="*/ 1222611 w 1767951"/>
              <a:gd name="connsiteY268" fmla="*/ 790244 h 1272441"/>
              <a:gd name="connsiteX269" fmla="*/ 1254195 w 1767951"/>
              <a:gd name="connsiteY269" fmla="*/ 758660 h 1272441"/>
              <a:gd name="connsiteX270" fmla="*/ 513757 w 1767951"/>
              <a:gd name="connsiteY270" fmla="*/ 758660 h 1272441"/>
              <a:gd name="connsiteX271" fmla="*/ 545341 w 1767951"/>
              <a:gd name="connsiteY271" fmla="*/ 790244 h 1272441"/>
              <a:gd name="connsiteX272" fmla="*/ 513757 w 1767951"/>
              <a:gd name="connsiteY272" fmla="*/ 821828 h 1272441"/>
              <a:gd name="connsiteX273" fmla="*/ 482173 w 1767951"/>
              <a:gd name="connsiteY273" fmla="*/ 790244 h 1272441"/>
              <a:gd name="connsiteX274" fmla="*/ 513757 w 1767951"/>
              <a:gd name="connsiteY274" fmla="*/ 758660 h 1272441"/>
              <a:gd name="connsiteX275" fmla="*/ 1130789 w 1767951"/>
              <a:gd name="connsiteY275" fmla="*/ 756011 h 1272441"/>
              <a:gd name="connsiteX276" fmla="*/ 1165022 w 1767951"/>
              <a:gd name="connsiteY276" fmla="*/ 790244 h 1272441"/>
              <a:gd name="connsiteX277" fmla="*/ 1130789 w 1767951"/>
              <a:gd name="connsiteY277" fmla="*/ 824477 h 1272441"/>
              <a:gd name="connsiteX278" fmla="*/ 1096556 w 1767951"/>
              <a:gd name="connsiteY278" fmla="*/ 790244 h 1272441"/>
              <a:gd name="connsiteX279" fmla="*/ 1130789 w 1767951"/>
              <a:gd name="connsiteY279" fmla="*/ 756011 h 1272441"/>
              <a:gd name="connsiteX280" fmla="*/ 637164 w 1767951"/>
              <a:gd name="connsiteY280" fmla="*/ 756011 h 1272441"/>
              <a:gd name="connsiteX281" fmla="*/ 671397 w 1767951"/>
              <a:gd name="connsiteY281" fmla="*/ 790244 h 1272441"/>
              <a:gd name="connsiteX282" fmla="*/ 637164 w 1767951"/>
              <a:gd name="connsiteY282" fmla="*/ 824477 h 1272441"/>
              <a:gd name="connsiteX283" fmla="*/ 602931 w 1767951"/>
              <a:gd name="connsiteY283" fmla="*/ 790244 h 1272441"/>
              <a:gd name="connsiteX284" fmla="*/ 637164 w 1767951"/>
              <a:gd name="connsiteY284" fmla="*/ 756011 h 1272441"/>
              <a:gd name="connsiteX285" fmla="*/ 1007383 w 1767951"/>
              <a:gd name="connsiteY285" fmla="*/ 753926 h 1272441"/>
              <a:gd name="connsiteX286" fmla="*/ 1043701 w 1767951"/>
              <a:gd name="connsiteY286" fmla="*/ 790244 h 1272441"/>
              <a:gd name="connsiteX287" fmla="*/ 1007383 w 1767951"/>
              <a:gd name="connsiteY287" fmla="*/ 826562 h 1272441"/>
              <a:gd name="connsiteX288" fmla="*/ 971065 w 1767951"/>
              <a:gd name="connsiteY288" fmla="*/ 790244 h 1272441"/>
              <a:gd name="connsiteX289" fmla="*/ 1007383 w 1767951"/>
              <a:gd name="connsiteY289" fmla="*/ 753926 h 1272441"/>
              <a:gd name="connsiteX290" fmla="*/ 760570 w 1767951"/>
              <a:gd name="connsiteY290" fmla="*/ 753926 h 1272441"/>
              <a:gd name="connsiteX291" fmla="*/ 796888 w 1767951"/>
              <a:gd name="connsiteY291" fmla="*/ 790244 h 1272441"/>
              <a:gd name="connsiteX292" fmla="*/ 760570 w 1767951"/>
              <a:gd name="connsiteY292" fmla="*/ 826562 h 1272441"/>
              <a:gd name="connsiteX293" fmla="*/ 724252 w 1767951"/>
              <a:gd name="connsiteY293" fmla="*/ 790244 h 1272441"/>
              <a:gd name="connsiteX294" fmla="*/ 760570 w 1767951"/>
              <a:gd name="connsiteY294" fmla="*/ 753926 h 1272441"/>
              <a:gd name="connsiteX295" fmla="*/ 883976 w 1767951"/>
              <a:gd name="connsiteY295" fmla="*/ 753064 h 1272441"/>
              <a:gd name="connsiteX296" fmla="*/ 921156 w 1767951"/>
              <a:gd name="connsiteY296" fmla="*/ 790244 h 1272441"/>
              <a:gd name="connsiteX297" fmla="*/ 883976 w 1767951"/>
              <a:gd name="connsiteY297" fmla="*/ 827424 h 1272441"/>
              <a:gd name="connsiteX298" fmla="*/ 846796 w 1767951"/>
              <a:gd name="connsiteY298" fmla="*/ 790244 h 1272441"/>
              <a:gd name="connsiteX299" fmla="*/ 883976 w 1767951"/>
              <a:gd name="connsiteY299" fmla="*/ 753064 h 1272441"/>
              <a:gd name="connsiteX300" fmla="*/ 1747820 w 1767951"/>
              <a:gd name="connsiteY300" fmla="*/ 616090 h 1272441"/>
              <a:gd name="connsiteX301" fmla="*/ 1767951 w 1767951"/>
              <a:gd name="connsiteY301" fmla="*/ 636221 h 1272441"/>
              <a:gd name="connsiteX302" fmla="*/ 1747820 w 1767951"/>
              <a:gd name="connsiteY302" fmla="*/ 656352 h 1272441"/>
              <a:gd name="connsiteX303" fmla="*/ 1727689 w 1767951"/>
              <a:gd name="connsiteY303" fmla="*/ 636221 h 1272441"/>
              <a:gd name="connsiteX304" fmla="*/ 1747820 w 1767951"/>
              <a:gd name="connsiteY304" fmla="*/ 616090 h 1272441"/>
              <a:gd name="connsiteX305" fmla="*/ 20131 w 1767951"/>
              <a:gd name="connsiteY305" fmla="*/ 616090 h 1272441"/>
              <a:gd name="connsiteX306" fmla="*/ 40262 w 1767951"/>
              <a:gd name="connsiteY306" fmla="*/ 636221 h 1272441"/>
              <a:gd name="connsiteX307" fmla="*/ 20131 w 1767951"/>
              <a:gd name="connsiteY307" fmla="*/ 656352 h 1272441"/>
              <a:gd name="connsiteX308" fmla="*/ 0 w 1767951"/>
              <a:gd name="connsiteY308" fmla="*/ 636221 h 1272441"/>
              <a:gd name="connsiteX309" fmla="*/ 20131 w 1767951"/>
              <a:gd name="connsiteY309" fmla="*/ 616090 h 1272441"/>
              <a:gd name="connsiteX310" fmla="*/ 1624414 w 1767951"/>
              <a:gd name="connsiteY310" fmla="*/ 612842 h 1272441"/>
              <a:gd name="connsiteX311" fmla="*/ 1647793 w 1767951"/>
              <a:gd name="connsiteY311" fmla="*/ 636221 h 1272441"/>
              <a:gd name="connsiteX312" fmla="*/ 1624414 w 1767951"/>
              <a:gd name="connsiteY312" fmla="*/ 659600 h 1272441"/>
              <a:gd name="connsiteX313" fmla="*/ 1601035 w 1767951"/>
              <a:gd name="connsiteY313" fmla="*/ 636221 h 1272441"/>
              <a:gd name="connsiteX314" fmla="*/ 1624414 w 1767951"/>
              <a:gd name="connsiteY314" fmla="*/ 612842 h 1272441"/>
              <a:gd name="connsiteX315" fmla="*/ 143539 w 1767951"/>
              <a:gd name="connsiteY315" fmla="*/ 612842 h 1272441"/>
              <a:gd name="connsiteX316" fmla="*/ 166918 w 1767951"/>
              <a:gd name="connsiteY316" fmla="*/ 636221 h 1272441"/>
              <a:gd name="connsiteX317" fmla="*/ 143539 w 1767951"/>
              <a:gd name="connsiteY317" fmla="*/ 659600 h 1272441"/>
              <a:gd name="connsiteX318" fmla="*/ 120160 w 1767951"/>
              <a:gd name="connsiteY318" fmla="*/ 636221 h 1272441"/>
              <a:gd name="connsiteX319" fmla="*/ 143539 w 1767951"/>
              <a:gd name="connsiteY319" fmla="*/ 612842 h 1272441"/>
              <a:gd name="connsiteX320" fmla="*/ 1501007 w 1767951"/>
              <a:gd name="connsiteY320" fmla="*/ 609595 h 1272441"/>
              <a:gd name="connsiteX321" fmla="*/ 1527633 w 1767951"/>
              <a:gd name="connsiteY321" fmla="*/ 636221 h 1272441"/>
              <a:gd name="connsiteX322" fmla="*/ 1501007 w 1767951"/>
              <a:gd name="connsiteY322" fmla="*/ 662847 h 1272441"/>
              <a:gd name="connsiteX323" fmla="*/ 1474381 w 1767951"/>
              <a:gd name="connsiteY323" fmla="*/ 636221 h 1272441"/>
              <a:gd name="connsiteX324" fmla="*/ 1501007 w 1767951"/>
              <a:gd name="connsiteY324" fmla="*/ 609595 h 1272441"/>
              <a:gd name="connsiteX325" fmla="*/ 266944 w 1767951"/>
              <a:gd name="connsiteY325" fmla="*/ 609595 h 1272441"/>
              <a:gd name="connsiteX326" fmla="*/ 293570 w 1767951"/>
              <a:gd name="connsiteY326" fmla="*/ 636221 h 1272441"/>
              <a:gd name="connsiteX327" fmla="*/ 266944 w 1767951"/>
              <a:gd name="connsiteY327" fmla="*/ 662847 h 1272441"/>
              <a:gd name="connsiteX328" fmla="*/ 240318 w 1767951"/>
              <a:gd name="connsiteY328" fmla="*/ 636221 h 1272441"/>
              <a:gd name="connsiteX329" fmla="*/ 266944 w 1767951"/>
              <a:gd name="connsiteY329" fmla="*/ 609595 h 1272441"/>
              <a:gd name="connsiteX330" fmla="*/ 1377601 w 1767951"/>
              <a:gd name="connsiteY330" fmla="*/ 606348 h 1272441"/>
              <a:gd name="connsiteX331" fmla="*/ 1407474 w 1767951"/>
              <a:gd name="connsiteY331" fmla="*/ 636221 h 1272441"/>
              <a:gd name="connsiteX332" fmla="*/ 1377601 w 1767951"/>
              <a:gd name="connsiteY332" fmla="*/ 666094 h 1272441"/>
              <a:gd name="connsiteX333" fmla="*/ 1347728 w 1767951"/>
              <a:gd name="connsiteY333" fmla="*/ 636221 h 1272441"/>
              <a:gd name="connsiteX334" fmla="*/ 1377601 w 1767951"/>
              <a:gd name="connsiteY334" fmla="*/ 606348 h 1272441"/>
              <a:gd name="connsiteX335" fmla="*/ 390351 w 1767951"/>
              <a:gd name="connsiteY335" fmla="*/ 606348 h 1272441"/>
              <a:gd name="connsiteX336" fmla="*/ 420224 w 1767951"/>
              <a:gd name="connsiteY336" fmla="*/ 636221 h 1272441"/>
              <a:gd name="connsiteX337" fmla="*/ 390351 w 1767951"/>
              <a:gd name="connsiteY337" fmla="*/ 666094 h 1272441"/>
              <a:gd name="connsiteX338" fmla="*/ 360478 w 1767951"/>
              <a:gd name="connsiteY338" fmla="*/ 636221 h 1272441"/>
              <a:gd name="connsiteX339" fmla="*/ 390351 w 1767951"/>
              <a:gd name="connsiteY339" fmla="*/ 606348 h 1272441"/>
              <a:gd name="connsiteX340" fmla="*/ 1254196 w 1767951"/>
              <a:gd name="connsiteY340" fmla="*/ 603100 h 1272441"/>
              <a:gd name="connsiteX341" fmla="*/ 1287317 w 1767951"/>
              <a:gd name="connsiteY341" fmla="*/ 636221 h 1272441"/>
              <a:gd name="connsiteX342" fmla="*/ 1254196 w 1767951"/>
              <a:gd name="connsiteY342" fmla="*/ 669342 h 1272441"/>
              <a:gd name="connsiteX343" fmla="*/ 1221075 w 1767951"/>
              <a:gd name="connsiteY343" fmla="*/ 636221 h 1272441"/>
              <a:gd name="connsiteX344" fmla="*/ 1254196 w 1767951"/>
              <a:gd name="connsiteY344" fmla="*/ 603100 h 1272441"/>
              <a:gd name="connsiteX345" fmla="*/ 513757 w 1767951"/>
              <a:gd name="connsiteY345" fmla="*/ 603100 h 1272441"/>
              <a:gd name="connsiteX346" fmla="*/ 546878 w 1767951"/>
              <a:gd name="connsiteY346" fmla="*/ 636221 h 1272441"/>
              <a:gd name="connsiteX347" fmla="*/ 513757 w 1767951"/>
              <a:gd name="connsiteY347" fmla="*/ 669342 h 1272441"/>
              <a:gd name="connsiteX348" fmla="*/ 480636 w 1767951"/>
              <a:gd name="connsiteY348" fmla="*/ 636221 h 1272441"/>
              <a:gd name="connsiteX349" fmla="*/ 513757 w 1767951"/>
              <a:gd name="connsiteY349" fmla="*/ 603100 h 1272441"/>
              <a:gd name="connsiteX350" fmla="*/ 1130788 w 1767951"/>
              <a:gd name="connsiteY350" fmla="*/ 599853 h 1272441"/>
              <a:gd name="connsiteX351" fmla="*/ 1167156 w 1767951"/>
              <a:gd name="connsiteY351" fmla="*/ 636221 h 1272441"/>
              <a:gd name="connsiteX352" fmla="*/ 1130788 w 1767951"/>
              <a:gd name="connsiteY352" fmla="*/ 672589 h 1272441"/>
              <a:gd name="connsiteX353" fmla="*/ 1094420 w 1767951"/>
              <a:gd name="connsiteY353" fmla="*/ 636221 h 1272441"/>
              <a:gd name="connsiteX354" fmla="*/ 1130788 w 1767951"/>
              <a:gd name="connsiteY354" fmla="*/ 599853 h 1272441"/>
              <a:gd name="connsiteX355" fmla="*/ 637164 w 1767951"/>
              <a:gd name="connsiteY355" fmla="*/ 599853 h 1272441"/>
              <a:gd name="connsiteX356" fmla="*/ 673532 w 1767951"/>
              <a:gd name="connsiteY356" fmla="*/ 636221 h 1272441"/>
              <a:gd name="connsiteX357" fmla="*/ 637164 w 1767951"/>
              <a:gd name="connsiteY357" fmla="*/ 672589 h 1272441"/>
              <a:gd name="connsiteX358" fmla="*/ 600796 w 1767951"/>
              <a:gd name="connsiteY358" fmla="*/ 636221 h 1272441"/>
              <a:gd name="connsiteX359" fmla="*/ 637164 w 1767951"/>
              <a:gd name="connsiteY359" fmla="*/ 599853 h 1272441"/>
              <a:gd name="connsiteX360" fmla="*/ 1007383 w 1767951"/>
              <a:gd name="connsiteY360" fmla="*/ 596606 h 1272441"/>
              <a:gd name="connsiteX361" fmla="*/ 1046998 w 1767951"/>
              <a:gd name="connsiteY361" fmla="*/ 636221 h 1272441"/>
              <a:gd name="connsiteX362" fmla="*/ 1007383 w 1767951"/>
              <a:gd name="connsiteY362" fmla="*/ 675836 h 1272441"/>
              <a:gd name="connsiteX363" fmla="*/ 967768 w 1767951"/>
              <a:gd name="connsiteY363" fmla="*/ 636221 h 1272441"/>
              <a:gd name="connsiteX364" fmla="*/ 1007383 w 1767951"/>
              <a:gd name="connsiteY364" fmla="*/ 596606 h 1272441"/>
              <a:gd name="connsiteX365" fmla="*/ 760570 w 1767951"/>
              <a:gd name="connsiteY365" fmla="*/ 596606 h 1272441"/>
              <a:gd name="connsiteX366" fmla="*/ 800185 w 1767951"/>
              <a:gd name="connsiteY366" fmla="*/ 636221 h 1272441"/>
              <a:gd name="connsiteX367" fmla="*/ 760570 w 1767951"/>
              <a:gd name="connsiteY367" fmla="*/ 675836 h 1272441"/>
              <a:gd name="connsiteX368" fmla="*/ 720955 w 1767951"/>
              <a:gd name="connsiteY368" fmla="*/ 636221 h 1272441"/>
              <a:gd name="connsiteX369" fmla="*/ 760570 w 1767951"/>
              <a:gd name="connsiteY369" fmla="*/ 596606 h 1272441"/>
              <a:gd name="connsiteX370" fmla="*/ 883976 w 1767951"/>
              <a:gd name="connsiteY370" fmla="*/ 593358 h 1272441"/>
              <a:gd name="connsiteX371" fmla="*/ 926839 w 1767951"/>
              <a:gd name="connsiteY371" fmla="*/ 636221 h 1272441"/>
              <a:gd name="connsiteX372" fmla="*/ 883976 w 1767951"/>
              <a:gd name="connsiteY372" fmla="*/ 679084 h 1272441"/>
              <a:gd name="connsiteX373" fmla="*/ 841113 w 1767951"/>
              <a:gd name="connsiteY373" fmla="*/ 636221 h 1272441"/>
              <a:gd name="connsiteX374" fmla="*/ 883976 w 1767951"/>
              <a:gd name="connsiteY374" fmla="*/ 593358 h 1272441"/>
              <a:gd name="connsiteX375" fmla="*/ 1747821 w 1767951"/>
              <a:gd name="connsiteY375" fmla="*/ 462767 h 1272441"/>
              <a:gd name="connsiteX376" fmla="*/ 1767253 w 1767951"/>
              <a:gd name="connsiteY376" fmla="*/ 482199 h 1272441"/>
              <a:gd name="connsiteX377" fmla="*/ 1747821 w 1767951"/>
              <a:gd name="connsiteY377" fmla="*/ 501631 h 1272441"/>
              <a:gd name="connsiteX378" fmla="*/ 1728389 w 1767951"/>
              <a:gd name="connsiteY378" fmla="*/ 482199 h 1272441"/>
              <a:gd name="connsiteX379" fmla="*/ 1747821 w 1767951"/>
              <a:gd name="connsiteY379" fmla="*/ 462767 h 1272441"/>
              <a:gd name="connsiteX380" fmla="*/ 20132 w 1767951"/>
              <a:gd name="connsiteY380" fmla="*/ 462767 h 1272441"/>
              <a:gd name="connsiteX381" fmla="*/ 39564 w 1767951"/>
              <a:gd name="connsiteY381" fmla="*/ 482199 h 1272441"/>
              <a:gd name="connsiteX382" fmla="*/ 20132 w 1767951"/>
              <a:gd name="connsiteY382" fmla="*/ 501631 h 1272441"/>
              <a:gd name="connsiteX383" fmla="*/ 700 w 1767951"/>
              <a:gd name="connsiteY383" fmla="*/ 482199 h 1272441"/>
              <a:gd name="connsiteX384" fmla="*/ 20132 w 1767951"/>
              <a:gd name="connsiteY384" fmla="*/ 462767 h 1272441"/>
              <a:gd name="connsiteX385" fmla="*/ 1624414 w 1767951"/>
              <a:gd name="connsiteY385" fmla="*/ 459632 h 1272441"/>
              <a:gd name="connsiteX386" fmla="*/ 1646981 w 1767951"/>
              <a:gd name="connsiteY386" fmla="*/ 482199 h 1272441"/>
              <a:gd name="connsiteX387" fmla="*/ 1624414 w 1767951"/>
              <a:gd name="connsiteY387" fmla="*/ 504766 h 1272441"/>
              <a:gd name="connsiteX388" fmla="*/ 1601847 w 1767951"/>
              <a:gd name="connsiteY388" fmla="*/ 482199 h 1272441"/>
              <a:gd name="connsiteX389" fmla="*/ 1624414 w 1767951"/>
              <a:gd name="connsiteY389" fmla="*/ 459632 h 1272441"/>
              <a:gd name="connsiteX390" fmla="*/ 143538 w 1767951"/>
              <a:gd name="connsiteY390" fmla="*/ 459632 h 1272441"/>
              <a:gd name="connsiteX391" fmla="*/ 166105 w 1767951"/>
              <a:gd name="connsiteY391" fmla="*/ 482199 h 1272441"/>
              <a:gd name="connsiteX392" fmla="*/ 143538 w 1767951"/>
              <a:gd name="connsiteY392" fmla="*/ 504766 h 1272441"/>
              <a:gd name="connsiteX393" fmla="*/ 120971 w 1767951"/>
              <a:gd name="connsiteY393" fmla="*/ 482199 h 1272441"/>
              <a:gd name="connsiteX394" fmla="*/ 143538 w 1767951"/>
              <a:gd name="connsiteY394" fmla="*/ 459632 h 1272441"/>
              <a:gd name="connsiteX395" fmla="*/ 1501008 w 1767951"/>
              <a:gd name="connsiteY395" fmla="*/ 456538 h 1272441"/>
              <a:gd name="connsiteX396" fmla="*/ 1526668 w 1767951"/>
              <a:gd name="connsiteY396" fmla="*/ 482198 h 1272441"/>
              <a:gd name="connsiteX397" fmla="*/ 1501008 w 1767951"/>
              <a:gd name="connsiteY397" fmla="*/ 507858 h 1272441"/>
              <a:gd name="connsiteX398" fmla="*/ 1475348 w 1767951"/>
              <a:gd name="connsiteY398" fmla="*/ 482198 h 1272441"/>
              <a:gd name="connsiteX399" fmla="*/ 1501008 w 1767951"/>
              <a:gd name="connsiteY399" fmla="*/ 456538 h 1272441"/>
              <a:gd name="connsiteX400" fmla="*/ 266945 w 1767951"/>
              <a:gd name="connsiteY400" fmla="*/ 456538 h 1272441"/>
              <a:gd name="connsiteX401" fmla="*/ 292605 w 1767951"/>
              <a:gd name="connsiteY401" fmla="*/ 482198 h 1272441"/>
              <a:gd name="connsiteX402" fmla="*/ 266945 w 1767951"/>
              <a:gd name="connsiteY402" fmla="*/ 507858 h 1272441"/>
              <a:gd name="connsiteX403" fmla="*/ 241285 w 1767951"/>
              <a:gd name="connsiteY403" fmla="*/ 482198 h 1272441"/>
              <a:gd name="connsiteX404" fmla="*/ 266945 w 1767951"/>
              <a:gd name="connsiteY404" fmla="*/ 456538 h 1272441"/>
              <a:gd name="connsiteX405" fmla="*/ 1377602 w 1767951"/>
              <a:gd name="connsiteY405" fmla="*/ 453514 h 1272441"/>
              <a:gd name="connsiteX406" fmla="*/ 1406287 w 1767951"/>
              <a:gd name="connsiteY406" fmla="*/ 482199 h 1272441"/>
              <a:gd name="connsiteX407" fmla="*/ 1377602 w 1767951"/>
              <a:gd name="connsiteY407" fmla="*/ 510884 h 1272441"/>
              <a:gd name="connsiteX408" fmla="*/ 1348917 w 1767951"/>
              <a:gd name="connsiteY408" fmla="*/ 482199 h 1272441"/>
              <a:gd name="connsiteX409" fmla="*/ 1377602 w 1767951"/>
              <a:gd name="connsiteY409" fmla="*/ 453514 h 1272441"/>
              <a:gd name="connsiteX410" fmla="*/ 390353 w 1767951"/>
              <a:gd name="connsiteY410" fmla="*/ 453514 h 1272441"/>
              <a:gd name="connsiteX411" fmla="*/ 419038 w 1767951"/>
              <a:gd name="connsiteY411" fmla="*/ 482199 h 1272441"/>
              <a:gd name="connsiteX412" fmla="*/ 390353 w 1767951"/>
              <a:gd name="connsiteY412" fmla="*/ 510884 h 1272441"/>
              <a:gd name="connsiteX413" fmla="*/ 361668 w 1767951"/>
              <a:gd name="connsiteY413" fmla="*/ 482199 h 1272441"/>
              <a:gd name="connsiteX414" fmla="*/ 390353 w 1767951"/>
              <a:gd name="connsiteY414" fmla="*/ 453514 h 1272441"/>
              <a:gd name="connsiteX415" fmla="*/ 1254195 w 1767951"/>
              <a:gd name="connsiteY415" fmla="*/ 450614 h 1272441"/>
              <a:gd name="connsiteX416" fmla="*/ 1285779 w 1767951"/>
              <a:gd name="connsiteY416" fmla="*/ 482198 h 1272441"/>
              <a:gd name="connsiteX417" fmla="*/ 1254195 w 1767951"/>
              <a:gd name="connsiteY417" fmla="*/ 513782 h 1272441"/>
              <a:gd name="connsiteX418" fmla="*/ 1222611 w 1767951"/>
              <a:gd name="connsiteY418" fmla="*/ 482198 h 1272441"/>
              <a:gd name="connsiteX419" fmla="*/ 1254195 w 1767951"/>
              <a:gd name="connsiteY419" fmla="*/ 450614 h 1272441"/>
              <a:gd name="connsiteX420" fmla="*/ 513757 w 1767951"/>
              <a:gd name="connsiteY420" fmla="*/ 450614 h 1272441"/>
              <a:gd name="connsiteX421" fmla="*/ 545341 w 1767951"/>
              <a:gd name="connsiteY421" fmla="*/ 482198 h 1272441"/>
              <a:gd name="connsiteX422" fmla="*/ 513757 w 1767951"/>
              <a:gd name="connsiteY422" fmla="*/ 513782 h 1272441"/>
              <a:gd name="connsiteX423" fmla="*/ 482173 w 1767951"/>
              <a:gd name="connsiteY423" fmla="*/ 482198 h 1272441"/>
              <a:gd name="connsiteX424" fmla="*/ 513757 w 1767951"/>
              <a:gd name="connsiteY424" fmla="*/ 450614 h 1272441"/>
              <a:gd name="connsiteX425" fmla="*/ 1130789 w 1767951"/>
              <a:gd name="connsiteY425" fmla="*/ 447966 h 1272441"/>
              <a:gd name="connsiteX426" fmla="*/ 1165022 w 1767951"/>
              <a:gd name="connsiteY426" fmla="*/ 482199 h 1272441"/>
              <a:gd name="connsiteX427" fmla="*/ 1130789 w 1767951"/>
              <a:gd name="connsiteY427" fmla="*/ 516432 h 1272441"/>
              <a:gd name="connsiteX428" fmla="*/ 1096556 w 1767951"/>
              <a:gd name="connsiteY428" fmla="*/ 482199 h 1272441"/>
              <a:gd name="connsiteX429" fmla="*/ 1130789 w 1767951"/>
              <a:gd name="connsiteY429" fmla="*/ 447966 h 1272441"/>
              <a:gd name="connsiteX430" fmla="*/ 637164 w 1767951"/>
              <a:gd name="connsiteY430" fmla="*/ 447966 h 1272441"/>
              <a:gd name="connsiteX431" fmla="*/ 671397 w 1767951"/>
              <a:gd name="connsiteY431" fmla="*/ 482199 h 1272441"/>
              <a:gd name="connsiteX432" fmla="*/ 637164 w 1767951"/>
              <a:gd name="connsiteY432" fmla="*/ 516432 h 1272441"/>
              <a:gd name="connsiteX433" fmla="*/ 602931 w 1767951"/>
              <a:gd name="connsiteY433" fmla="*/ 482199 h 1272441"/>
              <a:gd name="connsiteX434" fmla="*/ 637164 w 1767951"/>
              <a:gd name="connsiteY434" fmla="*/ 447966 h 1272441"/>
              <a:gd name="connsiteX435" fmla="*/ 1007383 w 1767951"/>
              <a:gd name="connsiteY435" fmla="*/ 445881 h 1272441"/>
              <a:gd name="connsiteX436" fmla="*/ 1043701 w 1767951"/>
              <a:gd name="connsiteY436" fmla="*/ 482199 h 1272441"/>
              <a:gd name="connsiteX437" fmla="*/ 1007383 w 1767951"/>
              <a:gd name="connsiteY437" fmla="*/ 518517 h 1272441"/>
              <a:gd name="connsiteX438" fmla="*/ 971065 w 1767951"/>
              <a:gd name="connsiteY438" fmla="*/ 482199 h 1272441"/>
              <a:gd name="connsiteX439" fmla="*/ 1007383 w 1767951"/>
              <a:gd name="connsiteY439" fmla="*/ 445881 h 1272441"/>
              <a:gd name="connsiteX440" fmla="*/ 760570 w 1767951"/>
              <a:gd name="connsiteY440" fmla="*/ 445881 h 1272441"/>
              <a:gd name="connsiteX441" fmla="*/ 796888 w 1767951"/>
              <a:gd name="connsiteY441" fmla="*/ 482199 h 1272441"/>
              <a:gd name="connsiteX442" fmla="*/ 760570 w 1767951"/>
              <a:gd name="connsiteY442" fmla="*/ 518517 h 1272441"/>
              <a:gd name="connsiteX443" fmla="*/ 724252 w 1767951"/>
              <a:gd name="connsiteY443" fmla="*/ 482199 h 1272441"/>
              <a:gd name="connsiteX444" fmla="*/ 760570 w 1767951"/>
              <a:gd name="connsiteY444" fmla="*/ 445881 h 1272441"/>
              <a:gd name="connsiteX445" fmla="*/ 883976 w 1767951"/>
              <a:gd name="connsiteY445" fmla="*/ 445019 h 1272441"/>
              <a:gd name="connsiteX446" fmla="*/ 921156 w 1767951"/>
              <a:gd name="connsiteY446" fmla="*/ 482199 h 1272441"/>
              <a:gd name="connsiteX447" fmla="*/ 883976 w 1767951"/>
              <a:gd name="connsiteY447" fmla="*/ 519379 h 1272441"/>
              <a:gd name="connsiteX448" fmla="*/ 846796 w 1767951"/>
              <a:gd name="connsiteY448" fmla="*/ 482199 h 1272441"/>
              <a:gd name="connsiteX449" fmla="*/ 883976 w 1767951"/>
              <a:gd name="connsiteY449" fmla="*/ 445019 h 1272441"/>
              <a:gd name="connsiteX450" fmla="*/ 1747820 w 1767951"/>
              <a:gd name="connsiteY450" fmla="*/ 310728 h 1272441"/>
              <a:gd name="connsiteX451" fmla="*/ 1765268 w 1767951"/>
              <a:gd name="connsiteY451" fmla="*/ 328176 h 1272441"/>
              <a:gd name="connsiteX452" fmla="*/ 1747820 w 1767951"/>
              <a:gd name="connsiteY452" fmla="*/ 345624 h 1272441"/>
              <a:gd name="connsiteX453" fmla="*/ 1730372 w 1767951"/>
              <a:gd name="connsiteY453" fmla="*/ 328176 h 1272441"/>
              <a:gd name="connsiteX454" fmla="*/ 1747820 w 1767951"/>
              <a:gd name="connsiteY454" fmla="*/ 310728 h 1272441"/>
              <a:gd name="connsiteX455" fmla="*/ 20132 w 1767951"/>
              <a:gd name="connsiteY455" fmla="*/ 310728 h 1272441"/>
              <a:gd name="connsiteX456" fmla="*/ 37580 w 1767951"/>
              <a:gd name="connsiteY456" fmla="*/ 328176 h 1272441"/>
              <a:gd name="connsiteX457" fmla="*/ 20132 w 1767951"/>
              <a:gd name="connsiteY457" fmla="*/ 345624 h 1272441"/>
              <a:gd name="connsiteX458" fmla="*/ 2684 w 1767951"/>
              <a:gd name="connsiteY458" fmla="*/ 328176 h 1272441"/>
              <a:gd name="connsiteX459" fmla="*/ 20132 w 1767951"/>
              <a:gd name="connsiteY459" fmla="*/ 310728 h 1272441"/>
              <a:gd name="connsiteX460" fmla="*/ 1624414 w 1767951"/>
              <a:gd name="connsiteY460" fmla="*/ 307870 h 1272441"/>
              <a:gd name="connsiteX461" fmla="*/ 1644720 w 1767951"/>
              <a:gd name="connsiteY461" fmla="*/ 328176 h 1272441"/>
              <a:gd name="connsiteX462" fmla="*/ 1624414 w 1767951"/>
              <a:gd name="connsiteY462" fmla="*/ 348482 h 1272441"/>
              <a:gd name="connsiteX463" fmla="*/ 1604108 w 1767951"/>
              <a:gd name="connsiteY463" fmla="*/ 328176 h 1272441"/>
              <a:gd name="connsiteX464" fmla="*/ 1624414 w 1767951"/>
              <a:gd name="connsiteY464" fmla="*/ 307870 h 1272441"/>
              <a:gd name="connsiteX465" fmla="*/ 143538 w 1767951"/>
              <a:gd name="connsiteY465" fmla="*/ 307870 h 1272441"/>
              <a:gd name="connsiteX466" fmla="*/ 163844 w 1767951"/>
              <a:gd name="connsiteY466" fmla="*/ 328176 h 1272441"/>
              <a:gd name="connsiteX467" fmla="*/ 143538 w 1767951"/>
              <a:gd name="connsiteY467" fmla="*/ 348482 h 1272441"/>
              <a:gd name="connsiteX468" fmla="*/ 123232 w 1767951"/>
              <a:gd name="connsiteY468" fmla="*/ 328176 h 1272441"/>
              <a:gd name="connsiteX469" fmla="*/ 143538 w 1767951"/>
              <a:gd name="connsiteY469" fmla="*/ 307870 h 1272441"/>
              <a:gd name="connsiteX470" fmla="*/ 1501007 w 1767951"/>
              <a:gd name="connsiteY470" fmla="*/ 305133 h 1272441"/>
              <a:gd name="connsiteX471" fmla="*/ 1524050 w 1767951"/>
              <a:gd name="connsiteY471" fmla="*/ 328176 h 1272441"/>
              <a:gd name="connsiteX472" fmla="*/ 1501007 w 1767951"/>
              <a:gd name="connsiteY472" fmla="*/ 351219 h 1272441"/>
              <a:gd name="connsiteX473" fmla="*/ 1477964 w 1767951"/>
              <a:gd name="connsiteY473" fmla="*/ 328176 h 1272441"/>
              <a:gd name="connsiteX474" fmla="*/ 1501007 w 1767951"/>
              <a:gd name="connsiteY474" fmla="*/ 305133 h 1272441"/>
              <a:gd name="connsiteX475" fmla="*/ 266945 w 1767951"/>
              <a:gd name="connsiteY475" fmla="*/ 305133 h 1272441"/>
              <a:gd name="connsiteX476" fmla="*/ 289988 w 1767951"/>
              <a:gd name="connsiteY476" fmla="*/ 328176 h 1272441"/>
              <a:gd name="connsiteX477" fmla="*/ 266945 w 1767951"/>
              <a:gd name="connsiteY477" fmla="*/ 351219 h 1272441"/>
              <a:gd name="connsiteX478" fmla="*/ 243902 w 1767951"/>
              <a:gd name="connsiteY478" fmla="*/ 328176 h 1272441"/>
              <a:gd name="connsiteX479" fmla="*/ 266945 w 1767951"/>
              <a:gd name="connsiteY479" fmla="*/ 305133 h 1272441"/>
              <a:gd name="connsiteX480" fmla="*/ 1377602 w 1767951"/>
              <a:gd name="connsiteY480" fmla="*/ 302574 h 1272441"/>
              <a:gd name="connsiteX481" fmla="*/ 1403205 w 1767951"/>
              <a:gd name="connsiteY481" fmla="*/ 328177 h 1272441"/>
              <a:gd name="connsiteX482" fmla="*/ 1377602 w 1767951"/>
              <a:gd name="connsiteY482" fmla="*/ 353780 h 1272441"/>
              <a:gd name="connsiteX483" fmla="*/ 1351999 w 1767951"/>
              <a:gd name="connsiteY483" fmla="*/ 328177 h 1272441"/>
              <a:gd name="connsiteX484" fmla="*/ 1377602 w 1767951"/>
              <a:gd name="connsiteY484" fmla="*/ 302574 h 1272441"/>
              <a:gd name="connsiteX485" fmla="*/ 390352 w 1767951"/>
              <a:gd name="connsiteY485" fmla="*/ 302573 h 1272441"/>
              <a:gd name="connsiteX486" fmla="*/ 415955 w 1767951"/>
              <a:gd name="connsiteY486" fmla="*/ 328176 h 1272441"/>
              <a:gd name="connsiteX487" fmla="*/ 390352 w 1767951"/>
              <a:gd name="connsiteY487" fmla="*/ 353779 h 1272441"/>
              <a:gd name="connsiteX488" fmla="*/ 364749 w 1767951"/>
              <a:gd name="connsiteY488" fmla="*/ 328176 h 1272441"/>
              <a:gd name="connsiteX489" fmla="*/ 390352 w 1767951"/>
              <a:gd name="connsiteY489" fmla="*/ 302573 h 1272441"/>
              <a:gd name="connsiteX490" fmla="*/ 1254195 w 1767951"/>
              <a:gd name="connsiteY490" fmla="*/ 300284 h 1272441"/>
              <a:gd name="connsiteX491" fmla="*/ 1282088 w 1767951"/>
              <a:gd name="connsiteY491" fmla="*/ 328177 h 1272441"/>
              <a:gd name="connsiteX492" fmla="*/ 1254195 w 1767951"/>
              <a:gd name="connsiteY492" fmla="*/ 356070 h 1272441"/>
              <a:gd name="connsiteX493" fmla="*/ 1226302 w 1767951"/>
              <a:gd name="connsiteY493" fmla="*/ 328177 h 1272441"/>
              <a:gd name="connsiteX494" fmla="*/ 1254195 w 1767951"/>
              <a:gd name="connsiteY494" fmla="*/ 300284 h 1272441"/>
              <a:gd name="connsiteX495" fmla="*/ 513757 w 1767951"/>
              <a:gd name="connsiteY495" fmla="*/ 300284 h 1272441"/>
              <a:gd name="connsiteX496" fmla="*/ 541650 w 1767951"/>
              <a:gd name="connsiteY496" fmla="*/ 328177 h 1272441"/>
              <a:gd name="connsiteX497" fmla="*/ 513757 w 1767951"/>
              <a:gd name="connsiteY497" fmla="*/ 356070 h 1272441"/>
              <a:gd name="connsiteX498" fmla="*/ 485864 w 1767951"/>
              <a:gd name="connsiteY498" fmla="*/ 328177 h 1272441"/>
              <a:gd name="connsiteX499" fmla="*/ 513757 w 1767951"/>
              <a:gd name="connsiteY499" fmla="*/ 300284 h 1272441"/>
              <a:gd name="connsiteX500" fmla="*/ 1130789 w 1767951"/>
              <a:gd name="connsiteY500" fmla="*/ 298405 h 1272441"/>
              <a:gd name="connsiteX501" fmla="*/ 1160561 w 1767951"/>
              <a:gd name="connsiteY501" fmla="*/ 328177 h 1272441"/>
              <a:gd name="connsiteX502" fmla="*/ 1130789 w 1767951"/>
              <a:gd name="connsiteY502" fmla="*/ 357949 h 1272441"/>
              <a:gd name="connsiteX503" fmla="*/ 1101017 w 1767951"/>
              <a:gd name="connsiteY503" fmla="*/ 328177 h 1272441"/>
              <a:gd name="connsiteX504" fmla="*/ 1130789 w 1767951"/>
              <a:gd name="connsiteY504" fmla="*/ 298405 h 1272441"/>
              <a:gd name="connsiteX505" fmla="*/ 637164 w 1767951"/>
              <a:gd name="connsiteY505" fmla="*/ 298405 h 1272441"/>
              <a:gd name="connsiteX506" fmla="*/ 666936 w 1767951"/>
              <a:gd name="connsiteY506" fmla="*/ 328177 h 1272441"/>
              <a:gd name="connsiteX507" fmla="*/ 637164 w 1767951"/>
              <a:gd name="connsiteY507" fmla="*/ 357949 h 1272441"/>
              <a:gd name="connsiteX508" fmla="*/ 607392 w 1767951"/>
              <a:gd name="connsiteY508" fmla="*/ 328177 h 1272441"/>
              <a:gd name="connsiteX509" fmla="*/ 637164 w 1767951"/>
              <a:gd name="connsiteY509" fmla="*/ 298405 h 1272441"/>
              <a:gd name="connsiteX510" fmla="*/ 1007382 w 1767951"/>
              <a:gd name="connsiteY510" fmla="*/ 297135 h 1272441"/>
              <a:gd name="connsiteX511" fmla="*/ 1038424 w 1767951"/>
              <a:gd name="connsiteY511" fmla="*/ 328177 h 1272441"/>
              <a:gd name="connsiteX512" fmla="*/ 1007382 w 1767951"/>
              <a:gd name="connsiteY512" fmla="*/ 359219 h 1272441"/>
              <a:gd name="connsiteX513" fmla="*/ 976340 w 1767951"/>
              <a:gd name="connsiteY513" fmla="*/ 328177 h 1272441"/>
              <a:gd name="connsiteX514" fmla="*/ 1007382 w 1767951"/>
              <a:gd name="connsiteY514" fmla="*/ 297135 h 1272441"/>
              <a:gd name="connsiteX515" fmla="*/ 760569 w 1767951"/>
              <a:gd name="connsiteY515" fmla="*/ 297135 h 1272441"/>
              <a:gd name="connsiteX516" fmla="*/ 791611 w 1767951"/>
              <a:gd name="connsiteY516" fmla="*/ 328177 h 1272441"/>
              <a:gd name="connsiteX517" fmla="*/ 760569 w 1767951"/>
              <a:gd name="connsiteY517" fmla="*/ 359219 h 1272441"/>
              <a:gd name="connsiteX518" fmla="*/ 729527 w 1767951"/>
              <a:gd name="connsiteY518" fmla="*/ 328177 h 1272441"/>
              <a:gd name="connsiteX519" fmla="*/ 760569 w 1767951"/>
              <a:gd name="connsiteY519" fmla="*/ 297135 h 1272441"/>
              <a:gd name="connsiteX520" fmla="*/ 883975 w 1767951"/>
              <a:gd name="connsiteY520" fmla="*/ 296680 h 1272441"/>
              <a:gd name="connsiteX521" fmla="*/ 915472 w 1767951"/>
              <a:gd name="connsiteY521" fmla="*/ 328177 h 1272441"/>
              <a:gd name="connsiteX522" fmla="*/ 883975 w 1767951"/>
              <a:gd name="connsiteY522" fmla="*/ 359674 h 1272441"/>
              <a:gd name="connsiteX523" fmla="*/ 852478 w 1767951"/>
              <a:gd name="connsiteY523" fmla="*/ 328177 h 1272441"/>
              <a:gd name="connsiteX524" fmla="*/ 883975 w 1767951"/>
              <a:gd name="connsiteY524" fmla="*/ 296680 h 1272441"/>
              <a:gd name="connsiteX525" fmla="*/ 1747820 w 1767951"/>
              <a:gd name="connsiteY525" fmla="*/ 159705 h 1272441"/>
              <a:gd name="connsiteX526" fmla="*/ 1762269 w 1767951"/>
              <a:gd name="connsiteY526" fmla="*/ 174154 h 1272441"/>
              <a:gd name="connsiteX527" fmla="*/ 1747820 w 1767951"/>
              <a:gd name="connsiteY527" fmla="*/ 188603 h 1272441"/>
              <a:gd name="connsiteX528" fmla="*/ 1733371 w 1767951"/>
              <a:gd name="connsiteY528" fmla="*/ 174154 h 1272441"/>
              <a:gd name="connsiteX529" fmla="*/ 1747820 w 1767951"/>
              <a:gd name="connsiteY529" fmla="*/ 159705 h 1272441"/>
              <a:gd name="connsiteX530" fmla="*/ 20132 w 1767951"/>
              <a:gd name="connsiteY530" fmla="*/ 159705 h 1272441"/>
              <a:gd name="connsiteX531" fmla="*/ 34581 w 1767951"/>
              <a:gd name="connsiteY531" fmla="*/ 174154 h 1272441"/>
              <a:gd name="connsiteX532" fmla="*/ 20132 w 1767951"/>
              <a:gd name="connsiteY532" fmla="*/ 188603 h 1272441"/>
              <a:gd name="connsiteX533" fmla="*/ 5683 w 1767951"/>
              <a:gd name="connsiteY533" fmla="*/ 174154 h 1272441"/>
              <a:gd name="connsiteX534" fmla="*/ 20132 w 1767951"/>
              <a:gd name="connsiteY534" fmla="*/ 159705 h 1272441"/>
              <a:gd name="connsiteX535" fmla="*/ 1624413 w 1767951"/>
              <a:gd name="connsiteY535" fmla="*/ 157180 h 1272441"/>
              <a:gd name="connsiteX536" fmla="*/ 1641386 w 1767951"/>
              <a:gd name="connsiteY536" fmla="*/ 174153 h 1272441"/>
              <a:gd name="connsiteX537" fmla="*/ 1624413 w 1767951"/>
              <a:gd name="connsiteY537" fmla="*/ 191126 h 1272441"/>
              <a:gd name="connsiteX538" fmla="*/ 1607440 w 1767951"/>
              <a:gd name="connsiteY538" fmla="*/ 174153 h 1272441"/>
              <a:gd name="connsiteX539" fmla="*/ 1624413 w 1767951"/>
              <a:gd name="connsiteY539" fmla="*/ 157180 h 1272441"/>
              <a:gd name="connsiteX540" fmla="*/ 143538 w 1767951"/>
              <a:gd name="connsiteY540" fmla="*/ 157180 h 1272441"/>
              <a:gd name="connsiteX541" fmla="*/ 160511 w 1767951"/>
              <a:gd name="connsiteY541" fmla="*/ 174153 h 1272441"/>
              <a:gd name="connsiteX542" fmla="*/ 143538 w 1767951"/>
              <a:gd name="connsiteY542" fmla="*/ 191126 h 1272441"/>
              <a:gd name="connsiteX543" fmla="*/ 126565 w 1767951"/>
              <a:gd name="connsiteY543" fmla="*/ 174153 h 1272441"/>
              <a:gd name="connsiteX544" fmla="*/ 143538 w 1767951"/>
              <a:gd name="connsiteY544" fmla="*/ 157180 h 1272441"/>
              <a:gd name="connsiteX545" fmla="*/ 1501008 w 1767951"/>
              <a:gd name="connsiteY545" fmla="*/ 154834 h 1272441"/>
              <a:gd name="connsiteX546" fmla="*/ 1520328 w 1767951"/>
              <a:gd name="connsiteY546" fmla="*/ 174154 h 1272441"/>
              <a:gd name="connsiteX547" fmla="*/ 1501008 w 1767951"/>
              <a:gd name="connsiteY547" fmla="*/ 193474 h 1272441"/>
              <a:gd name="connsiteX548" fmla="*/ 1481688 w 1767951"/>
              <a:gd name="connsiteY548" fmla="*/ 174154 h 1272441"/>
              <a:gd name="connsiteX549" fmla="*/ 1501008 w 1767951"/>
              <a:gd name="connsiteY549" fmla="*/ 154834 h 1272441"/>
              <a:gd name="connsiteX550" fmla="*/ 266945 w 1767951"/>
              <a:gd name="connsiteY550" fmla="*/ 154834 h 1272441"/>
              <a:gd name="connsiteX551" fmla="*/ 286265 w 1767951"/>
              <a:gd name="connsiteY551" fmla="*/ 174154 h 1272441"/>
              <a:gd name="connsiteX552" fmla="*/ 266945 w 1767951"/>
              <a:gd name="connsiteY552" fmla="*/ 193474 h 1272441"/>
              <a:gd name="connsiteX553" fmla="*/ 247625 w 1767951"/>
              <a:gd name="connsiteY553" fmla="*/ 174154 h 1272441"/>
              <a:gd name="connsiteX554" fmla="*/ 266945 w 1767951"/>
              <a:gd name="connsiteY554" fmla="*/ 154834 h 1272441"/>
              <a:gd name="connsiteX555" fmla="*/ 1377602 w 1767951"/>
              <a:gd name="connsiteY555" fmla="*/ 152724 h 1272441"/>
              <a:gd name="connsiteX556" fmla="*/ 1399032 w 1767951"/>
              <a:gd name="connsiteY556" fmla="*/ 174154 h 1272441"/>
              <a:gd name="connsiteX557" fmla="*/ 1377602 w 1767951"/>
              <a:gd name="connsiteY557" fmla="*/ 195584 h 1272441"/>
              <a:gd name="connsiteX558" fmla="*/ 1356172 w 1767951"/>
              <a:gd name="connsiteY558" fmla="*/ 174154 h 1272441"/>
              <a:gd name="connsiteX559" fmla="*/ 1377602 w 1767951"/>
              <a:gd name="connsiteY559" fmla="*/ 152724 h 1272441"/>
              <a:gd name="connsiteX560" fmla="*/ 390352 w 1767951"/>
              <a:gd name="connsiteY560" fmla="*/ 152724 h 1272441"/>
              <a:gd name="connsiteX561" fmla="*/ 411782 w 1767951"/>
              <a:gd name="connsiteY561" fmla="*/ 174154 h 1272441"/>
              <a:gd name="connsiteX562" fmla="*/ 390352 w 1767951"/>
              <a:gd name="connsiteY562" fmla="*/ 195584 h 1272441"/>
              <a:gd name="connsiteX563" fmla="*/ 368922 w 1767951"/>
              <a:gd name="connsiteY563" fmla="*/ 174154 h 1272441"/>
              <a:gd name="connsiteX564" fmla="*/ 390352 w 1767951"/>
              <a:gd name="connsiteY564" fmla="*/ 152724 h 1272441"/>
              <a:gd name="connsiteX565" fmla="*/ 1254195 w 1767951"/>
              <a:gd name="connsiteY565" fmla="*/ 150927 h 1272441"/>
              <a:gd name="connsiteX566" fmla="*/ 1277422 w 1767951"/>
              <a:gd name="connsiteY566" fmla="*/ 174154 h 1272441"/>
              <a:gd name="connsiteX567" fmla="*/ 1254195 w 1767951"/>
              <a:gd name="connsiteY567" fmla="*/ 197381 h 1272441"/>
              <a:gd name="connsiteX568" fmla="*/ 1230968 w 1767951"/>
              <a:gd name="connsiteY568" fmla="*/ 174154 h 1272441"/>
              <a:gd name="connsiteX569" fmla="*/ 1254195 w 1767951"/>
              <a:gd name="connsiteY569" fmla="*/ 150927 h 1272441"/>
              <a:gd name="connsiteX570" fmla="*/ 513756 w 1767951"/>
              <a:gd name="connsiteY570" fmla="*/ 150927 h 1272441"/>
              <a:gd name="connsiteX571" fmla="*/ 536983 w 1767951"/>
              <a:gd name="connsiteY571" fmla="*/ 174154 h 1272441"/>
              <a:gd name="connsiteX572" fmla="*/ 513756 w 1767951"/>
              <a:gd name="connsiteY572" fmla="*/ 197381 h 1272441"/>
              <a:gd name="connsiteX573" fmla="*/ 490529 w 1767951"/>
              <a:gd name="connsiteY573" fmla="*/ 174154 h 1272441"/>
              <a:gd name="connsiteX574" fmla="*/ 513756 w 1767951"/>
              <a:gd name="connsiteY574" fmla="*/ 150927 h 1272441"/>
              <a:gd name="connsiteX575" fmla="*/ 1130789 w 1767951"/>
              <a:gd name="connsiteY575" fmla="*/ 149534 h 1272441"/>
              <a:gd name="connsiteX576" fmla="*/ 1155408 w 1767951"/>
              <a:gd name="connsiteY576" fmla="*/ 174153 h 1272441"/>
              <a:gd name="connsiteX577" fmla="*/ 1130789 w 1767951"/>
              <a:gd name="connsiteY577" fmla="*/ 198772 h 1272441"/>
              <a:gd name="connsiteX578" fmla="*/ 1106170 w 1767951"/>
              <a:gd name="connsiteY578" fmla="*/ 174153 h 1272441"/>
              <a:gd name="connsiteX579" fmla="*/ 1130789 w 1767951"/>
              <a:gd name="connsiteY579" fmla="*/ 149534 h 1272441"/>
              <a:gd name="connsiteX580" fmla="*/ 637164 w 1767951"/>
              <a:gd name="connsiteY580" fmla="*/ 149534 h 1272441"/>
              <a:gd name="connsiteX581" fmla="*/ 661783 w 1767951"/>
              <a:gd name="connsiteY581" fmla="*/ 174153 h 1272441"/>
              <a:gd name="connsiteX582" fmla="*/ 637164 w 1767951"/>
              <a:gd name="connsiteY582" fmla="*/ 198772 h 1272441"/>
              <a:gd name="connsiteX583" fmla="*/ 612545 w 1767951"/>
              <a:gd name="connsiteY583" fmla="*/ 174153 h 1272441"/>
              <a:gd name="connsiteX584" fmla="*/ 637164 w 1767951"/>
              <a:gd name="connsiteY584" fmla="*/ 149534 h 1272441"/>
              <a:gd name="connsiteX585" fmla="*/ 1007383 w 1767951"/>
              <a:gd name="connsiteY585" fmla="*/ 148646 h 1272441"/>
              <a:gd name="connsiteX586" fmla="*/ 1032891 w 1767951"/>
              <a:gd name="connsiteY586" fmla="*/ 174154 h 1272441"/>
              <a:gd name="connsiteX587" fmla="*/ 1007383 w 1767951"/>
              <a:gd name="connsiteY587" fmla="*/ 199662 h 1272441"/>
              <a:gd name="connsiteX588" fmla="*/ 981875 w 1767951"/>
              <a:gd name="connsiteY588" fmla="*/ 174154 h 1272441"/>
              <a:gd name="connsiteX589" fmla="*/ 1007383 w 1767951"/>
              <a:gd name="connsiteY589" fmla="*/ 148646 h 1272441"/>
              <a:gd name="connsiteX590" fmla="*/ 760570 w 1767951"/>
              <a:gd name="connsiteY590" fmla="*/ 148646 h 1272441"/>
              <a:gd name="connsiteX591" fmla="*/ 786078 w 1767951"/>
              <a:gd name="connsiteY591" fmla="*/ 174154 h 1272441"/>
              <a:gd name="connsiteX592" fmla="*/ 760570 w 1767951"/>
              <a:gd name="connsiteY592" fmla="*/ 199662 h 1272441"/>
              <a:gd name="connsiteX593" fmla="*/ 735062 w 1767951"/>
              <a:gd name="connsiteY593" fmla="*/ 174154 h 1272441"/>
              <a:gd name="connsiteX594" fmla="*/ 760570 w 1767951"/>
              <a:gd name="connsiteY594" fmla="*/ 148646 h 1272441"/>
              <a:gd name="connsiteX595" fmla="*/ 883975 w 1767951"/>
              <a:gd name="connsiteY595" fmla="*/ 148339 h 1272441"/>
              <a:gd name="connsiteX596" fmla="*/ 909789 w 1767951"/>
              <a:gd name="connsiteY596" fmla="*/ 174153 h 1272441"/>
              <a:gd name="connsiteX597" fmla="*/ 883975 w 1767951"/>
              <a:gd name="connsiteY597" fmla="*/ 199967 h 1272441"/>
              <a:gd name="connsiteX598" fmla="*/ 858161 w 1767951"/>
              <a:gd name="connsiteY598" fmla="*/ 174153 h 1272441"/>
              <a:gd name="connsiteX599" fmla="*/ 883975 w 1767951"/>
              <a:gd name="connsiteY599" fmla="*/ 148339 h 1272441"/>
              <a:gd name="connsiteX600" fmla="*/ 1747820 w 1767951"/>
              <a:gd name="connsiteY600" fmla="*/ 9416 h 1272441"/>
              <a:gd name="connsiteX601" fmla="*/ 1758536 w 1767951"/>
              <a:gd name="connsiteY601" fmla="*/ 20132 h 1272441"/>
              <a:gd name="connsiteX602" fmla="*/ 1747820 w 1767951"/>
              <a:gd name="connsiteY602" fmla="*/ 30848 h 1272441"/>
              <a:gd name="connsiteX603" fmla="*/ 1737104 w 1767951"/>
              <a:gd name="connsiteY603" fmla="*/ 20132 h 1272441"/>
              <a:gd name="connsiteX604" fmla="*/ 1747820 w 1767951"/>
              <a:gd name="connsiteY604" fmla="*/ 9416 h 1272441"/>
              <a:gd name="connsiteX605" fmla="*/ 20132 w 1767951"/>
              <a:gd name="connsiteY605" fmla="*/ 9416 h 1272441"/>
              <a:gd name="connsiteX606" fmla="*/ 30848 w 1767951"/>
              <a:gd name="connsiteY606" fmla="*/ 20132 h 1272441"/>
              <a:gd name="connsiteX607" fmla="*/ 20132 w 1767951"/>
              <a:gd name="connsiteY607" fmla="*/ 30848 h 1272441"/>
              <a:gd name="connsiteX608" fmla="*/ 9416 w 1767951"/>
              <a:gd name="connsiteY608" fmla="*/ 20132 h 1272441"/>
              <a:gd name="connsiteX609" fmla="*/ 20132 w 1767951"/>
              <a:gd name="connsiteY609" fmla="*/ 9416 h 1272441"/>
              <a:gd name="connsiteX610" fmla="*/ 1624414 w 1767951"/>
              <a:gd name="connsiteY610" fmla="*/ 7208 h 1272441"/>
              <a:gd name="connsiteX611" fmla="*/ 1637338 w 1767951"/>
              <a:gd name="connsiteY611" fmla="*/ 20132 h 1272441"/>
              <a:gd name="connsiteX612" fmla="*/ 1624414 w 1767951"/>
              <a:gd name="connsiteY612" fmla="*/ 33056 h 1272441"/>
              <a:gd name="connsiteX613" fmla="*/ 1611490 w 1767951"/>
              <a:gd name="connsiteY613" fmla="*/ 20132 h 1272441"/>
              <a:gd name="connsiteX614" fmla="*/ 1624414 w 1767951"/>
              <a:gd name="connsiteY614" fmla="*/ 7208 h 1272441"/>
              <a:gd name="connsiteX615" fmla="*/ 143539 w 1767951"/>
              <a:gd name="connsiteY615" fmla="*/ 7208 h 1272441"/>
              <a:gd name="connsiteX616" fmla="*/ 156463 w 1767951"/>
              <a:gd name="connsiteY616" fmla="*/ 20132 h 1272441"/>
              <a:gd name="connsiteX617" fmla="*/ 143539 w 1767951"/>
              <a:gd name="connsiteY617" fmla="*/ 33056 h 1272441"/>
              <a:gd name="connsiteX618" fmla="*/ 130615 w 1767951"/>
              <a:gd name="connsiteY618" fmla="*/ 20132 h 1272441"/>
              <a:gd name="connsiteX619" fmla="*/ 143539 w 1767951"/>
              <a:gd name="connsiteY619" fmla="*/ 7208 h 1272441"/>
              <a:gd name="connsiteX620" fmla="*/ 1501008 w 1767951"/>
              <a:gd name="connsiteY620" fmla="*/ 5203 h 1272441"/>
              <a:gd name="connsiteX621" fmla="*/ 1515936 w 1767951"/>
              <a:gd name="connsiteY621" fmla="*/ 20131 h 1272441"/>
              <a:gd name="connsiteX622" fmla="*/ 1501008 w 1767951"/>
              <a:gd name="connsiteY622" fmla="*/ 35059 h 1272441"/>
              <a:gd name="connsiteX623" fmla="*/ 1486080 w 1767951"/>
              <a:gd name="connsiteY623" fmla="*/ 20131 h 1272441"/>
              <a:gd name="connsiteX624" fmla="*/ 1501008 w 1767951"/>
              <a:gd name="connsiteY624" fmla="*/ 5203 h 1272441"/>
              <a:gd name="connsiteX625" fmla="*/ 266945 w 1767951"/>
              <a:gd name="connsiteY625" fmla="*/ 5203 h 1272441"/>
              <a:gd name="connsiteX626" fmla="*/ 281873 w 1767951"/>
              <a:gd name="connsiteY626" fmla="*/ 20131 h 1272441"/>
              <a:gd name="connsiteX627" fmla="*/ 266945 w 1767951"/>
              <a:gd name="connsiteY627" fmla="*/ 35059 h 1272441"/>
              <a:gd name="connsiteX628" fmla="*/ 252017 w 1767951"/>
              <a:gd name="connsiteY628" fmla="*/ 20131 h 1272441"/>
              <a:gd name="connsiteX629" fmla="*/ 266945 w 1767951"/>
              <a:gd name="connsiteY629" fmla="*/ 5203 h 1272441"/>
              <a:gd name="connsiteX630" fmla="*/ 1377602 w 1767951"/>
              <a:gd name="connsiteY630" fmla="*/ 3450 h 1272441"/>
              <a:gd name="connsiteX631" fmla="*/ 1394284 w 1767951"/>
              <a:gd name="connsiteY631" fmla="*/ 20132 h 1272441"/>
              <a:gd name="connsiteX632" fmla="*/ 1377602 w 1767951"/>
              <a:gd name="connsiteY632" fmla="*/ 36814 h 1272441"/>
              <a:gd name="connsiteX633" fmla="*/ 1360920 w 1767951"/>
              <a:gd name="connsiteY633" fmla="*/ 20132 h 1272441"/>
              <a:gd name="connsiteX634" fmla="*/ 1377602 w 1767951"/>
              <a:gd name="connsiteY634" fmla="*/ 3450 h 1272441"/>
              <a:gd name="connsiteX635" fmla="*/ 390353 w 1767951"/>
              <a:gd name="connsiteY635" fmla="*/ 3450 h 1272441"/>
              <a:gd name="connsiteX636" fmla="*/ 407035 w 1767951"/>
              <a:gd name="connsiteY636" fmla="*/ 20132 h 1272441"/>
              <a:gd name="connsiteX637" fmla="*/ 390353 w 1767951"/>
              <a:gd name="connsiteY637" fmla="*/ 36814 h 1272441"/>
              <a:gd name="connsiteX638" fmla="*/ 373671 w 1767951"/>
              <a:gd name="connsiteY638" fmla="*/ 20132 h 1272441"/>
              <a:gd name="connsiteX639" fmla="*/ 390353 w 1767951"/>
              <a:gd name="connsiteY639" fmla="*/ 3450 h 1272441"/>
              <a:gd name="connsiteX640" fmla="*/ 1254196 w 1767951"/>
              <a:gd name="connsiteY640" fmla="*/ 2000 h 1272441"/>
              <a:gd name="connsiteX641" fmla="*/ 1272328 w 1767951"/>
              <a:gd name="connsiteY641" fmla="*/ 20132 h 1272441"/>
              <a:gd name="connsiteX642" fmla="*/ 1254196 w 1767951"/>
              <a:gd name="connsiteY642" fmla="*/ 38264 h 1272441"/>
              <a:gd name="connsiteX643" fmla="*/ 1236064 w 1767951"/>
              <a:gd name="connsiteY643" fmla="*/ 20132 h 1272441"/>
              <a:gd name="connsiteX644" fmla="*/ 1254196 w 1767951"/>
              <a:gd name="connsiteY644" fmla="*/ 2000 h 1272441"/>
              <a:gd name="connsiteX645" fmla="*/ 513757 w 1767951"/>
              <a:gd name="connsiteY645" fmla="*/ 2000 h 1272441"/>
              <a:gd name="connsiteX646" fmla="*/ 531889 w 1767951"/>
              <a:gd name="connsiteY646" fmla="*/ 20132 h 1272441"/>
              <a:gd name="connsiteX647" fmla="*/ 513757 w 1767951"/>
              <a:gd name="connsiteY647" fmla="*/ 38264 h 1272441"/>
              <a:gd name="connsiteX648" fmla="*/ 495625 w 1767951"/>
              <a:gd name="connsiteY648" fmla="*/ 20132 h 1272441"/>
              <a:gd name="connsiteX649" fmla="*/ 513757 w 1767951"/>
              <a:gd name="connsiteY649" fmla="*/ 2000 h 1272441"/>
              <a:gd name="connsiteX650" fmla="*/ 1130789 w 1767951"/>
              <a:gd name="connsiteY650" fmla="*/ 910 h 1272441"/>
              <a:gd name="connsiteX651" fmla="*/ 1150011 w 1767951"/>
              <a:gd name="connsiteY651" fmla="*/ 20132 h 1272441"/>
              <a:gd name="connsiteX652" fmla="*/ 1130789 w 1767951"/>
              <a:gd name="connsiteY652" fmla="*/ 39354 h 1272441"/>
              <a:gd name="connsiteX653" fmla="*/ 1111567 w 1767951"/>
              <a:gd name="connsiteY653" fmla="*/ 20132 h 1272441"/>
              <a:gd name="connsiteX654" fmla="*/ 1130789 w 1767951"/>
              <a:gd name="connsiteY654" fmla="*/ 910 h 1272441"/>
              <a:gd name="connsiteX655" fmla="*/ 637165 w 1767951"/>
              <a:gd name="connsiteY655" fmla="*/ 910 h 1272441"/>
              <a:gd name="connsiteX656" fmla="*/ 656387 w 1767951"/>
              <a:gd name="connsiteY656" fmla="*/ 20132 h 1272441"/>
              <a:gd name="connsiteX657" fmla="*/ 637165 w 1767951"/>
              <a:gd name="connsiteY657" fmla="*/ 39354 h 1272441"/>
              <a:gd name="connsiteX658" fmla="*/ 617943 w 1767951"/>
              <a:gd name="connsiteY658" fmla="*/ 20132 h 1272441"/>
              <a:gd name="connsiteX659" fmla="*/ 637165 w 1767951"/>
              <a:gd name="connsiteY659" fmla="*/ 910 h 1272441"/>
              <a:gd name="connsiteX660" fmla="*/ 1007383 w 1767951"/>
              <a:gd name="connsiteY660" fmla="*/ 231 h 1272441"/>
              <a:gd name="connsiteX661" fmla="*/ 1027284 w 1767951"/>
              <a:gd name="connsiteY661" fmla="*/ 20132 h 1272441"/>
              <a:gd name="connsiteX662" fmla="*/ 1007383 w 1767951"/>
              <a:gd name="connsiteY662" fmla="*/ 40033 h 1272441"/>
              <a:gd name="connsiteX663" fmla="*/ 987482 w 1767951"/>
              <a:gd name="connsiteY663" fmla="*/ 20132 h 1272441"/>
              <a:gd name="connsiteX664" fmla="*/ 1007383 w 1767951"/>
              <a:gd name="connsiteY664" fmla="*/ 231 h 1272441"/>
              <a:gd name="connsiteX665" fmla="*/ 760570 w 1767951"/>
              <a:gd name="connsiteY665" fmla="*/ 231 h 1272441"/>
              <a:gd name="connsiteX666" fmla="*/ 780471 w 1767951"/>
              <a:gd name="connsiteY666" fmla="*/ 20132 h 1272441"/>
              <a:gd name="connsiteX667" fmla="*/ 760570 w 1767951"/>
              <a:gd name="connsiteY667" fmla="*/ 40033 h 1272441"/>
              <a:gd name="connsiteX668" fmla="*/ 740669 w 1767951"/>
              <a:gd name="connsiteY668" fmla="*/ 20132 h 1272441"/>
              <a:gd name="connsiteX669" fmla="*/ 760570 w 1767951"/>
              <a:gd name="connsiteY669" fmla="*/ 231 h 1272441"/>
              <a:gd name="connsiteX670" fmla="*/ 883975 w 1767951"/>
              <a:gd name="connsiteY670" fmla="*/ 0 h 1272441"/>
              <a:gd name="connsiteX671" fmla="*/ 904106 w 1767951"/>
              <a:gd name="connsiteY671" fmla="*/ 20131 h 1272441"/>
              <a:gd name="connsiteX672" fmla="*/ 883975 w 1767951"/>
              <a:gd name="connsiteY672" fmla="*/ 40262 h 1272441"/>
              <a:gd name="connsiteX673" fmla="*/ 863844 w 1767951"/>
              <a:gd name="connsiteY673" fmla="*/ 20131 h 1272441"/>
              <a:gd name="connsiteX674" fmla="*/ 883975 w 1767951"/>
              <a:gd name="connsiteY674" fmla="*/ 0 h 1272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</a:cxnLst>
            <a:rect l="l" t="t" r="r" b="b"/>
            <a:pathLst>
              <a:path w="1767951" h="1272441">
                <a:moveTo>
                  <a:pt x="1747820" y="1241595"/>
                </a:moveTo>
                <a:cubicBezTo>
                  <a:pt x="1753738" y="1241595"/>
                  <a:pt x="1758536" y="1246393"/>
                  <a:pt x="1758536" y="1252311"/>
                </a:cubicBezTo>
                <a:cubicBezTo>
                  <a:pt x="1758536" y="1258229"/>
                  <a:pt x="1753738" y="1263027"/>
                  <a:pt x="1747820" y="1263027"/>
                </a:cubicBezTo>
                <a:cubicBezTo>
                  <a:pt x="1741902" y="1263027"/>
                  <a:pt x="1737104" y="1258229"/>
                  <a:pt x="1737104" y="1252311"/>
                </a:cubicBezTo>
                <a:cubicBezTo>
                  <a:pt x="1737104" y="1246393"/>
                  <a:pt x="1741902" y="1241595"/>
                  <a:pt x="1747820" y="1241595"/>
                </a:cubicBezTo>
                <a:close/>
                <a:moveTo>
                  <a:pt x="20132" y="1241595"/>
                </a:moveTo>
                <a:cubicBezTo>
                  <a:pt x="26050" y="1241595"/>
                  <a:pt x="30848" y="1246393"/>
                  <a:pt x="30848" y="1252311"/>
                </a:cubicBezTo>
                <a:cubicBezTo>
                  <a:pt x="30848" y="1258229"/>
                  <a:pt x="26050" y="1263027"/>
                  <a:pt x="20132" y="1263027"/>
                </a:cubicBezTo>
                <a:cubicBezTo>
                  <a:pt x="14214" y="1263027"/>
                  <a:pt x="9416" y="1258229"/>
                  <a:pt x="9416" y="1252311"/>
                </a:cubicBezTo>
                <a:cubicBezTo>
                  <a:pt x="9416" y="1246393"/>
                  <a:pt x="14214" y="1241595"/>
                  <a:pt x="20132" y="1241595"/>
                </a:cubicBezTo>
                <a:close/>
                <a:moveTo>
                  <a:pt x="1624414" y="1239387"/>
                </a:moveTo>
                <a:cubicBezTo>
                  <a:pt x="1631552" y="1239387"/>
                  <a:pt x="1637338" y="1245173"/>
                  <a:pt x="1637338" y="1252311"/>
                </a:cubicBezTo>
                <a:cubicBezTo>
                  <a:pt x="1637338" y="1259449"/>
                  <a:pt x="1631552" y="1265235"/>
                  <a:pt x="1624414" y="1265235"/>
                </a:cubicBezTo>
                <a:cubicBezTo>
                  <a:pt x="1617276" y="1265235"/>
                  <a:pt x="1611490" y="1259449"/>
                  <a:pt x="1611490" y="1252311"/>
                </a:cubicBezTo>
                <a:cubicBezTo>
                  <a:pt x="1611490" y="1245173"/>
                  <a:pt x="1617276" y="1239387"/>
                  <a:pt x="1624414" y="1239387"/>
                </a:cubicBezTo>
                <a:close/>
                <a:moveTo>
                  <a:pt x="143539" y="1239387"/>
                </a:moveTo>
                <a:cubicBezTo>
                  <a:pt x="150677" y="1239387"/>
                  <a:pt x="156463" y="1245173"/>
                  <a:pt x="156463" y="1252311"/>
                </a:cubicBezTo>
                <a:cubicBezTo>
                  <a:pt x="156463" y="1259449"/>
                  <a:pt x="150677" y="1265235"/>
                  <a:pt x="143539" y="1265235"/>
                </a:cubicBezTo>
                <a:cubicBezTo>
                  <a:pt x="136401" y="1265235"/>
                  <a:pt x="130615" y="1259449"/>
                  <a:pt x="130615" y="1252311"/>
                </a:cubicBezTo>
                <a:cubicBezTo>
                  <a:pt x="130615" y="1245173"/>
                  <a:pt x="136401" y="1239387"/>
                  <a:pt x="143539" y="1239387"/>
                </a:cubicBezTo>
                <a:close/>
                <a:moveTo>
                  <a:pt x="1501008" y="1237382"/>
                </a:moveTo>
                <a:cubicBezTo>
                  <a:pt x="1509253" y="1237382"/>
                  <a:pt x="1515936" y="1244065"/>
                  <a:pt x="1515936" y="1252310"/>
                </a:cubicBezTo>
                <a:cubicBezTo>
                  <a:pt x="1515936" y="1260555"/>
                  <a:pt x="1509253" y="1267238"/>
                  <a:pt x="1501008" y="1267238"/>
                </a:cubicBezTo>
                <a:cubicBezTo>
                  <a:pt x="1492763" y="1267238"/>
                  <a:pt x="1486080" y="1260555"/>
                  <a:pt x="1486080" y="1252310"/>
                </a:cubicBezTo>
                <a:cubicBezTo>
                  <a:pt x="1486080" y="1244065"/>
                  <a:pt x="1492763" y="1237382"/>
                  <a:pt x="1501008" y="1237382"/>
                </a:cubicBezTo>
                <a:close/>
                <a:moveTo>
                  <a:pt x="266945" y="1237382"/>
                </a:moveTo>
                <a:cubicBezTo>
                  <a:pt x="275190" y="1237382"/>
                  <a:pt x="281873" y="1244065"/>
                  <a:pt x="281873" y="1252310"/>
                </a:cubicBezTo>
                <a:cubicBezTo>
                  <a:pt x="281873" y="1260555"/>
                  <a:pt x="275190" y="1267238"/>
                  <a:pt x="266945" y="1267238"/>
                </a:cubicBezTo>
                <a:cubicBezTo>
                  <a:pt x="258700" y="1267238"/>
                  <a:pt x="252017" y="1260555"/>
                  <a:pt x="252017" y="1252310"/>
                </a:cubicBezTo>
                <a:cubicBezTo>
                  <a:pt x="252017" y="1244065"/>
                  <a:pt x="258700" y="1237382"/>
                  <a:pt x="266945" y="1237382"/>
                </a:cubicBezTo>
                <a:close/>
                <a:moveTo>
                  <a:pt x="1377602" y="1235629"/>
                </a:moveTo>
                <a:cubicBezTo>
                  <a:pt x="1386815" y="1235629"/>
                  <a:pt x="1394284" y="1243098"/>
                  <a:pt x="1394284" y="1252311"/>
                </a:cubicBezTo>
                <a:cubicBezTo>
                  <a:pt x="1394284" y="1261524"/>
                  <a:pt x="1386815" y="1268993"/>
                  <a:pt x="1377602" y="1268993"/>
                </a:cubicBezTo>
                <a:cubicBezTo>
                  <a:pt x="1368389" y="1268993"/>
                  <a:pt x="1360920" y="1261524"/>
                  <a:pt x="1360920" y="1252311"/>
                </a:cubicBezTo>
                <a:cubicBezTo>
                  <a:pt x="1360920" y="1243098"/>
                  <a:pt x="1368389" y="1235629"/>
                  <a:pt x="1377602" y="1235629"/>
                </a:cubicBezTo>
                <a:close/>
                <a:moveTo>
                  <a:pt x="390353" y="1235629"/>
                </a:moveTo>
                <a:cubicBezTo>
                  <a:pt x="399566" y="1235629"/>
                  <a:pt x="407035" y="1243098"/>
                  <a:pt x="407035" y="1252311"/>
                </a:cubicBezTo>
                <a:cubicBezTo>
                  <a:pt x="407035" y="1261524"/>
                  <a:pt x="399566" y="1268993"/>
                  <a:pt x="390353" y="1268993"/>
                </a:cubicBezTo>
                <a:cubicBezTo>
                  <a:pt x="381140" y="1268993"/>
                  <a:pt x="373671" y="1261524"/>
                  <a:pt x="373671" y="1252311"/>
                </a:cubicBezTo>
                <a:cubicBezTo>
                  <a:pt x="373671" y="1243098"/>
                  <a:pt x="381140" y="1235629"/>
                  <a:pt x="390353" y="1235629"/>
                </a:cubicBezTo>
                <a:close/>
                <a:moveTo>
                  <a:pt x="1254196" y="1234179"/>
                </a:moveTo>
                <a:cubicBezTo>
                  <a:pt x="1264210" y="1234179"/>
                  <a:pt x="1272328" y="1242297"/>
                  <a:pt x="1272328" y="1252311"/>
                </a:cubicBezTo>
                <a:cubicBezTo>
                  <a:pt x="1272328" y="1262325"/>
                  <a:pt x="1264210" y="1270443"/>
                  <a:pt x="1254196" y="1270443"/>
                </a:cubicBezTo>
                <a:cubicBezTo>
                  <a:pt x="1244182" y="1270443"/>
                  <a:pt x="1236064" y="1262325"/>
                  <a:pt x="1236064" y="1252311"/>
                </a:cubicBezTo>
                <a:cubicBezTo>
                  <a:pt x="1236064" y="1242297"/>
                  <a:pt x="1244182" y="1234179"/>
                  <a:pt x="1254196" y="1234179"/>
                </a:cubicBezTo>
                <a:close/>
                <a:moveTo>
                  <a:pt x="513757" y="1234179"/>
                </a:moveTo>
                <a:cubicBezTo>
                  <a:pt x="523771" y="1234179"/>
                  <a:pt x="531889" y="1242297"/>
                  <a:pt x="531889" y="1252311"/>
                </a:cubicBezTo>
                <a:cubicBezTo>
                  <a:pt x="531889" y="1262325"/>
                  <a:pt x="523771" y="1270443"/>
                  <a:pt x="513757" y="1270443"/>
                </a:cubicBezTo>
                <a:cubicBezTo>
                  <a:pt x="503743" y="1270443"/>
                  <a:pt x="495625" y="1262325"/>
                  <a:pt x="495625" y="1252311"/>
                </a:cubicBezTo>
                <a:cubicBezTo>
                  <a:pt x="495625" y="1242297"/>
                  <a:pt x="503743" y="1234179"/>
                  <a:pt x="513757" y="1234179"/>
                </a:cubicBezTo>
                <a:close/>
                <a:moveTo>
                  <a:pt x="1130789" y="1233089"/>
                </a:moveTo>
                <a:cubicBezTo>
                  <a:pt x="1141405" y="1233089"/>
                  <a:pt x="1150011" y="1241695"/>
                  <a:pt x="1150011" y="1252311"/>
                </a:cubicBezTo>
                <a:cubicBezTo>
                  <a:pt x="1150011" y="1262927"/>
                  <a:pt x="1141405" y="1271533"/>
                  <a:pt x="1130789" y="1271533"/>
                </a:cubicBezTo>
                <a:cubicBezTo>
                  <a:pt x="1120173" y="1271533"/>
                  <a:pt x="1111567" y="1262927"/>
                  <a:pt x="1111567" y="1252311"/>
                </a:cubicBezTo>
                <a:cubicBezTo>
                  <a:pt x="1111567" y="1241695"/>
                  <a:pt x="1120173" y="1233089"/>
                  <a:pt x="1130789" y="1233089"/>
                </a:cubicBezTo>
                <a:close/>
                <a:moveTo>
                  <a:pt x="637165" y="1233089"/>
                </a:moveTo>
                <a:cubicBezTo>
                  <a:pt x="647781" y="1233089"/>
                  <a:pt x="656387" y="1241695"/>
                  <a:pt x="656387" y="1252311"/>
                </a:cubicBezTo>
                <a:cubicBezTo>
                  <a:pt x="656387" y="1262927"/>
                  <a:pt x="647781" y="1271533"/>
                  <a:pt x="637165" y="1271533"/>
                </a:cubicBezTo>
                <a:cubicBezTo>
                  <a:pt x="626549" y="1271533"/>
                  <a:pt x="617943" y="1262927"/>
                  <a:pt x="617943" y="1252311"/>
                </a:cubicBezTo>
                <a:cubicBezTo>
                  <a:pt x="617943" y="1241695"/>
                  <a:pt x="626549" y="1233089"/>
                  <a:pt x="637165" y="1233089"/>
                </a:cubicBezTo>
                <a:close/>
                <a:moveTo>
                  <a:pt x="1007383" y="1232410"/>
                </a:moveTo>
                <a:cubicBezTo>
                  <a:pt x="1018374" y="1232410"/>
                  <a:pt x="1027284" y="1241320"/>
                  <a:pt x="1027284" y="1252311"/>
                </a:cubicBezTo>
                <a:cubicBezTo>
                  <a:pt x="1027284" y="1263302"/>
                  <a:pt x="1018374" y="1272212"/>
                  <a:pt x="1007383" y="1272212"/>
                </a:cubicBezTo>
                <a:cubicBezTo>
                  <a:pt x="996392" y="1272212"/>
                  <a:pt x="987482" y="1263302"/>
                  <a:pt x="987482" y="1252311"/>
                </a:cubicBezTo>
                <a:cubicBezTo>
                  <a:pt x="987482" y="1241320"/>
                  <a:pt x="996392" y="1232410"/>
                  <a:pt x="1007383" y="1232410"/>
                </a:cubicBezTo>
                <a:close/>
                <a:moveTo>
                  <a:pt x="760570" y="1232410"/>
                </a:moveTo>
                <a:cubicBezTo>
                  <a:pt x="771561" y="1232410"/>
                  <a:pt x="780471" y="1241320"/>
                  <a:pt x="780471" y="1252311"/>
                </a:cubicBezTo>
                <a:cubicBezTo>
                  <a:pt x="780471" y="1263302"/>
                  <a:pt x="771561" y="1272212"/>
                  <a:pt x="760570" y="1272212"/>
                </a:cubicBezTo>
                <a:cubicBezTo>
                  <a:pt x="749579" y="1272212"/>
                  <a:pt x="740669" y="1263302"/>
                  <a:pt x="740669" y="1252311"/>
                </a:cubicBezTo>
                <a:cubicBezTo>
                  <a:pt x="740669" y="1241320"/>
                  <a:pt x="749579" y="1232410"/>
                  <a:pt x="760570" y="1232410"/>
                </a:cubicBezTo>
                <a:close/>
                <a:moveTo>
                  <a:pt x="883975" y="1232179"/>
                </a:moveTo>
                <a:cubicBezTo>
                  <a:pt x="895093" y="1232179"/>
                  <a:pt x="904106" y="1241192"/>
                  <a:pt x="904106" y="1252310"/>
                </a:cubicBezTo>
                <a:cubicBezTo>
                  <a:pt x="904106" y="1263428"/>
                  <a:pt x="895093" y="1272441"/>
                  <a:pt x="883975" y="1272441"/>
                </a:cubicBezTo>
                <a:cubicBezTo>
                  <a:pt x="872857" y="1272441"/>
                  <a:pt x="863844" y="1263428"/>
                  <a:pt x="863844" y="1252310"/>
                </a:cubicBezTo>
                <a:cubicBezTo>
                  <a:pt x="863844" y="1241192"/>
                  <a:pt x="872857" y="1232179"/>
                  <a:pt x="883975" y="1232179"/>
                </a:cubicBezTo>
                <a:close/>
                <a:moveTo>
                  <a:pt x="1747820" y="1083840"/>
                </a:moveTo>
                <a:cubicBezTo>
                  <a:pt x="1755800" y="1083840"/>
                  <a:pt x="1762269" y="1090309"/>
                  <a:pt x="1762269" y="1098289"/>
                </a:cubicBezTo>
                <a:cubicBezTo>
                  <a:pt x="1762269" y="1106269"/>
                  <a:pt x="1755800" y="1112738"/>
                  <a:pt x="1747820" y="1112738"/>
                </a:cubicBezTo>
                <a:cubicBezTo>
                  <a:pt x="1739840" y="1112738"/>
                  <a:pt x="1733371" y="1106269"/>
                  <a:pt x="1733371" y="1098289"/>
                </a:cubicBezTo>
                <a:cubicBezTo>
                  <a:pt x="1733371" y="1090309"/>
                  <a:pt x="1739840" y="1083840"/>
                  <a:pt x="1747820" y="1083840"/>
                </a:cubicBezTo>
                <a:close/>
                <a:moveTo>
                  <a:pt x="20132" y="1083840"/>
                </a:moveTo>
                <a:cubicBezTo>
                  <a:pt x="28112" y="1083840"/>
                  <a:pt x="34581" y="1090309"/>
                  <a:pt x="34581" y="1098289"/>
                </a:cubicBezTo>
                <a:cubicBezTo>
                  <a:pt x="34581" y="1106269"/>
                  <a:pt x="28112" y="1112738"/>
                  <a:pt x="20132" y="1112738"/>
                </a:cubicBezTo>
                <a:cubicBezTo>
                  <a:pt x="12152" y="1112738"/>
                  <a:pt x="5683" y="1106269"/>
                  <a:pt x="5683" y="1098289"/>
                </a:cubicBezTo>
                <a:cubicBezTo>
                  <a:pt x="5683" y="1090309"/>
                  <a:pt x="12152" y="1083840"/>
                  <a:pt x="20132" y="1083840"/>
                </a:cubicBezTo>
                <a:close/>
                <a:moveTo>
                  <a:pt x="1624413" y="1081315"/>
                </a:moveTo>
                <a:cubicBezTo>
                  <a:pt x="1633787" y="1081315"/>
                  <a:pt x="1641386" y="1088914"/>
                  <a:pt x="1641386" y="1098288"/>
                </a:cubicBezTo>
                <a:cubicBezTo>
                  <a:pt x="1641386" y="1107662"/>
                  <a:pt x="1633787" y="1115261"/>
                  <a:pt x="1624413" y="1115261"/>
                </a:cubicBezTo>
                <a:cubicBezTo>
                  <a:pt x="1615039" y="1115261"/>
                  <a:pt x="1607440" y="1107662"/>
                  <a:pt x="1607440" y="1098288"/>
                </a:cubicBezTo>
                <a:cubicBezTo>
                  <a:pt x="1607440" y="1088914"/>
                  <a:pt x="1615039" y="1081315"/>
                  <a:pt x="1624413" y="1081315"/>
                </a:cubicBezTo>
                <a:close/>
                <a:moveTo>
                  <a:pt x="143538" y="1081315"/>
                </a:moveTo>
                <a:cubicBezTo>
                  <a:pt x="152912" y="1081315"/>
                  <a:pt x="160511" y="1088914"/>
                  <a:pt x="160511" y="1098288"/>
                </a:cubicBezTo>
                <a:cubicBezTo>
                  <a:pt x="160511" y="1107662"/>
                  <a:pt x="152912" y="1115261"/>
                  <a:pt x="143538" y="1115261"/>
                </a:cubicBezTo>
                <a:cubicBezTo>
                  <a:pt x="134164" y="1115261"/>
                  <a:pt x="126565" y="1107662"/>
                  <a:pt x="126565" y="1098288"/>
                </a:cubicBezTo>
                <a:cubicBezTo>
                  <a:pt x="126565" y="1088914"/>
                  <a:pt x="134164" y="1081315"/>
                  <a:pt x="143538" y="1081315"/>
                </a:cubicBezTo>
                <a:close/>
                <a:moveTo>
                  <a:pt x="1501008" y="1078969"/>
                </a:moveTo>
                <a:cubicBezTo>
                  <a:pt x="1511678" y="1078969"/>
                  <a:pt x="1520328" y="1087619"/>
                  <a:pt x="1520328" y="1098289"/>
                </a:cubicBezTo>
                <a:cubicBezTo>
                  <a:pt x="1520328" y="1108959"/>
                  <a:pt x="1511678" y="1117609"/>
                  <a:pt x="1501008" y="1117609"/>
                </a:cubicBezTo>
                <a:cubicBezTo>
                  <a:pt x="1490338" y="1117609"/>
                  <a:pt x="1481688" y="1108959"/>
                  <a:pt x="1481688" y="1098289"/>
                </a:cubicBezTo>
                <a:cubicBezTo>
                  <a:pt x="1481688" y="1087619"/>
                  <a:pt x="1490338" y="1078969"/>
                  <a:pt x="1501008" y="1078969"/>
                </a:cubicBezTo>
                <a:close/>
                <a:moveTo>
                  <a:pt x="266945" y="1078969"/>
                </a:moveTo>
                <a:cubicBezTo>
                  <a:pt x="277615" y="1078969"/>
                  <a:pt x="286265" y="1087619"/>
                  <a:pt x="286265" y="1098289"/>
                </a:cubicBezTo>
                <a:cubicBezTo>
                  <a:pt x="286265" y="1108959"/>
                  <a:pt x="277615" y="1117609"/>
                  <a:pt x="266945" y="1117609"/>
                </a:cubicBezTo>
                <a:cubicBezTo>
                  <a:pt x="256275" y="1117609"/>
                  <a:pt x="247625" y="1108959"/>
                  <a:pt x="247625" y="1098289"/>
                </a:cubicBezTo>
                <a:cubicBezTo>
                  <a:pt x="247625" y="1087619"/>
                  <a:pt x="256275" y="1078969"/>
                  <a:pt x="266945" y="1078969"/>
                </a:cubicBezTo>
                <a:close/>
                <a:moveTo>
                  <a:pt x="1377602" y="1076859"/>
                </a:moveTo>
                <a:cubicBezTo>
                  <a:pt x="1389437" y="1076859"/>
                  <a:pt x="1399032" y="1086454"/>
                  <a:pt x="1399032" y="1098289"/>
                </a:cubicBezTo>
                <a:cubicBezTo>
                  <a:pt x="1399032" y="1110124"/>
                  <a:pt x="1389437" y="1119719"/>
                  <a:pt x="1377602" y="1119719"/>
                </a:cubicBezTo>
                <a:cubicBezTo>
                  <a:pt x="1365767" y="1119719"/>
                  <a:pt x="1356172" y="1110124"/>
                  <a:pt x="1356172" y="1098289"/>
                </a:cubicBezTo>
                <a:cubicBezTo>
                  <a:pt x="1356172" y="1086454"/>
                  <a:pt x="1365767" y="1076859"/>
                  <a:pt x="1377602" y="1076859"/>
                </a:cubicBezTo>
                <a:close/>
                <a:moveTo>
                  <a:pt x="390352" y="1076859"/>
                </a:moveTo>
                <a:cubicBezTo>
                  <a:pt x="402187" y="1076859"/>
                  <a:pt x="411782" y="1086454"/>
                  <a:pt x="411782" y="1098289"/>
                </a:cubicBezTo>
                <a:cubicBezTo>
                  <a:pt x="411782" y="1110124"/>
                  <a:pt x="402187" y="1119719"/>
                  <a:pt x="390352" y="1119719"/>
                </a:cubicBezTo>
                <a:cubicBezTo>
                  <a:pt x="378517" y="1119719"/>
                  <a:pt x="368922" y="1110124"/>
                  <a:pt x="368922" y="1098289"/>
                </a:cubicBezTo>
                <a:cubicBezTo>
                  <a:pt x="368922" y="1086454"/>
                  <a:pt x="378517" y="1076859"/>
                  <a:pt x="390352" y="1076859"/>
                </a:cubicBezTo>
                <a:close/>
                <a:moveTo>
                  <a:pt x="1254195" y="1075062"/>
                </a:moveTo>
                <a:cubicBezTo>
                  <a:pt x="1267023" y="1075062"/>
                  <a:pt x="1277422" y="1085461"/>
                  <a:pt x="1277422" y="1098289"/>
                </a:cubicBezTo>
                <a:cubicBezTo>
                  <a:pt x="1277422" y="1111117"/>
                  <a:pt x="1267023" y="1121516"/>
                  <a:pt x="1254195" y="1121516"/>
                </a:cubicBezTo>
                <a:cubicBezTo>
                  <a:pt x="1241367" y="1121516"/>
                  <a:pt x="1230968" y="1111117"/>
                  <a:pt x="1230968" y="1098289"/>
                </a:cubicBezTo>
                <a:cubicBezTo>
                  <a:pt x="1230968" y="1085461"/>
                  <a:pt x="1241367" y="1075062"/>
                  <a:pt x="1254195" y="1075062"/>
                </a:cubicBezTo>
                <a:close/>
                <a:moveTo>
                  <a:pt x="513756" y="1075062"/>
                </a:moveTo>
                <a:cubicBezTo>
                  <a:pt x="526584" y="1075062"/>
                  <a:pt x="536983" y="1085461"/>
                  <a:pt x="536983" y="1098289"/>
                </a:cubicBezTo>
                <a:cubicBezTo>
                  <a:pt x="536983" y="1111117"/>
                  <a:pt x="526584" y="1121516"/>
                  <a:pt x="513756" y="1121516"/>
                </a:cubicBezTo>
                <a:cubicBezTo>
                  <a:pt x="500928" y="1121516"/>
                  <a:pt x="490529" y="1111117"/>
                  <a:pt x="490529" y="1098289"/>
                </a:cubicBezTo>
                <a:cubicBezTo>
                  <a:pt x="490529" y="1085461"/>
                  <a:pt x="500928" y="1075062"/>
                  <a:pt x="513756" y="1075062"/>
                </a:cubicBezTo>
                <a:close/>
                <a:moveTo>
                  <a:pt x="1130789" y="1073669"/>
                </a:moveTo>
                <a:cubicBezTo>
                  <a:pt x="1144386" y="1073669"/>
                  <a:pt x="1155408" y="1084691"/>
                  <a:pt x="1155408" y="1098288"/>
                </a:cubicBezTo>
                <a:cubicBezTo>
                  <a:pt x="1155408" y="1111885"/>
                  <a:pt x="1144386" y="1122907"/>
                  <a:pt x="1130789" y="1122907"/>
                </a:cubicBezTo>
                <a:cubicBezTo>
                  <a:pt x="1117192" y="1122907"/>
                  <a:pt x="1106170" y="1111885"/>
                  <a:pt x="1106170" y="1098288"/>
                </a:cubicBezTo>
                <a:cubicBezTo>
                  <a:pt x="1106170" y="1084691"/>
                  <a:pt x="1117192" y="1073669"/>
                  <a:pt x="1130789" y="1073669"/>
                </a:cubicBezTo>
                <a:close/>
                <a:moveTo>
                  <a:pt x="637164" y="1073669"/>
                </a:moveTo>
                <a:cubicBezTo>
                  <a:pt x="650761" y="1073669"/>
                  <a:pt x="661783" y="1084691"/>
                  <a:pt x="661783" y="1098288"/>
                </a:cubicBezTo>
                <a:cubicBezTo>
                  <a:pt x="661783" y="1111885"/>
                  <a:pt x="650761" y="1122907"/>
                  <a:pt x="637164" y="1122907"/>
                </a:cubicBezTo>
                <a:cubicBezTo>
                  <a:pt x="623567" y="1122907"/>
                  <a:pt x="612545" y="1111885"/>
                  <a:pt x="612545" y="1098288"/>
                </a:cubicBezTo>
                <a:cubicBezTo>
                  <a:pt x="612545" y="1084691"/>
                  <a:pt x="623567" y="1073669"/>
                  <a:pt x="637164" y="1073669"/>
                </a:cubicBezTo>
                <a:close/>
                <a:moveTo>
                  <a:pt x="1007383" y="1072781"/>
                </a:moveTo>
                <a:cubicBezTo>
                  <a:pt x="1021471" y="1072781"/>
                  <a:pt x="1032891" y="1084201"/>
                  <a:pt x="1032891" y="1098289"/>
                </a:cubicBezTo>
                <a:cubicBezTo>
                  <a:pt x="1032891" y="1112377"/>
                  <a:pt x="1021471" y="1123797"/>
                  <a:pt x="1007383" y="1123797"/>
                </a:cubicBezTo>
                <a:cubicBezTo>
                  <a:pt x="993295" y="1123797"/>
                  <a:pt x="981875" y="1112377"/>
                  <a:pt x="981875" y="1098289"/>
                </a:cubicBezTo>
                <a:cubicBezTo>
                  <a:pt x="981875" y="1084201"/>
                  <a:pt x="993295" y="1072781"/>
                  <a:pt x="1007383" y="1072781"/>
                </a:cubicBezTo>
                <a:close/>
                <a:moveTo>
                  <a:pt x="760570" y="1072781"/>
                </a:moveTo>
                <a:cubicBezTo>
                  <a:pt x="774658" y="1072781"/>
                  <a:pt x="786078" y="1084201"/>
                  <a:pt x="786078" y="1098289"/>
                </a:cubicBezTo>
                <a:cubicBezTo>
                  <a:pt x="786078" y="1112377"/>
                  <a:pt x="774658" y="1123797"/>
                  <a:pt x="760570" y="1123797"/>
                </a:cubicBezTo>
                <a:cubicBezTo>
                  <a:pt x="746482" y="1123797"/>
                  <a:pt x="735062" y="1112377"/>
                  <a:pt x="735062" y="1098289"/>
                </a:cubicBezTo>
                <a:cubicBezTo>
                  <a:pt x="735062" y="1084201"/>
                  <a:pt x="746482" y="1072781"/>
                  <a:pt x="760570" y="1072781"/>
                </a:cubicBezTo>
                <a:close/>
                <a:moveTo>
                  <a:pt x="883975" y="1072475"/>
                </a:moveTo>
                <a:cubicBezTo>
                  <a:pt x="898232" y="1072475"/>
                  <a:pt x="909789" y="1084032"/>
                  <a:pt x="909789" y="1098289"/>
                </a:cubicBezTo>
                <a:cubicBezTo>
                  <a:pt x="909789" y="1112546"/>
                  <a:pt x="898232" y="1124103"/>
                  <a:pt x="883975" y="1124103"/>
                </a:cubicBezTo>
                <a:cubicBezTo>
                  <a:pt x="869718" y="1124103"/>
                  <a:pt x="858161" y="1112546"/>
                  <a:pt x="858161" y="1098289"/>
                </a:cubicBezTo>
                <a:cubicBezTo>
                  <a:pt x="858161" y="1084032"/>
                  <a:pt x="869718" y="1072475"/>
                  <a:pt x="883975" y="1072475"/>
                </a:cubicBezTo>
                <a:close/>
                <a:moveTo>
                  <a:pt x="1747820" y="926818"/>
                </a:moveTo>
                <a:cubicBezTo>
                  <a:pt x="1757456" y="926818"/>
                  <a:pt x="1765268" y="934630"/>
                  <a:pt x="1765268" y="944266"/>
                </a:cubicBezTo>
                <a:cubicBezTo>
                  <a:pt x="1765268" y="953902"/>
                  <a:pt x="1757456" y="961714"/>
                  <a:pt x="1747820" y="961714"/>
                </a:cubicBezTo>
                <a:cubicBezTo>
                  <a:pt x="1738184" y="961714"/>
                  <a:pt x="1730372" y="953902"/>
                  <a:pt x="1730372" y="944266"/>
                </a:cubicBezTo>
                <a:cubicBezTo>
                  <a:pt x="1730372" y="934630"/>
                  <a:pt x="1738184" y="926818"/>
                  <a:pt x="1747820" y="926818"/>
                </a:cubicBezTo>
                <a:close/>
                <a:moveTo>
                  <a:pt x="20132" y="926818"/>
                </a:moveTo>
                <a:cubicBezTo>
                  <a:pt x="29768" y="926818"/>
                  <a:pt x="37580" y="934630"/>
                  <a:pt x="37580" y="944266"/>
                </a:cubicBezTo>
                <a:cubicBezTo>
                  <a:pt x="37580" y="953902"/>
                  <a:pt x="29768" y="961714"/>
                  <a:pt x="20132" y="961714"/>
                </a:cubicBezTo>
                <a:cubicBezTo>
                  <a:pt x="10496" y="961714"/>
                  <a:pt x="2684" y="953902"/>
                  <a:pt x="2684" y="944266"/>
                </a:cubicBezTo>
                <a:cubicBezTo>
                  <a:pt x="2684" y="934630"/>
                  <a:pt x="10496" y="926818"/>
                  <a:pt x="20132" y="926818"/>
                </a:cubicBezTo>
                <a:close/>
                <a:moveTo>
                  <a:pt x="1624414" y="923960"/>
                </a:moveTo>
                <a:cubicBezTo>
                  <a:pt x="1635629" y="923960"/>
                  <a:pt x="1644720" y="933051"/>
                  <a:pt x="1644720" y="944266"/>
                </a:cubicBezTo>
                <a:cubicBezTo>
                  <a:pt x="1644720" y="955481"/>
                  <a:pt x="1635629" y="964572"/>
                  <a:pt x="1624414" y="964572"/>
                </a:cubicBezTo>
                <a:cubicBezTo>
                  <a:pt x="1613199" y="964572"/>
                  <a:pt x="1604108" y="955481"/>
                  <a:pt x="1604108" y="944266"/>
                </a:cubicBezTo>
                <a:cubicBezTo>
                  <a:pt x="1604108" y="933051"/>
                  <a:pt x="1613199" y="923960"/>
                  <a:pt x="1624414" y="923960"/>
                </a:cubicBezTo>
                <a:close/>
                <a:moveTo>
                  <a:pt x="143538" y="923960"/>
                </a:moveTo>
                <a:cubicBezTo>
                  <a:pt x="154753" y="923960"/>
                  <a:pt x="163844" y="933051"/>
                  <a:pt x="163844" y="944266"/>
                </a:cubicBezTo>
                <a:cubicBezTo>
                  <a:pt x="163844" y="955481"/>
                  <a:pt x="154753" y="964572"/>
                  <a:pt x="143538" y="964572"/>
                </a:cubicBezTo>
                <a:cubicBezTo>
                  <a:pt x="132323" y="964572"/>
                  <a:pt x="123232" y="955481"/>
                  <a:pt x="123232" y="944266"/>
                </a:cubicBezTo>
                <a:cubicBezTo>
                  <a:pt x="123232" y="933051"/>
                  <a:pt x="132323" y="923960"/>
                  <a:pt x="143538" y="923960"/>
                </a:cubicBezTo>
                <a:close/>
                <a:moveTo>
                  <a:pt x="1501007" y="921223"/>
                </a:moveTo>
                <a:cubicBezTo>
                  <a:pt x="1513733" y="921223"/>
                  <a:pt x="1524050" y="931540"/>
                  <a:pt x="1524050" y="944266"/>
                </a:cubicBezTo>
                <a:cubicBezTo>
                  <a:pt x="1524050" y="956992"/>
                  <a:pt x="1513733" y="967309"/>
                  <a:pt x="1501007" y="967309"/>
                </a:cubicBezTo>
                <a:cubicBezTo>
                  <a:pt x="1488281" y="967309"/>
                  <a:pt x="1477964" y="956992"/>
                  <a:pt x="1477964" y="944266"/>
                </a:cubicBezTo>
                <a:cubicBezTo>
                  <a:pt x="1477964" y="931540"/>
                  <a:pt x="1488281" y="921223"/>
                  <a:pt x="1501007" y="921223"/>
                </a:cubicBezTo>
                <a:close/>
                <a:moveTo>
                  <a:pt x="266945" y="921223"/>
                </a:moveTo>
                <a:cubicBezTo>
                  <a:pt x="279671" y="921223"/>
                  <a:pt x="289988" y="931540"/>
                  <a:pt x="289988" y="944266"/>
                </a:cubicBezTo>
                <a:cubicBezTo>
                  <a:pt x="289988" y="956992"/>
                  <a:pt x="279671" y="967309"/>
                  <a:pt x="266945" y="967309"/>
                </a:cubicBezTo>
                <a:cubicBezTo>
                  <a:pt x="254219" y="967309"/>
                  <a:pt x="243902" y="956992"/>
                  <a:pt x="243902" y="944266"/>
                </a:cubicBezTo>
                <a:cubicBezTo>
                  <a:pt x="243902" y="931540"/>
                  <a:pt x="254219" y="921223"/>
                  <a:pt x="266945" y="921223"/>
                </a:cubicBezTo>
                <a:close/>
                <a:moveTo>
                  <a:pt x="1377602" y="918663"/>
                </a:moveTo>
                <a:cubicBezTo>
                  <a:pt x="1391742" y="918663"/>
                  <a:pt x="1403205" y="930126"/>
                  <a:pt x="1403205" y="944266"/>
                </a:cubicBezTo>
                <a:cubicBezTo>
                  <a:pt x="1403205" y="958406"/>
                  <a:pt x="1391742" y="969869"/>
                  <a:pt x="1377602" y="969869"/>
                </a:cubicBezTo>
                <a:cubicBezTo>
                  <a:pt x="1363462" y="969869"/>
                  <a:pt x="1351999" y="958406"/>
                  <a:pt x="1351999" y="944266"/>
                </a:cubicBezTo>
                <a:cubicBezTo>
                  <a:pt x="1351999" y="930126"/>
                  <a:pt x="1363462" y="918663"/>
                  <a:pt x="1377602" y="918663"/>
                </a:cubicBezTo>
                <a:close/>
                <a:moveTo>
                  <a:pt x="390352" y="918663"/>
                </a:moveTo>
                <a:cubicBezTo>
                  <a:pt x="404492" y="918663"/>
                  <a:pt x="415955" y="930126"/>
                  <a:pt x="415955" y="944266"/>
                </a:cubicBezTo>
                <a:cubicBezTo>
                  <a:pt x="415955" y="958406"/>
                  <a:pt x="404492" y="969869"/>
                  <a:pt x="390352" y="969869"/>
                </a:cubicBezTo>
                <a:cubicBezTo>
                  <a:pt x="376212" y="969869"/>
                  <a:pt x="364749" y="958406"/>
                  <a:pt x="364749" y="944266"/>
                </a:cubicBezTo>
                <a:cubicBezTo>
                  <a:pt x="364749" y="930126"/>
                  <a:pt x="376212" y="918663"/>
                  <a:pt x="390352" y="918663"/>
                </a:cubicBezTo>
                <a:close/>
                <a:moveTo>
                  <a:pt x="1254195" y="916373"/>
                </a:moveTo>
                <a:cubicBezTo>
                  <a:pt x="1269600" y="916373"/>
                  <a:pt x="1282088" y="928861"/>
                  <a:pt x="1282088" y="944266"/>
                </a:cubicBezTo>
                <a:cubicBezTo>
                  <a:pt x="1282088" y="959671"/>
                  <a:pt x="1269600" y="972159"/>
                  <a:pt x="1254195" y="972159"/>
                </a:cubicBezTo>
                <a:cubicBezTo>
                  <a:pt x="1238790" y="972159"/>
                  <a:pt x="1226302" y="959671"/>
                  <a:pt x="1226302" y="944266"/>
                </a:cubicBezTo>
                <a:cubicBezTo>
                  <a:pt x="1226302" y="928861"/>
                  <a:pt x="1238790" y="916373"/>
                  <a:pt x="1254195" y="916373"/>
                </a:cubicBezTo>
                <a:close/>
                <a:moveTo>
                  <a:pt x="513757" y="916373"/>
                </a:moveTo>
                <a:cubicBezTo>
                  <a:pt x="529162" y="916373"/>
                  <a:pt x="541650" y="928861"/>
                  <a:pt x="541650" y="944266"/>
                </a:cubicBezTo>
                <a:cubicBezTo>
                  <a:pt x="541650" y="959671"/>
                  <a:pt x="529162" y="972159"/>
                  <a:pt x="513757" y="972159"/>
                </a:cubicBezTo>
                <a:cubicBezTo>
                  <a:pt x="498352" y="972159"/>
                  <a:pt x="485864" y="959671"/>
                  <a:pt x="485864" y="944266"/>
                </a:cubicBezTo>
                <a:cubicBezTo>
                  <a:pt x="485864" y="928861"/>
                  <a:pt x="498352" y="916373"/>
                  <a:pt x="513757" y="916373"/>
                </a:cubicBezTo>
                <a:close/>
                <a:moveTo>
                  <a:pt x="1130789" y="914494"/>
                </a:moveTo>
                <a:cubicBezTo>
                  <a:pt x="1147232" y="914494"/>
                  <a:pt x="1160561" y="927823"/>
                  <a:pt x="1160561" y="944266"/>
                </a:cubicBezTo>
                <a:cubicBezTo>
                  <a:pt x="1160561" y="960709"/>
                  <a:pt x="1147232" y="974038"/>
                  <a:pt x="1130789" y="974038"/>
                </a:cubicBezTo>
                <a:cubicBezTo>
                  <a:pt x="1114346" y="974038"/>
                  <a:pt x="1101017" y="960709"/>
                  <a:pt x="1101017" y="944266"/>
                </a:cubicBezTo>
                <a:cubicBezTo>
                  <a:pt x="1101017" y="927823"/>
                  <a:pt x="1114346" y="914494"/>
                  <a:pt x="1130789" y="914494"/>
                </a:cubicBezTo>
                <a:close/>
                <a:moveTo>
                  <a:pt x="637164" y="914494"/>
                </a:moveTo>
                <a:cubicBezTo>
                  <a:pt x="653607" y="914494"/>
                  <a:pt x="666936" y="927823"/>
                  <a:pt x="666936" y="944266"/>
                </a:cubicBezTo>
                <a:cubicBezTo>
                  <a:pt x="666936" y="960709"/>
                  <a:pt x="653607" y="974038"/>
                  <a:pt x="637164" y="974038"/>
                </a:cubicBezTo>
                <a:cubicBezTo>
                  <a:pt x="620721" y="974038"/>
                  <a:pt x="607392" y="960709"/>
                  <a:pt x="607392" y="944266"/>
                </a:cubicBezTo>
                <a:cubicBezTo>
                  <a:pt x="607392" y="927823"/>
                  <a:pt x="620721" y="914494"/>
                  <a:pt x="637164" y="914494"/>
                </a:cubicBezTo>
                <a:close/>
                <a:moveTo>
                  <a:pt x="1007382" y="913224"/>
                </a:moveTo>
                <a:cubicBezTo>
                  <a:pt x="1024526" y="913224"/>
                  <a:pt x="1038424" y="927122"/>
                  <a:pt x="1038424" y="944266"/>
                </a:cubicBezTo>
                <a:cubicBezTo>
                  <a:pt x="1038424" y="961410"/>
                  <a:pt x="1024526" y="975308"/>
                  <a:pt x="1007382" y="975308"/>
                </a:cubicBezTo>
                <a:cubicBezTo>
                  <a:pt x="990238" y="975308"/>
                  <a:pt x="976340" y="961410"/>
                  <a:pt x="976340" y="944266"/>
                </a:cubicBezTo>
                <a:cubicBezTo>
                  <a:pt x="976340" y="927122"/>
                  <a:pt x="990238" y="913224"/>
                  <a:pt x="1007382" y="913224"/>
                </a:cubicBezTo>
                <a:close/>
                <a:moveTo>
                  <a:pt x="760569" y="913224"/>
                </a:moveTo>
                <a:cubicBezTo>
                  <a:pt x="777713" y="913224"/>
                  <a:pt x="791611" y="927122"/>
                  <a:pt x="791611" y="944266"/>
                </a:cubicBezTo>
                <a:cubicBezTo>
                  <a:pt x="791611" y="961410"/>
                  <a:pt x="777713" y="975308"/>
                  <a:pt x="760569" y="975308"/>
                </a:cubicBezTo>
                <a:cubicBezTo>
                  <a:pt x="743425" y="975308"/>
                  <a:pt x="729527" y="961410"/>
                  <a:pt x="729527" y="944266"/>
                </a:cubicBezTo>
                <a:cubicBezTo>
                  <a:pt x="729527" y="927122"/>
                  <a:pt x="743425" y="913224"/>
                  <a:pt x="760569" y="913224"/>
                </a:cubicBezTo>
                <a:close/>
                <a:moveTo>
                  <a:pt x="883975" y="912769"/>
                </a:moveTo>
                <a:cubicBezTo>
                  <a:pt x="901370" y="912769"/>
                  <a:pt x="915472" y="926871"/>
                  <a:pt x="915472" y="944266"/>
                </a:cubicBezTo>
                <a:cubicBezTo>
                  <a:pt x="915472" y="961661"/>
                  <a:pt x="901370" y="975763"/>
                  <a:pt x="883975" y="975763"/>
                </a:cubicBezTo>
                <a:cubicBezTo>
                  <a:pt x="866580" y="975763"/>
                  <a:pt x="852478" y="961661"/>
                  <a:pt x="852478" y="944266"/>
                </a:cubicBezTo>
                <a:cubicBezTo>
                  <a:pt x="852478" y="926871"/>
                  <a:pt x="866580" y="912769"/>
                  <a:pt x="883975" y="912769"/>
                </a:cubicBezTo>
                <a:close/>
                <a:moveTo>
                  <a:pt x="1747821" y="770812"/>
                </a:moveTo>
                <a:cubicBezTo>
                  <a:pt x="1758553" y="770812"/>
                  <a:pt x="1767253" y="779512"/>
                  <a:pt x="1767253" y="790244"/>
                </a:cubicBezTo>
                <a:cubicBezTo>
                  <a:pt x="1767253" y="800976"/>
                  <a:pt x="1758553" y="809676"/>
                  <a:pt x="1747821" y="809676"/>
                </a:cubicBezTo>
                <a:cubicBezTo>
                  <a:pt x="1737089" y="809676"/>
                  <a:pt x="1728389" y="800976"/>
                  <a:pt x="1728389" y="790244"/>
                </a:cubicBezTo>
                <a:cubicBezTo>
                  <a:pt x="1728389" y="779512"/>
                  <a:pt x="1737089" y="770812"/>
                  <a:pt x="1747821" y="770812"/>
                </a:cubicBezTo>
                <a:close/>
                <a:moveTo>
                  <a:pt x="20132" y="770812"/>
                </a:moveTo>
                <a:cubicBezTo>
                  <a:pt x="30864" y="770812"/>
                  <a:pt x="39564" y="779512"/>
                  <a:pt x="39564" y="790244"/>
                </a:cubicBezTo>
                <a:cubicBezTo>
                  <a:pt x="39564" y="800976"/>
                  <a:pt x="30864" y="809676"/>
                  <a:pt x="20132" y="809676"/>
                </a:cubicBezTo>
                <a:cubicBezTo>
                  <a:pt x="9400" y="809676"/>
                  <a:pt x="700" y="800976"/>
                  <a:pt x="700" y="790244"/>
                </a:cubicBezTo>
                <a:cubicBezTo>
                  <a:pt x="700" y="779512"/>
                  <a:pt x="9400" y="770812"/>
                  <a:pt x="20132" y="770812"/>
                </a:cubicBezTo>
                <a:close/>
                <a:moveTo>
                  <a:pt x="1624414" y="767677"/>
                </a:moveTo>
                <a:cubicBezTo>
                  <a:pt x="1636877" y="767677"/>
                  <a:pt x="1646981" y="777781"/>
                  <a:pt x="1646981" y="790244"/>
                </a:cubicBezTo>
                <a:cubicBezTo>
                  <a:pt x="1646981" y="802707"/>
                  <a:pt x="1636877" y="812811"/>
                  <a:pt x="1624414" y="812811"/>
                </a:cubicBezTo>
                <a:cubicBezTo>
                  <a:pt x="1611951" y="812811"/>
                  <a:pt x="1601847" y="802707"/>
                  <a:pt x="1601847" y="790244"/>
                </a:cubicBezTo>
                <a:cubicBezTo>
                  <a:pt x="1601847" y="777781"/>
                  <a:pt x="1611951" y="767677"/>
                  <a:pt x="1624414" y="767677"/>
                </a:cubicBezTo>
                <a:close/>
                <a:moveTo>
                  <a:pt x="143538" y="767677"/>
                </a:moveTo>
                <a:cubicBezTo>
                  <a:pt x="156001" y="767677"/>
                  <a:pt x="166105" y="777781"/>
                  <a:pt x="166105" y="790244"/>
                </a:cubicBezTo>
                <a:cubicBezTo>
                  <a:pt x="166105" y="802707"/>
                  <a:pt x="156001" y="812811"/>
                  <a:pt x="143538" y="812811"/>
                </a:cubicBezTo>
                <a:cubicBezTo>
                  <a:pt x="131075" y="812811"/>
                  <a:pt x="120971" y="802707"/>
                  <a:pt x="120971" y="790244"/>
                </a:cubicBezTo>
                <a:cubicBezTo>
                  <a:pt x="120971" y="777781"/>
                  <a:pt x="131075" y="767677"/>
                  <a:pt x="143538" y="767677"/>
                </a:cubicBezTo>
                <a:close/>
                <a:moveTo>
                  <a:pt x="1501008" y="764584"/>
                </a:moveTo>
                <a:cubicBezTo>
                  <a:pt x="1515180" y="764584"/>
                  <a:pt x="1526668" y="776072"/>
                  <a:pt x="1526668" y="790244"/>
                </a:cubicBezTo>
                <a:cubicBezTo>
                  <a:pt x="1526668" y="804416"/>
                  <a:pt x="1515180" y="815904"/>
                  <a:pt x="1501008" y="815904"/>
                </a:cubicBezTo>
                <a:cubicBezTo>
                  <a:pt x="1486836" y="815904"/>
                  <a:pt x="1475348" y="804416"/>
                  <a:pt x="1475348" y="790244"/>
                </a:cubicBezTo>
                <a:cubicBezTo>
                  <a:pt x="1475348" y="776072"/>
                  <a:pt x="1486836" y="764584"/>
                  <a:pt x="1501008" y="764584"/>
                </a:cubicBezTo>
                <a:close/>
                <a:moveTo>
                  <a:pt x="266945" y="764584"/>
                </a:moveTo>
                <a:cubicBezTo>
                  <a:pt x="281117" y="764584"/>
                  <a:pt x="292605" y="776072"/>
                  <a:pt x="292605" y="790244"/>
                </a:cubicBezTo>
                <a:cubicBezTo>
                  <a:pt x="292605" y="804416"/>
                  <a:pt x="281117" y="815904"/>
                  <a:pt x="266945" y="815904"/>
                </a:cubicBezTo>
                <a:cubicBezTo>
                  <a:pt x="252773" y="815904"/>
                  <a:pt x="241285" y="804416"/>
                  <a:pt x="241285" y="790244"/>
                </a:cubicBezTo>
                <a:cubicBezTo>
                  <a:pt x="241285" y="776072"/>
                  <a:pt x="252773" y="764584"/>
                  <a:pt x="266945" y="764584"/>
                </a:cubicBezTo>
                <a:close/>
                <a:moveTo>
                  <a:pt x="1377602" y="761559"/>
                </a:moveTo>
                <a:cubicBezTo>
                  <a:pt x="1393444" y="761559"/>
                  <a:pt x="1406287" y="774402"/>
                  <a:pt x="1406287" y="790244"/>
                </a:cubicBezTo>
                <a:cubicBezTo>
                  <a:pt x="1406287" y="806086"/>
                  <a:pt x="1393444" y="818929"/>
                  <a:pt x="1377602" y="818929"/>
                </a:cubicBezTo>
                <a:cubicBezTo>
                  <a:pt x="1361760" y="818929"/>
                  <a:pt x="1348917" y="806086"/>
                  <a:pt x="1348917" y="790244"/>
                </a:cubicBezTo>
                <a:cubicBezTo>
                  <a:pt x="1348917" y="774402"/>
                  <a:pt x="1361760" y="761559"/>
                  <a:pt x="1377602" y="761559"/>
                </a:cubicBezTo>
                <a:close/>
                <a:moveTo>
                  <a:pt x="390353" y="761559"/>
                </a:moveTo>
                <a:cubicBezTo>
                  <a:pt x="406195" y="761559"/>
                  <a:pt x="419038" y="774402"/>
                  <a:pt x="419038" y="790244"/>
                </a:cubicBezTo>
                <a:cubicBezTo>
                  <a:pt x="419038" y="806086"/>
                  <a:pt x="406195" y="818929"/>
                  <a:pt x="390353" y="818929"/>
                </a:cubicBezTo>
                <a:cubicBezTo>
                  <a:pt x="374511" y="818929"/>
                  <a:pt x="361668" y="806086"/>
                  <a:pt x="361668" y="790244"/>
                </a:cubicBezTo>
                <a:cubicBezTo>
                  <a:pt x="361668" y="774402"/>
                  <a:pt x="374511" y="761559"/>
                  <a:pt x="390353" y="761559"/>
                </a:cubicBezTo>
                <a:close/>
                <a:moveTo>
                  <a:pt x="1254195" y="758660"/>
                </a:moveTo>
                <a:cubicBezTo>
                  <a:pt x="1271638" y="758660"/>
                  <a:pt x="1285779" y="772801"/>
                  <a:pt x="1285779" y="790244"/>
                </a:cubicBezTo>
                <a:cubicBezTo>
                  <a:pt x="1285779" y="807687"/>
                  <a:pt x="1271638" y="821828"/>
                  <a:pt x="1254195" y="821828"/>
                </a:cubicBezTo>
                <a:cubicBezTo>
                  <a:pt x="1236752" y="821828"/>
                  <a:pt x="1222611" y="807687"/>
                  <a:pt x="1222611" y="790244"/>
                </a:cubicBezTo>
                <a:cubicBezTo>
                  <a:pt x="1222611" y="772801"/>
                  <a:pt x="1236752" y="758660"/>
                  <a:pt x="1254195" y="758660"/>
                </a:cubicBezTo>
                <a:close/>
                <a:moveTo>
                  <a:pt x="513757" y="758660"/>
                </a:moveTo>
                <a:cubicBezTo>
                  <a:pt x="531200" y="758660"/>
                  <a:pt x="545341" y="772801"/>
                  <a:pt x="545341" y="790244"/>
                </a:cubicBezTo>
                <a:cubicBezTo>
                  <a:pt x="545341" y="807687"/>
                  <a:pt x="531200" y="821828"/>
                  <a:pt x="513757" y="821828"/>
                </a:cubicBezTo>
                <a:cubicBezTo>
                  <a:pt x="496314" y="821828"/>
                  <a:pt x="482173" y="807687"/>
                  <a:pt x="482173" y="790244"/>
                </a:cubicBezTo>
                <a:cubicBezTo>
                  <a:pt x="482173" y="772801"/>
                  <a:pt x="496314" y="758660"/>
                  <a:pt x="513757" y="758660"/>
                </a:cubicBezTo>
                <a:close/>
                <a:moveTo>
                  <a:pt x="1130789" y="756011"/>
                </a:moveTo>
                <a:cubicBezTo>
                  <a:pt x="1149695" y="756011"/>
                  <a:pt x="1165022" y="771338"/>
                  <a:pt x="1165022" y="790244"/>
                </a:cubicBezTo>
                <a:cubicBezTo>
                  <a:pt x="1165022" y="809150"/>
                  <a:pt x="1149695" y="824477"/>
                  <a:pt x="1130789" y="824477"/>
                </a:cubicBezTo>
                <a:cubicBezTo>
                  <a:pt x="1111883" y="824477"/>
                  <a:pt x="1096556" y="809150"/>
                  <a:pt x="1096556" y="790244"/>
                </a:cubicBezTo>
                <a:cubicBezTo>
                  <a:pt x="1096556" y="771338"/>
                  <a:pt x="1111883" y="756011"/>
                  <a:pt x="1130789" y="756011"/>
                </a:cubicBezTo>
                <a:close/>
                <a:moveTo>
                  <a:pt x="637164" y="756011"/>
                </a:moveTo>
                <a:cubicBezTo>
                  <a:pt x="656070" y="756011"/>
                  <a:pt x="671397" y="771338"/>
                  <a:pt x="671397" y="790244"/>
                </a:cubicBezTo>
                <a:cubicBezTo>
                  <a:pt x="671397" y="809150"/>
                  <a:pt x="656070" y="824477"/>
                  <a:pt x="637164" y="824477"/>
                </a:cubicBezTo>
                <a:cubicBezTo>
                  <a:pt x="618258" y="824477"/>
                  <a:pt x="602931" y="809150"/>
                  <a:pt x="602931" y="790244"/>
                </a:cubicBezTo>
                <a:cubicBezTo>
                  <a:pt x="602931" y="771338"/>
                  <a:pt x="618258" y="756011"/>
                  <a:pt x="637164" y="756011"/>
                </a:cubicBezTo>
                <a:close/>
                <a:moveTo>
                  <a:pt x="1007383" y="753926"/>
                </a:moveTo>
                <a:cubicBezTo>
                  <a:pt x="1027441" y="753926"/>
                  <a:pt x="1043701" y="770186"/>
                  <a:pt x="1043701" y="790244"/>
                </a:cubicBezTo>
                <a:cubicBezTo>
                  <a:pt x="1043701" y="810302"/>
                  <a:pt x="1027441" y="826562"/>
                  <a:pt x="1007383" y="826562"/>
                </a:cubicBezTo>
                <a:cubicBezTo>
                  <a:pt x="987325" y="826562"/>
                  <a:pt x="971065" y="810302"/>
                  <a:pt x="971065" y="790244"/>
                </a:cubicBezTo>
                <a:cubicBezTo>
                  <a:pt x="971065" y="770186"/>
                  <a:pt x="987325" y="753926"/>
                  <a:pt x="1007383" y="753926"/>
                </a:cubicBezTo>
                <a:close/>
                <a:moveTo>
                  <a:pt x="760570" y="753926"/>
                </a:moveTo>
                <a:cubicBezTo>
                  <a:pt x="780628" y="753926"/>
                  <a:pt x="796888" y="770186"/>
                  <a:pt x="796888" y="790244"/>
                </a:cubicBezTo>
                <a:cubicBezTo>
                  <a:pt x="796888" y="810302"/>
                  <a:pt x="780628" y="826562"/>
                  <a:pt x="760570" y="826562"/>
                </a:cubicBezTo>
                <a:cubicBezTo>
                  <a:pt x="740512" y="826562"/>
                  <a:pt x="724252" y="810302"/>
                  <a:pt x="724252" y="790244"/>
                </a:cubicBezTo>
                <a:cubicBezTo>
                  <a:pt x="724252" y="770186"/>
                  <a:pt x="740512" y="753926"/>
                  <a:pt x="760570" y="753926"/>
                </a:cubicBezTo>
                <a:close/>
                <a:moveTo>
                  <a:pt x="883976" y="753064"/>
                </a:moveTo>
                <a:cubicBezTo>
                  <a:pt x="904510" y="753064"/>
                  <a:pt x="921156" y="769710"/>
                  <a:pt x="921156" y="790244"/>
                </a:cubicBezTo>
                <a:cubicBezTo>
                  <a:pt x="921156" y="810778"/>
                  <a:pt x="904510" y="827424"/>
                  <a:pt x="883976" y="827424"/>
                </a:cubicBezTo>
                <a:cubicBezTo>
                  <a:pt x="863442" y="827424"/>
                  <a:pt x="846796" y="810778"/>
                  <a:pt x="846796" y="790244"/>
                </a:cubicBezTo>
                <a:cubicBezTo>
                  <a:pt x="846796" y="769710"/>
                  <a:pt x="863442" y="753064"/>
                  <a:pt x="883976" y="753064"/>
                </a:cubicBezTo>
                <a:close/>
                <a:moveTo>
                  <a:pt x="1747820" y="616090"/>
                </a:moveTo>
                <a:cubicBezTo>
                  <a:pt x="1758938" y="616090"/>
                  <a:pt x="1767951" y="625103"/>
                  <a:pt x="1767951" y="636221"/>
                </a:cubicBezTo>
                <a:cubicBezTo>
                  <a:pt x="1767951" y="647339"/>
                  <a:pt x="1758938" y="656352"/>
                  <a:pt x="1747820" y="656352"/>
                </a:cubicBezTo>
                <a:cubicBezTo>
                  <a:pt x="1736702" y="656352"/>
                  <a:pt x="1727689" y="647339"/>
                  <a:pt x="1727689" y="636221"/>
                </a:cubicBezTo>
                <a:cubicBezTo>
                  <a:pt x="1727689" y="625103"/>
                  <a:pt x="1736702" y="616090"/>
                  <a:pt x="1747820" y="616090"/>
                </a:cubicBezTo>
                <a:close/>
                <a:moveTo>
                  <a:pt x="20131" y="616090"/>
                </a:moveTo>
                <a:cubicBezTo>
                  <a:pt x="31249" y="616090"/>
                  <a:pt x="40262" y="625103"/>
                  <a:pt x="40262" y="636221"/>
                </a:cubicBezTo>
                <a:cubicBezTo>
                  <a:pt x="40262" y="647339"/>
                  <a:pt x="31249" y="656352"/>
                  <a:pt x="20131" y="656352"/>
                </a:cubicBezTo>
                <a:cubicBezTo>
                  <a:pt x="9013" y="656352"/>
                  <a:pt x="0" y="647339"/>
                  <a:pt x="0" y="636221"/>
                </a:cubicBezTo>
                <a:cubicBezTo>
                  <a:pt x="0" y="625103"/>
                  <a:pt x="9013" y="616090"/>
                  <a:pt x="20131" y="616090"/>
                </a:cubicBezTo>
                <a:close/>
                <a:moveTo>
                  <a:pt x="1624414" y="612842"/>
                </a:moveTo>
                <a:cubicBezTo>
                  <a:pt x="1637326" y="612842"/>
                  <a:pt x="1647793" y="623309"/>
                  <a:pt x="1647793" y="636221"/>
                </a:cubicBezTo>
                <a:cubicBezTo>
                  <a:pt x="1647793" y="649133"/>
                  <a:pt x="1637326" y="659600"/>
                  <a:pt x="1624414" y="659600"/>
                </a:cubicBezTo>
                <a:cubicBezTo>
                  <a:pt x="1611502" y="659600"/>
                  <a:pt x="1601035" y="649133"/>
                  <a:pt x="1601035" y="636221"/>
                </a:cubicBezTo>
                <a:cubicBezTo>
                  <a:pt x="1601035" y="623309"/>
                  <a:pt x="1611502" y="612842"/>
                  <a:pt x="1624414" y="612842"/>
                </a:cubicBezTo>
                <a:close/>
                <a:moveTo>
                  <a:pt x="143539" y="612842"/>
                </a:moveTo>
                <a:cubicBezTo>
                  <a:pt x="156451" y="612842"/>
                  <a:pt x="166918" y="623309"/>
                  <a:pt x="166918" y="636221"/>
                </a:cubicBezTo>
                <a:cubicBezTo>
                  <a:pt x="166918" y="649133"/>
                  <a:pt x="156451" y="659600"/>
                  <a:pt x="143539" y="659600"/>
                </a:cubicBezTo>
                <a:cubicBezTo>
                  <a:pt x="130627" y="659600"/>
                  <a:pt x="120160" y="649133"/>
                  <a:pt x="120160" y="636221"/>
                </a:cubicBezTo>
                <a:cubicBezTo>
                  <a:pt x="120160" y="623309"/>
                  <a:pt x="130627" y="612842"/>
                  <a:pt x="143539" y="612842"/>
                </a:cubicBezTo>
                <a:close/>
                <a:moveTo>
                  <a:pt x="1501007" y="609595"/>
                </a:moveTo>
                <a:cubicBezTo>
                  <a:pt x="1515712" y="609595"/>
                  <a:pt x="1527633" y="621516"/>
                  <a:pt x="1527633" y="636221"/>
                </a:cubicBezTo>
                <a:cubicBezTo>
                  <a:pt x="1527633" y="650926"/>
                  <a:pt x="1515712" y="662847"/>
                  <a:pt x="1501007" y="662847"/>
                </a:cubicBezTo>
                <a:cubicBezTo>
                  <a:pt x="1486302" y="662847"/>
                  <a:pt x="1474381" y="650926"/>
                  <a:pt x="1474381" y="636221"/>
                </a:cubicBezTo>
                <a:cubicBezTo>
                  <a:pt x="1474381" y="621516"/>
                  <a:pt x="1486302" y="609595"/>
                  <a:pt x="1501007" y="609595"/>
                </a:cubicBezTo>
                <a:close/>
                <a:moveTo>
                  <a:pt x="266944" y="609595"/>
                </a:moveTo>
                <a:cubicBezTo>
                  <a:pt x="281649" y="609595"/>
                  <a:pt x="293570" y="621516"/>
                  <a:pt x="293570" y="636221"/>
                </a:cubicBezTo>
                <a:cubicBezTo>
                  <a:pt x="293570" y="650926"/>
                  <a:pt x="281649" y="662847"/>
                  <a:pt x="266944" y="662847"/>
                </a:cubicBezTo>
                <a:cubicBezTo>
                  <a:pt x="252239" y="662847"/>
                  <a:pt x="240318" y="650926"/>
                  <a:pt x="240318" y="636221"/>
                </a:cubicBezTo>
                <a:cubicBezTo>
                  <a:pt x="240318" y="621516"/>
                  <a:pt x="252239" y="609595"/>
                  <a:pt x="266944" y="609595"/>
                </a:cubicBezTo>
                <a:close/>
                <a:moveTo>
                  <a:pt x="1377601" y="606348"/>
                </a:moveTo>
                <a:cubicBezTo>
                  <a:pt x="1394099" y="606348"/>
                  <a:pt x="1407474" y="619723"/>
                  <a:pt x="1407474" y="636221"/>
                </a:cubicBezTo>
                <a:cubicBezTo>
                  <a:pt x="1407474" y="652719"/>
                  <a:pt x="1394099" y="666094"/>
                  <a:pt x="1377601" y="666094"/>
                </a:cubicBezTo>
                <a:cubicBezTo>
                  <a:pt x="1361103" y="666094"/>
                  <a:pt x="1347728" y="652719"/>
                  <a:pt x="1347728" y="636221"/>
                </a:cubicBezTo>
                <a:cubicBezTo>
                  <a:pt x="1347728" y="619723"/>
                  <a:pt x="1361103" y="606348"/>
                  <a:pt x="1377601" y="606348"/>
                </a:cubicBezTo>
                <a:close/>
                <a:moveTo>
                  <a:pt x="390351" y="606348"/>
                </a:moveTo>
                <a:cubicBezTo>
                  <a:pt x="406849" y="606348"/>
                  <a:pt x="420224" y="619723"/>
                  <a:pt x="420224" y="636221"/>
                </a:cubicBezTo>
                <a:cubicBezTo>
                  <a:pt x="420224" y="652719"/>
                  <a:pt x="406849" y="666094"/>
                  <a:pt x="390351" y="666094"/>
                </a:cubicBezTo>
                <a:cubicBezTo>
                  <a:pt x="373853" y="666094"/>
                  <a:pt x="360478" y="652719"/>
                  <a:pt x="360478" y="636221"/>
                </a:cubicBezTo>
                <a:cubicBezTo>
                  <a:pt x="360478" y="619723"/>
                  <a:pt x="373853" y="606348"/>
                  <a:pt x="390351" y="606348"/>
                </a:cubicBezTo>
                <a:close/>
                <a:moveTo>
                  <a:pt x="1254196" y="603100"/>
                </a:moveTo>
                <a:cubicBezTo>
                  <a:pt x="1272488" y="603100"/>
                  <a:pt x="1287317" y="617929"/>
                  <a:pt x="1287317" y="636221"/>
                </a:cubicBezTo>
                <a:cubicBezTo>
                  <a:pt x="1287317" y="654513"/>
                  <a:pt x="1272488" y="669342"/>
                  <a:pt x="1254196" y="669342"/>
                </a:cubicBezTo>
                <a:cubicBezTo>
                  <a:pt x="1235904" y="669342"/>
                  <a:pt x="1221075" y="654513"/>
                  <a:pt x="1221075" y="636221"/>
                </a:cubicBezTo>
                <a:cubicBezTo>
                  <a:pt x="1221075" y="617929"/>
                  <a:pt x="1235904" y="603100"/>
                  <a:pt x="1254196" y="603100"/>
                </a:cubicBezTo>
                <a:close/>
                <a:moveTo>
                  <a:pt x="513757" y="603100"/>
                </a:moveTo>
                <a:cubicBezTo>
                  <a:pt x="532049" y="603100"/>
                  <a:pt x="546878" y="617929"/>
                  <a:pt x="546878" y="636221"/>
                </a:cubicBezTo>
                <a:cubicBezTo>
                  <a:pt x="546878" y="654513"/>
                  <a:pt x="532049" y="669342"/>
                  <a:pt x="513757" y="669342"/>
                </a:cubicBezTo>
                <a:cubicBezTo>
                  <a:pt x="495465" y="669342"/>
                  <a:pt x="480636" y="654513"/>
                  <a:pt x="480636" y="636221"/>
                </a:cubicBezTo>
                <a:cubicBezTo>
                  <a:pt x="480636" y="617929"/>
                  <a:pt x="495465" y="603100"/>
                  <a:pt x="513757" y="603100"/>
                </a:cubicBezTo>
                <a:close/>
                <a:moveTo>
                  <a:pt x="1130788" y="599853"/>
                </a:moveTo>
                <a:cubicBezTo>
                  <a:pt x="1150873" y="599853"/>
                  <a:pt x="1167156" y="616136"/>
                  <a:pt x="1167156" y="636221"/>
                </a:cubicBezTo>
                <a:cubicBezTo>
                  <a:pt x="1167156" y="656306"/>
                  <a:pt x="1150873" y="672589"/>
                  <a:pt x="1130788" y="672589"/>
                </a:cubicBezTo>
                <a:cubicBezTo>
                  <a:pt x="1110703" y="672589"/>
                  <a:pt x="1094420" y="656306"/>
                  <a:pt x="1094420" y="636221"/>
                </a:cubicBezTo>
                <a:cubicBezTo>
                  <a:pt x="1094420" y="616136"/>
                  <a:pt x="1110703" y="599853"/>
                  <a:pt x="1130788" y="599853"/>
                </a:cubicBezTo>
                <a:close/>
                <a:moveTo>
                  <a:pt x="637164" y="599853"/>
                </a:moveTo>
                <a:cubicBezTo>
                  <a:pt x="657249" y="599853"/>
                  <a:pt x="673532" y="616136"/>
                  <a:pt x="673532" y="636221"/>
                </a:cubicBezTo>
                <a:cubicBezTo>
                  <a:pt x="673532" y="656306"/>
                  <a:pt x="657249" y="672589"/>
                  <a:pt x="637164" y="672589"/>
                </a:cubicBezTo>
                <a:cubicBezTo>
                  <a:pt x="617079" y="672589"/>
                  <a:pt x="600796" y="656306"/>
                  <a:pt x="600796" y="636221"/>
                </a:cubicBezTo>
                <a:cubicBezTo>
                  <a:pt x="600796" y="616136"/>
                  <a:pt x="617079" y="599853"/>
                  <a:pt x="637164" y="599853"/>
                </a:cubicBezTo>
                <a:close/>
                <a:moveTo>
                  <a:pt x="1007383" y="596606"/>
                </a:moveTo>
                <a:cubicBezTo>
                  <a:pt x="1029262" y="596606"/>
                  <a:pt x="1046998" y="614342"/>
                  <a:pt x="1046998" y="636221"/>
                </a:cubicBezTo>
                <a:cubicBezTo>
                  <a:pt x="1046998" y="658100"/>
                  <a:pt x="1029262" y="675836"/>
                  <a:pt x="1007383" y="675836"/>
                </a:cubicBezTo>
                <a:cubicBezTo>
                  <a:pt x="985504" y="675836"/>
                  <a:pt x="967768" y="658100"/>
                  <a:pt x="967768" y="636221"/>
                </a:cubicBezTo>
                <a:cubicBezTo>
                  <a:pt x="967768" y="614342"/>
                  <a:pt x="985504" y="596606"/>
                  <a:pt x="1007383" y="596606"/>
                </a:cubicBezTo>
                <a:close/>
                <a:moveTo>
                  <a:pt x="760570" y="596606"/>
                </a:moveTo>
                <a:cubicBezTo>
                  <a:pt x="782449" y="596606"/>
                  <a:pt x="800185" y="614342"/>
                  <a:pt x="800185" y="636221"/>
                </a:cubicBezTo>
                <a:cubicBezTo>
                  <a:pt x="800185" y="658100"/>
                  <a:pt x="782449" y="675836"/>
                  <a:pt x="760570" y="675836"/>
                </a:cubicBezTo>
                <a:cubicBezTo>
                  <a:pt x="738691" y="675836"/>
                  <a:pt x="720955" y="658100"/>
                  <a:pt x="720955" y="636221"/>
                </a:cubicBezTo>
                <a:cubicBezTo>
                  <a:pt x="720955" y="614342"/>
                  <a:pt x="738691" y="596606"/>
                  <a:pt x="760570" y="596606"/>
                </a:cubicBezTo>
                <a:close/>
                <a:moveTo>
                  <a:pt x="883976" y="593358"/>
                </a:moveTo>
                <a:cubicBezTo>
                  <a:pt x="907649" y="593358"/>
                  <a:pt x="926839" y="612548"/>
                  <a:pt x="926839" y="636221"/>
                </a:cubicBezTo>
                <a:cubicBezTo>
                  <a:pt x="926839" y="659894"/>
                  <a:pt x="907649" y="679084"/>
                  <a:pt x="883976" y="679084"/>
                </a:cubicBezTo>
                <a:cubicBezTo>
                  <a:pt x="860303" y="679084"/>
                  <a:pt x="841113" y="659894"/>
                  <a:pt x="841113" y="636221"/>
                </a:cubicBezTo>
                <a:cubicBezTo>
                  <a:pt x="841113" y="612548"/>
                  <a:pt x="860303" y="593358"/>
                  <a:pt x="883976" y="593358"/>
                </a:cubicBezTo>
                <a:close/>
                <a:moveTo>
                  <a:pt x="1747821" y="462767"/>
                </a:moveTo>
                <a:cubicBezTo>
                  <a:pt x="1758553" y="462767"/>
                  <a:pt x="1767253" y="471467"/>
                  <a:pt x="1767253" y="482199"/>
                </a:cubicBezTo>
                <a:cubicBezTo>
                  <a:pt x="1767253" y="492931"/>
                  <a:pt x="1758553" y="501631"/>
                  <a:pt x="1747821" y="501631"/>
                </a:cubicBezTo>
                <a:cubicBezTo>
                  <a:pt x="1737089" y="501631"/>
                  <a:pt x="1728389" y="492931"/>
                  <a:pt x="1728389" y="482199"/>
                </a:cubicBezTo>
                <a:cubicBezTo>
                  <a:pt x="1728389" y="471467"/>
                  <a:pt x="1737089" y="462767"/>
                  <a:pt x="1747821" y="462767"/>
                </a:cubicBezTo>
                <a:close/>
                <a:moveTo>
                  <a:pt x="20132" y="462767"/>
                </a:moveTo>
                <a:cubicBezTo>
                  <a:pt x="30864" y="462767"/>
                  <a:pt x="39564" y="471467"/>
                  <a:pt x="39564" y="482199"/>
                </a:cubicBezTo>
                <a:cubicBezTo>
                  <a:pt x="39564" y="492931"/>
                  <a:pt x="30864" y="501631"/>
                  <a:pt x="20132" y="501631"/>
                </a:cubicBezTo>
                <a:cubicBezTo>
                  <a:pt x="9400" y="501631"/>
                  <a:pt x="700" y="492931"/>
                  <a:pt x="700" y="482199"/>
                </a:cubicBezTo>
                <a:cubicBezTo>
                  <a:pt x="700" y="471467"/>
                  <a:pt x="9400" y="462767"/>
                  <a:pt x="20132" y="462767"/>
                </a:cubicBezTo>
                <a:close/>
                <a:moveTo>
                  <a:pt x="1624414" y="459632"/>
                </a:moveTo>
                <a:cubicBezTo>
                  <a:pt x="1636877" y="459632"/>
                  <a:pt x="1646981" y="469736"/>
                  <a:pt x="1646981" y="482199"/>
                </a:cubicBezTo>
                <a:cubicBezTo>
                  <a:pt x="1646981" y="494662"/>
                  <a:pt x="1636877" y="504766"/>
                  <a:pt x="1624414" y="504766"/>
                </a:cubicBezTo>
                <a:cubicBezTo>
                  <a:pt x="1611951" y="504766"/>
                  <a:pt x="1601847" y="494662"/>
                  <a:pt x="1601847" y="482199"/>
                </a:cubicBezTo>
                <a:cubicBezTo>
                  <a:pt x="1601847" y="469736"/>
                  <a:pt x="1611951" y="459632"/>
                  <a:pt x="1624414" y="459632"/>
                </a:cubicBezTo>
                <a:close/>
                <a:moveTo>
                  <a:pt x="143538" y="459632"/>
                </a:moveTo>
                <a:cubicBezTo>
                  <a:pt x="156001" y="459632"/>
                  <a:pt x="166105" y="469736"/>
                  <a:pt x="166105" y="482199"/>
                </a:cubicBezTo>
                <a:cubicBezTo>
                  <a:pt x="166105" y="494662"/>
                  <a:pt x="156001" y="504766"/>
                  <a:pt x="143538" y="504766"/>
                </a:cubicBezTo>
                <a:cubicBezTo>
                  <a:pt x="131075" y="504766"/>
                  <a:pt x="120971" y="494662"/>
                  <a:pt x="120971" y="482199"/>
                </a:cubicBezTo>
                <a:cubicBezTo>
                  <a:pt x="120971" y="469736"/>
                  <a:pt x="131075" y="459632"/>
                  <a:pt x="143538" y="459632"/>
                </a:cubicBezTo>
                <a:close/>
                <a:moveTo>
                  <a:pt x="1501008" y="456538"/>
                </a:moveTo>
                <a:cubicBezTo>
                  <a:pt x="1515180" y="456538"/>
                  <a:pt x="1526668" y="468026"/>
                  <a:pt x="1526668" y="482198"/>
                </a:cubicBezTo>
                <a:cubicBezTo>
                  <a:pt x="1526668" y="496370"/>
                  <a:pt x="1515180" y="507858"/>
                  <a:pt x="1501008" y="507858"/>
                </a:cubicBezTo>
                <a:cubicBezTo>
                  <a:pt x="1486836" y="507858"/>
                  <a:pt x="1475348" y="496370"/>
                  <a:pt x="1475348" y="482198"/>
                </a:cubicBezTo>
                <a:cubicBezTo>
                  <a:pt x="1475348" y="468026"/>
                  <a:pt x="1486836" y="456538"/>
                  <a:pt x="1501008" y="456538"/>
                </a:cubicBezTo>
                <a:close/>
                <a:moveTo>
                  <a:pt x="266945" y="456538"/>
                </a:moveTo>
                <a:cubicBezTo>
                  <a:pt x="281117" y="456538"/>
                  <a:pt x="292605" y="468026"/>
                  <a:pt x="292605" y="482198"/>
                </a:cubicBezTo>
                <a:cubicBezTo>
                  <a:pt x="292605" y="496370"/>
                  <a:pt x="281117" y="507858"/>
                  <a:pt x="266945" y="507858"/>
                </a:cubicBezTo>
                <a:cubicBezTo>
                  <a:pt x="252773" y="507858"/>
                  <a:pt x="241285" y="496370"/>
                  <a:pt x="241285" y="482198"/>
                </a:cubicBezTo>
                <a:cubicBezTo>
                  <a:pt x="241285" y="468026"/>
                  <a:pt x="252773" y="456538"/>
                  <a:pt x="266945" y="456538"/>
                </a:cubicBezTo>
                <a:close/>
                <a:moveTo>
                  <a:pt x="1377602" y="453514"/>
                </a:moveTo>
                <a:cubicBezTo>
                  <a:pt x="1393444" y="453514"/>
                  <a:pt x="1406287" y="466357"/>
                  <a:pt x="1406287" y="482199"/>
                </a:cubicBezTo>
                <a:cubicBezTo>
                  <a:pt x="1406287" y="498041"/>
                  <a:pt x="1393444" y="510884"/>
                  <a:pt x="1377602" y="510884"/>
                </a:cubicBezTo>
                <a:cubicBezTo>
                  <a:pt x="1361760" y="510884"/>
                  <a:pt x="1348917" y="498041"/>
                  <a:pt x="1348917" y="482199"/>
                </a:cubicBezTo>
                <a:cubicBezTo>
                  <a:pt x="1348917" y="466357"/>
                  <a:pt x="1361760" y="453514"/>
                  <a:pt x="1377602" y="453514"/>
                </a:cubicBezTo>
                <a:close/>
                <a:moveTo>
                  <a:pt x="390353" y="453514"/>
                </a:moveTo>
                <a:cubicBezTo>
                  <a:pt x="406195" y="453514"/>
                  <a:pt x="419038" y="466357"/>
                  <a:pt x="419038" y="482199"/>
                </a:cubicBezTo>
                <a:cubicBezTo>
                  <a:pt x="419038" y="498041"/>
                  <a:pt x="406195" y="510884"/>
                  <a:pt x="390353" y="510884"/>
                </a:cubicBezTo>
                <a:cubicBezTo>
                  <a:pt x="374511" y="510884"/>
                  <a:pt x="361668" y="498041"/>
                  <a:pt x="361668" y="482199"/>
                </a:cubicBezTo>
                <a:cubicBezTo>
                  <a:pt x="361668" y="466357"/>
                  <a:pt x="374511" y="453514"/>
                  <a:pt x="390353" y="453514"/>
                </a:cubicBezTo>
                <a:close/>
                <a:moveTo>
                  <a:pt x="1254195" y="450614"/>
                </a:moveTo>
                <a:cubicBezTo>
                  <a:pt x="1271638" y="450614"/>
                  <a:pt x="1285779" y="464755"/>
                  <a:pt x="1285779" y="482198"/>
                </a:cubicBezTo>
                <a:cubicBezTo>
                  <a:pt x="1285779" y="499641"/>
                  <a:pt x="1271638" y="513782"/>
                  <a:pt x="1254195" y="513782"/>
                </a:cubicBezTo>
                <a:cubicBezTo>
                  <a:pt x="1236752" y="513782"/>
                  <a:pt x="1222611" y="499641"/>
                  <a:pt x="1222611" y="482198"/>
                </a:cubicBezTo>
                <a:cubicBezTo>
                  <a:pt x="1222611" y="464755"/>
                  <a:pt x="1236752" y="450614"/>
                  <a:pt x="1254195" y="450614"/>
                </a:cubicBezTo>
                <a:close/>
                <a:moveTo>
                  <a:pt x="513757" y="450614"/>
                </a:moveTo>
                <a:cubicBezTo>
                  <a:pt x="531200" y="450614"/>
                  <a:pt x="545341" y="464755"/>
                  <a:pt x="545341" y="482198"/>
                </a:cubicBezTo>
                <a:cubicBezTo>
                  <a:pt x="545341" y="499641"/>
                  <a:pt x="531200" y="513782"/>
                  <a:pt x="513757" y="513782"/>
                </a:cubicBezTo>
                <a:cubicBezTo>
                  <a:pt x="496314" y="513782"/>
                  <a:pt x="482173" y="499641"/>
                  <a:pt x="482173" y="482198"/>
                </a:cubicBezTo>
                <a:cubicBezTo>
                  <a:pt x="482173" y="464755"/>
                  <a:pt x="496314" y="450614"/>
                  <a:pt x="513757" y="450614"/>
                </a:cubicBezTo>
                <a:close/>
                <a:moveTo>
                  <a:pt x="1130789" y="447966"/>
                </a:moveTo>
                <a:cubicBezTo>
                  <a:pt x="1149695" y="447966"/>
                  <a:pt x="1165022" y="463293"/>
                  <a:pt x="1165022" y="482199"/>
                </a:cubicBezTo>
                <a:cubicBezTo>
                  <a:pt x="1165022" y="501105"/>
                  <a:pt x="1149695" y="516432"/>
                  <a:pt x="1130789" y="516432"/>
                </a:cubicBezTo>
                <a:cubicBezTo>
                  <a:pt x="1111883" y="516432"/>
                  <a:pt x="1096556" y="501105"/>
                  <a:pt x="1096556" y="482199"/>
                </a:cubicBezTo>
                <a:cubicBezTo>
                  <a:pt x="1096556" y="463293"/>
                  <a:pt x="1111883" y="447966"/>
                  <a:pt x="1130789" y="447966"/>
                </a:cubicBezTo>
                <a:close/>
                <a:moveTo>
                  <a:pt x="637164" y="447966"/>
                </a:moveTo>
                <a:cubicBezTo>
                  <a:pt x="656070" y="447966"/>
                  <a:pt x="671397" y="463293"/>
                  <a:pt x="671397" y="482199"/>
                </a:cubicBezTo>
                <a:cubicBezTo>
                  <a:pt x="671397" y="501105"/>
                  <a:pt x="656070" y="516432"/>
                  <a:pt x="637164" y="516432"/>
                </a:cubicBezTo>
                <a:cubicBezTo>
                  <a:pt x="618258" y="516432"/>
                  <a:pt x="602931" y="501105"/>
                  <a:pt x="602931" y="482199"/>
                </a:cubicBezTo>
                <a:cubicBezTo>
                  <a:pt x="602931" y="463293"/>
                  <a:pt x="618258" y="447966"/>
                  <a:pt x="637164" y="447966"/>
                </a:cubicBezTo>
                <a:close/>
                <a:moveTo>
                  <a:pt x="1007383" y="445881"/>
                </a:moveTo>
                <a:cubicBezTo>
                  <a:pt x="1027441" y="445881"/>
                  <a:pt x="1043701" y="462141"/>
                  <a:pt x="1043701" y="482199"/>
                </a:cubicBezTo>
                <a:cubicBezTo>
                  <a:pt x="1043701" y="502257"/>
                  <a:pt x="1027441" y="518517"/>
                  <a:pt x="1007383" y="518517"/>
                </a:cubicBezTo>
                <a:cubicBezTo>
                  <a:pt x="987325" y="518517"/>
                  <a:pt x="971065" y="502257"/>
                  <a:pt x="971065" y="482199"/>
                </a:cubicBezTo>
                <a:cubicBezTo>
                  <a:pt x="971065" y="462141"/>
                  <a:pt x="987325" y="445881"/>
                  <a:pt x="1007383" y="445881"/>
                </a:cubicBezTo>
                <a:close/>
                <a:moveTo>
                  <a:pt x="760570" y="445881"/>
                </a:moveTo>
                <a:cubicBezTo>
                  <a:pt x="780628" y="445881"/>
                  <a:pt x="796888" y="462141"/>
                  <a:pt x="796888" y="482199"/>
                </a:cubicBezTo>
                <a:cubicBezTo>
                  <a:pt x="796888" y="502257"/>
                  <a:pt x="780628" y="518517"/>
                  <a:pt x="760570" y="518517"/>
                </a:cubicBezTo>
                <a:cubicBezTo>
                  <a:pt x="740512" y="518517"/>
                  <a:pt x="724252" y="502257"/>
                  <a:pt x="724252" y="482199"/>
                </a:cubicBezTo>
                <a:cubicBezTo>
                  <a:pt x="724252" y="462141"/>
                  <a:pt x="740512" y="445881"/>
                  <a:pt x="760570" y="445881"/>
                </a:cubicBezTo>
                <a:close/>
                <a:moveTo>
                  <a:pt x="883976" y="445019"/>
                </a:moveTo>
                <a:cubicBezTo>
                  <a:pt x="904510" y="445019"/>
                  <a:pt x="921156" y="461665"/>
                  <a:pt x="921156" y="482199"/>
                </a:cubicBezTo>
                <a:cubicBezTo>
                  <a:pt x="921156" y="502733"/>
                  <a:pt x="904510" y="519379"/>
                  <a:pt x="883976" y="519379"/>
                </a:cubicBezTo>
                <a:cubicBezTo>
                  <a:pt x="863442" y="519379"/>
                  <a:pt x="846796" y="502733"/>
                  <a:pt x="846796" y="482199"/>
                </a:cubicBezTo>
                <a:cubicBezTo>
                  <a:pt x="846796" y="461665"/>
                  <a:pt x="863442" y="445019"/>
                  <a:pt x="883976" y="445019"/>
                </a:cubicBezTo>
                <a:close/>
                <a:moveTo>
                  <a:pt x="1747820" y="310728"/>
                </a:moveTo>
                <a:cubicBezTo>
                  <a:pt x="1757456" y="310728"/>
                  <a:pt x="1765268" y="318540"/>
                  <a:pt x="1765268" y="328176"/>
                </a:cubicBezTo>
                <a:cubicBezTo>
                  <a:pt x="1765268" y="337812"/>
                  <a:pt x="1757456" y="345624"/>
                  <a:pt x="1747820" y="345624"/>
                </a:cubicBezTo>
                <a:cubicBezTo>
                  <a:pt x="1738184" y="345624"/>
                  <a:pt x="1730372" y="337812"/>
                  <a:pt x="1730372" y="328176"/>
                </a:cubicBezTo>
                <a:cubicBezTo>
                  <a:pt x="1730372" y="318540"/>
                  <a:pt x="1738184" y="310728"/>
                  <a:pt x="1747820" y="310728"/>
                </a:cubicBezTo>
                <a:close/>
                <a:moveTo>
                  <a:pt x="20132" y="310728"/>
                </a:moveTo>
                <a:cubicBezTo>
                  <a:pt x="29768" y="310728"/>
                  <a:pt x="37580" y="318540"/>
                  <a:pt x="37580" y="328176"/>
                </a:cubicBezTo>
                <a:cubicBezTo>
                  <a:pt x="37580" y="337812"/>
                  <a:pt x="29768" y="345624"/>
                  <a:pt x="20132" y="345624"/>
                </a:cubicBezTo>
                <a:cubicBezTo>
                  <a:pt x="10496" y="345624"/>
                  <a:pt x="2684" y="337812"/>
                  <a:pt x="2684" y="328176"/>
                </a:cubicBezTo>
                <a:cubicBezTo>
                  <a:pt x="2684" y="318540"/>
                  <a:pt x="10496" y="310728"/>
                  <a:pt x="20132" y="310728"/>
                </a:cubicBezTo>
                <a:close/>
                <a:moveTo>
                  <a:pt x="1624414" y="307870"/>
                </a:moveTo>
                <a:cubicBezTo>
                  <a:pt x="1635629" y="307870"/>
                  <a:pt x="1644720" y="316961"/>
                  <a:pt x="1644720" y="328176"/>
                </a:cubicBezTo>
                <a:cubicBezTo>
                  <a:pt x="1644720" y="339391"/>
                  <a:pt x="1635629" y="348482"/>
                  <a:pt x="1624414" y="348482"/>
                </a:cubicBezTo>
                <a:cubicBezTo>
                  <a:pt x="1613199" y="348482"/>
                  <a:pt x="1604108" y="339391"/>
                  <a:pt x="1604108" y="328176"/>
                </a:cubicBezTo>
                <a:cubicBezTo>
                  <a:pt x="1604108" y="316961"/>
                  <a:pt x="1613199" y="307870"/>
                  <a:pt x="1624414" y="307870"/>
                </a:cubicBezTo>
                <a:close/>
                <a:moveTo>
                  <a:pt x="143538" y="307870"/>
                </a:moveTo>
                <a:cubicBezTo>
                  <a:pt x="154753" y="307870"/>
                  <a:pt x="163844" y="316961"/>
                  <a:pt x="163844" y="328176"/>
                </a:cubicBezTo>
                <a:cubicBezTo>
                  <a:pt x="163844" y="339391"/>
                  <a:pt x="154753" y="348482"/>
                  <a:pt x="143538" y="348482"/>
                </a:cubicBezTo>
                <a:cubicBezTo>
                  <a:pt x="132323" y="348482"/>
                  <a:pt x="123232" y="339391"/>
                  <a:pt x="123232" y="328176"/>
                </a:cubicBezTo>
                <a:cubicBezTo>
                  <a:pt x="123232" y="316961"/>
                  <a:pt x="132323" y="307870"/>
                  <a:pt x="143538" y="307870"/>
                </a:cubicBezTo>
                <a:close/>
                <a:moveTo>
                  <a:pt x="1501007" y="305133"/>
                </a:moveTo>
                <a:cubicBezTo>
                  <a:pt x="1513733" y="305133"/>
                  <a:pt x="1524050" y="315450"/>
                  <a:pt x="1524050" y="328176"/>
                </a:cubicBezTo>
                <a:cubicBezTo>
                  <a:pt x="1524050" y="340902"/>
                  <a:pt x="1513733" y="351219"/>
                  <a:pt x="1501007" y="351219"/>
                </a:cubicBezTo>
                <a:cubicBezTo>
                  <a:pt x="1488281" y="351219"/>
                  <a:pt x="1477964" y="340902"/>
                  <a:pt x="1477964" y="328176"/>
                </a:cubicBezTo>
                <a:cubicBezTo>
                  <a:pt x="1477964" y="315450"/>
                  <a:pt x="1488281" y="305133"/>
                  <a:pt x="1501007" y="305133"/>
                </a:cubicBezTo>
                <a:close/>
                <a:moveTo>
                  <a:pt x="266945" y="305133"/>
                </a:moveTo>
                <a:cubicBezTo>
                  <a:pt x="279671" y="305133"/>
                  <a:pt x="289988" y="315450"/>
                  <a:pt x="289988" y="328176"/>
                </a:cubicBezTo>
                <a:cubicBezTo>
                  <a:pt x="289988" y="340902"/>
                  <a:pt x="279671" y="351219"/>
                  <a:pt x="266945" y="351219"/>
                </a:cubicBezTo>
                <a:cubicBezTo>
                  <a:pt x="254219" y="351219"/>
                  <a:pt x="243902" y="340902"/>
                  <a:pt x="243902" y="328176"/>
                </a:cubicBezTo>
                <a:cubicBezTo>
                  <a:pt x="243902" y="315450"/>
                  <a:pt x="254219" y="305133"/>
                  <a:pt x="266945" y="305133"/>
                </a:cubicBezTo>
                <a:close/>
                <a:moveTo>
                  <a:pt x="1377602" y="302574"/>
                </a:moveTo>
                <a:cubicBezTo>
                  <a:pt x="1391742" y="302574"/>
                  <a:pt x="1403205" y="314037"/>
                  <a:pt x="1403205" y="328177"/>
                </a:cubicBezTo>
                <a:cubicBezTo>
                  <a:pt x="1403205" y="342317"/>
                  <a:pt x="1391742" y="353780"/>
                  <a:pt x="1377602" y="353780"/>
                </a:cubicBezTo>
                <a:cubicBezTo>
                  <a:pt x="1363462" y="353780"/>
                  <a:pt x="1351999" y="342317"/>
                  <a:pt x="1351999" y="328177"/>
                </a:cubicBezTo>
                <a:cubicBezTo>
                  <a:pt x="1351999" y="314037"/>
                  <a:pt x="1363462" y="302574"/>
                  <a:pt x="1377602" y="302574"/>
                </a:cubicBezTo>
                <a:close/>
                <a:moveTo>
                  <a:pt x="390352" y="302573"/>
                </a:moveTo>
                <a:cubicBezTo>
                  <a:pt x="404492" y="302573"/>
                  <a:pt x="415955" y="314036"/>
                  <a:pt x="415955" y="328176"/>
                </a:cubicBezTo>
                <a:cubicBezTo>
                  <a:pt x="415955" y="342316"/>
                  <a:pt x="404492" y="353779"/>
                  <a:pt x="390352" y="353779"/>
                </a:cubicBezTo>
                <a:cubicBezTo>
                  <a:pt x="376212" y="353779"/>
                  <a:pt x="364749" y="342316"/>
                  <a:pt x="364749" y="328176"/>
                </a:cubicBezTo>
                <a:cubicBezTo>
                  <a:pt x="364749" y="314036"/>
                  <a:pt x="376212" y="302573"/>
                  <a:pt x="390352" y="302573"/>
                </a:cubicBezTo>
                <a:close/>
                <a:moveTo>
                  <a:pt x="1254195" y="300284"/>
                </a:moveTo>
                <a:cubicBezTo>
                  <a:pt x="1269600" y="300284"/>
                  <a:pt x="1282088" y="312772"/>
                  <a:pt x="1282088" y="328177"/>
                </a:cubicBezTo>
                <a:cubicBezTo>
                  <a:pt x="1282088" y="343582"/>
                  <a:pt x="1269600" y="356070"/>
                  <a:pt x="1254195" y="356070"/>
                </a:cubicBezTo>
                <a:cubicBezTo>
                  <a:pt x="1238790" y="356070"/>
                  <a:pt x="1226302" y="343582"/>
                  <a:pt x="1226302" y="328177"/>
                </a:cubicBezTo>
                <a:cubicBezTo>
                  <a:pt x="1226302" y="312772"/>
                  <a:pt x="1238790" y="300284"/>
                  <a:pt x="1254195" y="300284"/>
                </a:cubicBezTo>
                <a:close/>
                <a:moveTo>
                  <a:pt x="513757" y="300284"/>
                </a:moveTo>
                <a:cubicBezTo>
                  <a:pt x="529162" y="300284"/>
                  <a:pt x="541650" y="312772"/>
                  <a:pt x="541650" y="328177"/>
                </a:cubicBezTo>
                <a:cubicBezTo>
                  <a:pt x="541650" y="343582"/>
                  <a:pt x="529162" y="356070"/>
                  <a:pt x="513757" y="356070"/>
                </a:cubicBezTo>
                <a:cubicBezTo>
                  <a:pt x="498352" y="356070"/>
                  <a:pt x="485864" y="343582"/>
                  <a:pt x="485864" y="328177"/>
                </a:cubicBezTo>
                <a:cubicBezTo>
                  <a:pt x="485864" y="312772"/>
                  <a:pt x="498352" y="300284"/>
                  <a:pt x="513757" y="300284"/>
                </a:cubicBezTo>
                <a:close/>
                <a:moveTo>
                  <a:pt x="1130789" y="298405"/>
                </a:moveTo>
                <a:cubicBezTo>
                  <a:pt x="1147232" y="298405"/>
                  <a:pt x="1160561" y="311734"/>
                  <a:pt x="1160561" y="328177"/>
                </a:cubicBezTo>
                <a:cubicBezTo>
                  <a:pt x="1160561" y="344620"/>
                  <a:pt x="1147232" y="357949"/>
                  <a:pt x="1130789" y="357949"/>
                </a:cubicBezTo>
                <a:cubicBezTo>
                  <a:pt x="1114346" y="357949"/>
                  <a:pt x="1101017" y="344620"/>
                  <a:pt x="1101017" y="328177"/>
                </a:cubicBezTo>
                <a:cubicBezTo>
                  <a:pt x="1101017" y="311734"/>
                  <a:pt x="1114346" y="298405"/>
                  <a:pt x="1130789" y="298405"/>
                </a:cubicBezTo>
                <a:close/>
                <a:moveTo>
                  <a:pt x="637164" y="298405"/>
                </a:moveTo>
                <a:cubicBezTo>
                  <a:pt x="653607" y="298405"/>
                  <a:pt x="666936" y="311734"/>
                  <a:pt x="666936" y="328177"/>
                </a:cubicBezTo>
                <a:cubicBezTo>
                  <a:pt x="666936" y="344620"/>
                  <a:pt x="653607" y="357949"/>
                  <a:pt x="637164" y="357949"/>
                </a:cubicBezTo>
                <a:cubicBezTo>
                  <a:pt x="620721" y="357949"/>
                  <a:pt x="607392" y="344620"/>
                  <a:pt x="607392" y="328177"/>
                </a:cubicBezTo>
                <a:cubicBezTo>
                  <a:pt x="607392" y="311734"/>
                  <a:pt x="620721" y="298405"/>
                  <a:pt x="637164" y="298405"/>
                </a:cubicBezTo>
                <a:close/>
                <a:moveTo>
                  <a:pt x="1007382" y="297135"/>
                </a:moveTo>
                <a:cubicBezTo>
                  <a:pt x="1024526" y="297135"/>
                  <a:pt x="1038424" y="311033"/>
                  <a:pt x="1038424" y="328177"/>
                </a:cubicBezTo>
                <a:cubicBezTo>
                  <a:pt x="1038424" y="345321"/>
                  <a:pt x="1024526" y="359219"/>
                  <a:pt x="1007382" y="359219"/>
                </a:cubicBezTo>
                <a:cubicBezTo>
                  <a:pt x="990238" y="359219"/>
                  <a:pt x="976340" y="345321"/>
                  <a:pt x="976340" y="328177"/>
                </a:cubicBezTo>
                <a:cubicBezTo>
                  <a:pt x="976340" y="311033"/>
                  <a:pt x="990238" y="297135"/>
                  <a:pt x="1007382" y="297135"/>
                </a:cubicBezTo>
                <a:close/>
                <a:moveTo>
                  <a:pt x="760569" y="297135"/>
                </a:moveTo>
                <a:cubicBezTo>
                  <a:pt x="777713" y="297135"/>
                  <a:pt x="791611" y="311033"/>
                  <a:pt x="791611" y="328177"/>
                </a:cubicBezTo>
                <a:cubicBezTo>
                  <a:pt x="791611" y="345321"/>
                  <a:pt x="777713" y="359219"/>
                  <a:pt x="760569" y="359219"/>
                </a:cubicBezTo>
                <a:cubicBezTo>
                  <a:pt x="743425" y="359219"/>
                  <a:pt x="729527" y="345321"/>
                  <a:pt x="729527" y="328177"/>
                </a:cubicBezTo>
                <a:cubicBezTo>
                  <a:pt x="729527" y="311033"/>
                  <a:pt x="743425" y="297135"/>
                  <a:pt x="760569" y="297135"/>
                </a:cubicBezTo>
                <a:close/>
                <a:moveTo>
                  <a:pt x="883975" y="296680"/>
                </a:moveTo>
                <a:cubicBezTo>
                  <a:pt x="901370" y="296680"/>
                  <a:pt x="915472" y="310782"/>
                  <a:pt x="915472" y="328177"/>
                </a:cubicBezTo>
                <a:cubicBezTo>
                  <a:pt x="915472" y="345572"/>
                  <a:pt x="901370" y="359674"/>
                  <a:pt x="883975" y="359674"/>
                </a:cubicBezTo>
                <a:cubicBezTo>
                  <a:pt x="866580" y="359674"/>
                  <a:pt x="852478" y="345572"/>
                  <a:pt x="852478" y="328177"/>
                </a:cubicBezTo>
                <a:cubicBezTo>
                  <a:pt x="852478" y="310782"/>
                  <a:pt x="866580" y="296680"/>
                  <a:pt x="883975" y="296680"/>
                </a:cubicBezTo>
                <a:close/>
                <a:moveTo>
                  <a:pt x="1747820" y="159705"/>
                </a:moveTo>
                <a:cubicBezTo>
                  <a:pt x="1755800" y="159705"/>
                  <a:pt x="1762269" y="166174"/>
                  <a:pt x="1762269" y="174154"/>
                </a:cubicBezTo>
                <a:cubicBezTo>
                  <a:pt x="1762269" y="182134"/>
                  <a:pt x="1755800" y="188603"/>
                  <a:pt x="1747820" y="188603"/>
                </a:cubicBezTo>
                <a:cubicBezTo>
                  <a:pt x="1739840" y="188603"/>
                  <a:pt x="1733371" y="182134"/>
                  <a:pt x="1733371" y="174154"/>
                </a:cubicBezTo>
                <a:cubicBezTo>
                  <a:pt x="1733371" y="166174"/>
                  <a:pt x="1739840" y="159705"/>
                  <a:pt x="1747820" y="159705"/>
                </a:cubicBezTo>
                <a:close/>
                <a:moveTo>
                  <a:pt x="20132" y="159705"/>
                </a:moveTo>
                <a:cubicBezTo>
                  <a:pt x="28112" y="159705"/>
                  <a:pt x="34581" y="166174"/>
                  <a:pt x="34581" y="174154"/>
                </a:cubicBezTo>
                <a:cubicBezTo>
                  <a:pt x="34581" y="182134"/>
                  <a:pt x="28112" y="188603"/>
                  <a:pt x="20132" y="188603"/>
                </a:cubicBezTo>
                <a:cubicBezTo>
                  <a:pt x="12152" y="188603"/>
                  <a:pt x="5683" y="182134"/>
                  <a:pt x="5683" y="174154"/>
                </a:cubicBezTo>
                <a:cubicBezTo>
                  <a:pt x="5683" y="166174"/>
                  <a:pt x="12152" y="159705"/>
                  <a:pt x="20132" y="159705"/>
                </a:cubicBezTo>
                <a:close/>
                <a:moveTo>
                  <a:pt x="1624413" y="157180"/>
                </a:moveTo>
                <a:cubicBezTo>
                  <a:pt x="1633787" y="157180"/>
                  <a:pt x="1641386" y="164779"/>
                  <a:pt x="1641386" y="174153"/>
                </a:cubicBezTo>
                <a:cubicBezTo>
                  <a:pt x="1641386" y="183527"/>
                  <a:pt x="1633787" y="191126"/>
                  <a:pt x="1624413" y="191126"/>
                </a:cubicBezTo>
                <a:cubicBezTo>
                  <a:pt x="1615039" y="191126"/>
                  <a:pt x="1607440" y="183527"/>
                  <a:pt x="1607440" y="174153"/>
                </a:cubicBezTo>
                <a:cubicBezTo>
                  <a:pt x="1607440" y="164779"/>
                  <a:pt x="1615039" y="157180"/>
                  <a:pt x="1624413" y="157180"/>
                </a:cubicBezTo>
                <a:close/>
                <a:moveTo>
                  <a:pt x="143538" y="157180"/>
                </a:moveTo>
                <a:cubicBezTo>
                  <a:pt x="152912" y="157180"/>
                  <a:pt x="160511" y="164779"/>
                  <a:pt x="160511" y="174153"/>
                </a:cubicBezTo>
                <a:cubicBezTo>
                  <a:pt x="160511" y="183527"/>
                  <a:pt x="152912" y="191126"/>
                  <a:pt x="143538" y="191126"/>
                </a:cubicBezTo>
                <a:cubicBezTo>
                  <a:pt x="134164" y="191126"/>
                  <a:pt x="126565" y="183527"/>
                  <a:pt x="126565" y="174153"/>
                </a:cubicBezTo>
                <a:cubicBezTo>
                  <a:pt x="126565" y="164779"/>
                  <a:pt x="134164" y="157180"/>
                  <a:pt x="143538" y="157180"/>
                </a:cubicBezTo>
                <a:close/>
                <a:moveTo>
                  <a:pt x="1501008" y="154834"/>
                </a:moveTo>
                <a:cubicBezTo>
                  <a:pt x="1511678" y="154834"/>
                  <a:pt x="1520328" y="163484"/>
                  <a:pt x="1520328" y="174154"/>
                </a:cubicBezTo>
                <a:cubicBezTo>
                  <a:pt x="1520328" y="184824"/>
                  <a:pt x="1511678" y="193474"/>
                  <a:pt x="1501008" y="193474"/>
                </a:cubicBezTo>
                <a:cubicBezTo>
                  <a:pt x="1490338" y="193474"/>
                  <a:pt x="1481688" y="184824"/>
                  <a:pt x="1481688" y="174154"/>
                </a:cubicBezTo>
                <a:cubicBezTo>
                  <a:pt x="1481688" y="163484"/>
                  <a:pt x="1490338" y="154834"/>
                  <a:pt x="1501008" y="154834"/>
                </a:cubicBezTo>
                <a:close/>
                <a:moveTo>
                  <a:pt x="266945" y="154834"/>
                </a:moveTo>
                <a:cubicBezTo>
                  <a:pt x="277615" y="154834"/>
                  <a:pt x="286265" y="163484"/>
                  <a:pt x="286265" y="174154"/>
                </a:cubicBezTo>
                <a:cubicBezTo>
                  <a:pt x="286265" y="184824"/>
                  <a:pt x="277615" y="193474"/>
                  <a:pt x="266945" y="193474"/>
                </a:cubicBezTo>
                <a:cubicBezTo>
                  <a:pt x="256275" y="193474"/>
                  <a:pt x="247625" y="184824"/>
                  <a:pt x="247625" y="174154"/>
                </a:cubicBezTo>
                <a:cubicBezTo>
                  <a:pt x="247625" y="163484"/>
                  <a:pt x="256275" y="154834"/>
                  <a:pt x="266945" y="154834"/>
                </a:cubicBezTo>
                <a:close/>
                <a:moveTo>
                  <a:pt x="1377602" y="152724"/>
                </a:moveTo>
                <a:cubicBezTo>
                  <a:pt x="1389437" y="152724"/>
                  <a:pt x="1399032" y="162319"/>
                  <a:pt x="1399032" y="174154"/>
                </a:cubicBezTo>
                <a:cubicBezTo>
                  <a:pt x="1399032" y="185989"/>
                  <a:pt x="1389437" y="195584"/>
                  <a:pt x="1377602" y="195584"/>
                </a:cubicBezTo>
                <a:cubicBezTo>
                  <a:pt x="1365767" y="195584"/>
                  <a:pt x="1356172" y="185989"/>
                  <a:pt x="1356172" y="174154"/>
                </a:cubicBezTo>
                <a:cubicBezTo>
                  <a:pt x="1356172" y="162319"/>
                  <a:pt x="1365767" y="152724"/>
                  <a:pt x="1377602" y="152724"/>
                </a:cubicBezTo>
                <a:close/>
                <a:moveTo>
                  <a:pt x="390352" y="152724"/>
                </a:moveTo>
                <a:cubicBezTo>
                  <a:pt x="402187" y="152724"/>
                  <a:pt x="411782" y="162319"/>
                  <a:pt x="411782" y="174154"/>
                </a:cubicBezTo>
                <a:cubicBezTo>
                  <a:pt x="411782" y="185989"/>
                  <a:pt x="402187" y="195584"/>
                  <a:pt x="390352" y="195584"/>
                </a:cubicBezTo>
                <a:cubicBezTo>
                  <a:pt x="378517" y="195584"/>
                  <a:pt x="368922" y="185989"/>
                  <a:pt x="368922" y="174154"/>
                </a:cubicBezTo>
                <a:cubicBezTo>
                  <a:pt x="368922" y="162319"/>
                  <a:pt x="378517" y="152724"/>
                  <a:pt x="390352" y="152724"/>
                </a:cubicBezTo>
                <a:close/>
                <a:moveTo>
                  <a:pt x="1254195" y="150927"/>
                </a:moveTo>
                <a:cubicBezTo>
                  <a:pt x="1267023" y="150927"/>
                  <a:pt x="1277422" y="161326"/>
                  <a:pt x="1277422" y="174154"/>
                </a:cubicBezTo>
                <a:cubicBezTo>
                  <a:pt x="1277422" y="186982"/>
                  <a:pt x="1267023" y="197381"/>
                  <a:pt x="1254195" y="197381"/>
                </a:cubicBezTo>
                <a:cubicBezTo>
                  <a:pt x="1241367" y="197381"/>
                  <a:pt x="1230968" y="186982"/>
                  <a:pt x="1230968" y="174154"/>
                </a:cubicBezTo>
                <a:cubicBezTo>
                  <a:pt x="1230968" y="161326"/>
                  <a:pt x="1241367" y="150927"/>
                  <a:pt x="1254195" y="150927"/>
                </a:cubicBezTo>
                <a:close/>
                <a:moveTo>
                  <a:pt x="513756" y="150927"/>
                </a:moveTo>
                <a:cubicBezTo>
                  <a:pt x="526584" y="150927"/>
                  <a:pt x="536983" y="161326"/>
                  <a:pt x="536983" y="174154"/>
                </a:cubicBezTo>
                <a:cubicBezTo>
                  <a:pt x="536983" y="186982"/>
                  <a:pt x="526584" y="197381"/>
                  <a:pt x="513756" y="197381"/>
                </a:cubicBezTo>
                <a:cubicBezTo>
                  <a:pt x="500928" y="197381"/>
                  <a:pt x="490529" y="186982"/>
                  <a:pt x="490529" y="174154"/>
                </a:cubicBezTo>
                <a:cubicBezTo>
                  <a:pt x="490529" y="161326"/>
                  <a:pt x="500928" y="150927"/>
                  <a:pt x="513756" y="150927"/>
                </a:cubicBezTo>
                <a:close/>
                <a:moveTo>
                  <a:pt x="1130789" y="149534"/>
                </a:moveTo>
                <a:cubicBezTo>
                  <a:pt x="1144386" y="149534"/>
                  <a:pt x="1155408" y="160556"/>
                  <a:pt x="1155408" y="174153"/>
                </a:cubicBezTo>
                <a:cubicBezTo>
                  <a:pt x="1155408" y="187750"/>
                  <a:pt x="1144386" y="198772"/>
                  <a:pt x="1130789" y="198772"/>
                </a:cubicBezTo>
                <a:cubicBezTo>
                  <a:pt x="1117192" y="198772"/>
                  <a:pt x="1106170" y="187750"/>
                  <a:pt x="1106170" y="174153"/>
                </a:cubicBezTo>
                <a:cubicBezTo>
                  <a:pt x="1106170" y="160556"/>
                  <a:pt x="1117192" y="149534"/>
                  <a:pt x="1130789" y="149534"/>
                </a:cubicBezTo>
                <a:close/>
                <a:moveTo>
                  <a:pt x="637164" y="149534"/>
                </a:moveTo>
                <a:cubicBezTo>
                  <a:pt x="650761" y="149534"/>
                  <a:pt x="661783" y="160556"/>
                  <a:pt x="661783" y="174153"/>
                </a:cubicBezTo>
                <a:cubicBezTo>
                  <a:pt x="661783" y="187750"/>
                  <a:pt x="650761" y="198772"/>
                  <a:pt x="637164" y="198772"/>
                </a:cubicBezTo>
                <a:cubicBezTo>
                  <a:pt x="623567" y="198772"/>
                  <a:pt x="612545" y="187750"/>
                  <a:pt x="612545" y="174153"/>
                </a:cubicBezTo>
                <a:cubicBezTo>
                  <a:pt x="612545" y="160556"/>
                  <a:pt x="623567" y="149534"/>
                  <a:pt x="637164" y="149534"/>
                </a:cubicBezTo>
                <a:close/>
                <a:moveTo>
                  <a:pt x="1007383" y="148646"/>
                </a:moveTo>
                <a:cubicBezTo>
                  <a:pt x="1021471" y="148646"/>
                  <a:pt x="1032891" y="160066"/>
                  <a:pt x="1032891" y="174154"/>
                </a:cubicBezTo>
                <a:cubicBezTo>
                  <a:pt x="1032891" y="188242"/>
                  <a:pt x="1021471" y="199662"/>
                  <a:pt x="1007383" y="199662"/>
                </a:cubicBezTo>
                <a:cubicBezTo>
                  <a:pt x="993295" y="199662"/>
                  <a:pt x="981875" y="188242"/>
                  <a:pt x="981875" y="174154"/>
                </a:cubicBezTo>
                <a:cubicBezTo>
                  <a:pt x="981875" y="160066"/>
                  <a:pt x="993295" y="148646"/>
                  <a:pt x="1007383" y="148646"/>
                </a:cubicBezTo>
                <a:close/>
                <a:moveTo>
                  <a:pt x="760570" y="148646"/>
                </a:moveTo>
                <a:cubicBezTo>
                  <a:pt x="774658" y="148646"/>
                  <a:pt x="786078" y="160066"/>
                  <a:pt x="786078" y="174154"/>
                </a:cubicBezTo>
                <a:cubicBezTo>
                  <a:pt x="786078" y="188242"/>
                  <a:pt x="774658" y="199662"/>
                  <a:pt x="760570" y="199662"/>
                </a:cubicBezTo>
                <a:cubicBezTo>
                  <a:pt x="746482" y="199662"/>
                  <a:pt x="735062" y="188242"/>
                  <a:pt x="735062" y="174154"/>
                </a:cubicBezTo>
                <a:cubicBezTo>
                  <a:pt x="735062" y="160066"/>
                  <a:pt x="746482" y="148646"/>
                  <a:pt x="760570" y="148646"/>
                </a:cubicBezTo>
                <a:close/>
                <a:moveTo>
                  <a:pt x="883975" y="148339"/>
                </a:moveTo>
                <a:cubicBezTo>
                  <a:pt x="898232" y="148339"/>
                  <a:pt x="909789" y="159896"/>
                  <a:pt x="909789" y="174153"/>
                </a:cubicBezTo>
                <a:cubicBezTo>
                  <a:pt x="909789" y="188410"/>
                  <a:pt x="898232" y="199967"/>
                  <a:pt x="883975" y="199967"/>
                </a:cubicBezTo>
                <a:cubicBezTo>
                  <a:pt x="869718" y="199967"/>
                  <a:pt x="858161" y="188410"/>
                  <a:pt x="858161" y="174153"/>
                </a:cubicBezTo>
                <a:cubicBezTo>
                  <a:pt x="858161" y="159896"/>
                  <a:pt x="869718" y="148339"/>
                  <a:pt x="883975" y="148339"/>
                </a:cubicBezTo>
                <a:close/>
                <a:moveTo>
                  <a:pt x="1747820" y="9416"/>
                </a:moveTo>
                <a:cubicBezTo>
                  <a:pt x="1753738" y="9416"/>
                  <a:pt x="1758536" y="14214"/>
                  <a:pt x="1758536" y="20132"/>
                </a:cubicBezTo>
                <a:cubicBezTo>
                  <a:pt x="1758536" y="26050"/>
                  <a:pt x="1753738" y="30848"/>
                  <a:pt x="1747820" y="30848"/>
                </a:cubicBezTo>
                <a:cubicBezTo>
                  <a:pt x="1741902" y="30848"/>
                  <a:pt x="1737104" y="26050"/>
                  <a:pt x="1737104" y="20132"/>
                </a:cubicBezTo>
                <a:cubicBezTo>
                  <a:pt x="1737104" y="14214"/>
                  <a:pt x="1741902" y="9416"/>
                  <a:pt x="1747820" y="9416"/>
                </a:cubicBezTo>
                <a:close/>
                <a:moveTo>
                  <a:pt x="20132" y="9416"/>
                </a:moveTo>
                <a:cubicBezTo>
                  <a:pt x="26050" y="9416"/>
                  <a:pt x="30848" y="14214"/>
                  <a:pt x="30848" y="20132"/>
                </a:cubicBezTo>
                <a:cubicBezTo>
                  <a:pt x="30848" y="26050"/>
                  <a:pt x="26050" y="30848"/>
                  <a:pt x="20132" y="30848"/>
                </a:cubicBezTo>
                <a:cubicBezTo>
                  <a:pt x="14214" y="30848"/>
                  <a:pt x="9416" y="26050"/>
                  <a:pt x="9416" y="20132"/>
                </a:cubicBezTo>
                <a:cubicBezTo>
                  <a:pt x="9416" y="14214"/>
                  <a:pt x="14214" y="9416"/>
                  <a:pt x="20132" y="9416"/>
                </a:cubicBezTo>
                <a:close/>
                <a:moveTo>
                  <a:pt x="1624414" y="7208"/>
                </a:moveTo>
                <a:cubicBezTo>
                  <a:pt x="1631552" y="7208"/>
                  <a:pt x="1637338" y="12994"/>
                  <a:pt x="1637338" y="20132"/>
                </a:cubicBezTo>
                <a:cubicBezTo>
                  <a:pt x="1637338" y="27270"/>
                  <a:pt x="1631552" y="33056"/>
                  <a:pt x="1624414" y="33056"/>
                </a:cubicBezTo>
                <a:cubicBezTo>
                  <a:pt x="1617276" y="33056"/>
                  <a:pt x="1611490" y="27270"/>
                  <a:pt x="1611490" y="20132"/>
                </a:cubicBezTo>
                <a:cubicBezTo>
                  <a:pt x="1611490" y="12994"/>
                  <a:pt x="1617276" y="7208"/>
                  <a:pt x="1624414" y="7208"/>
                </a:cubicBezTo>
                <a:close/>
                <a:moveTo>
                  <a:pt x="143539" y="7208"/>
                </a:moveTo>
                <a:cubicBezTo>
                  <a:pt x="150677" y="7208"/>
                  <a:pt x="156463" y="12994"/>
                  <a:pt x="156463" y="20132"/>
                </a:cubicBezTo>
                <a:cubicBezTo>
                  <a:pt x="156463" y="27270"/>
                  <a:pt x="150677" y="33056"/>
                  <a:pt x="143539" y="33056"/>
                </a:cubicBezTo>
                <a:cubicBezTo>
                  <a:pt x="136401" y="33056"/>
                  <a:pt x="130615" y="27270"/>
                  <a:pt x="130615" y="20132"/>
                </a:cubicBezTo>
                <a:cubicBezTo>
                  <a:pt x="130615" y="12994"/>
                  <a:pt x="136401" y="7208"/>
                  <a:pt x="143539" y="7208"/>
                </a:cubicBezTo>
                <a:close/>
                <a:moveTo>
                  <a:pt x="1501008" y="5203"/>
                </a:moveTo>
                <a:cubicBezTo>
                  <a:pt x="1509253" y="5203"/>
                  <a:pt x="1515936" y="11886"/>
                  <a:pt x="1515936" y="20131"/>
                </a:cubicBezTo>
                <a:cubicBezTo>
                  <a:pt x="1515936" y="28376"/>
                  <a:pt x="1509253" y="35059"/>
                  <a:pt x="1501008" y="35059"/>
                </a:cubicBezTo>
                <a:cubicBezTo>
                  <a:pt x="1492763" y="35059"/>
                  <a:pt x="1486080" y="28376"/>
                  <a:pt x="1486080" y="20131"/>
                </a:cubicBezTo>
                <a:cubicBezTo>
                  <a:pt x="1486080" y="11886"/>
                  <a:pt x="1492763" y="5203"/>
                  <a:pt x="1501008" y="5203"/>
                </a:cubicBezTo>
                <a:close/>
                <a:moveTo>
                  <a:pt x="266945" y="5203"/>
                </a:moveTo>
                <a:cubicBezTo>
                  <a:pt x="275190" y="5203"/>
                  <a:pt x="281873" y="11886"/>
                  <a:pt x="281873" y="20131"/>
                </a:cubicBezTo>
                <a:cubicBezTo>
                  <a:pt x="281873" y="28376"/>
                  <a:pt x="275190" y="35059"/>
                  <a:pt x="266945" y="35059"/>
                </a:cubicBezTo>
                <a:cubicBezTo>
                  <a:pt x="258700" y="35059"/>
                  <a:pt x="252017" y="28376"/>
                  <a:pt x="252017" y="20131"/>
                </a:cubicBezTo>
                <a:cubicBezTo>
                  <a:pt x="252017" y="11886"/>
                  <a:pt x="258700" y="5203"/>
                  <a:pt x="266945" y="5203"/>
                </a:cubicBezTo>
                <a:close/>
                <a:moveTo>
                  <a:pt x="1377602" y="3450"/>
                </a:moveTo>
                <a:cubicBezTo>
                  <a:pt x="1386815" y="3450"/>
                  <a:pt x="1394284" y="10919"/>
                  <a:pt x="1394284" y="20132"/>
                </a:cubicBezTo>
                <a:cubicBezTo>
                  <a:pt x="1394284" y="29345"/>
                  <a:pt x="1386815" y="36814"/>
                  <a:pt x="1377602" y="36814"/>
                </a:cubicBezTo>
                <a:cubicBezTo>
                  <a:pt x="1368389" y="36814"/>
                  <a:pt x="1360920" y="29345"/>
                  <a:pt x="1360920" y="20132"/>
                </a:cubicBezTo>
                <a:cubicBezTo>
                  <a:pt x="1360920" y="10919"/>
                  <a:pt x="1368389" y="3450"/>
                  <a:pt x="1377602" y="3450"/>
                </a:cubicBezTo>
                <a:close/>
                <a:moveTo>
                  <a:pt x="390353" y="3450"/>
                </a:moveTo>
                <a:cubicBezTo>
                  <a:pt x="399566" y="3450"/>
                  <a:pt x="407035" y="10919"/>
                  <a:pt x="407035" y="20132"/>
                </a:cubicBezTo>
                <a:cubicBezTo>
                  <a:pt x="407035" y="29345"/>
                  <a:pt x="399566" y="36814"/>
                  <a:pt x="390353" y="36814"/>
                </a:cubicBezTo>
                <a:cubicBezTo>
                  <a:pt x="381140" y="36814"/>
                  <a:pt x="373671" y="29345"/>
                  <a:pt x="373671" y="20132"/>
                </a:cubicBezTo>
                <a:cubicBezTo>
                  <a:pt x="373671" y="10919"/>
                  <a:pt x="381140" y="3450"/>
                  <a:pt x="390353" y="3450"/>
                </a:cubicBezTo>
                <a:close/>
                <a:moveTo>
                  <a:pt x="1254196" y="2000"/>
                </a:moveTo>
                <a:cubicBezTo>
                  <a:pt x="1264210" y="2000"/>
                  <a:pt x="1272328" y="10118"/>
                  <a:pt x="1272328" y="20132"/>
                </a:cubicBezTo>
                <a:cubicBezTo>
                  <a:pt x="1272328" y="30146"/>
                  <a:pt x="1264210" y="38264"/>
                  <a:pt x="1254196" y="38264"/>
                </a:cubicBezTo>
                <a:cubicBezTo>
                  <a:pt x="1244182" y="38264"/>
                  <a:pt x="1236064" y="30146"/>
                  <a:pt x="1236064" y="20132"/>
                </a:cubicBezTo>
                <a:cubicBezTo>
                  <a:pt x="1236064" y="10118"/>
                  <a:pt x="1244182" y="2000"/>
                  <a:pt x="1254196" y="2000"/>
                </a:cubicBezTo>
                <a:close/>
                <a:moveTo>
                  <a:pt x="513757" y="2000"/>
                </a:moveTo>
                <a:cubicBezTo>
                  <a:pt x="523771" y="2000"/>
                  <a:pt x="531889" y="10118"/>
                  <a:pt x="531889" y="20132"/>
                </a:cubicBezTo>
                <a:cubicBezTo>
                  <a:pt x="531889" y="30146"/>
                  <a:pt x="523771" y="38264"/>
                  <a:pt x="513757" y="38264"/>
                </a:cubicBezTo>
                <a:cubicBezTo>
                  <a:pt x="503743" y="38264"/>
                  <a:pt x="495625" y="30146"/>
                  <a:pt x="495625" y="20132"/>
                </a:cubicBezTo>
                <a:cubicBezTo>
                  <a:pt x="495625" y="10118"/>
                  <a:pt x="503743" y="2000"/>
                  <a:pt x="513757" y="2000"/>
                </a:cubicBezTo>
                <a:close/>
                <a:moveTo>
                  <a:pt x="1130789" y="910"/>
                </a:moveTo>
                <a:cubicBezTo>
                  <a:pt x="1141405" y="910"/>
                  <a:pt x="1150011" y="9516"/>
                  <a:pt x="1150011" y="20132"/>
                </a:cubicBezTo>
                <a:cubicBezTo>
                  <a:pt x="1150011" y="30748"/>
                  <a:pt x="1141405" y="39354"/>
                  <a:pt x="1130789" y="39354"/>
                </a:cubicBezTo>
                <a:cubicBezTo>
                  <a:pt x="1120173" y="39354"/>
                  <a:pt x="1111567" y="30748"/>
                  <a:pt x="1111567" y="20132"/>
                </a:cubicBezTo>
                <a:cubicBezTo>
                  <a:pt x="1111567" y="9516"/>
                  <a:pt x="1120173" y="910"/>
                  <a:pt x="1130789" y="910"/>
                </a:cubicBezTo>
                <a:close/>
                <a:moveTo>
                  <a:pt x="637165" y="910"/>
                </a:moveTo>
                <a:cubicBezTo>
                  <a:pt x="647781" y="910"/>
                  <a:pt x="656387" y="9516"/>
                  <a:pt x="656387" y="20132"/>
                </a:cubicBezTo>
                <a:cubicBezTo>
                  <a:pt x="656387" y="30748"/>
                  <a:pt x="647781" y="39354"/>
                  <a:pt x="637165" y="39354"/>
                </a:cubicBezTo>
                <a:cubicBezTo>
                  <a:pt x="626549" y="39354"/>
                  <a:pt x="617943" y="30748"/>
                  <a:pt x="617943" y="20132"/>
                </a:cubicBezTo>
                <a:cubicBezTo>
                  <a:pt x="617943" y="9516"/>
                  <a:pt x="626549" y="910"/>
                  <a:pt x="637165" y="910"/>
                </a:cubicBezTo>
                <a:close/>
                <a:moveTo>
                  <a:pt x="1007383" y="231"/>
                </a:moveTo>
                <a:cubicBezTo>
                  <a:pt x="1018374" y="231"/>
                  <a:pt x="1027284" y="9141"/>
                  <a:pt x="1027284" y="20132"/>
                </a:cubicBezTo>
                <a:cubicBezTo>
                  <a:pt x="1027284" y="31123"/>
                  <a:pt x="1018374" y="40033"/>
                  <a:pt x="1007383" y="40033"/>
                </a:cubicBezTo>
                <a:cubicBezTo>
                  <a:pt x="996392" y="40033"/>
                  <a:pt x="987482" y="31123"/>
                  <a:pt x="987482" y="20132"/>
                </a:cubicBezTo>
                <a:cubicBezTo>
                  <a:pt x="987482" y="9141"/>
                  <a:pt x="996392" y="231"/>
                  <a:pt x="1007383" y="231"/>
                </a:cubicBezTo>
                <a:close/>
                <a:moveTo>
                  <a:pt x="760570" y="231"/>
                </a:moveTo>
                <a:cubicBezTo>
                  <a:pt x="771561" y="231"/>
                  <a:pt x="780471" y="9141"/>
                  <a:pt x="780471" y="20132"/>
                </a:cubicBezTo>
                <a:cubicBezTo>
                  <a:pt x="780471" y="31123"/>
                  <a:pt x="771561" y="40033"/>
                  <a:pt x="760570" y="40033"/>
                </a:cubicBezTo>
                <a:cubicBezTo>
                  <a:pt x="749579" y="40033"/>
                  <a:pt x="740669" y="31123"/>
                  <a:pt x="740669" y="20132"/>
                </a:cubicBezTo>
                <a:cubicBezTo>
                  <a:pt x="740669" y="9141"/>
                  <a:pt x="749579" y="231"/>
                  <a:pt x="760570" y="231"/>
                </a:cubicBezTo>
                <a:close/>
                <a:moveTo>
                  <a:pt x="883975" y="0"/>
                </a:moveTo>
                <a:cubicBezTo>
                  <a:pt x="895093" y="0"/>
                  <a:pt x="904106" y="9013"/>
                  <a:pt x="904106" y="20131"/>
                </a:cubicBezTo>
                <a:cubicBezTo>
                  <a:pt x="904106" y="31249"/>
                  <a:pt x="895093" y="40262"/>
                  <a:pt x="883975" y="40262"/>
                </a:cubicBezTo>
                <a:cubicBezTo>
                  <a:pt x="872857" y="40262"/>
                  <a:pt x="863844" y="31249"/>
                  <a:pt x="863844" y="20131"/>
                </a:cubicBezTo>
                <a:cubicBezTo>
                  <a:pt x="863844" y="9013"/>
                  <a:pt x="872857" y="0"/>
                  <a:pt x="883975" y="0"/>
                </a:cubicBezTo>
                <a:close/>
              </a:path>
            </a:pathLst>
          </a:custGeom>
          <a:gradFill>
            <a:gsLst>
              <a:gs pos="14000">
                <a:schemeClr val="accent1"/>
              </a:gs>
              <a:gs pos="85000">
                <a:schemeClr val="accent1">
                  <a:lumMod val="20000"/>
                  <a:lumOff val="80000"/>
                  <a:alpha val="25000"/>
                </a:schemeClr>
              </a:gs>
            </a:gsLst>
            <a:lin ang="180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D725EE-20AD-CE3A-1C76-CBB1B7C855BE}"/>
              </a:ext>
            </a:extLst>
          </p:cNvPr>
          <p:cNvSpPr txBox="1"/>
          <p:nvPr/>
        </p:nvSpPr>
        <p:spPr>
          <a:xfrm>
            <a:off x="904209" y="3429000"/>
            <a:ext cx="5800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XXX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学院</a:t>
            </a:r>
            <a:r>
              <a:rPr lang="en-US" altLang="zh-CN" sz="320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专业</a:t>
            </a:r>
            <a:endParaRPr kumimoji="0" lang="en-US" altLang="zh-CN" sz="3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F9DC023-6D64-7C1D-90F4-0E1CD626CED0}"/>
              </a:ext>
            </a:extLst>
          </p:cNvPr>
          <p:cNvSpPr/>
          <p:nvPr/>
        </p:nvSpPr>
        <p:spPr>
          <a:xfrm>
            <a:off x="904209" y="4291723"/>
            <a:ext cx="1970314" cy="528413"/>
          </a:xfrm>
          <a:prstGeom prst="roundRect">
            <a:avLst>
              <a:gd name="adj" fmla="val 24907"/>
            </a:avLst>
          </a:prstGeom>
          <a:ln>
            <a:noFill/>
          </a:ln>
          <a:effectLst>
            <a:outerShdw blurRad="279400" dist="101600" dir="5400000" algn="ctr" rotWithShape="0">
              <a:schemeClr val="accent1">
                <a:alpha val="4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71470A9-F92D-DD4E-C747-A761AF91BF4A}"/>
              </a:ext>
            </a:extLst>
          </p:cNvPr>
          <p:cNvSpPr/>
          <p:nvPr/>
        </p:nvSpPr>
        <p:spPr>
          <a:xfrm flipH="1">
            <a:off x="1232937" y="4430547"/>
            <a:ext cx="1312859" cy="307777"/>
          </a:xfrm>
          <a:prstGeom prst="rect">
            <a:avLst/>
          </a:prstGeom>
          <a:noFill/>
          <a:ln w="12700" cap="flat">
            <a:noFill/>
            <a:prstDash val="solid"/>
            <a:miter/>
          </a:ln>
          <a:effectLst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73152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导师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2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E87D572-FA99-EF48-950E-DCD292DE9B30}"/>
              </a:ext>
            </a:extLst>
          </p:cNvPr>
          <p:cNvSpPr/>
          <p:nvPr/>
        </p:nvSpPr>
        <p:spPr>
          <a:xfrm>
            <a:off x="3075010" y="4291723"/>
            <a:ext cx="1970314" cy="528413"/>
          </a:xfrm>
          <a:prstGeom prst="roundRect">
            <a:avLst>
              <a:gd name="adj" fmla="val 24907"/>
            </a:avLst>
          </a:prstGeom>
          <a:ln>
            <a:noFill/>
          </a:ln>
          <a:effectLst>
            <a:outerShdw blurRad="279400" dist="101600" dir="5400000" algn="ctr" rotWithShape="0">
              <a:schemeClr val="accent1">
                <a:alpha val="4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B7F2E3B-C9F5-D2CB-3103-481284821E2A}"/>
              </a:ext>
            </a:extLst>
          </p:cNvPr>
          <p:cNvSpPr/>
          <p:nvPr/>
        </p:nvSpPr>
        <p:spPr>
          <a:xfrm flipH="1">
            <a:off x="3275497" y="4430547"/>
            <a:ext cx="1569340" cy="307777"/>
          </a:xfrm>
          <a:prstGeom prst="rect">
            <a:avLst/>
          </a:prstGeom>
          <a:noFill/>
          <a:ln w="12700" cap="flat">
            <a:noFill/>
            <a:prstDash val="solid"/>
            <a:miter/>
          </a:ln>
          <a:effectLst/>
        </p:spPr>
        <p:txBody>
          <a:bodyPr wrap="none" lIns="0" tIns="0" rIns="0" bIns="0" rtlCol="0" anchor="ctr">
            <a:spAutoFit/>
          </a:bodyPr>
          <a:lstStyle/>
          <a:p>
            <a:pPr marL="0" marR="0" lvl="0" indent="0" algn="ctr" defTabSz="73152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lt2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答辩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人：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lt2"/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XXX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lt2"/>
              </a:solidFill>
              <a:effectLst/>
              <a:uLnTx/>
              <a:uFillTx/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9996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18298" y="709369"/>
            <a:ext cx="1786341" cy="178634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M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莫测君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4568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莫测其深，莫究其广，莫测君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ea typeface="+mj-ea"/>
              </a:rPr>
              <a:t>mocejun1</a:t>
            </a:r>
            <a:endParaRPr lang="zh-CN" altLang="en-US" sz="1400" spc="100" dirty="0">
              <a:solidFill>
                <a:srgbClr val="00FFFF"/>
              </a:solidFill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莫测君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">
            <a:extLst>
              <a:ext uri="{FF2B5EF4-FFF2-40B4-BE49-F238E27FC236}">
                <a16:creationId xmlns:a16="http://schemas.microsoft.com/office/drawing/2014/main" id="{61EA90A1-DB0D-2FCD-7618-DA5A9135B28A}"/>
              </a:ext>
            </a:extLst>
          </p:cNvPr>
          <p:cNvGrpSpPr/>
          <p:nvPr/>
        </p:nvGrpSpPr>
        <p:grpSpPr>
          <a:xfrm>
            <a:off x="0" y="0"/>
            <a:ext cx="12192000" cy="4259485"/>
            <a:chOff x="1" y="-1"/>
            <a:chExt cx="12192000" cy="2238376"/>
          </a:xfrm>
        </p:grpSpPr>
        <p:pic>
          <p:nvPicPr>
            <p:cNvPr id="3" name="1-1">
              <a:extLst>
                <a:ext uri="{FF2B5EF4-FFF2-40B4-BE49-F238E27FC236}">
                  <a16:creationId xmlns:a16="http://schemas.microsoft.com/office/drawing/2014/main" id="{09CBD552-346D-C9F7-970E-0E503B286C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" y="-1"/>
              <a:ext cx="12192000" cy="2238375"/>
            </a:xfrm>
            <a:prstGeom prst="rect">
              <a:avLst/>
            </a:prstGeom>
          </p:spPr>
        </p:pic>
        <p:pic>
          <p:nvPicPr>
            <p:cNvPr id="4" name="1-2">
              <a:extLst>
                <a:ext uri="{FF2B5EF4-FFF2-40B4-BE49-F238E27FC236}">
                  <a16:creationId xmlns:a16="http://schemas.microsoft.com/office/drawing/2014/main" id="{6D01B7B4-20A4-4590-B599-4BDB34535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" y="0"/>
              <a:ext cx="12192000" cy="2238375"/>
            </a:xfrm>
            <a:prstGeom prst="rect">
              <a:avLst/>
            </a:prstGeom>
          </p:spPr>
        </p:pic>
      </p:grpSp>
      <p:sp>
        <p:nvSpPr>
          <p:cNvPr id="5" name="2">
            <a:extLst>
              <a:ext uri="{FF2B5EF4-FFF2-40B4-BE49-F238E27FC236}">
                <a16:creationId xmlns:a16="http://schemas.microsoft.com/office/drawing/2014/main" id="{50FCBC62-6E6E-8676-33E5-7D5623CDA6F2}"/>
              </a:ext>
            </a:extLst>
          </p:cNvPr>
          <p:cNvSpPr/>
          <p:nvPr/>
        </p:nvSpPr>
        <p:spPr>
          <a:xfrm>
            <a:off x="8439341" y="2327433"/>
            <a:ext cx="3015937" cy="3015937"/>
          </a:xfrm>
          <a:prstGeom prst="ellipse">
            <a:avLst/>
          </a:prstGeom>
          <a:noFill/>
          <a:ln w="158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pic>
        <p:nvPicPr>
          <p:cNvPr id="6" name="3">
            <a:extLst>
              <a:ext uri="{FF2B5EF4-FFF2-40B4-BE49-F238E27FC236}">
                <a16:creationId xmlns:a16="http://schemas.microsoft.com/office/drawing/2014/main" id="{AD21B15F-F6D6-0EDE-6236-8E4F5D38DD46}"/>
              </a:ext>
            </a:extLst>
          </p:cNvPr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24" r="63664"/>
          <a:stretch/>
        </p:blipFill>
        <p:spPr>
          <a:xfrm>
            <a:off x="8497956" y="2394349"/>
            <a:ext cx="2913851" cy="2913851"/>
          </a:xfrm>
          <a:prstGeom prst="ellipse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B7887D00-12EC-4511-62FB-4CCBDF0A94E7}"/>
              </a:ext>
            </a:extLst>
          </p:cNvPr>
          <p:cNvGrpSpPr/>
          <p:nvPr/>
        </p:nvGrpSpPr>
        <p:grpSpPr>
          <a:xfrm>
            <a:off x="1380883" y="3321415"/>
            <a:ext cx="1033963" cy="856800"/>
            <a:chOff x="753730" y="3321415"/>
            <a:chExt cx="1136898" cy="8568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E6DFA7E2-99CB-3BE0-BDC0-76659BC13001}"/>
                </a:ext>
              </a:extLst>
            </p:cNvPr>
            <p:cNvSpPr/>
            <p:nvPr/>
          </p:nvSpPr>
          <p:spPr>
            <a:xfrm>
              <a:off x="861708" y="3321415"/>
              <a:ext cx="940764" cy="856800"/>
            </a:xfrm>
            <a:prstGeom prst="ellipse">
              <a:avLst/>
            </a:pr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254D46B-A85C-F0C2-15C7-729632CD7EEB}"/>
                </a:ext>
              </a:extLst>
            </p:cNvPr>
            <p:cNvSpPr txBox="1"/>
            <p:nvPr/>
          </p:nvSpPr>
          <p:spPr>
            <a:xfrm>
              <a:off x="753730" y="3456052"/>
              <a:ext cx="11368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gradFill>
                    <a:gsLst>
                      <a:gs pos="100000">
                        <a:schemeClr val="accent1"/>
                      </a:gs>
                      <a:gs pos="52000">
                        <a:schemeClr val="bg1"/>
                      </a:gs>
                    </a:gsLst>
                    <a:lin ang="270000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01</a:t>
              </a:r>
              <a:endParaRPr lang="zh-CN" altLang="en-US" sz="3600" b="1" dirty="0">
                <a:gradFill>
                  <a:gsLst>
                    <a:gs pos="100000">
                      <a:schemeClr val="accent1"/>
                    </a:gs>
                    <a:gs pos="52000">
                      <a:schemeClr val="bg1"/>
                    </a:gs>
                  </a:gsLst>
                  <a:lin ang="270000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864C1A2-3F53-0EB3-D345-A5E8251BA830}"/>
              </a:ext>
            </a:extLst>
          </p:cNvPr>
          <p:cNvSpPr txBox="1"/>
          <p:nvPr/>
        </p:nvSpPr>
        <p:spPr>
          <a:xfrm>
            <a:off x="2367086" y="3414064"/>
            <a:ext cx="1831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研究背景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493CEDE-6D98-F0C8-EE24-C4A032F7FB43}"/>
              </a:ext>
            </a:extLst>
          </p:cNvPr>
          <p:cNvSpPr txBox="1"/>
          <p:nvPr/>
        </p:nvSpPr>
        <p:spPr>
          <a:xfrm>
            <a:off x="2367086" y="3923625"/>
            <a:ext cx="2332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Subject Background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21E52804-6D4E-048A-D899-0AB89B927C8D}"/>
              </a:ext>
            </a:extLst>
          </p:cNvPr>
          <p:cNvSpPr txBox="1"/>
          <p:nvPr/>
        </p:nvSpPr>
        <p:spPr>
          <a:xfrm>
            <a:off x="5664740" y="3414064"/>
            <a:ext cx="1831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研究内容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0009CC62-E1DE-52A3-C568-8AD9BA282426}"/>
              </a:ext>
            </a:extLst>
          </p:cNvPr>
          <p:cNvSpPr txBox="1"/>
          <p:nvPr/>
        </p:nvSpPr>
        <p:spPr>
          <a:xfrm>
            <a:off x="5664740" y="3923625"/>
            <a:ext cx="203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Research Content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6E53182-79F5-D170-F412-1AEAE3841285}"/>
              </a:ext>
            </a:extLst>
          </p:cNvPr>
          <p:cNvSpPr txBox="1"/>
          <p:nvPr/>
        </p:nvSpPr>
        <p:spPr>
          <a:xfrm>
            <a:off x="2395933" y="4630973"/>
            <a:ext cx="1831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结果讨论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46BB6AE-A428-CA0E-87B0-CFF4630F1FB0}"/>
              </a:ext>
            </a:extLst>
          </p:cNvPr>
          <p:cNvSpPr txBox="1"/>
          <p:nvPr/>
        </p:nvSpPr>
        <p:spPr>
          <a:xfrm>
            <a:off x="2395933" y="5140534"/>
            <a:ext cx="2327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Results and Discuss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C4C1A82-36DF-0FF1-CEFF-01D3EAA677D1}"/>
              </a:ext>
            </a:extLst>
          </p:cNvPr>
          <p:cNvSpPr txBox="1"/>
          <p:nvPr/>
        </p:nvSpPr>
        <p:spPr>
          <a:xfrm>
            <a:off x="5693587" y="4630973"/>
            <a:ext cx="1831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最后总结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F7086A1D-9309-FD6B-2985-7905D00D2F95}"/>
              </a:ext>
            </a:extLst>
          </p:cNvPr>
          <p:cNvSpPr txBox="1"/>
          <p:nvPr/>
        </p:nvSpPr>
        <p:spPr>
          <a:xfrm>
            <a:off x="5693587" y="5140534"/>
            <a:ext cx="203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Conclusion</a:t>
            </a:r>
          </a:p>
        </p:txBody>
      </p:sp>
      <p:grpSp>
        <p:nvGrpSpPr>
          <p:cNvPr id="55" name="4">
            <a:extLst>
              <a:ext uri="{FF2B5EF4-FFF2-40B4-BE49-F238E27FC236}">
                <a16:creationId xmlns:a16="http://schemas.microsoft.com/office/drawing/2014/main" id="{476D7033-DB47-CBE6-93E0-FD7BB5B5A219}"/>
              </a:ext>
            </a:extLst>
          </p:cNvPr>
          <p:cNvGrpSpPr/>
          <p:nvPr/>
        </p:nvGrpSpPr>
        <p:grpSpPr>
          <a:xfrm>
            <a:off x="1402624" y="1833828"/>
            <a:ext cx="2350036" cy="1107995"/>
            <a:chOff x="836764" y="4255958"/>
            <a:chExt cx="2350036" cy="1107995"/>
          </a:xfrm>
        </p:grpSpPr>
        <p:sp>
          <p:nvSpPr>
            <p:cNvPr id="56" name="4-1">
              <a:extLst>
                <a:ext uri="{FF2B5EF4-FFF2-40B4-BE49-F238E27FC236}">
                  <a16:creationId xmlns:a16="http://schemas.microsoft.com/office/drawing/2014/main" id="{922EF397-71F1-0BA6-8CC0-C13E94EE29EB}"/>
                </a:ext>
              </a:extLst>
            </p:cNvPr>
            <p:cNvSpPr txBox="1"/>
            <p:nvPr/>
          </p:nvSpPr>
          <p:spPr>
            <a:xfrm>
              <a:off x="836764" y="4255958"/>
              <a:ext cx="965436" cy="11079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目</a:t>
              </a:r>
            </a:p>
          </p:txBody>
        </p:sp>
        <p:sp>
          <p:nvSpPr>
            <p:cNvPr id="57" name="4-2">
              <a:extLst>
                <a:ext uri="{FF2B5EF4-FFF2-40B4-BE49-F238E27FC236}">
                  <a16:creationId xmlns:a16="http://schemas.microsoft.com/office/drawing/2014/main" id="{11544A81-867A-D753-6B78-8027295D23D5}"/>
                </a:ext>
              </a:extLst>
            </p:cNvPr>
            <p:cNvSpPr txBox="1"/>
            <p:nvPr/>
          </p:nvSpPr>
          <p:spPr>
            <a:xfrm>
              <a:off x="1783667" y="4685307"/>
              <a:ext cx="965436" cy="664798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32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录</a:t>
              </a:r>
            </a:p>
          </p:txBody>
        </p:sp>
        <p:sp>
          <p:nvSpPr>
            <p:cNvPr id="58" name="4-3">
              <a:extLst>
                <a:ext uri="{FF2B5EF4-FFF2-40B4-BE49-F238E27FC236}">
                  <a16:creationId xmlns:a16="http://schemas.microsoft.com/office/drawing/2014/main" id="{26030B1B-5A75-5B3A-8ABB-C584891E6FB4}"/>
                </a:ext>
              </a:extLst>
            </p:cNvPr>
            <p:cNvSpPr txBox="1"/>
            <p:nvPr/>
          </p:nvSpPr>
          <p:spPr>
            <a:xfrm>
              <a:off x="1802200" y="4449213"/>
              <a:ext cx="1384600" cy="249299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4800"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2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CONTENTS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FB3BA47-C300-6966-C875-E4CA4B3733AF}"/>
              </a:ext>
            </a:extLst>
          </p:cNvPr>
          <p:cNvGrpSpPr/>
          <p:nvPr/>
        </p:nvGrpSpPr>
        <p:grpSpPr>
          <a:xfrm>
            <a:off x="1380883" y="4688832"/>
            <a:ext cx="1033963" cy="856800"/>
            <a:chOff x="753730" y="3321415"/>
            <a:chExt cx="1136898" cy="8568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69A2AC5-5281-0E47-0B84-4B397035EE46}"/>
                </a:ext>
              </a:extLst>
            </p:cNvPr>
            <p:cNvSpPr/>
            <p:nvPr/>
          </p:nvSpPr>
          <p:spPr>
            <a:xfrm>
              <a:off x="861708" y="3321415"/>
              <a:ext cx="940764" cy="856800"/>
            </a:xfrm>
            <a:prstGeom prst="ellipse">
              <a:avLst/>
            </a:pr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3B1C9C-4BC6-A92E-29D7-CA0C9FAF9B3E}"/>
                </a:ext>
              </a:extLst>
            </p:cNvPr>
            <p:cNvSpPr txBox="1"/>
            <p:nvPr/>
          </p:nvSpPr>
          <p:spPr>
            <a:xfrm>
              <a:off x="753730" y="3456052"/>
              <a:ext cx="11368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gradFill>
                    <a:gsLst>
                      <a:gs pos="100000">
                        <a:schemeClr val="accent1"/>
                      </a:gs>
                      <a:gs pos="52000">
                        <a:schemeClr val="bg1"/>
                      </a:gs>
                    </a:gsLst>
                    <a:lin ang="270000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03</a:t>
              </a:r>
              <a:endParaRPr lang="zh-CN" altLang="en-US" sz="3600" b="1" dirty="0">
                <a:gradFill>
                  <a:gsLst>
                    <a:gs pos="100000">
                      <a:schemeClr val="accent1"/>
                    </a:gs>
                    <a:gs pos="52000">
                      <a:schemeClr val="bg1"/>
                    </a:gs>
                  </a:gsLst>
                  <a:lin ang="270000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64A759E-4522-8515-6E85-B6E522478B0B}"/>
              </a:ext>
            </a:extLst>
          </p:cNvPr>
          <p:cNvGrpSpPr/>
          <p:nvPr/>
        </p:nvGrpSpPr>
        <p:grpSpPr>
          <a:xfrm>
            <a:off x="4705030" y="3321415"/>
            <a:ext cx="1033963" cy="856800"/>
            <a:chOff x="753730" y="3321415"/>
            <a:chExt cx="1136898" cy="8568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E846FDBF-B2F1-C07C-527C-9D869D73890E}"/>
                </a:ext>
              </a:extLst>
            </p:cNvPr>
            <p:cNvSpPr/>
            <p:nvPr/>
          </p:nvSpPr>
          <p:spPr>
            <a:xfrm>
              <a:off x="861708" y="3321415"/>
              <a:ext cx="940764" cy="856800"/>
            </a:xfrm>
            <a:prstGeom prst="ellipse">
              <a:avLst/>
            </a:pr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8DCE4F0-BA24-13C3-C6A3-26CF572FDBF7}"/>
                </a:ext>
              </a:extLst>
            </p:cNvPr>
            <p:cNvSpPr txBox="1"/>
            <p:nvPr/>
          </p:nvSpPr>
          <p:spPr>
            <a:xfrm>
              <a:off x="753730" y="3456052"/>
              <a:ext cx="11368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gradFill>
                    <a:gsLst>
                      <a:gs pos="100000">
                        <a:schemeClr val="accent1"/>
                      </a:gs>
                      <a:gs pos="52000">
                        <a:schemeClr val="bg1"/>
                      </a:gs>
                    </a:gsLst>
                    <a:lin ang="270000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02</a:t>
              </a:r>
              <a:endParaRPr lang="zh-CN" altLang="en-US" sz="3600" b="1" dirty="0">
                <a:gradFill>
                  <a:gsLst>
                    <a:gs pos="100000">
                      <a:schemeClr val="accent1"/>
                    </a:gs>
                    <a:gs pos="52000">
                      <a:schemeClr val="bg1"/>
                    </a:gs>
                  </a:gsLst>
                  <a:lin ang="270000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AD77791-25FD-42FB-36D3-AD61EC3BC4DB}"/>
              </a:ext>
            </a:extLst>
          </p:cNvPr>
          <p:cNvGrpSpPr/>
          <p:nvPr/>
        </p:nvGrpSpPr>
        <p:grpSpPr>
          <a:xfrm>
            <a:off x="4705030" y="4688832"/>
            <a:ext cx="1033963" cy="856800"/>
            <a:chOff x="753730" y="3321415"/>
            <a:chExt cx="1136898" cy="85680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B5947255-30BF-FD24-ADE0-26C6CB0196CC}"/>
                </a:ext>
              </a:extLst>
            </p:cNvPr>
            <p:cNvSpPr/>
            <p:nvPr/>
          </p:nvSpPr>
          <p:spPr>
            <a:xfrm>
              <a:off x="861708" y="3321415"/>
              <a:ext cx="940764" cy="856800"/>
            </a:xfrm>
            <a:prstGeom prst="ellipse">
              <a:avLst/>
            </a:prstGeom>
            <a:gradFill flip="none" rotWithShape="1">
              <a:gsLst>
                <a:gs pos="85000">
                  <a:schemeClr val="accent1">
                    <a:lumMod val="75000"/>
                  </a:schemeClr>
                </a:gs>
                <a:gs pos="10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292100" dir="2100000" sx="94000" sy="94000" algn="tl" rotWithShape="0">
                <a:schemeClr val="accent1">
                  <a:alpha val="40000"/>
                </a:schemeClr>
              </a:outerShdw>
            </a:effectLst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902193A-BF5C-37C9-B684-1E0828A99939}"/>
                </a:ext>
              </a:extLst>
            </p:cNvPr>
            <p:cNvSpPr txBox="1"/>
            <p:nvPr/>
          </p:nvSpPr>
          <p:spPr>
            <a:xfrm>
              <a:off x="753730" y="3456052"/>
              <a:ext cx="11368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>
                  <a:gradFill>
                    <a:gsLst>
                      <a:gs pos="100000">
                        <a:schemeClr val="accent1"/>
                      </a:gs>
                      <a:gs pos="52000">
                        <a:schemeClr val="bg1"/>
                      </a:gs>
                    </a:gsLst>
                    <a:lin ang="270000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rPr>
                <a:t>04</a:t>
              </a:r>
              <a:endParaRPr lang="zh-CN" altLang="en-US" sz="3600" b="1" dirty="0">
                <a:gradFill>
                  <a:gsLst>
                    <a:gs pos="100000">
                      <a:schemeClr val="accent1"/>
                    </a:gs>
                    <a:gs pos="52000">
                      <a:schemeClr val="bg1"/>
                    </a:gs>
                  </a:gsLst>
                  <a:lin ang="270000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3594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3">
            <a:extLst>
              <a:ext uri="{FF2B5EF4-FFF2-40B4-BE49-F238E27FC236}">
                <a16:creationId xmlns:a16="http://schemas.microsoft.com/office/drawing/2014/main" id="{547ADAD0-575E-E793-E8B5-E9B21291D3A8}"/>
              </a:ext>
            </a:extLst>
          </p:cNvPr>
          <p:cNvSpPr txBox="1"/>
          <p:nvPr/>
        </p:nvSpPr>
        <p:spPr>
          <a:xfrm>
            <a:off x="5562409" y="1759717"/>
            <a:ext cx="14029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01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5" name="4">
            <a:extLst>
              <a:ext uri="{FF2B5EF4-FFF2-40B4-BE49-F238E27FC236}">
                <a16:creationId xmlns:a16="http://schemas.microsoft.com/office/drawing/2014/main" id="{F358BD09-0B55-ECCF-8B9E-A42CEAC03B0B}"/>
              </a:ext>
            </a:extLst>
          </p:cNvPr>
          <p:cNvSpPr txBox="1"/>
          <p:nvPr/>
        </p:nvSpPr>
        <p:spPr>
          <a:xfrm>
            <a:off x="5562409" y="319006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研究背景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A1775D-9D2C-E98B-3A5B-F2850B70010D}"/>
              </a:ext>
            </a:extLst>
          </p:cNvPr>
          <p:cNvSpPr txBox="1"/>
          <p:nvPr/>
        </p:nvSpPr>
        <p:spPr>
          <a:xfrm>
            <a:off x="5562409" y="4113399"/>
            <a:ext cx="3186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Subject Background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1D34C6C8-500B-00F4-8C90-FD7634207231}"/>
              </a:ext>
            </a:extLst>
          </p:cNvPr>
          <p:cNvSpPr/>
          <p:nvPr/>
        </p:nvSpPr>
        <p:spPr>
          <a:xfrm>
            <a:off x="5684898" y="2983817"/>
            <a:ext cx="1099612" cy="1191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0460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5194B1-808C-B238-84D9-0C7CE5392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研究背景</a:t>
            </a:r>
          </a:p>
        </p:txBody>
      </p: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id="{DAFB927A-9801-2FB6-F222-40949D863A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0811074"/>
              </p:ext>
            </p:extLst>
          </p:nvPr>
        </p:nvGraphicFramePr>
        <p:xfrm>
          <a:off x="1027434" y="1742021"/>
          <a:ext cx="4630415" cy="3858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4" name="组合 23">
            <a:extLst>
              <a:ext uri="{FF2B5EF4-FFF2-40B4-BE49-F238E27FC236}">
                <a16:creationId xmlns:a16="http://schemas.microsoft.com/office/drawing/2014/main" id="{3A89C4E0-03FF-0CB0-BF82-19EA96B57BCB}"/>
              </a:ext>
            </a:extLst>
          </p:cNvPr>
          <p:cNvGrpSpPr/>
          <p:nvPr/>
        </p:nvGrpSpPr>
        <p:grpSpPr>
          <a:xfrm>
            <a:off x="6534153" y="1796821"/>
            <a:ext cx="4316448" cy="1663084"/>
            <a:chOff x="5806617" y="1961609"/>
            <a:chExt cx="4205017" cy="166308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D54A12B5-0C69-C7E9-9660-31263EE8BE7F}"/>
                </a:ext>
              </a:extLst>
            </p:cNvPr>
            <p:cNvSpPr/>
            <p:nvPr/>
          </p:nvSpPr>
          <p:spPr>
            <a:xfrm>
              <a:off x="5806617" y="1961609"/>
              <a:ext cx="1112802" cy="40178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zh-CN" altLang="en-US" sz="2000" b="1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小标题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756601D4-7276-B50B-0695-F859FDC6256A}"/>
                </a:ext>
              </a:extLst>
            </p:cNvPr>
            <p:cNvSpPr/>
            <p:nvPr/>
          </p:nvSpPr>
          <p:spPr>
            <a:xfrm>
              <a:off x="5820878" y="2366081"/>
              <a:ext cx="4190756" cy="1258612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FC5E114-1920-A4E2-D1D0-B60DF8212C8F}"/>
              </a:ext>
            </a:extLst>
          </p:cNvPr>
          <p:cNvGrpSpPr/>
          <p:nvPr/>
        </p:nvGrpSpPr>
        <p:grpSpPr>
          <a:xfrm>
            <a:off x="6534153" y="3937616"/>
            <a:ext cx="4316448" cy="1663084"/>
            <a:chOff x="5806617" y="1961609"/>
            <a:chExt cx="4205017" cy="166308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E782DE88-FB82-ED64-2619-456B27DA1D1C}"/>
                </a:ext>
              </a:extLst>
            </p:cNvPr>
            <p:cNvSpPr/>
            <p:nvPr/>
          </p:nvSpPr>
          <p:spPr>
            <a:xfrm>
              <a:off x="5806617" y="1961609"/>
              <a:ext cx="1112802" cy="40178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zh-CN" altLang="en-US" sz="2000" b="1" dirty="0"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小标题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AF5D6C7-42CC-030E-B113-01FD1C40DA20}"/>
                </a:ext>
              </a:extLst>
            </p:cNvPr>
            <p:cNvSpPr/>
            <p:nvPr/>
          </p:nvSpPr>
          <p:spPr>
            <a:xfrm>
              <a:off x="5820878" y="2366081"/>
              <a:ext cx="4190756" cy="1258612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9658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5194B1-808C-B238-84D9-0C7CE5392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研究背景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1388421-412F-F27F-77B9-F01F5BF6AEC0}"/>
              </a:ext>
            </a:extLst>
          </p:cNvPr>
          <p:cNvGrpSpPr/>
          <p:nvPr/>
        </p:nvGrpSpPr>
        <p:grpSpPr>
          <a:xfrm>
            <a:off x="1042081" y="1592829"/>
            <a:ext cx="4833330" cy="1723645"/>
            <a:chOff x="1042081" y="1592829"/>
            <a:chExt cx="4833330" cy="1723645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DB58691-1F8D-7FC9-C178-40F741C10939}"/>
                </a:ext>
              </a:extLst>
            </p:cNvPr>
            <p:cNvSpPr/>
            <p:nvPr/>
          </p:nvSpPr>
          <p:spPr>
            <a:xfrm>
              <a:off x="1042081" y="1592829"/>
              <a:ext cx="4833279" cy="1723645"/>
            </a:xfrm>
            <a:custGeom>
              <a:avLst/>
              <a:gdLst>
                <a:gd name="connsiteX0" fmla="*/ 3944842 w 4833279"/>
                <a:gd name="connsiteY0" fmla="*/ 1723645 h 1723645"/>
                <a:gd name="connsiteX1" fmla="*/ 0 w 4833279"/>
                <a:gd name="connsiteY1" fmla="*/ 1723645 h 1723645"/>
                <a:gd name="connsiteX2" fmla="*/ 0 w 4833279"/>
                <a:gd name="connsiteY2" fmla="*/ 0 h 1723645"/>
                <a:gd name="connsiteX3" fmla="*/ 4833280 w 4833279"/>
                <a:gd name="connsiteY3" fmla="*/ 0 h 1723645"/>
                <a:gd name="connsiteX4" fmla="*/ 4833280 w 4833279"/>
                <a:gd name="connsiteY4" fmla="*/ 835156 h 1723645"/>
                <a:gd name="connsiteX5" fmla="*/ 3944842 w 4833279"/>
                <a:gd name="connsiteY5" fmla="*/ 1723645 h 1723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3279" h="1723645">
                  <a:moveTo>
                    <a:pt x="3944842" y="1723645"/>
                  </a:moveTo>
                  <a:lnTo>
                    <a:pt x="0" y="1723645"/>
                  </a:lnTo>
                  <a:lnTo>
                    <a:pt x="0" y="0"/>
                  </a:lnTo>
                  <a:lnTo>
                    <a:pt x="4833280" y="0"/>
                  </a:lnTo>
                  <a:lnTo>
                    <a:pt x="4833280" y="835156"/>
                  </a:lnTo>
                  <a:cubicBezTo>
                    <a:pt x="4833280" y="1325846"/>
                    <a:pt x="4435532" y="1723645"/>
                    <a:pt x="3944842" y="172364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 w="6350">
              <a:noFill/>
            </a:ln>
            <a:effectLst>
              <a:outerShdw blurRad="190500" dist="38100" dir="2700000" algn="tl" rotWithShape="0">
                <a:schemeClr val="tx1">
                  <a:lumMod val="75000"/>
                  <a:lumOff val="25000"/>
                  <a:alpha val="15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198F17D-4108-A762-FBC1-4967EF733D4C}"/>
                </a:ext>
              </a:extLst>
            </p:cNvPr>
            <p:cNvSpPr/>
            <p:nvPr/>
          </p:nvSpPr>
          <p:spPr>
            <a:xfrm>
              <a:off x="1042081" y="1592829"/>
              <a:ext cx="4833330" cy="1723645"/>
            </a:xfrm>
            <a:custGeom>
              <a:avLst/>
              <a:gdLst>
                <a:gd name="connsiteX0" fmla="*/ 3944842 w 4833330"/>
                <a:gd name="connsiteY0" fmla="*/ 1723645 h 1723645"/>
                <a:gd name="connsiteX1" fmla="*/ 0 w 4833330"/>
                <a:gd name="connsiteY1" fmla="*/ 1723645 h 1723645"/>
                <a:gd name="connsiteX2" fmla="*/ 0 w 4833330"/>
                <a:gd name="connsiteY2" fmla="*/ 1563698 h 1723645"/>
                <a:gd name="connsiteX3" fmla="*/ 3273265 w 4833330"/>
                <a:gd name="connsiteY3" fmla="*/ 1563698 h 1723645"/>
                <a:gd name="connsiteX4" fmla="*/ 3543460 w 4833330"/>
                <a:gd name="connsiteY4" fmla="*/ 1294916 h 1723645"/>
                <a:gd name="connsiteX5" fmla="*/ 3544066 w 4833330"/>
                <a:gd name="connsiteY5" fmla="*/ 1180784 h 1723645"/>
                <a:gd name="connsiteX6" fmla="*/ 3823443 w 4833330"/>
                <a:gd name="connsiteY6" fmla="*/ 185428 h 1723645"/>
                <a:gd name="connsiteX7" fmla="*/ 3823443 w 4833330"/>
                <a:gd name="connsiteY7" fmla="*/ 185428 h 1723645"/>
                <a:gd name="connsiteX8" fmla="*/ 4252879 w 4833330"/>
                <a:gd name="connsiteY8" fmla="*/ 0 h 1723645"/>
                <a:gd name="connsiteX9" fmla="*/ 4833331 w 4833330"/>
                <a:gd name="connsiteY9" fmla="*/ 0 h 1723645"/>
                <a:gd name="connsiteX10" fmla="*/ 4833331 w 4833330"/>
                <a:gd name="connsiteY10" fmla="*/ 835156 h 1723645"/>
                <a:gd name="connsiteX11" fmla="*/ 3944842 w 4833330"/>
                <a:gd name="connsiteY11" fmla="*/ 1723645 h 1723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33330" h="1723645">
                  <a:moveTo>
                    <a:pt x="3944842" y="1723645"/>
                  </a:moveTo>
                  <a:lnTo>
                    <a:pt x="0" y="1723645"/>
                  </a:lnTo>
                  <a:lnTo>
                    <a:pt x="0" y="1563698"/>
                  </a:lnTo>
                  <a:lnTo>
                    <a:pt x="3273265" y="1563698"/>
                  </a:lnTo>
                  <a:cubicBezTo>
                    <a:pt x="3421961" y="1563698"/>
                    <a:pt x="3542703" y="1443611"/>
                    <a:pt x="3543460" y="1294916"/>
                  </a:cubicBezTo>
                  <a:lnTo>
                    <a:pt x="3544066" y="1180784"/>
                  </a:lnTo>
                  <a:cubicBezTo>
                    <a:pt x="3544066" y="830666"/>
                    <a:pt x="3572927" y="451435"/>
                    <a:pt x="3823443" y="185428"/>
                  </a:cubicBezTo>
                  <a:lnTo>
                    <a:pt x="3823443" y="185428"/>
                  </a:lnTo>
                  <a:cubicBezTo>
                    <a:pt x="3934952" y="67107"/>
                    <a:pt x="4090308" y="0"/>
                    <a:pt x="4252879" y="0"/>
                  </a:cubicBezTo>
                  <a:lnTo>
                    <a:pt x="4833331" y="0"/>
                  </a:lnTo>
                  <a:lnTo>
                    <a:pt x="4833331" y="835156"/>
                  </a:lnTo>
                  <a:cubicBezTo>
                    <a:pt x="4833280" y="1325846"/>
                    <a:pt x="4435532" y="1723645"/>
                    <a:pt x="3944842" y="1723645"/>
                  </a:cubicBezTo>
                  <a:close/>
                </a:path>
              </a:pathLst>
            </a:custGeom>
            <a:solidFill>
              <a:schemeClr val="accent1"/>
            </a:solidFill>
            <a:ln w="504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5" name="图形 23">
              <a:extLst>
                <a:ext uri="{FF2B5EF4-FFF2-40B4-BE49-F238E27FC236}">
                  <a16:creationId xmlns:a16="http://schemas.microsoft.com/office/drawing/2014/main" id="{0AD9B0DC-A818-632E-0381-D77B47453627}"/>
                </a:ext>
              </a:extLst>
            </p:cNvPr>
            <p:cNvSpPr/>
            <p:nvPr/>
          </p:nvSpPr>
          <p:spPr>
            <a:xfrm>
              <a:off x="4974107" y="2164355"/>
              <a:ext cx="458432" cy="458430"/>
            </a:xfrm>
            <a:custGeom>
              <a:avLst/>
              <a:gdLst>
                <a:gd name="connsiteX0" fmla="*/ 243178 w 486356"/>
                <a:gd name="connsiteY0" fmla="*/ 0 h 486356"/>
                <a:gd name="connsiteX1" fmla="*/ 486357 w 486356"/>
                <a:gd name="connsiteY1" fmla="*/ 243178 h 486356"/>
                <a:gd name="connsiteX2" fmla="*/ 243178 w 486356"/>
                <a:gd name="connsiteY2" fmla="*/ 486357 h 486356"/>
                <a:gd name="connsiteX3" fmla="*/ 0 w 486356"/>
                <a:gd name="connsiteY3" fmla="*/ 243178 h 486356"/>
                <a:gd name="connsiteX4" fmla="*/ 243178 w 486356"/>
                <a:gd name="connsiteY4" fmla="*/ 0 h 486356"/>
                <a:gd name="connsiteX5" fmla="*/ 315451 w 486356"/>
                <a:gd name="connsiteY5" fmla="*/ 267496 h 486356"/>
                <a:gd name="connsiteX6" fmla="*/ 170906 w 486356"/>
                <a:gd name="connsiteY6" fmla="*/ 267496 h 486356"/>
                <a:gd name="connsiteX7" fmla="*/ 200695 w 486356"/>
                <a:gd name="connsiteY7" fmla="*/ 393390 h 486356"/>
                <a:gd name="connsiteX8" fmla="*/ 243178 w 486356"/>
                <a:gd name="connsiteY8" fmla="*/ 437721 h 486356"/>
                <a:gd name="connsiteX9" fmla="*/ 285662 w 486356"/>
                <a:gd name="connsiteY9" fmla="*/ 393390 h 486356"/>
                <a:gd name="connsiteX10" fmla="*/ 315451 w 486356"/>
                <a:gd name="connsiteY10" fmla="*/ 267521 h 486356"/>
                <a:gd name="connsiteX11" fmla="*/ 122197 w 486356"/>
                <a:gd name="connsiteY11" fmla="*/ 267496 h 486356"/>
                <a:gd name="connsiteX12" fmla="*/ 50143 w 486356"/>
                <a:gd name="connsiteY12" fmla="*/ 267521 h 486356"/>
                <a:gd name="connsiteX13" fmla="*/ 159014 w 486356"/>
                <a:gd name="connsiteY13" fmla="*/ 418607 h 486356"/>
                <a:gd name="connsiteX14" fmla="*/ 122197 w 486356"/>
                <a:gd name="connsiteY14" fmla="*/ 267496 h 486356"/>
                <a:gd name="connsiteX15" fmla="*/ 436213 w 486356"/>
                <a:gd name="connsiteY15" fmla="*/ 267521 h 486356"/>
                <a:gd name="connsiteX16" fmla="*/ 364160 w 486356"/>
                <a:gd name="connsiteY16" fmla="*/ 267521 h 486356"/>
                <a:gd name="connsiteX17" fmla="*/ 327367 w 486356"/>
                <a:gd name="connsiteY17" fmla="*/ 418632 h 486356"/>
                <a:gd name="connsiteX18" fmla="*/ 436213 w 486356"/>
                <a:gd name="connsiteY18" fmla="*/ 267521 h 486356"/>
                <a:gd name="connsiteX19" fmla="*/ 158990 w 486356"/>
                <a:gd name="connsiteY19" fmla="*/ 67725 h 486356"/>
                <a:gd name="connsiteX20" fmla="*/ 158358 w 486356"/>
                <a:gd name="connsiteY20" fmla="*/ 68041 h 486356"/>
                <a:gd name="connsiteX21" fmla="*/ 50143 w 486356"/>
                <a:gd name="connsiteY21" fmla="*/ 218860 h 486356"/>
                <a:gd name="connsiteX22" fmla="*/ 122197 w 486356"/>
                <a:gd name="connsiteY22" fmla="*/ 218861 h 486356"/>
                <a:gd name="connsiteX23" fmla="*/ 158990 w 486356"/>
                <a:gd name="connsiteY23" fmla="*/ 67725 h 486356"/>
                <a:gd name="connsiteX24" fmla="*/ 243178 w 486356"/>
                <a:gd name="connsiteY24" fmla="*/ 48636 h 486356"/>
                <a:gd name="connsiteX25" fmla="*/ 200695 w 486356"/>
                <a:gd name="connsiteY25" fmla="*/ 92967 h 486356"/>
                <a:gd name="connsiteX26" fmla="*/ 170881 w 486356"/>
                <a:gd name="connsiteY26" fmla="*/ 218861 h 486356"/>
                <a:gd name="connsiteX27" fmla="*/ 315475 w 486356"/>
                <a:gd name="connsiteY27" fmla="*/ 218861 h 486356"/>
                <a:gd name="connsiteX28" fmla="*/ 285662 w 486356"/>
                <a:gd name="connsiteY28" fmla="*/ 92967 h 486356"/>
                <a:gd name="connsiteX29" fmla="*/ 245148 w 486356"/>
                <a:gd name="connsiteY29" fmla="*/ 48782 h 486356"/>
                <a:gd name="connsiteX30" fmla="*/ 243178 w 486356"/>
                <a:gd name="connsiteY30" fmla="*/ 48636 h 486356"/>
                <a:gd name="connsiteX31" fmla="*/ 327342 w 486356"/>
                <a:gd name="connsiteY31" fmla="*/ 67749 h 486356"/>
                <a:gd name="connsiteX32" fmla="*/ 327902 w 486356"/>
                <a:gd name="connsiteY32" fmla="*/ 68747 h 486356"/>
                <a:gd name="connsiteX33" fmla="*/ 364160 w 486356"/>
                <a:gd name="connsiteY33" fmla="*/ 218885 h 486356"/>
                <a:gd name="connsiteX34" fmla="*/ 436213 w 486356"/>
                <a:gd name="connsiteY34" fmla="*/ 218861 h 486356"/>
                <a:gd name="connsiteX35" fmla="*/ 327342 w 486356"/>
                <a:gd name="connsiteY35" fmla="*/ 67749 h 48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86356" h="486356">
                  <a:moveTo>
                    <a:pt x="243178" y="0"/>
                  </a:moveTo>
                  <a:cubicBezTo>
                    <a:pt x="377486" y="0"/>
                    <a:pt x="486357" y="108871"/>
                    <a:pt x="486357" y="243178"/>
                  </a:cubicBezTo>
                  <a:cubicBezTo>
                    <a:pt x="486357" y="377486"/>
                    <a:pt x="377486" y="486357"/>
                    <a:pt x="243178" y="486357"/>
                  </a:cubicBezTo>
                  <a:cubicBezTo>
                    <a:pt x="108871" y="486357"/>
                    <a:pt x="0" y="377486"/>
                    <a:pt x="0" y="243178"/>
                  </a:cubicBezTo>
                  <a:cubicBezTo>
                    <a:pt x="0" y="108871"/>
                    <a:pt x="108871" y="0"/>
                    <a:pt x="243178" y="0"/>
                  </a:cubicBezTo>
                  <a:close/>
                  <a:moveTo>
                    <a:pt x="315451" y="267496"/>
                  </a:moveTo>
                  <a:lnTo>
                    <a:pt x="170906" y="267496"/>
                  </a:lnTo>
                  <a:cubicBezTo>
                    <a:pt x="173581" y="316229"/>
                    <a:pt x="184305" y="360585"/>
                    <a:pt x="200695" y="393390"/>
                  </a:cubicBezTo>
                  <a:cubicBezTo>
                    <a:pt x="215967" y="423909"/>
                    <a:pt x="232308" y="437721"/>
                    <a:pt x="243178" y="437721"/>
                  </a:cubicBezTo>
                  <a:cubicBezTo>
                    <a:pt x="254073" y="437721"/>
                    <a:pt x="270390" y="423909"/>
                    <a:pt x="285662" y="393390"/>
                  </a:cubicBezTo>
                  <a:cubicBezTo>
                    <a:pt x="302052" y="360585"/>
                    <a:pt x="312776" y="316229"/>
                    <a:pt x="315451" y="267521"/>
                  </a:cubicBezTo>
                  <a:close/>
                  <a:moveTo>
                    <a:pt x="122197" y="267496"/>
                  </a:moveTo>
                  <a:lnTo>
                    <a:pt x="50143" y="267521"/>
                  </a:lnTo>
                  <a:cubicBezTo>
                    <a:pt x="58437" y="333097"/>
                    <a:pt x="99432" y="389989"/>
                    <a:pt x="159014" y="418607"/>
                  </a:cubicBezTo>
                  <a:cubicBezTo>
                    <a:pt x="138685" y="379650"/>
                    <a:pt x="125140" y="326686"/>
                    <a:pt x="122197" y="267496"/>
                  </a:cubicBezTo>
                  <a:close/>
                  <a:moveTo>
                    <a:pt x="436213" y="267521"/>
                  </a:moveTo>
                  <a:lnTo>
                    <a:pt x="364160" y="267521"/>
                  </a:lnTo>
                  <a:cubicBezTo>
                    <a:pt x="361241" y="326710"/>
                    <a:pt x="347672" y="379650"/>
                    <a:pt x="327367" y="418632"/>
                  </a:cubicBezTo>
                  <a:cubicBezTo>
                    <a:pt x="386938" y="389992"/>
                    <a:pt x="427920" y="333096"/>
                    <a:pt x="436213" y="267521"/>
                  </a:cubicBezTo>
                  <a:close/>
                  <a:moveTo>
                    <a:pt x="158990" y="67725"/>
                  </a:moveTo>
                  <a:lnTo>
                    <a:pt x="158358" y="68041"/>
                  </a:lnTo>
                  <a:cubicBezTo>
                    <a:pt x="99102" y="96779"/>
                    <a:pt x="58388" y="153522"/>
                    <a:pt x="50143" y="218860"/>
                  </a:cubicBezTo>
                  <a:lnTo>
                    <a:pt x="122197" y="218861"/>
                  </a:lnTo>
                  <a:cubicBezTo>
                    <a:pt x="125115" y="159671"/>
                    <a:pt x="138685" y="106707"/>
                    <a:pt x="158990" y="67725"/>
                  </a:cubicBezTo>
                  <a:close/>
                  <a:moveTo>
                    <a:pt x="243178" y="48636"/>
                  </a:moveTo>
                  <a:cubicBezTo>
                    <a:pt x="232284" y="48636"/>
                    <a:pt x="215967" y="62448"/>
                    <a:pt x="200695" y="92967"/>
                  </a:cubicBezTo>
                  <a:cubicBezTo>
                    <a:pt x="184329" y="125772"/>
                    <a:pt x="173581" y="170128"/>
                    <a:pt x="170881" y="218861"/>
                  </a:cubicBezTo>
                  <a:lnTo>
                    <a:pt x="315475" y="218861"/>
                  </a:lnTo>
                  <a:cubicBezTo>
                    <a:pt x="312776" y="170128"/>
                    <a:pt x="302052" y="125772"/>
                    <a:pt x="285662" y="92967"/>
                  </a:cubicBezTo>
                  <a:cubicBezTo>
                    <a:pt x="271290" y="64223"/>
                    <a:pt x="255994" y="50314"/>
                    <a:pt x="245148" y="48782"/>
                  </a:cubicBezTo>
                  <a:lnTo>
                    <a:pt x="243178" y="48636"/>
                  </a:lnTo>
                  <a:close/>
                  <a:moveTo>
                    <a:pt x="327342" y="67749"/>
                  </a:moveTo>
                  <a:lnTo>
                    <a:pt x="327902" y="68747"/>
                  </a:lnTo>
                  <a:cubicBezTo>
                    <a:pt x="347915" y="107655"/>
                    <a:pt x="361266" y="160182"/>
                    <a:pt x="364160" y="218885"/>
                  </a:cubicBezTo>
                  <a:lnTo>
                    <a:pt x="436213" y="218861"/>
                  </a:lnTo>
                  <a:cubicBezTo>
                    <a:pt x="427928" y="153275"/>
                    <a:pt x="386932" y="96372"/>
                    <a:pt x="327342" y="67749"/>
                  </a:cubicBezTo>
                  <a:close/>
                </a:path>
              </a:pathLst>
            </a:custGeom>
            <a:solidFill>
              <a:schemeClr val="bg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2">
                    <a:lumMod val="50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6" name="文本框 22">
              <a:extLst>
                <a:ext uri="{FF2B5EF4-FFF2-40B4-BE49-F238E27FC236}">
                  <a16:creationId xmlns:a16="http://schemas.microsoft.com/office/drawing/2014/main" id="{9268C824-3EBF-8DC0-266E-7344CF6EED0B}"/>
                </a:ext>
              </a:extLst>
            </p:cNvPr>
            <p:cNvSpPr txBox="1"/>
            <p:nvPr/>
          </p:nvSpPr>
          <p:spPr>
            <a:xfrm>
              <a:off x="1218960" y="1740357"/>
              <a:ext cx="93350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标题一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7C0A8F4-819F-A016-E259-9E9C0DA9FE56}"/>
                </a:ext>
              </a:extLst>
            </p:cNvPr>
            <p:cNvSpPr txBox="1"/>
            <p:nvPr/>
          </p:nvSpPr>
          <p:spPr>
            <a:xfrm>
              <a:off x="1233474" y="2165457"/>
              <a:ext cx="2949814" cy="870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A486DB7-7B13-2F20-DCE0-2C8062F278B7}"/>
              </a:ext>
            </a:extLst>
          </p:cNvPr>
          <p:cNvGrpSpPr/>
          <p:nvPr/>
        </p:nvGrpSpPr>
        <p:grpSpPr>
          <a:xfrm>
            <a:off x="1042081" y="3713729"/>
            <a:ext cx="4833330" cy="1723645"/>
            <a:chOff x="1042081" y="3713729"/>
            <a:chExt cx="4833330" cy="1723645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DBB72E9-BE7A-E356-A2AF-87A41EF2D1C5}"/>
                </a:ext>
              </a:extLst>
            </p:cNvPr>
            <p:cNvSpPr/>
            <p:nvPr/>
          </p:nvSpPr>
          <p:spPr>
            <a:xfrm>
              <a:off x="1042081" y="3713729"/>
              <a:ext cx="4833279" cy="1723645"/>
            </a:xfrm>
            <a:custGeom>
              <a:avLst/>
              <a:gdLst>
                <a:gd name="connsiteX0" fmla="*/ 3944842 w 4833279"/>
                <a:gd name="connsiteY0" fmla="*/ 1723645 h 1723645"/>
                <a:gd name="connsiteX1" fmla="*/ 0 w 4833279"/>
                <a:gd name="connsiteY1" fmla="*/ 1723645 h 1723645"/>
                <a:gd name="connsiteX2" fmla="*/ 0 w 4833279"/>
                <a:gd name="connsiteY2" fmla="*/ 0 h 1723645"/>
                <a:gd name="connsiteX3" fmla="*/ 4833280 w 4833279"/>
                <a:gd name="connsiteY3" fmla="*/ 0 h 1723645"/>
                <a:gd name="connsiteX4" fmla="*/ 4833280 w 4833279"/>
                <a:gd name="connsiteY4" fmla="*/ 835156 h 1723645"/>
                <a:gd name="connsiteX5" fmla="*/ 3944842 w 4833279"/>
                <a:gd name="connsiteY5" fmla="*/ 1723645 h 1723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3279" h="1723645">
                  <a:moveTo>
                    <a:pt x="3944842" y="1723645"/>
                  </a:moveTo>
                  <a:lnTo>
                    <a:pt x="0" y="1723645"/>
                  </a:lnTo>
                  <a:lnTo>
                    <a:pt x="0" y="0"/>
                  </a:lnTo>
                  <a:lnTo>
                    <a:pt x="4833280" y="0"/>
                  </a:lnTo>
                  <a:lnTo>
                    <a:pt x="4833280" y="835156"/>
                  </a:lnTo>
                  <a:cubicBezTo>
                    <a:pt x="4833280" y="1325846"/>
                    <a:pt x="4435532" y="1723645"/>
                    <a:pt x="3944842" y="172364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 w="6350">
              <a:noFill/>
            </a:ln>
            <a:effectLst>
              <a:outerShdw blurRad="190500" dist="38100" dir="2700000" algn="tl" rotWithShape="0">
                <a:schemeClr val="tx1">
                  <a:lumMod val="75000"/>
                  <a:lumOff val="25000"/>
                  <a:alpha val="15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0360350-6D7D-E5DF-8802-9AE4B7D283E6}"/>
                </a:ext>
              </a:extLst>
            </p:cNvPr>
            <p:cNvSpPr/>
            <p:nvPr/>
          </p:nvSpPr>
          <p:spPr>
            <a:xfrm>
              <a:off x="1042081" y="3713729"/>
              <a:ext cx="4833330" cy="1723645"/>
            </a:xfrm>
            <a:custGeom>
              <a:avLst/>
              <a:gdLst>
                <a:gd name="connsiteX0" fmla="*/ 3944842 w 4833330"/>
                <a:gd name="connsiteY0" fmla="*/ 1723645 h 1723645"/>
                <a:gd name="connsiteX1" fmla="*/ 0 w 4833330"/>
                <a:gd name="connsiteY1" fmla="*/ 1723645 h 1723645"/>
                <a:gd name="connsiteX2" fmla="*/ 0 w 4833330"/>
                <a:gd name="connsiteY2" fmla="*/ 1563698 h 1723645"/>
                <a:gd name="connsiteX3" fmla="*/ 3273265 w 4833330"/>
                <a:gd name="connsiteY3" fmla="*/ 1563698 h 1723645"/>
                <a:gd name="connsiteX4" fmla="*/ 3543460 w 4833330"/>
                <a:gd name="connsiteY4" fmla="*/ 1294916 h 1723645"/>
                <a:gd name="connsiteX5" fmla="*/ 3544066 w 4833330"/>
                <a:gd name="connsiteY5" fmla="*/ 1180784 h 1723645"/>
                <a:gd name="connsiteX6" fmla="*/ 3823443 w 4833330"/>
                <a:gd name="connsiteY6" fmla="*/ 185428 h 1723645"/>
                <a:gd name="connsiteX7" fmla="*/ 3823443 w 4833330"/>
                <a:gd name="connsiteY7" fmla="*/ 185428 h 1723645"/>
                <a:gd name="connsiteX8" fmla="*/ 4252879 w 4833330"/>
                <a:gd name="connsiteY8" fmla="*/ 0 h 1723645"/>
                <a:gd name="connsiteX9" fmla="*/ 4833331 w 4833330"/>
                <a:gd name="connsiteY9" fmla="*/ 0 h 1723645"/>
                <a:gd name="connsiteX10" fmla="*/ 4833331 w 4833330"/>
                <a:gd name="connsiteY10" fmla="*/ 835156 h 1723645"/>
                <a:gd name="connsiteX11" fmla="*/ 3944842 w 4833330"/>
                <a:gd name="connsiteY11" fmla="*/ 1723645 h 1723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33330" h="1723645">
                  <a:moveTo>
                    <a:pt x="3944842" y="1723645"/>
                  </a:moveTo>
                  <a:lnTo>
                    <a:pt x="0" y="1723645"/>
                  </a:lnTo>
                  <a:lnTo>
                    <a:pt x="0" y="1563698"/>
                  </a:lnTo>
                  <a:lnTo>
                    <a:pt x="3273265" y="1563698"/>
                  </a:lnTo>
                  <a:cubicBezTo>
                    <a:pt x="3421961" y="1563698"/>
                    <a:pt x="3542703" y="1443611"/>
                    <a:pt x="3543460" y="1294916"/>
                  </a:cubicBezTo>
                  <a:lnTo>
                    <a:pt x="3544066" y="1180784"/>
                  </a:lnTo>
                  <a:cubicBezTo>
                    <a:pt x="3544066" y="830666"/>
                    <a:pt x="3572927" y="451435"/>
                    <a:pt x="3823443" y="185428"/>
                  </a:cubicBezTo>
                  <a:lnTo>
                    <a:pt x="3823443" y="185428"/>
                  </a:lnTo>
                  <a:cubicBezTo>
                    <a:pt x="3934952" y="67107"/>
                    <a:pt x="4090308" y="0"/>
                    <a:pt x="4252879" y="0"/>
                  </a:cubicBezTo>
                  <a:lnTo>
                    <a:pt x="4833331" y="0"/>
                  </a:lnTo>
                  <a:lnTo>
                    <a:pt x="4833331" y="835156"/>
                  </a:lnTo>
                  <a:cubicBezTo>
                    <a:pt x="4833280" y="1325846"/>
                    <a:pt x="4435532" y="1723645"/>
                    <a:pt x="3944842" y="1723645"/>
                  </a:cubicBezTo>
                  <a:close/>
                </a:path>
              </a:pathLst>
            </a:custGeom>
            <a:solidFill>
              <a:schemeClr val="accent2"/>
            </a:solidFill>
            <a:ln w="504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0" name="图形 25">
              <a:extLst>
                <a:ext uri="{FF2B5EF4-FFF2-40B4-BE49-F238E27FC236}">
                  <a16:creationId xmlns:a16="http://schemas.microsoft.com/office/drawing/2014/main" id="{1055CC9A-7D5B-F7E0-5217-BDDE6BE53FEE}"/>
                </a:ext>
              </a:extLst>
            </p:cNvPr>
            <p:cNvSpPr/>
            <p:nvPr/>
          </p:nvSpPr>
          <p:spPr>
            <a:xfrm>
              <a:off x="5009211" y="4386614"/>
              <a:ext cx="432448" cy="377874"/>
            </a:xfrm>
            <a:custGeom>
              <a:avLst/>
              <a:gdLst>
                <a:gd name="connsiteX0" fmla="*/ 42720 w 498145"/>
                <a:gd name="connsiteY0" fmla="*/ 42744 h 435284"/>
                <a:gd name="connsiteX1" fmla="*/ 249063 w 498145"/>
                <a:gd name="connsiteY1" fmla="*/ 42726 h 435284"/>
                <a:gd name="connsiteX2" fmla="*/ 249081 w 498145"/>
                <a:gd name="connsiteY2" fmla="*/ 42744 h 435284"/>
                <a:gd name="connsiteX3" fmla="*/ 455424 w 498145"/>
                <a:gd name="connsiteY3" fmla="*/ 42772 h 435284"/>
                <a:gd name="connsiteX4" fmla="*/ 459673 w 498145"/>
                <a:gd name="connsiteY4" fmla="*/ 244655 h 435284"/>
                <a:gd name="connsiteX5" fmla="*/ 455418 w 498145"/>
                <a:gd name="connsiteY5" fmla="*/ 249105 h 435284"/>
                <a:gd name="connsiteX6" fmla="*/ 283466 w 498145"/>
                <a:gd name="connsiteY6" fmla="*/ 421032 h 435284"/>
                <a:gd name="connsiteX7" fmla="*/ 214685 w 498145"/>
                <a:gd name="connsiteY7" fmla="*/ 421046 h 435284"/>
                <a:gd name="connsiteX8" fmla="*/ 214671 w 498145"/>
                <a:gd name="connsiteY8" fmla="*/ 421032 h 435284"/>
                <a:gd name="connsiteX9" fmla="*/ 42744 w 498145"/>
                <a:gd name="connsiteY9" fmla="*/ 249105 h 435284"/>
                <a:gd name="connsiteX10" fmla="*/ 42726 w 498145"/>
                <a:gd name="connsiteY10" fmla="*/ 42761 h 435284"/>
                <a:gd name="connsiteX11" fmla="*/ 42744 w 498145"/>
                <a:gd name="connsiteY11" fmla="*/ 42744 h 435284"/>
                <a:gd name="connsiteX12" fmla="*/ 77129 w 498145"/>
                <a:gd name="connsiteY12" fmla="*/ 77154 h 435284"/>
                <a:gd name="connsiteX13" fmla="*/ 73457 w 498145"/>
                <a:gd name="connsiteY13" fmla="*/ 210829 h 435284"/>
                <a:gd name="connsiteX14" fmla="*/ 77105 w 498145"/>
                <a:gd name="connsiteY14" fmla="*/ 214720 h 435284"/>
                <a:gd name="connsiteX15" fmla="*/ 249081 w 498145"/>
                <a:gd name="connsiteY15" fmla="*/ 386647 h 435284"/>
                <a:gd name="connsiteX16" fmla="*/ 386622 w 498145"/>
                <a:gd name="connsiteY16" fmla="*/ 249105 h 435284"/>
                <a:gd name="connsiteX17" fmla="*/ 335069 w 498145"/>
                <a:gd name="connsiteY17" fmla="*/ 197503 h 435284"/>
                <a:gd name="connsiteX18" fmla="*/ 292050 w 498145"/>
                <a:gd name="connsiteY18" fmla="*/ 240497 h 435284"/>
                <a:gd name="connsiteX19" fmla="*/ 178875 w 498145"/>
                <a:gd name="connsiteY19" fmla="*/ 246916 h 435284"/>
                <a:gd name="connsiteX20" fmla="*/ 175082 w 498145"/>
                <a:gd name="connsiteY20" fmla="*/ 243707 h 435284"/>
                <a:gd name="connsiteX21" fmla="*/ 171677 w 498145"/>
                <a:gd name="connsiteY21" fmla="*/ 240497 h 435284"/>
                <a:gd name="connsiteX22" fmla="*/ 165209 w 498145"/>
                <a:gd name="connsiteY22" fmla="*/ 127492 h 435284"/>
                <a:gd name="connsiteX23" fmla="*/ 168418 w 498145"/>
                <a:gd name="connsiteY23" fmla="*/ 123601 h 435284"/>
                <a:gd name="connsiteX24" fmla="*/ 171701 w 498145"/>
                <a:gd name="connsiteY24" fmla="*/ 120123 h 435284"/>
                <a:gd name="connsiteX25" fmla="*/ 214671 w 498145"/>
                <a:gd name="connsiteY25" fmla="*/ 77154 h 435284"/>
                <a:gd name="connsiteX26" fmla="*/ 84668 w 498145"/>
                <a:gd name="connsiteY26" fmla="*/ 70345 h 435284"/>
                <a:gd name="connsiteX27" fmla="*/ 80631 w 498145"/>
                <a:gd name="connsiteY27" fmla="*/ 73798 h 435284"/>
                <a:gd name="connsiteX28" fmla="*/ 77129 w 498145"/>
                <a:gd name="connsiteY28" fmla="*/ 77154 h 435284"/>
                <a:gd name="connsiteX29" fmla="*/ 206622 w 498145"/>
                <a:gd name="connsiteY29" fmla="*/ 153949 h 435284"/>
                <a:gd name="connsiteX30" fmla="*/ 204433 w 498145"/>
                <a:gd name="connsiteY30" fmla="*/ 156284 h 435284"/>
                <a:gd name="connsiteX31" fmla="*/ 207821 w 498145"/>
                <a:gd name="connsiteY31" fmla="*/ 207758 h 435284"/>
                <a:gd name="connsiteX32" fmla="*/ 254893 w 498145"/>
                <a:gd name="connsiteY32" fmla="*/ 208616 h 435284"/>
                <a:gd name="connsiteX33" fmla="*/ 257665 w 498145"/>
                <a:gd name="connsiteY33" fmla="*/ 206111 h 435284"/>
                <a:gd name="connsiteX34" fmla="*/ 317852 w 498145"/>
                <a:gd name="connsiteY34" fmla="*/ 145924 h 435284"/>
                <a:gd name="connsiteX35" fmla="*/ 352237 w 498145"/>
                <a:gd name="connsiteY35" fmla="*/ 145924 h 435284"/>
                <a:gd name="connsiteX36" fmla="*/ 421032 w 498145"/>
                <a:gd name="connsiteY36" fmla="*/ 214695 h 435284"/>
                <a:gd name="connsiteX37" fmla="*/ 424364 w 498145"/>
                <a:gd name="connsiteY37" fmla="*/ 211194 h 435284"/>
                <a:gd name="connsiteX38" fmla="*/ 427841 w 498145"/>
                <a:gd name="connsiteY38" fmla="*/ 84692 h 435284"/>
                <a:gd name="connsiteX39" fmla="*/ 424364 w 498145"/>
                <a:gd name="connsiteY39" fmla="*/ 80655 h 435284"/>
                <a:gd name="connsiteX40" fmla="*/ 421032 w 498145"/>
                <a:gd name="connsiteY40" fmla="*/ 77154 h 435284"/>
                <a:gd name="connsiteX41" fmla="*/ 287333 w 498145"/>
                <a:gd name="connsiteY41" fmla="*/ 73482 h 435284"/>
                <a:gd name="connsiteX42" fmla="*/ 283442 w 498145"/>
                <a:gd name="connsiteY42" fmla="*/ 77129 h 435284"/>
                <a:gd name="connsiteX43" fmla="*/ 206622 w 498145"/>
                <a:gd name="connsiteY43" fmla="*/ 153974 h 43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98145" h="435284">
                  <a:moveTo>
                    <a:pt x="42720" y="42744"/>
                  </a:moveTo>
                  <a:cubicBezTo>
                    <a:pt x="99695" y="-14241"/>
                    <a:pt x="192078" y="-14249"/>
                    <a:pt x="249063" y="42726"/>
                  </a:cubicBezTo>
                  <a:cubicBezTo>
                    <a:pt x="249069" y="42732"/>
                    <a:pt x="249075" y="42738"/>
                    <a:pt x="249081" y="42744"/>
                  </a:cubicBezTo>
                  <a:cubicBezTo>
                    <a:pt x="306069" y="-14228"/>
                    <a:pt x="398452" y="-14216"/>
                    <a:pt x="455424" y="42772"/>
                  </a:cubicBezTo>
                  <a:cubicBezTo>
                    <a:pt x="510698" y="98061"/>
                    <a:pt x="512571" y="187090"/>
                    <a:pt x="459673" y="244655"/>
                  </a:cubicBezTo>
                  <a:lnTo>
                    <a:pt x="455418" y="249105"/>
                  </a:lnTo>
                  <a:lnTo>
                    <a:pt x="283466" y="421032"/>
                  </a:lnTo>
                  <a:cubicBezTo>
                    <a:pt x="264477" y="440029"/>
                    <a:pt x="233682" y="440036"/>
                    <a:pt x="214685" y="421046"/>
                  </a:cubicBezTo>
                  <a:cubicBezTo>
                    <a:pt x="214680" y="421041"/>
                    <a:pt x="214676" y="421037"/>
                    <a:pt x="214671" y="421032"/>
                  </a:cubicBezTo>
                  <a:lnTo>
                    <a:pt x="42744" y="249105"/>
                  </a:lnTo>
                  <a:cubicBezTo>
                    <a:pt x="-14241" y="192130"/>
                    <a:pt x="-14249" y="99746"/>
                    <a:pt x="42726" y="42761"/>
                  </a:cubicBezTo>
                  <a:cubicBezTo>
                    <a:pt x="42732" y="42756"/>
                    <a:pt x="42738" y="42750"/>
                    <a:pt x="42744" y="42744"/>
                  </a:cubicBezTo>
                  <a:close/>
                  <a:moveTo>
                    <a:pt x="77129" y="77154"/>
                  </a:moveTo>
                  <a:cubicBezTo>
                    <a:pt x="40614" y="113672"/>
                    <a:pt x="39002" y="172360"/>
                    <a:pt x="73457" y="210829"/>
                  </a:cubicBezTo>
                  <a:lnTo>
                    <a:pt x="77105" y="214720"/>
                  </a:lnTo>
                  <a:lnTo>
                    <a:pt x="249081" y="386647"/>
                  </a:lnTo>
                  <a:lnTo>
                    <a:pt x="386622" y="249105"/>
                  </a:lnTo>
                  <a:lnTo>
                    <a:pt x="335069" y="197503"/>
                  </a:lnTo>
                  <a:lnTo>
                    <a:pt x="292050" y="240497"/>
                  </a:lnTo>
                  <a:cubicBezTo>
                    <a:pt x="261445" y="271102"/>
                    <a:pt x="212745" y="273864"/>
                    <a:pt x="178875" y="246916"/>
                  </a:cubicBezTo>
                  <a:lnTo>
                    <a:pt x="175082" y="243707"/>
                  </a:lnTo>
                  <a:lnTo>
                    <a:pt x="171677" y="240497"/>
                  </a:lnTo>
                  <a:cubicBezTo>
                    <a:pt x="141200" y="209908"/>
                    <a:pt x="138421" y="161358"/>
                    <a:pt x="165209" y="127492"/>
                  </a:cubicBezTo>
                  <a:lnTo>
                    <a:pt x="168418" y="123601"/>
                  </a:lnTo>
                  <a:lnTo>
                    <a:pt x="171701" y="120123"/>
                  </a:lnTo>
                  <a:lnTo>
                    <a:pt x="214671" y="77154"/>
                  </a:lnTo>
                  <a:cubicBezTo>
                    <a:pt x="179466" y="41947"/>
                    <a:pt x="123359" y="39008"/>
                    <a:pt x="84668" y="70345"/>
                  </a:cubicBezTo>
                  <a:lnTo>
                    <a:pt x="80631" y="73798"/>
                  </a:lnTo>
                  <a:lnTo>
                    <a:pt x="77129" y="77154"/>
                  </a:lnTo>
                  <a:close/>
                  <a:moveTo>
                    <a:pt x="206622" y="153949"/>
                  </a:moveTo>
                  <a:lnTo>
                    <a:pt x="204433" y="156284"/>
                  </a:lnTo>
                  <a:cubicBezTo>
                    <a:pt x="191155" y="171434"/>
                    <a:pt x="192672" y="194480"/>
                    <a:pt x="207821" y="207758"/>
                  </a:cubicBezTo>
                  <a:cubicBezTo>
                    <a:pt x="221203" y="219487"/>
                    <a:pt x="241093" y="219849"/>
                    <a:pt x="254893" y="208616"/>
                  </a:cubicBezTo>
                  <a:lnTo>
                    <a:pt x="257665" y="206111"/>
                  </a:lnTo>
                  <a:lnTo>
                    <a:pt x="317852" y="145924"/>
                  </a:lnTo>
                  <a:cubicBezTo>
                    <a:pt x="327348" y="136431"/>
                    <a:pt x="342741" y="136431"/>
                    <a:pt x="352237" y="145924"/>
                  </a:cubicBezTo>
                  <a:lnTo>
                    <a:pt x="421032" y="214695"/>
                  </a:lnTo>
                  <a:lnTo>
                    <a:pt x="424364" y="211194"/>
                  </a:lnTo>
                  <a:cubicBezTo>
                    <a:pt x="456543" y="175647"/>
                    <a:pt x="458019" y="121953"/>
                    <a:pt x="427841" y="84692"/>
                  </a:cubicBezTo>
                  <a:lnTo>
                    <a:pt x="424364" y="80655"/>
                  </a:lnTo>
                  <a:lnTo>
                    <a:pt x="421032" y="77154"/>
                  </a:lnTo>
                  <a:cubicBezTo>
                    <a:pt x="384510" y="40624"/>
                    <a:pt x="325805" y="39011"/>
                    <a:pt x="287333" y="73482"/>
                  </a:cubicBezTo>
                  <a:lnTo>
                    <a:pt x="283442" y="77129"/>
                  </a:lnTo>
                  <a:lnTo>
                    <a:pt x="206622" y="153974"/>
                  </a:lnTo>
                  <a:close/>
                </a:path>
              </a:pathLst>
            </a:custGeom>
            <a:solidFill>
              <a:schemeClr val="bg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1" name="文本框 24">
              <a:extLst>
                <a:ext uri="{FF2B5EF4-FFF2-40B4-BE49-F238E27FC236}">
                  <a16:creationId xmlns:a16="http://schemas.microsoft.com/office/drawing/2014/main" id="{383C6E0F-3EFD-9413-1144-EB095B792614}"/>
                </a:ext>
              </a:extLst>
            </p:cNvPr>
            <p:cNvSpPr txBox="1"/>
            <p:nvPr/>
          </p:nvSpPr>
          <p:spPr>
            <a:xfrm>
              <a:off x="1218960" y="3863736"/>
              <a:ext cx="93350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OPPOSans M" panose="00020600040101010101" pitchFamily="18" charset="-122"/>
                </a:rPr>
                <a:t>标题三</a:t>
              </a:r>
            </a:p>
          </p:txBody>
        </p:sp>
        <p:sp>
          <p:nvSpPr>
            <p:cNvPr id="22" name="文本框 27">
              <a:extLst>
                <a:ext uri="{FF2B5EF4-FFF2-40B4-BE49-F238E27FC236}">
                  <a16:creationId xmlns:a16="http://schemas.microsoft.com/office/drawing/2014/main" id="{DBF71874-875E-8353-30E5-8F980279F2A5}"/>
                </a:ext>
              </a:extLst>
            </p:cNvPr>
            <p:cNvSpPr txBox="1"/>
            <p:nvPr/>
          </p:nvSpPr>
          <p:spPr>
            <a:xfrm>
              <a:off x="1233474" y="4286808"/>
              <a:ext cx="2949814" cy="870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bg2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741DB66-4410-74C5-F40C-A069259E9294}"/>
              </a:ext>
            </a:extLst>
          </p:cNvPr>
          <p:cNvGrpSpPr/>
          <p:nvPr/>
        </p:nvGrpSpPr>
        <p:grpSpPr>
          <a:xfrm>
            <a:off x="6316589" y="1594797"/>
            <a:ext cx="4833330" cy="1723645"/>
            <a:chOff x="6316589" y="1594797"/>
            <a:chExt cx="4833330" cy="1723645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3A9E1F8-597F-9943-15D3-924DBE6CF950}"/>
                </a:ext>
              </a:extLst>
            </p:cNvPr>
            <p:cNvSpPr/>
            <p:nvPr/>
          </p:nvSpPr>
          <p:spPr>
            <a:xfrm flipH="1">
              <a:off x="6316640" y="1594797"/>
              <a:ext cx="4833279" cy="1723645"/>
            </a:xfrm>
            <a:custGeom>
              <a:avLst/>
              <a:gdLst>
                <a:gd name="connsiteX0" fmla="*/ 3944842 w 4833279"/>
                <a:gd name="connsiteY0" fmla="*/ 1723645 h 1723645"/>
                <a:gd name="connsiteX1" fmla="*/ 0 w 4833279"/>
                <a:gd name="connsiteY1" fmla="*/ 1723645 h 1723645"/>
                <a:gd name="connsiteX2" fmla="*/ 0 w 4833279"/>
                <a:gd name="connsiteY2" fmla="*/ 0 h 1723645"/>
                <a:gd name="connsiteX3" fmla="*/ 4833280 w 4833279"/>
                <a:gd name="connsiteY3" fmla="*/ 0 h 1723645"/>
                <a:gd name="connsiteX4" fmla="*/ 4833280 w 4833279"/>
                <a:gd name="connsiteY4" fmla="*/ 835156 h 1723645"/>
                <a:gd name="connsiteX5" fmla="*/ 3944842 w 4833279"/>
                <a:gd name="connsiteY5" fmla="*/ 1723645 h 1723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3279" h="1723645">
                  <a:moveTo>
                    <a:pt x="3944842" y="1723645"/>
                  </a:moveTo>
                  <a:lnTo>
                    <a:pt x="0" y="1723645"/>
                  </a:lnTo>
                  <a:lnTo>
                    <a:pt x="0" y="0"/>
                  </a:lnTo>
                  <a:lnTo>
                    <a:pt x="4833280" y="0"/>
                  </a:lnTo>
                  <a:lnTo>
                    <a:pt x="4833280" y="835156"/>
                  </a:lnTo>
                  <a:cubicBezTo>
                    <a:pt x="4833280" y="1325846"/>
                    <a:pt x="4435532" y="1723645"/>
                    <a:pt x="3944842" y="172364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 w="6350">
              <a:noFill/>
            </a:ln>
            <a:effectLst>
              <a:outerShdw blurRad="190500" dist="38100" dir="2700000" algn="tl" rotWithShape="0">
                <a:schemeClr val="tx1">
                  <a:lumMod val="75000"/>
                  <a:lumOff val="25000"/>
                  <a:alpha val="15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1D0A947-9A4F-5C3B-0C41-4A9B1AC33CEE}"/>
                </a:ext>
              </a:extLst>
            </p:cNvPr>
            <p:cNvSpPr/>
            <p:nvPr/>
          </p:nvSpPr>
          <p:spPr>
            <a:xfrm flipH="1">
              <a:off x="6316589" y="1594797"/>
              <a:ext cx="4833330" cy="1723645"/>
            </a:xfrm>
            <a:custGeom>
              <a:avLst/>
              <a:gdLst>
                <a:gd name="connsiteX0" fmla="*/ 3944842 w 4833330"/>
                <a:gd name="connsiteY0" fmla="*/ 1723645 h 1723645"/>
                <a:gd name="connsiteX1" fmla="*/ 0 w 4833330"/>
                <a:gd name="connsiteY1" fmla="*/ 1723645 h 1723645"/>
                <a:gd name="connsiteX2" fmla="*/ 0 w 4833330"/>
                <a:gd name="connsiteY2" fmla="*/ 1563698 h 1723645"/>
                <a:gd name="connsiteX3" fmla="*/ 3273265 w 4833330"/>
                <a:gd name="connsiteY3" fmla="*/ 1563698 h 1723645"/>
                <a:gd name="connsiteX4" fmla="*/ 3543460 w 4833330"/>
                <a:gd name="connsiteY4" fmla="*/ 1294916 h 1723645"/>
                <a:gd name="connsiteX5" fmla="*/ 3544066 w 4833330"/>
                <a:gd name="connsiteY5" fmla="*/ 1180784 h 1723645"/>
                <a:gd name="connsiteX6" fmla="*/ 3823443 w 4833330"/>
                <a:gd name="connsiteY6" fmla="*/ 185428 h 1723645"/>
                <a:gd name="connsiteX7" fmla="*/ 3823443 w 4833330"/>
                <a:gd name="connsiteY7" fmla="*/ 185428 h 1723645"/>
                <a:gd name="connsiteX8" fmla="*/ 4252879 w 4833330"/>
                <a:gd name="connsiteY8" fmla="*/ 0 h 1723645"/>
                <a:gd name="connsiteX9" fmla="*/ 4833331 w 4833330"/>
                <a:gd name="connsiteY9" fmla="*/ 0 h 1723645"/>
                <a:gd name="connsiteX10" fmla="*/ 4833331 w 4833330"/>
                <a:gd name="connsiteY10" fmla="*/ 835156 h 1723645"/>
                <a:gd name="connsiteX11" fmla="*/ 3944842 w 4833330"/>
                <a:gd name="connsiteY11" fmla="*/ 1723645 h 1723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33330" h="1723645">
                  <a:moveTo>
                    <a:pt x="3944842" y="1723645"/>
                  </a:moveTo>
                  <a:lnTo>
                    <a:pt x="0" y="1723645"/>
                  </a:lnTo>
                  <a:lnTo>
                    <a:pt x="0" y="1563698"/>
                  </a:lnTo>
                  <a:lnTo>
                    <a:pt x="3273265" y="1563698"/>
                  </a:lnTo>
                  <a:cubicBezTo>
                    <a:pt x="3421961" y="1563698"/>
                    <a:pt x="3542703" y="1443611"/>
                    <a:pt x="3543460" y="1294916"/>
                  </a:cubicBezTo>
                  <a:lnTo>
                    <a:pt x="3544066" y="1180784"/>
                  </a:lnTo>
                  <a:cubicBezTo>
                    <a:pt x="3544066" y="830666"/>
                    <a:pt x="3572927" y="451435"/>
                    <a:pt x="3823443" y="185428"/>
                  </a:cubicBezTo>
                  <a:lnTo>
                    <a:pt x="3823443" y="185428"/>
                  </a:lnTo>
                  <a:cubicBezTo>
                    <a:pt x="3934952" y="67107"/>
                    <a:pt x="4090308" y="0"/>
                    <a:pt x="4252879" y="0"/>
                  </a:cubicBezTo>
                  <a:lnTo>
                    <a:pt x="4833331" y="0"/>
                  </a:lnTo>
                  <a:lnTo>
                    <a:pt x="4833331" y="835156"/>
                  </a:lnTo>
                  <a:cubicBezTo>
                    <a:pt x="4833280" y="1325846"/>
                    <a:pt x="4435532" y="1723645"/>
                    <a:pt x="3944842" y="1723645"/>
                  </a:cubicBezTo>
                  <a:close/>
                </a:path>
              </a:pathLst>
            </a:custGeom>
            <a:solidFill>
              <a:schemeClr val="accent2"/>
            </a:solidFill>
            <a:ln w="504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5" name="图形 21">
              <a:extLst>
                <a:ext uri="{FF2B5EF4-FFF2-40B4-BE49-F238E27FC236}">
                  <a16:creationId xmlns:a16="http://schemas.microsoft.com/office/drawing/2014/main" id="{5E23BE69-49AD-AD71-DD10-4E520C9301FE}"/>
                </a:ext>
              </a:extLst>
            </p:cNvPr>
            <p:cNvSpPr/>
            <p:nvPr/>
          </p:nvSpPr>
          <p:spPr>
            <a:xfrm>
              <a:off x="6745540" y="2144448"/>
              <a:ext cx="402746" cy="401712"/>
            </a:xfrm>
            <a:custGeom>
              <a:avLst/>
              <a:gdLst>
                <a:gd name="connsiteX0" fmla="*/ 398773 w 463934"/>
                <a:gd name="connsiteY0" fmla="*/ 414133 h 462744"/>
                <a:gd name="connsiteX1" fmla="*/ 422981 w 463934"/>
                <a:gd name="connsiteY1" fmla="*/ 438341 h 462744"/>
                <a:gd name="connsiteX2" fmla="*/ 398773 w 463934"/>
                <a:gd name="connsiteY2" fmla="*/ 462550 h 462744"/>
                <a:gd name="connsiteX3" fmla="*/ 65132 w 463934"/>
                <a:gd name="connsiteY3" fmla="*/ 462744 h 462744"/>
                <a:gd name="connsiteX4" fmla="*/ 41082 w 463934"/>
                <a:gd name="connsiteY4" fmla="*/ 441393 h 462744"/>
                <a:gd name="connsiteX5" fmla="*/ 40936 w 463934"/>
                <a:gd name="connsiteY5" fmla="*/ 438572 h 462744"/>
                <a:gd name="connsiteX6" fmla="*/ 65132 w 463934"/>
                <a:gd name="connsiteY6" fmla="*/ 414352 h 462744"/>
                <a:gd name="connsiteX7" fmla="*/ 398773 w 463934"/>
                <a:gd name="connsiteY7" fmla="*/ 414157 h 462744"/>
                <a:gd name="connsiteX8" fmla="*/ 247613 w 463934"/>
                <a:gd name="connsiteY8" fmla="*/ 4377 h 462744"/>
                <a:gd name="connsiteX9" fmla="*/ 255906 w 463934"/>
                <a:gd name="connsiteY9" fmla="*/ 11697 h 462744"/>
                <a:gd name="connsiteX10" fmla="*/ 258021 w 463934"/>
                <a:gd name="connsiteY10" fmla="*/ 14761 h 462744"/>
                <a:gd name="connsiteX11" fmla="*/ 346441 w 463934"/>
                <a:gd name="connsiteY11" fmla="*/ 161689 h 462744"/>
                <a:gd name="connsiteX12" fmla="*/ 414944 w 463934"/>
                <a:gd name="connsiteY12" fmla="*/ 108774 h 462744"/>
                <a:gd name="connsiteX13" fmla="*/ 453050 w 463934"/>
                <a:gd name="connsiteY13" fmla="*/ 109503 h 462744"/>
                <a:gd name="connsiteX14" fmla="*/ 455409 w 463934"/>
                <a:gd name="connsiteY14" fmla="*/ 111740 h 462744"/>
                <a:gd name="connsiteX15" fmla="*/ 457598 w 463934"/>
                <a:gd name="connsiteY15" fmla="*/ 114245 h 462744"/>
                <a:gd name="connsiteX16" fmla="*/ 463896 w 463934"/>
                <a:gd name="connsiteY16" fmla="*/ 134380 h 462744"/>
                <a:gd name="connsiteX17" fmla="*/ 463483 w 463934"/>
                <a:gd name="connsiteY17" fmla="*/ 137979 h 462744"/>
                <a:gd name="connsiteX18" fmla="*/ 426179 w 463934"/>
                <a:gd name="connsiteY18" fmla="*/ 354505 h 462744"/>
                <a:gd name="connsiteX19" fmla="*/ 387879 w 463934"/>
                <a:gd name="connsiteY19" fmla="*/ 389693 h 462744"/>
                <a:gd name="connsiteX20" fmla="*/ 384231 w 463934"/>
                <a:gd name="connsiteY20" fmla="*/ 389839 h 462744"/>
                <a:gd name="connsiteX21" fmla="*/ 79674 w 463934"/>
                <a:gd name="connsiteY21" fmla="*/ 389839 h 462744"/>
                <a:gd name="connsiteX22" fmla="*/ 38504 w 463934"/>
                <a:gd name="connsiteY22" fmla="*/ 358056 h 462744"/>
                <a:gd name="connsiteX23" fmla="*/ 37750 w 463934"/>
                <a:gd name="connsiteY23" fmla="*/ 354505 h 462744"/>
                <a:gd name="connsiteX24" fmla="*/ 447 w 463934"/>
                <a:gd name="connsiteY24" fmla="*/ 138150 h 462744"/>
                <a:gd name="connsiteX25" fmla="*/ 25238 w 463934"/>
                <a:gd name="connsiteY25" fmla="*/ 103030 h 462744"/>
                <a:gd name="connsiteX26" fmla="*/ 46091 w 463934"/>
                <a:gd name="connsiteY26" fmla="*/ 106950 h 462744"/>
                <a:gd name="connsiteX27" fmla="*/ 49083 w 463934"/>
                <a:gd name="connsiteY27" fmla="*/ 109017 h 462744"/>
                <a:gd name="connsiteX28" fmla="*/ 117464 w 463934"/>
                <a:gd name="connsiteY28" fmla="*/ 162297 h 462744"/>
                <a:gd name="connsiteX29" fmla="*/ 205908 w 463934"/>
                <a:gd name="connsiteY29" fmla="*/ 14785 h 462744"/>
                <a:gd name="connsiteX30" fmla="*/ 247604 w 463934"/>
                <a:gd name="connsiteY30" fmla="*/ 4323 h 462744"/>
                <a:gd name="connsiteX31" fmla="*/ 247613 w 463934"/>
                <a:gd name="connsiteY31" fmla="*/ 4329 h 462744"/>
                <a:gd name="connsiteX32" fmla="*/ 232001 w 463934"/>
                <a:gd name="connsiteY32" fmla="*/ 65853 h 462744"/>
                <a:gd name="connsiteX33" fmla="*/ 145041 w 463934"/>
                <a:gd name="connsiteY33" fmla="*/ 210909 h 462744"/>
                <a:gd name="connsiteX34" fmla="*/ 111674 w 463934"/>
                <a:gd name="connsiteY34" fmla="*/ 219238 h 462744"/>
                <a:gd name="connsiteX35" fmla="*/ 109245 w 463934"/>
                <a:gd name="connsiteY35" fmla="*/ 217572 h 462744"/>
                <a:gd name="connsiteX36" fmla="*/ 56378 w 463934"/>
                <a:gd name="connsiteY36" fmla="*/ 176353 h 462744"/>
                <a:gd name="connsiteX37" fmla="*/ 84757 w 463934"/>
                <a:gd name="connsiteY37" fmla="*/ 341155 h 462744"/>
                <a:gd name="connsiteX38" fmla="*/ 379124 w 463934"/>
                <a:gd name="connsiteY38" fmla="*/ 341155 h 462744"/>
                <a:gd name="connsiteX39" fmla="*/ 407600 w 463934"/>
                <a:gd name="connsiteY39" fmla="*/ 175842 h 462744"/>
                <a:gd name="connsiteX40" fmla="*/ 354563 w 463934"/>
                <a:gd name="connsiteY40" fmla="*/ 216842 h 462744"/>
                <a:gd name="connsiteX41" fmla="*/ 320450 w 463934"/>
                <a:gd name="connsiteY41" fmla="*/ 212485 h 462744"/>
                <a:gd name="connsiteX42" fmla="*/ 318840 w 463934"/>
                <a:gd name="connsiteY42" fmla="*/ 210130 h 462744"/>
                <a:gd name="connsiteX43" fmla="*/ 232001 w 463934"/>
                <a:gd name="connsiteY43" fmla="*/ 65828 h 46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63934" h="462744">
                  <a:moveTo>
                    <a:pt x="398773" y="414133"/>
                  </a:moveTo>
                  <a:cubicBezTo>
                    <a:pt x="412143" y="414133"/>
                    <a:pt x="422981" y="424971"/>
                    <a:pt x="422981" y="438341"/>
                  </a:cubicBezTo>
                  <a:cubicBezTo>
                    <a:pt x="422981" y="451711"/>
                    <a:pt x="412143" y="462550"/>
                    <a:pt x="398773" y="462550"/>
                  </a:cubicBezTo>
                  <a:lnTo>
                    <a:pt x="65132" y="462744"/>
                  </a:lnTo>
                  <a:cubicBezTo>
                    <a:pt x="52861" y="462755"/>
                    <a:pt x="42525" y="453579"/>
                    <a:pt x="41082" y="441393"/>
                  </a:cubicBezTo>
                  <a:lnTo>
                    <a:pt x="40936" y="438572"/>
                  </a:lnTo>
                  <a:cubicBezTo>
                    <a:pt x="40936" y="425197"/>
                    <a:pt x="51757" y="414352"/>
                    <a:pt x="65132" y="414352"/>
                  </a:cubicBezTo>
                  <a:lnTo>
                    <a:pt x="398773" y="414157"/>
                  </a:lnTo>
                  <a:close/>
                  <a:moveTo>
                    <a:pt x="247613" y="4377"/>
                  </a:moveTo>
                  <a:cubicBezTo>
                    <a:pt x="250799" y="6298"/>
                    <a:pt x="253620" y="8779"/>
                    <a:pt x="255906" y="11697"/>
                  </a:cubicBezTo>
                  <a:lnTo>
                    <a:pt x="258021" y="14761"/>
                  </a:lnTo>
                  <a:lnTo>
                    <a:pt x="346441" y="161689"/>
                  </a:lnTo>
                  <a:lnTo>
                    <a:pt x="414944" y="108774"/>
                  </a:lnTo>
                  <a:cubicBezTo>
                    <a:pt x="426240" y="100035"/>
                    <a:pt x="442097" y="100338"/>
                    <a:pt x="453050" y="109503"/>
                  </a:cubicBezTo>
                  <a:lnTo>
                    <a:pt x="455409" y="111740"/>
                  </a:lnTo>
                  <a:lnTo>
                    <a:pt x="457598" y="114245"/>
                  </a:lnTo>
                  <a:cubicBezTo>
                    <a:pt x="462048" y="120008"/>
                    <a:pt x="464261" y="127182"/>
                    <a:pt x="463896" y="134380"/>
                  </a:cubicBezTo>
                  <a:lnTo>
                    <a:pt x="463483" y="137979"/>
                  </a:lnTo>
                  <a:lnTo>
                    <a:pt x="426179" y="354505"/>
                  </a:lnTo>
                  <a:cubicBezTo>
                    <a:pt x="422899" y="373579"/>
                    <a:pt x="407162" y="388038"/>
                    <a:pt x="387879" y="389693"/>
                  </a:cubicBezTo>
                  <a:lnTo>
                    <a:pt x="384231" y="389839"/>
                  </a:lnTo>
                  <a:lnTo>
                    <a:pt x="79674" y="389839"/>
                  </a:lnTo>
                  <a:cubicBezTo>
                    <a:pt x="60320" y="389839"/>
                    <a:pt x="43404" y="376779"/>
                    <a:pt x="38504" y="358056"/>
                  </a:cubicBezTo>
                  <a:lnTo>
                    <a:pt x="37750" y="354505"/>
                  </a:lnTo>
                  <a:lnTo>
                    <a:pt x="447" y="138150"/>
                  </a:lnTo>
                  <a:cubicBezTo>
                    <a:pt x="-2405" y="121606"/>
                    <a:pt x="8694" y="105882"/>
                    <a:pt x="25238" y="103030"/>
                  </a:cubicBezTo>
                  <a:cubicBezTo>
                    <a:pt x="32434" y="101789"/>
                    <a:pt x="39837" y="103181"/>
                    <a:pt x="46091" y="106950"/>
                  </a:cubicBezTo>
                  <a:lnTo>
                    <a:pt x="49083" y="109017"/>
                  </a:lnTo>
                  <a:lnTo>
                    <a:pt x="117464" y="162297"/>
                  </a:lnTo>
                  <a:lnTo>
                    <a:pt x="205908" y="14785"/>
                  </a:lnTo>
                  <a:cubicBezTo>
                    <a:pt x="214533" y="382"/>
                    <a:pt x="233201" y="-4302"/>
                    <a:pt x="247604" y="4323"/>
                  </a:cubicBezTo>
                  <a:cubicBezTo>
                    <a:pt x="247607" y="4325"/>
                    <a:pt x="247610" y="4327"/>
                    <a:pt x="247613" y="4329"/>
                  </a:cubicBezTo>
                  <a:close/>
                  <a:moveTo>
                    <a:pt x="232001" y="65853"/>
                  </a:moveTo>
                  <a:lnTo>
                    <a:pt x="145041" y="210909"/>
                  </a:lnTo>
                  <a:cubicBezTo>
                    <a:pt x="138127" y="222423"/>
                    <a:pt x="123188" y="226152"/>
                    <a:pt x="111674" y="219238"/>
                  </a:cubicBezTo>
                  <a:cubicBezTo>
                    <a:pt x="110831" y="218732"/>
                    <a:pt x="110020" y="218176"/>
                    <a:pt x="109245" y="217572"/>
                  </a:cubicBezTo>
                  <a:lnTo>
                    <a:pt x="56378" y="176353"/>
                  </a:lnTo>
                  <a:lnTo>
                    <a:pt x="84757" y="341155"/>
                  </a:lnTo>
                  <a:lnTo>
                    <a:pt x="379124" y="341155"/>
                  </a:lnTo>
                  <a:lnTo>
                    <a:pt x="407600" y="175842"/>
                  </a:lnTo>
                  <a:lnTo>
                    <a:pt x="354563" y="216842"/>
                  </a:lnTo>
                  <a:cubicBezTo>
                    <a:pt x="343940" y="225059"/>
                    <a:pt x="328667" y="223108"/>
                    <a:pt x="320450" y="212485"/>
                  </a:cubicBezTo>
                  <a:cubicBezTo>
                    <a:pt x="319868" y="211732"/>
                    <a:pt x="319330" y="210946"/>
                    <a:pt x="318840" y="210130"/>
                  </a:cubicBezTo>
                  <a:lnTo>
                    <a:pt x="232001" y="65828"/>
                  </a:lnTo>
                  <a:close/>
                </a:path>
              </a:pathLst>
            </a:custGeom>
            <a:solidFill>
              <a:schemeClr val="bg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6" name="文本框 23">
              <a:extLst>
                <a:ext uri="{FF2B5EF4-FFF2-40B4-BE49-F238E27FC236}">
                  <a16:creationId xmlns:a16="http://schemas.microsoft.com/office/drawing/2014/main" id="{5C4A3B9F-F131-65B8-0E93-F246F7E31248}"/>
                </a:ext>
              </a:extLst>
            </p:cNvPr>
            <p:cNvSpPr txBox="1"/>
            <p:nvPr/>
          </p:nvSpPr>
          <p:spPr>
            <a:xfrm>
              <a:off x="7760161" y="1740357"/>
              <a:ext cx="93360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OPPOSans M" panose="00020600040101010101" pitchFamily="18" charset="-122"/>
                </a:rPr>
                <a:t>标题二</a:t>
              </a:r>
            </a:p>
          </p:txBody>
        </p:sp>
        <p:sp>
          <p:nvSpPr>
            <p:cNvPr id="17" name="文本框 28">
              <a:extLst>
                <a:ext uri="{FF2B5EF4-FFF2-40B4-BE49-F238E27FC236}">
                  <a16:creationId xmlns:a16="http://schemas.microsoft.com/office/drawing/2014/main" id="{B2F45DB5-F644-FE26-3E07-61886DEFAE0F}"/>
                </a:ext>
              </a:extLst>
            </p:cNvPr>
            <p:cNvSpPr txBox="1"/>
            <p:nvPr/>
          </p:nvSpPr>
          <p:spPr>
            <a:xfrm>
              <a:off x="7774675" y="2165457"/>
              <a:ext cx="2949814" cy="870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bg2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4EB9A5C-C9EB-0DD5-85DB-164076F9460A}"/>
              </a:ext>
            </a:extLst>
          </p:cNvPr>
          <p:cNvGrpSpPr/>
          <p:nvPr/>
        </p:nvGrpSpPr>
        <p:grpSpPr>
          <a:xfrm>
            <a:off x="6316589" y="3715697"/>
            <a:ext cx="4833330" cy="1723645"/>
            <a:chOff x="6316589" y="3715697"/>
            <a:chExt cx="4833330" cy="172364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C9C91D4-35F7-DD28-F9E1-9C07885A0768}"/>
                </a:ext>
              </a:extLst>
            </p:cNvPr>
            <p:cNvSpPr/>
            <p:nvPr/>
          </p:nvSpPr>
          <p:spPr>
            <a:xfrm flipH="1">
              <a:off x="6316640" y="3715697"/>
              <a:ext cx="4833279" cy="1723645"/>
            </a:xfrm>
            <a:custGeom>
              <a:avLst/>
              <a:gdLst>
                <a:gd name="connsiteX0" fmla="*/ 3944842 w 4833279"/>
                <a:gd name="connsiteY0" fmla="*/ 1723645 h 1723645"/>
                <a:gd name="connsiteX1" fmla="*/ 0 w 4833279"/>
                <a:gd name="connsiteY1" fmla="*/ 1723645 h 1723645"/>
                <a:gd name="connsiteX2" fmla="*/ 0 w 4833279"/>
                <a:gd name="connsiteY2" fmla="*/ 0 h 1723645"/>
                <a:gd name="connsiteX3" fmla="*/ 4833280 w 4833279"/>
                <a:gd name="connsiteY3" fmla="*/ 0 h 1723645"/>
                <a:gd name="connsiteX4" fmla="*/ 4833280 w 4833279"/>
                <a:gd name="connsiteY4" fmla="*/ 835156 h 1723645"/>
                <a:gd name="connsiteX5" fmla="*/ 3944842 w 4833279"/>
                <a:gd name="connsiteY5" fmla="*/ 1723645 h 1723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3279" h="1723645">
                  <a:moveTo>
                    <a:pt x="3944842" y="1723645"/>
                  </a:moveTo>
                  <a:lnTo>
                    <a:pt x="0" y="1723645"/>
                  </a:lnTo>
                  <a:lnTo>
                    <a:pt x="0" y="0"/>
                  </a:lnTo>
                  <a:lnTo>
                    <a:pt x="4833280" y="0"/>
                  </a:lnTo>
                  <a:lnTo>
                    <a:pt x="4833280" y="835156"/>
                  </a:lnTo>
                  <a:cubicBezTo>
                    <a:pt x="4833280" y="1325846"/>
                    <a:pt x="4435532" y="1723645"/>
                    <a:pt x="3944842" y="1723645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6200000" scaled="0"/>
            </a:gradFill>
            <a:ln w="6350">
              <a:noFill/>
            </a:ln>
            <a:effectLst>
              <a:outerShdw blurRad="190500" dist="38100" dir="2700000" algn="tl" rotWithShape="0">
                <a:schemeClr val="tx1">
                  <a:lumMod val="75000"/>
                  <a:lumOff val="25000"/>
                  <a:alpha val="15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80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bg1"/>
                    </a:gs>
                  </a:gsLst>
                  <a:lin ang="16200000" scaled="0"/>
                </a:gradFill>
                <a:effectLst>
                  <a:outerShdw blurRad="127000" dist="38100" dir="2700000" algn="tl" rotWithShape="0">
                    <a:schemeClr val="accent2">
                      <a:lumMod val="50000"/>
                      <a:alpha val="35000"/>
                    </a:scheme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25C718F-7E6A-2874-BDCC-AF0DB4E74FE3}"/>
                </a:ext>
              </a:extLst>
            </p:cNvPr>
            <p:cNvSpPr/>
            <p:nvPr/>
          </p:nvSpPr>
          <p:spPr>
            <a:xfrm flipH="1">
              <a:off x="6316589" y="3715697"/>
              <a:ext cx="4833330" cy="1723645"/>
            </a:xfrm>
            <a:custGeom>
              <a:avLst/>
              <a:gdLst>
                <a:gd name="connsiteX0" fmla="*/ 3944842 w 4833330"/>
                <a:gd name="connsiteY0" fmla="*/ 1723645 h 1723645"/>
                <a:gd name="connsiteX1" fmla="*/ 0 w 4833330"/>
                <a:gd name="connsiteY1" fmla="*/ 1723645 h 1723645"/>
                <a:gd name="connsiteX2" fmla="*/ 0 w 4833330"/>
                <a:gd name="connsiteY2" fmla="*/ 1563698 h 1723645"/>
                <a:gd name="connsiteX3" fmla="*/ 3273265 w 4833330"/>
                <a:gd name="connsiteY3" fmla="*/ 1563698 h 1723645"/>
                <a:gd name="connsiteX4" fmla="*/ 3543460 w 4833330"/>
                <a:gd name="connsiteY4" fmla="*/ 1294916 h 1723645"/>
                <a:gd name="connsiteX5" fmla="*/ 3544066 w 4833330"/>
                <a:gd name="connsiteY5" fmla="*/ 1180784 h 1723645"/>
                <a:gd name="connsiteX6" fmla="*/ 3823443 w 4833330"/>
                <a:gd name="connsiteY6" fmla="*/ 185428 h 1723645"/>
                <a:gd name="connsiteX7" fmla="*/ 3823443 w 4833330"/>
                <a:gd name="connsiteY7" fmla="*/ 185428 h 1723645"/>
                <a:gd name="connsiteX8" fmla="*/ 4252879 w 4833330"/>
                <a:gd name="connsiteY8" fmla="*/ 0 h 1723645"/>
                <a:gd name="connsiteX9" fmla="*/ 4833331 w 4833330"/>
                <a:gd name="connsiteY9" fmla="*/ 0 h 1723645"/>
                <a:gd name="connsiteX10" fmla="*/ 4833331 w 4833330"/>
                <a:gd name="connsiteY10" fmla="*/ 835156 h 1723645"/>
                <a:gd name="connsiteX11" fmla="*/ 3944842 w 4833330"/>
                <a:gd name="connsiteY11" fmla="*/ 1723645 h 1723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33330" h="1723645">
                  <a:moveTo>
                    <a:pt x="3944842" y="1723645"/>
                  </a:moveTo>
                  <a:lnTo>
                    <a:pt x="0" y="1723645"/>
                  </a:lnTo>
                  <a:lnTo>
                    <a:pt x="0" y="1563698"/>
                  </a:lnTo>
                  <a:lnTo>
                    <a:pt x="3273265" y="1563698"/>
                  </a:lnTo>
                  <a:cubicBezTo>
                    <a:pt x="3421961" y="1563698"/>
                    <a:pt x="3542703" y="1443611"/>
                    <a:pt x="3543460" y="1294916"/>
                  </a:cubicBezTo>
                  <a:lnTo>
                    <a:pt x="3544066" y="1180784"/>
                  </a:lnTo>
                  <a:cubicBezTo>
                    <a:pt x="3544066" y="830666"/>
                    <a:pt x="3572927" y="451435"/>
                    <a:pt x="3823443" y="185428"/>
                  </a:cubicBezTo>
                  <a:lnTo>
                    <a:pt x="3823443" y="185428"/>
                  </a:lnTo>
                  <a:cubicBezTo>
                    <a:pt x="3934952" y="67107"/>
                    <a:pt x="4090308" y="0"/>
                    <a:pt x="4252879" y="0"/>
                  </a:cubicBezTo>
                  <a:lnTo>
                    <a:pt x="4833331" y="0"/>
                  </a:lnTo>
                  <a:lnTo>
                    <a:pt x="4833331" y="835156"/>
                  </a:lnTo>
                  <a:cubicBezTo>
                    <a:pt x="4833280" y="1325846"/>
                    <a:pt x="4435532" y="1723645"/>
                    <a:pt x="3944842" y="1723645"/>
                  </a:cubicBezTo>
                  <a:close/>
                </a:path>
              </a:pathLst>
            </a:custGeom>
            <a:solidFill>
              <a:schemeClr val="accent1"/>
            </a:solidFill>
            <a:ln w="504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0" name="图形 27">
              <a:extLst>
                <a:ext uri="{FF2B5EF4-FFF2-40B4-BE49-F238E27FC236}">
                  <a16:creationId xmlns:a16="http://schemas.microsoft.com/office/drawing/2014/main" id="{3FD007DD-A265-FBAC-41FB-693BB22A0CD1}"/>
                </a:ext>
              </a:extLst>
            </p:cNvPr>
            <p:cNvSpPr/>
            <p:nvPr/>
          </p:nvSpPr>
          <p:spPr>
            <a:xfrm>
              <a:off x="6767191" y="4366746"/>
              <a:ext cx="464432" cy="422212"/>
            </a:xfrm>
            <a:custGeom>
              <a:avLst/>
              <a:gdLst>
                <a:gd name="connsiteX0" fmla="*/ 243178 w 534992"/>
                <a:gd name="connsiteY0" fmla="*/ 218861 h 486356"/>
                <a:gd name="connsiteX1" fmla="*/ 340450 w 534992"/>
                <a:gd name="connsiteY1" fmla="*/ 316132 h 486356"/>
                <a:gd name="connsiteX2" fmla="*/ 340450 w 534992"/>
                <a:gd name="connsiteY2" fmla="*/ 437721 h 486356"/>
                <a:gd name="connsiteX3" fmla="*/ 291814 w 534992"/>
                <a:gd name="connsiteY3" fmla="*/ 486357 h 486356"/>
                <a:gd name="connsiteX4" fmla="*/ 48636 w 534992"/>
                <a:gd name="connsiteY4" fmla="*/ 486357 h 486356"/>
                <a:gd name="connsiteX5" fmla="*/ 0 w 534992"/>
                <a:gd name="connsiteY5" fmla="*/ 437721 h 486356"/>
                <a:gd name="connsiteX6" fmla="*/ 0 w 534992"/>
                <a:gd name="connsiteY6" fmla="*/ 316132 h 486356"/>
                <a:gd name="connsiteX7" fmla="*/ 97271 w 534992"/>
                <a:gd name="connsiteY7" fmla="*/ 218861 h 486356"/>
                <a:gd name="connsiteX8" fmla="*/ 243178 w 534992"/>
                <a:gd name="connsiteY8" fmla="*/ 218861 h 486356"/>
                <a:gd name="connsiteX9" fmla="*/ 376926 w 534992"/>
                <a:gd name="connsiteY9" fmla="*/ 267496 h 486356"/>
                <a:gd name="connsiteX10" fmla="*/ 437721 w 534992"/>
                <a:gd name="connsiteY10" fmla="*/ 267496 h 486356"/>
                <a:gd name="connsiteX11" fmla="*/ 534992 w 534992"/>
                <a:gd name="connsiteY11" fmla="*/ 364768 h 486356"/>
                <a:gd name="connsiteX12" fmla="*/ 534992 w 534992"/>
                <a:gd name="connsiteY12" fmla="*/ 437721 h 486356"/>
                <a:gd name="connsiteX13" fmla="*/ 486357 w 534992"/>
                <a:gd name="connsiteY13" fmla="*/ 486357 h 486356"/>
                <a:gd name="connsiteX14" fmla="*/ 389085 w 534992"/>
                <a:gd name="connsiteY14" fmla="*/ 486357 h 486356"/>
                <a:gd name="connsiteX15" fmla="*/ 389085 w 534992"/>
                <a:gd name="connsiteY15" fmla="*/ 437721 h 486356"/>
                <a:gd name="connsiteX16" fmla="*/ 486357 w 534992"/>
                <a:gd name="connsiteY16" fmla="*/ 437721 h 486356"/>
                <a:gd name="connsiteX17" fmla="*/ 486357 w 534992"/>
                <a:gd name="connsiteY17" fmla="*/ 364768 h 486356"/>
                <a:gd name="connsiteX18" fmla="*/ 440153 w 534992"/>
                <a:gd name="connsiteY18" fmla="*/ 316132 h 486356"/>
                <a:gd name="connsiteX19" fmla="*/ 389085 w 534992"/>
                <a:gd name="connsiteY19" fmla="*/ 316132 h 486356"/>
                <a:gd name="connsiteX20" fmla="*/ 376926 w 534992"/>
                <a:gd name="connsiteY20" fmla="*/ 267496 h 486356"/>
                <a:gd name="connsiteX21" fmla="*/ 243178 w 534992"/>
                <a:gd name="connsiteY21" fmla="*/ 267496 h 486356"/>
                <a:gd name="connsiteX22" fmla="*/ 97271 w 534992"/>
                <a:gd name="connsiteY22" fmla="*/ 267496 h 486356"/>
                <a:gd name="connsiteX23" fmla="*/ 48636 w 534992"/>
                <a:gd name="connsiteY23" fmla="*/ 313700 h 486356"/>
                <a:gd name="connsiteX24" fmla="*/ 48636 w 534992"/>
                <a:gd name="connsiteY24" fmla="*/ 437721 h 486356"/>
                <a:gd name="connsiteX25" fmla="*/ 291814 w 534992"/>
                <a:gd name="connsiteY25" fmla="*/ 437721 h 486356"/>
                <a:gd name="connsiteX26" fmla="*/ 291814 w 534992"/>
                <a:gd name="connsiteY26" fmla="*/ 316132 h 486356"/>
                <a:gd name="connsiteX27" fmla="*/ 245610 w 534992"/>
                <a:gd name="connsiteY27" fmla="*/ 267496 h 486356"/>
                <a:gd name="connsiteX28" fmla="*/ 243178 w 534992"/>
                <a:gd name="connsiteY28" fmla="*/ 267496 h 486356"/>
                <a:gd name="connsiteX29" fmla="*/ 393949 w 534992"/>
                <a:gd name="connsiteY29" fmla="*/ 97271 h 486356"/>
                <a:gd name="connsiteX30" fmla="*/ 466902 w 534992"/>
                <a:gd name="connsiteY30" fmla="*/ 170225 h 486356"/>
                <a:gd name="connsiteX31" fmla="*/ 393949 w 534992"/>
                <a:gd name="connsiteY31" fmla="*/ 243178 h 486356"/>
                <a:gd name="connsiteX32" fmla="*/ 320995 w 534992"/>
                <a:gd name="connsiteY32" fmla="*/ 170225 h 486356"/>
                <a:gd name="connsiteX33" fmla="*/ 393949 w 534992"/>
                <a:gd name="connsiteY33" fmla="*/ 97271 h 486356"/>
                <a:gd name="connsiteX34" fmla="*/ 170225 w 534992"/>
                <a:gd name="connsiteY34" fmla="*/ 0 h 486356"/>
                <a:gd name="connsiteX35" fmla="*/ 267496 w 534992"/>
                <a:gd name="connsiteY35" fmla="*/ 97271 h 486356"/>
                <a:gd name="connsiteX36" fmla="*/ 170225 w 534992"/>
                <a:gd name="connsiteY36" fmla="*/ 194543 h 486356"/>
                <a:gd name="connsiteX37" fmla="*/ 72954 w 534992"/>
                <a:gd name="connsiteY37" fmla="*/ 97271 h 486356"/>
                <a:gd name="connsiteX38" fmla="*/ 170225 w 534992"/>
                <a:gd name="connsiteY38" fmla="*/ 0 h 486356"/>
                <a:gd name="connsiteX39" fmla="*/ 393949 w 534992"/>
                <a:gd name="connsiteY39" fmla="*/ 145907 h 486356"/>
                <a:gd name="connsiteX40" fmla="*/ 369631 w 534992"/>
                <a:gd name="connsiteY40" fmla="*/ 170225 h 486356"/>
                <a:gd name="connsiteX41" fmla="*/ 393949 w 534992"/>
                <a:gd name="connsiteY41" fmla="*/ 194543 h 486356"/>
                <a:gd name="connsiteX42" fmla="*/ 418267 w 534992"/>
                <a:gd name="connsiteY42" fmla="*/ 170225 h 486356"/>
                <a:gd name="connsiteX43" fmla="*/ 393949 w 534992"/>
                <a:gd name="connsiteY43" fmla="*/ 145907 h 486356"/>
                <a:gd name="connsiteX44" fmla="*/ 170225 w 534992"/>
                <a:gd name="connsiteY44" fmla="*/ 48636 h 486356"/>
                <a:gd name="connsiteX45" fmla="*/ 121589 w 534992"/>
                <a:gd name="connsiteY45" fmla="*/ 97271 h 486356"/>
                <a:gd name="connsiteX46" fmla="*/ 170225 w 534992"/>
                <a:gd name="connsiteY46" fmla="*/ 145907 h 486356"/>
                <a:gd name="connsiteX47" fmla="*/ 218861 w 534992"/>
                <a:gd name="connsiteY47" fmla="*/ 97271 h 486356"/>
                <a:gd name="connsiteX48" fmla="*/ 170225 w 534992"/>
                <a:gd name="connsiteY48" fmla="*/ 48636 h 48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534992" h="486356">
                  <a:moveTo>
                    <a:pt x="243178" y="218861"/>
                  </a:moveTo>
                  <a:cubicBezTo>
                    <a:pt x="296678" y="218861"/>
                    <a:pt x="340450" y="262633"/>
                    <a:pt x="340450" y="316132"/>
                  </a:cubicBezTo>
                  <a:lnTo>
                    <a:pt x="340450" y="437721"/>
                  </a:lnTo>
                  <a:cubicBezTo>
                    <a:pt x="340450" y="464471"/>
                    <a:pt x="318564" y="486357"/>
                    <a:pt x="291814" y="486357"/>
                  </a:cubicBezTo>
                  <a:lnTo>
                    <a:pt x="48636" y="486357"/>
                  </a:lnTo>
                  <a:cubicBezTo>
                    <a:pt x="21886" y="486357"/>
                    <a:pt x="0" y="464471"/>
                    <a:pt x="0" y="437721"/>
                  </a:cubicBezTo>
                  <a:lnTo>
                    <a:pt x="0" y="316132"/>
                  </a:lnTo>
                  <a:cubicBezTo>
                    <a:pt x="0" y="262633"/>
                    <a:pt x="43772" y="218861"/>
                    <a:pt x="97271" y="218861"/>
                  </a:cubicBezTo>
                  <a:lnTo>
                    <a:pt x="243178" y="218861"/>
                  </a:lnTo>
                  <a:close/>
                  <a:moveTo>
                    <a:pt x="376926" y="267496"/>
                  </a:moveTo>
                  <a:lnTo>
                    <a:pt x="437721" y="267496"/>
                  </a:lnTo>
                  <a:cubicBezTo>
                    <a:pt x="491220" y="267496"/>
                    <a:pt x="534992" y="311268"/>
                    <a:pt x="534992" y="364768"/>
                  </a:cubicBezTo>
                  <a:lnTo>
                    <a:pt x="534992" y="437721"/>
                  </a:lnTo>
                  <a:cubicBezTo>
                    <a:pt x="534992" y="464471"/>
                    <a:pt x="513106" y="486357"/>
                    <a:pt x="486357" y="486357"/>
                  </a:cubicBezTo>
                  <a:lnTo>
                    <a:pt x="389085" y="486357"/>
                  </a:lnTo>
                  <a:lnTo>
                    <a:pt x="389085" y="437721"/>
                  </a:lnTo>
                  <a:lnTo>
                    <a:pt x="486357" y="437721"/>
                  </a:lnTo>
                  <a:lnTo>
                    <a:pt x="486357" y="364768"/>
                  </a:lnTo>
                  <a:cubicBezTo>
                    <a:pt x="486357" y="338018"/>
                    <a:pt x="466902" y="318564"/>
                    <a:pt x="440153" y="316132"/>
                  </a:cubicBezTo>
                  <a:lnTo>
                    <a:pt x="389085" y="316132"/>
                  </a:lnTo>
                  <a:cubicBezTo>
                    <a:pt x="389085" y="299109"/>
                    <a:pt x="384222" y="282087"/>
                    <a:pt x="376926" y="267496"/>
                  </a:cubicBezTo>
                  <a:close/>
                  <a:moveTo>
                    <a:pt x="243178" y="267496"/>
                  </a:moveTo>
                  <a:lnTo>
                    <a:pt x="97271" y="267496"/>
                  </a:lnTo>
                  <a:cubicBezTo>
                    <a:pt x="70522" y="267496"/>
                    <a:pt x="51067" y="286950"/>
                    <a:pt x="48636" y="313700"/>
                  </a:cubicBezTo>
                  <a:lnTo>
                    <a:pt x="48636" y="437721"/>
                  </a:lnTo>
                  <a:lnTo>
                    <a:pt x="291814" y="437721"/>
                  </a:lnTo>
                  <a:lnTo>
                    <a:pt x="291814" y="316132"/>
                  </a:lnTo>
                  <a:cubicBezTo>
                    <a:pt x="291814" y="289382"/>
                    <a:pt x="272360" y="269928"/>
                    <a:pt x="245610" y="267496"/>
                  </a:cubicBezTo>
                  <a:lnTo>
                    <a:pt x="243178" y="267496"/>
                  </a:lnTo>
                  <a:close/>
                  <a:moveTo>
                    <a:pt x="393949" y="97271"/>
                  </a:moveTo>
                  <a:cubicBezTo>
                    <a:pt x="435289" y="97271"/>
                    <a:pt x="466902" y="128885"/>
                    <a:pt x="466902" y="170225"/>
                  </a:cubicBezTo>
                  <a:cubicBezTo>
                    <a:pt x="466902" y="211565"/>
                    <a:pt x="435289" y="243178"/>
                    <a:pt x="393949" y="243178"/>
                  </a:cubicBezTo>
                  <a:cubicBezTo>
                    <a:pt x="352609" y="243178"/>
                    <a:pt x="320995" y="211565"/>
                    <a:pt x="320995" y="170225"/>
                  </a:cubicBezTo>
                  <a:cubicBezTo>
                    <a:pt x="320995" y="128885"/>
                    <a:pt x="355040" y="97271"/>
                    <a:pt x="393949" y="97271"/>
                  </a:cubicBezTo>
                  <a:close/>
                  <a:moveTo>
                    <a:pt x="170225" y="0"/>
                  </a:moveTo>
                  <a:cubicBezTo>
                    <a:pt x="223724" y="0"/>
                    <a:pt x="267496" y="43772"/>
                    <a:pt x="267496" y="97271"/>
                  </a:cubicBezTo>
                  <a:cubicBezTo>
                    <a:pt x="267496" y="150771"/>
                    <a:pt x="223724" y="194543"/>
                    <a:pt x="170225" y="194543"/>
                  </a:cubicBezTo>
                  <a:cubicBezTo>
                    <a:pt x="116726" y="194543"/>
                    <a:pt x="72954" y="150771"/>
                    <a:pt x="72954" y="97271"/>
                  </a:cubicBezTo>
                  <a:cubicBezTo>
                    <a:pt x="72954" y="43772"/>
                    <a:pt x="116726" y="0"/>
                    <a:pt x="170225" y="0"/>
                  </a:cubicBezTo>
                  <a:close/>
                  <a:moveTo>
                    <a:pt x="393949" y="145907"/>
                  </a:moveTo>
                  <a:cubicBezTo>
                    <a:pt x="379358" y="145907"/>
                    <a:pt x="369631" y="155634"/>
                    <a:pt x="369631" y="170225"/>
                  </a:cubicBezTo>
                  <a:cubicBezTo>
                    <a:pt x="369631" y="184816"/>
                    <a:pt x="379358" y="194543"/>
                    <a:pt x="393949" y="194543"/>
                  </a:cubicBezTo>
                  <a:cubicBezTo>
                    <a:pt x="408540" y="194543"/>
                    <a:pt x="418267" y="184816"/>
                    <a:pt x="418267" y="170225"/>
                  </a:cubicBezTo>
                  <a:cubicBezTo>
                    <a:pt x="418267" y="155634"/>
                    <a:pt x="408540" y="145907"/>
                    <a:pt x="393949" y="145907"/>
                  </a:cubicBezTo>
                  <a:close/>
                  <a:moveTo>
                    <a:pt x="170225" y="48636"/>
                  </a:moveTo>
                  <a:cubicBezTo>
                    <a:pt x="143475" y="48636"/>
                    <a:pt x="121589" y="70522"/>
                    <a:pt x="121589" y="97271"/>
                  </a:cubicBezTo>
                  <a:cubicBezTo>
                    <a:pt x="121589" y="124021"/>
                    <a:pt x="143475" y="145907"/>
                    <a:pt x="170225" y="145907"/>
                  </a:cubicBezTo>
                  <a:cubicBezTo>
                    <a:pt x="196974" y="145907"/>
                    <a:pt x="218861" y="124021"/>
                    <a:pt x="218861" y="97271"/>
                  </a:cubicBezTo>
                  <a:cubicBezTo>
                    <a:pt x="218861" y="70522"/>
                    <a:pt x="196974" y="48636"/>
                    <a:pt x="170225" y="48636"/>
                  </a:cubicBezTo>
                  <a:close/>
                </a:path>
              </a:pathLst>
            </a:custGeom>
            <a:solidFill>
              <a:schemeClr val="bg1"/>
            </a:solidFill>
            <a:ln w="5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28" name="文本框 23">
              <a:extLst>
                <a:ext uri="{FF2B5EF4-FFF2-40B4-BE49-F238E27FC236}">
                  <a16:creationId xmlns:a16="http://schemas.microsoft.com/office/drawing/2014/main" id="{338C8B56-ACAA-A41A-161F-4C5AEB7C69AD}"/>
                </a:ext>
              </a:extLst>
            </p:cNvPr>
            <p:cNvSpPr txBox="1"/>
            <p:nvPr/>
          </p:nvSpPr>
          <p:spPr>
            <a:xfrm>
              <a:off x="7774675" y="3861708"/>
              <a:ext cx="93360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ym typeface="OPPOSans M" panose="00020600040101010101" pitchFamily="18" charset="-122"/>
                </a:rPr>
                <a:t>标题四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79C97EC-9F48-D08B-11DF-A8F989A88818}"/>
                </a:ext>
              </a:extLst>
            </p:cNvPr>
            <p:cNvSpPr txBox="1"/>
            <p:nvPr/>
          </p:nvSpPr>
          <p:spPr>
            <a:xfrm>
              <a:off x="7789189" y="4286808"/>
              <a:ext cx="2949814" cy="8708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600">
                  <a:solidFill>
                    <a:schemeClr val="bg2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4475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7D5366-3FE3-D6A7-471F-F910B1C17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研究背景</a:t>
            </a:r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266EAA7-B726-AA69-D931-03E40EB320AF}"/>
              </a:ext>
            </a:extLst>
          </p:cNvPr>
          <p:cNvGrpSpPr/>
          <p:nvPr/>
        </p:nvGrpSpPr>
        <p:grpSpPr>
          <a:xfrm>
            <a:off x="730882" y="1358900"/>
            <a:ext cx="4264592" cy="4711700"/>
            <a:chOff x="730882" y="1625600"/>
            <a:chExt cx="4264592" cy="4711700"/>
          </a:xfrm>
        </p:grpSpPr>
        <p:grpSp>
          <p:nvGrpSpPr>
            <p:cNvPr id="3" name="组 5">
              <a:extLst>
                <a:ext uri="{FF2B5EF4-FFF2-40B4-BE49-F238E27FC236}">
                  <a16:creationId xmlns:a16="http://schemas.microsoft.com/office/drawing/2014/main" id="{860CC7E8-48E6-6C17-0CFE-8AF0D86386DD}"/>
                </a:ext>
              </a:extLst>
            </p:cNvPr>
            <p:cNvGrpSpPr/>
            <p:nvPr/>
          </p:nvGrpSpPr>
          <p:grpSpPr>
            <a:xfrm>
              <a:off x="730882" y="5015196"/>
              <a:ext cx="4264592" cy="1322104"/>
              <a:chOff x="4933462" y="4151922"/>
              <a:chExt cx="3761153" cy="991578"/>
            </a:xfrm>
          </p:grpSpPr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B91C98F6-27EF-456A-92AD-660C4B88A5C2}"/>
                  </a:ext>
                </a:extLst>
              </p:cNvPr>
              <p:cNvSpPr/>
              <p:nvPr/>
            </p:nvSpPr>
            <p:spPr>
              <a:xfrm>
                <a:off x="4933462" y="4435154"/>
                <a:ext cx="3761153" cy="7083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rgbClr val="40404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" name="梯形 4">
                <a:extLst>
                  <a:ext uri="{FF2B5EF4-FFF2-40B4-BE49-F238E27FC236}">
                    <a16:creationId xmlns:a16="http://schemas.microsoft.com/office/drawing/2014/main" id="{46ABCF9B-095D-08BC-6A5F-333528BFB7E5}"/>
                  </a:ext>
                </a:extLst>
              </p:cNvPr>
              <p:cNvSpPr/>
              <p:nvPr/>
            </p:nvSpPr>
            <p:spPr>
              <a:xfrm>
                <a:off x="4933462" y="4151922"/>
                <a:ext cx="3761153" cy="283231"/>
              </a:xfrm>
              <a:prstGeom prst="trapezoid">
                <a:avLst>
                  <a:gd name="adj" fmla="val 101332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rgbClr val="40404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6" name="组 8">
              <a:extLst>
                <a:ext uri="{FF2B5EF4-FFF2-40B4-BE49-F238E27FC236}">
                  <a16:creationId xmlns:a16="http://schemas.microsoft.com/office/drawing/2014/main" id="{0F4BE162-A547-F938-3D6E-F9438020CB1D}"/>
                </a:ext>
              </a:extLst>
            </p:cNvPr>
            <p:cNvGrpSpPr/>
            <p:nvPr/>
          </p:nvGrpSpPr>
          <p:grpSpPr>
            <a:xfrm>
              <a:off x="1115138" y="3693092"/>
              <a:ext cx="3496080" cy="1322104"/>
              <a:chOff x="4933462" y="4151922"/>
              <a:chExt cx="3761153" cy="99157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F76AB34-E5BD-77B3-D681-4786B92BC2BC}"/>
                  </a:ext>
                </a:extLst>
              </p:cNvPr>
              <p:cNvSpPr/>
              <p:nvPr/>
            </p:nvSpPr>
            <p:spPr>
              <a:xfrm>
                <a:off x="4933462" y="4435154"/>
                <a:ext cx="3761153" cy="70834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rgbClr val="40404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8" name="梯形 7">
                <a:extLst>
                  <a:ext uri="{FF2B5EF4-FFF2-40B4-BE49-F238E27FC236}">
                    <a16:creationId xmlns:a16="http://schemas.microsoft.com/office/drawing/2014/main" id="{7D9644B9-2936-399C-AC18-1869E172B0DE}"/>
                  </a:ext>
                </a:extLst>
              </p:cNvPr>
              <p:cNvSpPr/>
              <p:nvPr/>
            </p:nvSpPr>
            <p:spPr>
              <a:xfrm>
                <a:off x="4933462" y="4151922"/>
                <a:ext cx="3761153" cy="283231"/>
              </a:xfrm>
              <a:prstGeom prst="trapezoid">
                <a:avLst>
                  <a:gd name="adj" fmla="val 101332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rgbClr val="40404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grpSp>
          <p:nvGrpSpPr>
            <p:cNvPr id="9" name="组 11">
              <a:extLst>
                <a:ext uri="{FF2B5EF4-FFF2-40B4-BE49-F238E27FC236}">
                  <a16:creationId xmlns:a16="http://schemas.microsoft.com/office/drawing/2014/main" id="{6F462D21-3AC1-A488-DE39-D3991B3EF61D}"/>
                </a:ext>
              </a:extLst>
            </p:cNvPr>
            <p:cNvGrpSpPr/>
            <p:nvPr/>
          </p:nvGrpSpPr>
          <p:grpSpPr>
            <a:xfrm>
              <a:off x="1512421" y="2370988"/>
              <a:ext cx="2701516" cy="1322104"/>
              <a:chOff x="4933462" y="4151922"/>
              <a:chExt cx="3761153" cy="991578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B97EAF72-ECAF-832B-5610-E8FDAAA3C1F7}"/>
                  </a:ext>
                </a:extLst>
              </p:cNvPr>
              <p:cNvSpPr/>
              <p:nvPr/>
            </p:nvSpPr>
            <p:spPr>
              <a:xfrm>
                <a:off x="4933462" y="4435154"/>
                <a:ext cx="3761153" cy="70834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rgbClr val="40404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11" name="梯形 10">
                <a:extLst>
                  <a:ext uri="{FF2B5EF4-FFF2-40B4-BE49-F238E27FC236}">
                    <a16:creationId xmlns:a16="http://schemas.microsoft.com/office/drawing/2014/main" id="{F7791E54-B4AA-62E1-A921-BB1C9BD5DBE5}"/>
                  </a:ext>
                </a:extLst>
              </p:cNvPr>
              <p:cNvSpPr/>
              <p:nvPr/>
            </p:nvSpPr>
            <p:spPr>
              <a:xfrm>
                <a:off x="4933462" y="4151922"/>
                <a:ext cx="3761153" cy="283231"/>
              </a:xfrm>
              <a:prstGeom prst="trapezoid">
                <a:avLst>
                  <a:gd name="adj" fmla="val 101332"/>
                </a:avLst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3200">
                  <a:solidFill>
                    <a:srgbClr val="404040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B657878-FAB3-25EC-6B4C-4BCF68885B16}"/>
                </a:ext>
              </a:extLst>
            </p:cNvPr>
            <p:cNvSpPr txBox="1"/>
            <p:nvPr/>
          </p:nvSpPr>
          <p:spPr>
            <a:xfrm>
              <a:off x="2140256" y="2973966"/>
              <a:ext cx="1445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dirty="0">
                  <a:solidFill>
                    <a:srgbClr val="FFFFFF"/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TEXT</a:t>
              </a:r>
              <a:r>
                <a:rPr kumimoji="1" lang="zh-CN" altLang="en-US" dirty="0">
                  <a:solidFill>
                    <a:srgbClr val="FFFFFF"/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 </a:t>
              </a:r>
              <a:r>
                <a:rPr kumimoji="1" lang="en-US" altLang="zh-CN" dirty="0">
                  <a:solidFill>
                    <a:srgbClr val="FFFFFF"/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HERE</a:t>
              </a:r>
              <a:endParaRPr kumimoji="1" lang="zh-CN" altLang="en-US" dirty="0">
                <a:solidFill>
                  <a:srgbClr val="FFFFFF"/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B9E17B3-1B11-B0B7-D7F0-C64093C1D447}"/>
                </a:ext>
              </a:extLst>
            </p:cNvPr>
            <p:cNvSpPr txBox="1"/>
            <p:nvPr/>
          </p:nvSpPr>
          <p:spPr>
            <a:xfrm>
              <a:off x="2140256" y="4327013"/>
              <a:ext cx="1445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dirty="0">
                  <a:solidFill>
                    <a:srgbClr val="FFFFFF"/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TEXT</a:t>
              </a:r>
              <a:r>
                <a:rPr kumimoji="1" lang="zh-CN" altLang="en-US" dirty="0">
                  <a:solidFill>
                    <a:srgbClr val="FFFFFF"/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 </a:t>
              </a:r>
              <a:r>
                <a:rPr kumimoji="1" lang="en-US" altLang="zh-CN" dirty="0">
                  <a:solidFill>
                    <a:srgbClr val="FFFFFF"/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HERE</a:t>
              </a:r>
              <a:endParaRPr kumimoji="1" lang="zh-CN" altLang="en-US" dirty="0">
                <a:solidFill>
                  <a:srgbClr val="FFFFFF"/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A1DBC79-1443-F401-DE7A-F64809112201}"/>
                </a:ext>
              </a:extLst>
            </p:cNvPr>
            <p:cNvSpPr txBox="1"/>
            <p:nvPr/>
          </p:nvSpPr>
          <p:spPr>
            <a:xfrm>
              <a:off x="2140256" y="5623096"/>
              <a:ext cx="14458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dirty="0">
                  <a:solidFill>
                    <a:srgbClr val="FFFFFF"/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TEXT</a:t>
              </a:r>
              <a:r>
                <a:rPr kumimoji="1" lang="zh-CN" altLang="en-US" dirty="0">
                  <a:solidFill>
                    <a:srgbClr val="FFFFFF"/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 </a:t>
              </a:r>
              <a:r>
                <a:rPr kumimoji="1" lang="en-US" altLang="zh-CN" dirty="0">
                  <a:solidFill>
                    <a:srgbClr val="FFFFFF"/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HERE</a:t>
              </a:r>
              <a:endParaRPr kumimoji="1" lang="zh-CN" altLang="en-US" dirty="0">
                <a:solidFill>
                  <a:srgbClr val="FFFFFF"/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38EF543-D39C-3631-FBC9-0AE85AA168E5}"/>
                </a:ext>
              </a:extLst>
            </p:cNvPr>
            <p:cNvSpPr/>
            <p:nvPr/>
          </p:nvSpPr>
          <p:spPr>
            <a:xfrm>
              <a:off x="1886930" y="1625600"/>
              <a:ext cx="1946659" cy="74538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D04CC802-A00C-38F0-314C-70C2FCD046CC}"/>
              </a:ext>
            </a:extLst>
          </p:cNvPr>
          <p:cNvSpPr/>
          <p:nvPr/>
        </p:nvSpPr>
        <p:spPr>
          <a:xfrm>
            <a:off x="5991805" y="5118871"/>
            <a:ext cx="4301809" cy="9644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7C2AF97-EFF6-8C08-21B4-7D30A2F0E856}"/>
              </a:ext>
            </a:extLst>
          </p:cNvPr>
          <p:cNvSpPr/>
          <p:nvPr/>
        </p:nvSpPr>
        <p:spPr>
          <a:xfrm>
            <a:off x="5991805" y="3788164"/>
            <a:ext cx="4301809" cy="9644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E21F92E-9FB2-E7DB-87D1-00B42E2EDE44}"/>
              </a:ext>
            </a:extLst>
          </p:cNvPr>
          <p:cNvSpPr/>
          <p:nvPr/>
        </p:nvSpPr>
        <p:spPr>
          <a:xfrm>
            <a:off x="5991805" y="2469229"/>
            <a:ext cx="4301809" cy="96442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在这里输入你的正文阐述与关键词标题相关的具体内容，若字数太多酌情先删减文案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在这里输入你的正文阐述与关键词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22F8BF8-6701-C22F-351C-44BA90DE97C0}"/>
              </a:ext>
            </a:extLst>
          </p:cNvPr>
          <p:cNvCxnSpPr>
            <a:stCxn id="10" idx="3"/>
            <a:endCxn id="19" idx="1"/>
          </p:cNvCxnSpPr>
          <p:nvPr/>
        </p:nvCxnSpPr>
        <p:spPr>
          <a:xfrm flipV="1">
            <a:off x="4213937" y="2951444"/>
            <a:ext cx="1777868" cy="27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7D5AA68-F008-0C6A-320A-07A521B89056}"/>
              </a:ext>
            </a:extLst>
          </p:cNvPr>
          <p:cNvCxnSpPr>
            <a:stCxn id="7" idx="3"/>
            <a:endCxn id="18" idx="1"/>
          </p:cNvCxnSpPr>
          <p:nvPr/>
        </p:nvCxnSpPr>
        <p:spPr>
          <a:xfrm flipV="1">
            <a:off x="4611218" y="4270379"/>
            <a:ext cx="1380587" cy="58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41DD355-73F3-D82C-0B89-B1B24556BFAE}"/>
              </a:ext>
            </a:extLst>
          </p:cNvPr>
          <p:cNvCxnSpPr>
            <a:stCxn id="4" idx="3"/>
            <a:endCxn id="17" idx="1"/>
          </p:cNvCxnSpPr>
          <p:nvPr/>
        </p:nvCxnSpPr>
        <p:spPr>
          <a:xfrm>
            <a:off x="4995474" y="5598370"/>
            <a:ext cx="996331" cy="27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7E7C836C-14E4-1FB3-B12E-24331541BC55}"/>
              </a:ext>
            </a:extLst>
          </p:cNvPr>
          <p:cNvSpPr/>
          <p:nvPr/>
        </p:nvSpPr>
        <p:spPr>
          <a:xfrm>
            <a:off x="6096000" y="1683420"/>
            <a:ext cx="1738489" cy="4017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000" b="1" dirty="0"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094985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3">
            <a:extLst>
              <a:ext uri="{FF2B5EF4-FFF2-40B4-BE49-F238E27FC236}">
                <a16:creationId xmlns:a16="http://schemas.microsoft.com/office/drawing/2014/main" id="{547ADAD0-575E-E793-E8B5-E9B21291D3A8}"/>
              </a:ext>
            </a:extLst>
          </p:cNvPr>
          <p:cNvSpPr txBox="1"/>
          <p:nvPr/>
        </p:nvSpPr>
        <p:spPr>
          <a:xfrm>
            <a:off x="5562409" y="1759717"/>
            <a:ext cx="16177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02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5" name="4">
            <a:extLst>
              <a:ext uri="{FF2B5EF4-FFF2-40B4-BE49-F238E27FC236}">
                <a16:creationId xmlns:a16="http://schemas.microsoft.com/office/drawing/2014/main" id="{F358BD09-0B55-ECCF-8B9E-A42CEAC03B0B}"/>
              </a:ext>
            </a:extLst>
          </p:cNvPr>
          <p:cNvSpPr txBox="1"/>
          <p:nvPr/>
        </p:nvSpPr>
        <p:spPr>
          <a:xfrm>
            <a:off x="5562409" y="319006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>
                <a:sym typeface="OPPOSans M" panose="00020600040101010101" pitchFamily="18" charset="-122"/>
              </a:rPr>
              <a:t>研究内容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A1775D-9D2C-E98B-3A5B-F2850B70010D}"/>
              </a:ext>
            </a:extLst>
          </p:cNvPr>
          <p:cNvSpPr txBox="1"/>
          <p:nvPr/>
        </p:nvSpPr>
        <p:spPr>
          <a:xfrm>
            <a:off x="5562409" y="4113399"/>
            <a:ext cx="203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Research Content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1D34C6C8-500B-00F4-8C90-FD7634207231}"/>
              </a:ext>
            </a:extLst>
          </p:cNvPr>
          <p:cNvSpPr/>
          <p:nvPr/>
        </p:nvSpPr>
        <p:spPr>
          <a:xfrm>
            <a:off x="5684898" y="2983817"/>
            <a:ext cx="1099612" cy="11916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6827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73ED15-12B2-48D8-FD22-B9A0DF06C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研究内容</a:t>
            </a:r>
          </a:p>
        </p:txBody>
      </p:sp>
      <p:sp>
        <p:nvSpPr>
          <p:cNvPr id="33" name="Oval 7">
            <a:extLst>
              <a:ext uri="{FF2B5EF4-FFF2-40B4-BE49-F238E27FC236}">
                <a16:creationId xmlns:a16="http://schemas.microsoft.com/office/drawing/2014/main" id="{EE2CE4B0-6B91-731A-5D2F-E4014C170E73}"/>
              </a:ext>
            </a:extLst>
          </p:cNvPr>
          <p:cNvSpPr/>
          <p:nvPr/>
        </p:nvSpPr>
        <p:spPr>
          <a:xfrm>
            <a:off x="2754462" y="1840780"/>
            <a:ext cx="3203562" cy="3203561"/>
          </a:xfrm>
          <a:prstGeom prst="ellipse">
            <a:avLst/>
          </a:prstGeom>
          <a:noFill/>
          <a:ln w="762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4" name="Oval 10">
            <a:extLst>
              <a:ext uri="{FF2B5EF4-FFF2-40B4-BE49-F238E27FC236}">
                <a16:creationId xmlns:a16="http://schemas.microsoft.com/office/drawing/2014/main" id="{D1D0547B-724A-815E-B964-9873F7B7D8E9}"/>
              </a:ext>
            </a:extLst>
          </p:cNvPr>
          <p:cNvSpPr/>
          <p:nvPr/>
        </p:nvSpPr>
        <p:spPr>
          <a:xfrm>
            <a:off x="6235124" y="1840780"/>
            <a:ext cx="3203562" cy="3203561"/>
          </a:xfrm>
          <a:prstGeom prst="ellipse">
            <a:avLst/>
          </a:prstGeom>
          <a:noFill/>
          <a:ln w="762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5" name="Oval 11">
            <a:extLst>
              <a:ext uri="{FF2B5EF4-FFF2-40B4-BE49-F238E27FC236}">
                <a16:creationId xmlns:a16="http://schemas.microsoft.com/office/drawing/2014/main" id="{F4C04639-A25F-5BFA-F8F3-A3D075E0AC72}"/>
              </a:ext>
            </a:extLst>
          </p:cNvPr>
          <p:cNvSpPr/>
          <p:nvPr/>
        </p:nvSpPr>
        <p:spPr>
          <a:xfrm>
            <a:off x="3378448" y="2464764"/>
            <a:ext cx="1955593" cy="1955593"/>
          </a:xfrm>
          <a:prstGeom prst="ellipse">
            <a:avLst/>
          </a:prstGeom>
          <a:solidFill>
            <a:schemeClr val="accent1"/>
          </a:solidFill>
          <a:ln w="2032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6" name="Oval 12">
            <a:extLst>
              <a:ext uri="{FF2B5EF4-FFF2-40B4-BE49-F238E27FC236}">
                <a16:creationId xmlns:a16="http://schemas.microsoft.com/office/drawing/2014/main" id="{C0511716-EA7C-C8B2-585D-0614A9730C9D}"/>
              </a:ext>
            </a:extLst>
          </p:cNvPr>
          <p:cNvSpPr/>
          <p:nvPr/>
        </p:nvSpPr>
        <p:spPr>
          <a:xfrm>
            <a:off x="6859107" y="2464764"/>
            <a:ext cx="1955593" cy="1955593"/>
          </a:xfrm>
          <a:prstGeom prst="ellipse">
            <a:avLst/>
          </a:prstGeom>
          <a:solidFill>
            <a:schemeClr val="accent2"/>
          </a:solidFill>
          <a:ln w="20320"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7" name="Freeform 13">
            <a:extLst>
              <a:ext uri="{FF2B5EF4-FFF2-40B4-BE49-F238E27FC236}">
                <a16:creationId xmlns:a16="http://schemas.microsoft.com/office/drawing/2014/main" id="{994AC0DB-D7D4-7A96-503F-D38ECFBC63BC}"/>
              </a:ext>
            </a:extLst>
          </p:cNvPr>
          <p:cNvSpPr/>
          <p:nvPr/>
        </p:nvSpPr>
        <p:spPr>
          <a:xfrm>
            <a:off x="5622438" y="3217450"/>
            <a:ext cx="948272" cy="88736"/>
          </a:xfrm>
          <a:custGeom>
            <a:avLst/>
            <a:gdLst>
              <a:gd name="connsiteX0" fmla="*/ 0 w 782782"/>
              <a:gd name="connsiteY0" fmla="*/ 76200 h 76200"/>
              <a:gd name="connsiteX1" fmla="*/ 782782 w 782782"/>
              <a:gd name="connsiteY1" fmla="*/ 76200 h 76200"/>
              <a:gd name="connsiteX2" fmla="*/ 706582 w 782782"/>
              <a:gd name="connsiteY2" fmla="*/ 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782" h="76200">
                <a:moveTo>
                  <a:pt x="0" y="76200"/>
                </a:moveTo>
                <a:lnTo>
                  <a:pt x="782782" y="76200"/>
                </a:lnTo>
                <a:lnTo>
                  <a:pt x="706582" y="0"/>
                </a:lnTo>
              </a:path>
            </a:pathLst>
          </a:custGeom>
          <a:noFill/>
          <a:ln w="1016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8" name="Freeform 14">
            <a:extLst>
              <a:ext uri="{FF2B5EF4-FFF2-40B4-BE49-F238E27FC236}">
                <a16:creationId xmlns:a16="http://schemas.microsoft.com/office/drawing/2014/main" id="{BA033061-DF75-34AB-D544-26A4659AF381}"/>
              </a:ext>
            </a:extLst>
          </p:cNvPr>
          <p:cNvSpPr/>
          <p:nvPr/>
        </p:nvSpPr>
        <p:spPr>
          <a:xfrm flipH="1" flipV="1">
            <a:off x="5622438" y="3578935"/>
            <a:ext cx="948272" cy="88736"/>
          </a:xfrm>
          <a:custGeom>
            <a:avLst/>
            <a:gdLst>
              <a:gd name="connsiteX0" fmla="*/ 0 w 782782"/>
              <a:gd name="connsiteY0" fmla="*/ 76200 h 76200"/>
              <a:gd name="connsiteX1" fmla="*/ 782782 w 782782"/>
              <a:gd name="connsiteY1" fmla="*/ 76200 h 76200"/>
              <a:gd name="connsiteX2" fmla="*/ 706582 w 782782"/>
              <a:gd name="connsiteY2" fmla="*/ 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782" h="76200">
                <a:moveTo>
                  <a:pt x="0" y="76200"/>
                </a:moveTo>
                <a:lnTo>
                  <a:pt x="782782" y="76200"/>
                </a:lnTo>
                <a:lnTo>
                  <a:pt x="706582" y="0"/>
                </a:lnTo>
              </a:path>
            </a:pathLst>
          </a:custGeom>
          <a:noFill/>
          <a:ln w="1016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78A744CA-C8B0-531E-C20E-07D7C84A2BD9}"/>
              </a:ext>
            </a:extLst>
          </p:cNvPr>
          <p:cNvSpPr txBox="1"/>
          <p:nvPr/>
        </p:nvSpPr>
        <p:spPr>
          <a:xfrm>
            <a:off x="3759668" y="3118309"/>
            <a:ext cx="1152256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C742992-1F72-8173-BD68-C784DE58FAB4}"/>
              </a:ext>
            </a:extLst>
          </p:cNvPr>
          <p:cNvSpPr txBox="1"/>
          <p:nvPr/>
        </p:nvSpPr>
        <p:spPr>
          <a:xfrm>
            <a:off x="7260775" y="3118309"/>
            <a:ext cx="1152256" cy="61555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请添加</a:t>
            </a:r>
            <a:endParaRPr lang="en-US" altLang="zh-CN" sz="2000" dirty="0">
              <a:solidFill>
                <a:schemeClr val="bg1"/>
              </a:solidFill>
              <a:latin typeface="+mj-ea"/>
              <a:ea typeface="+mj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  <a:sym typeface="OPPOSans M" panose="00020600040101010101" pitchFamily="18" charset="-122"/>
              </a:rPr>
              <a:t>小标题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B718ED5-68F4-4808-24DD-6608FCEDB974}"/>
              </a:ext>
            </a:extLst>
          </p:cNvPr>
          <p:cNvSpPr txBox="1"/>
          <p:nvPr/>
        </p:nvSpPr>
        <p:spPr>
          <a:xfrm>
            <a:off x="8667959" y="1543546"/>
            <a:ext cx="1751685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请单击此处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19D0FF1-8290-FB5A-2421-37DCE4BE5BD6}"/>
              </a:ext>
            </a:extLst>
          </p:cNvPr>
          <p:cNvSpPr txBox="1"/>
          <p:nvPr/>
        </p:nvSpPr>
        <p:spPr>
          <a:xfrm>
            <a:off x="9635959" y="2690956"/>
            <a:ext cx="1751685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请单击此处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BFC10F9-FD95-3600-2F6E-EF8F781C466A}"/>
              </a:ext>
            </a:extLst>
          </p:cNvPr>
          <p:cNvSpPr txBox="1"/>
          <p:nvPr/>
        </p:nvSpPr>
        <p:spPr>
          <a:xfrm>
            <a:off x="9635959" y="3838366"/>
            <a:ext cx="1751685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请单击此处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97E0FF5-410D-BC8B-943B-FE6064B42BD2}"/>
              </a:ext>
            </a:extLst>
          </p:cNvPr>
          <p:cNvSpPr txBox="1"/>
          <p:nvPr/>
        </p:nvSpPr>
        <p:spPr>
          <a:xfrm>
            <a:off x="8667959" y="4985775"/>
            <a:ext cx="1751685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请单击此处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554A65B-38EA-7210-08E1-865F1A9E4239}"/>
              </a:ext>
            </a:extLst>
          </p:cNvPr>
          <p:cNvSpPr txBox="1"/>
          <p:nvPr/>
        </p:nvSpPr>
        <p:spPr>
          <a:xfrm>
            <a:off x="1795630" y="1543546"/>
            <a:ext cx="1751685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请单击此处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CCC58D3-FC12-CF8B-8259-42B08368C39F}"/>
              </a:ext>
            </a:extLst>
          </p:cNvPr>
          <p:cNvSpPr txBox="1"/>
          <p:nvPr/>
        </p:nvSpPr>
        <p:spPr>
          <a:xfrm>
            <a:off x="832006" y="2690956"/>
            <a:ext cx="1751685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请单击此处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106CC79-BF56-F73D-4A8E-3C481DB3907A}"/>
              </a:ext>
            </a:extLst>
          </p:cNvPr>
          <p:cNvSpPr txBox="1"/>
          <p:nvPr/>
        </p:nvSpPr>
        <p:spPr>
          <a:xfrm>
            <a:off x="832006" y="3838366"/>
            <a:ext cx="1751685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请单击此处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B92930B-B09F-5241-1090-9CB930A200E7}"/>
              </a:ext>
            </a:extLst>
          </p:cNvPr>
          <p:cNvSpPr txBox="1"/>
          <p:nvPr/>
        </p:nvSpPr>
        <p:spPr>
          <a:xfrm>
            <a:off x="1795630" y="4985775"/>
            <a:ext cx="1751685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请单击此处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OPPOSans M" panose="00020600040101010101" pitchFamily="18" charset="-122"/>
                <a:sym typeface="OPPOSans M" panose="00020600040101010101" pitchFamily="18" charset="-122"/>
              </a:rPr>
              <a:t>输入你的正文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6E9B74D6-AA10-4620-976D-65DC1B52443A}"/>
              </a:ext>
            </a:extLst>
          </p:cNvPr>
          <p:cNvSpPr/>
          <p:nvPr/>
        </p:nvSpPr>
        <p:spPr>
          <a:xfrm>
            <a:off x="3937263" y="1723609"/>
            <a:ext cx="288397" cy="28839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15741701-DB26-BDA6-F871-0F00A7BDB892}"/>
              </a:ext>
            </a:extLst>
          </p:cNvPr>
          <p:cNvSpPr/>
          <p:nvPr/>
        </p:nvSpPr>
        <p:spPr>
          <a:xfrm>
            <a:off x="3937263" y="4854627"/>
            <a:ext cx="288397" cy="28839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5CC2F9B2-83FD-81F4-D043-E74FD9F347A5}"/>
              </a:ext>
            </a:extLst>
          </p:cNvPr>
          <p:cNvSpPr/>
          <p:nvPr/>
        </p:nvSpPr>
        <p:spPr>
          <a:xfrm>
            <a:off x="2762312" y="2595832"/>
            <a:ext cx="288397" cy="28839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id="{18E96B91-1F37-166F-F1C4-29940EB73EDB}"/>
              </a:ext>
            </a:extLst>
          </p:cNvPr>
          <p:cNvSpPr/>
          <p:nvPr/>
        </p:nvSpPr>
        <p:spPr>
          <a:xfrm>
            <a:off x="2774382" y="4016695"/>
            <a:ext cx="288397" cy="28839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C6E4F644-3694-8341-2B67-660632ADDE5C}"/>
              </a:ext>
            </a:extLst>
          </p:cNvPr>
          <p:cNvSpPr/>
          <p:nvPr/>
        </p:nvSpPr>
        <p:spPr>
          <a:xfrm>
            <a:off x="7950474" y="1723609"/>
            <a:ext cx="288397" cy="28839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EE244D22-73D9-D60E-A9DE-957CFBD2713C}"/>
              </a:ext>
            </a:extLst>
          </p:cNvPr>
          <p:cNvSpPr/>
          <p:nvPr/>
        </p:nvSpPr>
        <p:spPr>
          <a:xfrm>
            <a:off x="7950474" y="4854627"/>
            <a:ext cx="288397" cy="28839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7AF1BB8C-1D03-9E64-AD7D-847649942758}"/>
              </a:ext>
            </a:extLst>
          </p:cNvPr>
          <p:cNvSpPr/>
          <p:nvPr/>
        </p:nvSpPr>
        <p:spPr>
          <a:xfrm>
            <a:off x="9086622" y="2595832"/>
            <a:ext cx="288397" cy="28839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432B9242-FE28-518F-9897-4FEFEBC4D491}"/>
              </a:ext>
            </a:extLst>
          </p:cNvPr>
          <p:cNvSpPr/>
          <p:nvPr/>
        </p:nvSpPr>
        <p:spPr>
          <a:xfrm>
            <a:off x="9098692" y="4016695"/>
            <a:ext cx="288397" cy="28839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4402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73ED15-12B2-48D8-FD22-B9A0DF06C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研究内容</a:t>
            </a:r>
          </a:p>
        </p:txBody>
      </p:sp>
      <p:sp>
        <p:nvSpPr>
          <p:cNvPr id="26" name="Arc 49">
            <a:extLst>
              <a:ext uri="{FF2B5EF4-FFF2-40B4-BE49-F238E27FC236}">
                <a16:creationId xmlns:a16="http://schemas.microsoft.com/office/drawing/2014/main" id="{03A29C8A-F8D5-6100-2D04-C09ED20EB0CC}"/>
              </a:ext>
            </a:extLst>
          </p:cNvPr>
          <p:cNvSpPr/>
          <p:nvPr/>
        </p:nvSpPr>
        <p:spPr>
          <a:xfrm rot="14928895" flipH="1">
            <a:off x="6164052" y="3938675"/>
            <a:ext cx="1466243" cy="1466243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375410"/>
            <a:endParaRPr lang="en-US" sz="2665" dirty="0">
              <a:solidFill>
                <a:srgbClr val="262626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7" name="Arc 47">
            <a:extLst>
              <a:ext uri="{FF2B5EF4-FFF2-40B4-BE49-F238E27FC236}">
                <a16:creationId xmlns:a16="http://schemas.microsoft.com/office/drawing/2014/main" id="{DA664AD1-1BE3-C80D-DFE1-C063E87636BF}"/>
              </a:ext>
            </a:extLst>
          </p:cNvPr>
          <p:cNvSpPr/>
          <p:nvPr/>
        </p:nvSpPr>
        <p:spPr>
          <a:xfrm rot="5025920">
            <a:off x="5686116" y="2266520"/>
            <a:ext cx="1466243" cy="1466243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375410"/>
            <a:endParaRPr lang="en-US" sz="2665" dirty="0">
              <a:solidFill>
                <a:srgbClr val="262626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8" name="Oval 59">
            <a:extLst>
              <a:ext uri="{FF2B5EF4-FFF2-40B4-BE49-F238E27FC236}">
                <a16:creationId xmlns:a16="http://schemas.microsoft.com/office/drawing/2014/main" id="{439DDCA8-E6B7-1D65-AB9F-A284125804CF}"/>
              </a:ext>
            </a:extLst>
          </p:cNvPr>
          <p:cNvSpPr>
            <a:spLocks noChangeAspect="1"/>
          </p:cNvSpPr>
          <p:nvPr/>
        </p:nvSpPr>
        <p:spPr>
          <a:xfrm rot="2488830">
            <a:off x="6313424" y="3926270"/>
            <a:ext cx="1300803" cy="130080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BE10F70-1C9E-6C05-3A35-1CA86DE6394F}"/>
              </a:ext>
            </a:extLst>
          </p:cNvPr>
          <p:cNvSpPr>
            <a:spLocks noChangeAspect="1"/>
          </p:cNvSpPr>
          <p:nvPr/>
        </p:nvSpPr>
        <p:spPr>
          <a:xfrm rot="2488830">
            <a:off x="4267523" y="2027999"/>
            <a:ext cx="1300802" cy="130080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0" name="Oval 60">
            <a:extLst>
              <a:ext uri="{FF2B5EF4-FFF2-40B4-BE49-F238E27FC236}">
                <a16:creationId xmlns:a16="http://schemas.microsoft.com/office/drawing/2014/main" id="{EFC32337-D697-7530-7CC3-CAD9DFBE6E12}"/>
              </a:ext>
            </a:extLst>
          </p:cNvPr>
          <p:cNvSpPr>
            <a:spLocks noChangeAspect="1"/>
          </p:cNvSpPr>
          <p:nvPr/>
        </p:nvSpPr>
        <p:spPr>
          <a:xfrm rot="2488830">
            <a:off x="5656215" y="2281881"/>
            <a:ext cx="1300802" cy="13008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1" name="Oval 58">
            <a:extLst>
              <a:ext uri="{FF2B5EF4-FFF2-40B4-BE49-F238E27FC236}">
                <a16:creationId xmlns:a16="http://schemas.microsoft.com/office/drawing/2014/main" id="{F6966BB5-2149-568F-05E5-A242F8236193}"/>
              </a:ext>
            </a:extLst>
          </p:cNvPr>
          <p:cNvSpPr>
            <a:spLocks noChangeAspect="1"/>
          </p:cNvSpPr>
          <p:nvPr/>
        </p:nvSpPr>
        <p:spPr>
          <a:xfrm rot="2488830">
            <a:off x="4999714" y="3496405"/>
            <a:ext cx="1300802" cy="13008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2" name="Arc 46">
            <a:extLst>
              <a:ext uri="{FF2B5EF4-FFF2-40B4-BE49-F238E27FC236}">
                <a16:creationId xmlns:a16="http://schemas.microsoft.com/office/drawing/2014/main" id="{F4011E11-4697-01AA-53B4-DA84A7BCE780}"/>
              </a:ext>
            </a:extLst>
          </p:cNvPr>
          <p:cNvSpPr/>
          <p:nvPr/>
        </p:nvSpPr>
        <p:spPr>
          <a:xfrm rot="21025263">
            <a:off x="4242505" y="1841133"/>
            <a:ext cx="1466243" cy="1466243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375410"/>
            <a:endParaRPr lang="en-US" sz="2665" dirty="0">
              <a:solidFill>
                <a:srgbClr val="262626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3" name="Arc 48">
            <a:extLst>
              <a:ext uri="{FF2B5EF4-FFF2-40B4-BE49-F238E27FC236}">
                <a16:creationId xmlns:a16="http://schemas.microsoft.com/office/drawing/2014/main" id="{A457D044-1A71-0F24-D9A9-E04C293A2561}"/>
              </a:ext>
            </a:extLst>
          </p:cNvPr>
          <p:cNvSpPr/>
          <p:nvPr/>
        </p:nvSpPr>
        <p:spPr>
          <a:xfrm rot="19440293" flipH="1">
            <a:off x="4802559" y="3392312"/>
            <a:ext cx="1466243" cy="1466243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375410"/>
            <a:endParaRPr lang="en-US" sz="2665" dirty="0">
              <a:solidFill>
                <a:srgbClr val="262626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4" name="bar-chart_161189">
            <a:extLst>
              <a:ext uri="{FF2B5EF4-FFF2-40B4-BE49-F238E27FC236}">
                <a16:creationId xmlns:a16="http://schemas.microsoft.com/office/drawing/2014/main" id="{3A51C058-D0FC-E1B6-DB73-CD8BF48827C1}"/>
              </a:ext>
            </a:extLst>
          </p:cNvPr>
          <p:cNvSpPr/>
          <p:nvPr/>
        </p:nvSpPr>
        <p:spPr>
          <a:xfrm>
            <a:off x="4588787" y="2335981"/>
            <a:ext cx="607268" cy="609685"/>
          </a:xfrm>
          <a:custGeom>
            <a:avLst/>
            <a:gdLst>
              <a:gd name="connsiteX0" fmla="*/ 0 w 603122"/>
              <a:gd name="connsiteY0" fmla="*/ 535803 h 605522"/>
              <a:gd name="connsiteX1" fmla="*/ 603122 w 603122"/>
              <a:gd name="connsiteY1" fmla="*/ 535803 h 605522"/>
              <a:gd name="connsiteX2" fmla="*/ 603122 w 603122"/>
              <a:gd name="connsiteY2" fmla="*/ 605522 h 605522"/>
              <a:gd name="connsiteX3" fmla="*/ 0 w 603122"/>
              <a:gd name="connsiteY3" fmla="*/ 605522 h 605522"/>
              <a:gd name="connsiteX4" fmla="*/ 430801 w 603122"/>
              <a:gd name="connsiteY4" fmla="*/ 144589 h 605522"/>
              <a:gd name="connsiteX5" fmla="*/ 558807 w 603122"/>
              <a:gd name="connsiteY5" fmla="*/ 144589 h 605522"/>
              <a:gd name="connsiteX6" fmla="*/ 558807 w 603122"/>
              <a:gd name="connsiteY6" fmla="*/ 506943 h 605522"/>
              <a:gd name="connsiteX7" fmla="*/ 430801 w 603122"/>
              <a:gd name="connsiteY7" fmla="*/ 506943 h 605522"/>
              <a:gd name="connsiteX8" fmla="*/ 237735 w 603122"/>
              <a:gd name="connsiteY8" fmla="*/ 59628 h 605522"/>
              <a:gd name="connsiteX9" fmla="*/ 365811 w 603122"/>
              <a:gd name="connsiteY9" fmla="*/ 59628 h 605522"/>
              <a:gd name="connsiteX10" fmla="*/ 365811 w 603122"/>
              <a:gd name="connsiteY10" fmla="*/ 506942 h 605522"/>
              <a:gd name="connsiteX11" fmla="*/ 237735 w 603122"/>
              <a:gd name="connsiteY11" fmla="*/ 506942 h 605522"/>
              <a:gd name="connsiteX12" fmla="*/ 45303 w 603122"/>
              <a:gd name="connsiteY12" fmla="*/ 0 h 605522"/>
              <a:gd name="connsiteX13" fmla="*/ 169410 w 603122"/>
              <a:gd name="connsiteY13" fmla="*/ 0 h 605522"/>
              <a:gd name="connsiteX14" fmla="*/ 172752 w 603122"/>
              <a:gd name="connsiteY14" fmla="*/ 3337 h 605522"/>
              <a:gd name="connsiteX15" fmla="*/ 173309 w 603122"/>
              <a:gd name="connsiteY15" fmla="*/ 3337 h 605522"/>
              <a:gd name="connsiteX16" fmla="*/ 173309 w 603122"/>
              <a:gd name="connsiteY16" fmla="*/ 506519 h 605522"/>
              <a:gd name="connsiteX17" fmla="*/ 45303 w 603122"/>
              <a:gd name="connsiteY17" fmla="*/ 506519 h 60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03122" h="605522">
                <a:moveTo>
                  <a:pt x="0" y="535803"/>
                </a:moveTo>
                <a:lnTo>
                  <a:pt x="603122" y="535803"/>
                </a:lnTo>
                <a:lnTo>
                  <a:pt x="603122" y="605522"/>
                </a:lnTo>
                <a:lnTo>
                  <a:pt x="0" y="605522"/>
                </a:lnTo>
                <a:close/>
                <a:moveTo>
                  <a:pt x="430801" y="144589"/>
                </a:moveTo>
                <a:lnTo>
                  <a:pt x="558807" y="144589"/>
                </a:lnTo>
                <a:lnTo>
                  <a:pt x="558807" y="506943"/>
                </a:lnTo>
                <a:lnTo>
                  <a:pt x="430801" y="506943"/>
                </a:lnTo>
                <a:close/>
                <a:moveTo>
                  <a:pt x="237735" y="59628"/>
                </a:moveTo>
                <a:lnTo>
                  <a:pt x="365811" y="59628"/>
                </a:lnTo>
                <a:lnTo>
                  <a:pt x="365811" y="506942"/>
                </a:lnTo>
                <a:lnTo>
                  <a:pt x="237735" y="506942"/>
                </a:lnTo>
                <a:close/>
                <a:moveTo>
                  <a:pt x="45303" y="0"/>
                </a:moveTo>
                <a:lnTo>
                  <a:pt x="169410" y="0"/>
                </a:lnTo>
                <a:cubicBezTo>
                  <a:pt x="171267" y="0"/>
                  <a:pt x="172752" y="1391"/>
                  <a:pt x="172752" y="3337"/>
                </a:cubicBezTo>
                <a:lnTo>
                  <a:pt x="173309" y="3337"/>
                </a:lnTo>
                <a:lnTo>
                  <a:pt x="173309" y="506519"/>
                </a:lnTo>
                <a:lnTo>
                  <a:pt x="45303" y="5065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5" name="931">
            <a:extLst>
              <a:ext uri="{FF2B5EF4-FFF2-40B4-BE49-F238E27FC236}">
                <a16:creationId xmlns:a16="http://schemas.microsoft.com/office/drawing/2014/main" id="{194E94A0-222F-D809-F389-AC552346F801}"/>
              </a:ext>
            </a:extLst>
          </p:cNvPr>
          <p:cNvSpPr/>
          <p:nvPr/>
        </p:nvSpPr>
        <p:spPr>
          <a:xfrm>
            <a:off x="5351932" y="3862671"/>
            <a:ext cx="596365" cy="647083"/>
          </a:xfrm>
          <a:custGeom>
            <a:avLst/>
            <a:gdLst>
              <a:gd name="T0" fmla="*/ 9070 w 9625"/>
              <a:gd name="T1" fmla="*/ 4593 h 10445"/>
              <a:gd name="T2" fmla="*/ 9221 w 9625"/>
              <a:gd name="T3" fmla="*/ 4688 h 10445"/>
              <a:gd name="T4" fmla="*/ 9430 w 9625"/>
              <a:gd name="T5" fmla="*/ 5603 h 10445"/>
              <a:gd name="T6" fmla="*/ 9221 w 9625"/>
              <a:gd name="T7" fmla="*/ 5812 h 10445"/>
              <a:gd name="T8" fmla="*/ 5167 w 9625"/>
              <a:gd name="T9" fmla="*/ 8358 h 10445"/>
              <a:gd name="T10" fmla="*/ 4462 w 9625"/>
              <a:gd name="T11" fmla="*/ 8358 h 10445"/>
              <a:gd name="T12" fmla="*/ 403 w 9625"/>
              <a:gd name="T13" fmla="*/ 5807 h 10445"/>
              <a:gd name="T14" fmla="*/ 195 w 9625"/>
              <a:gd name="T15" fmla="*/ 4892 h 10445"/>
              <a:gd name="T16" fmla="*/ 403 w 9625"/>
              <a:gd name="T17" fmla="*/ 4683 h 10445"/>
              <a:gd name="T18" fmla="*/ 555 w 9625"/>
              <a:gd name="T19" fmla="*/ 4588 h 10445"/>
              <a:gd name="T20" fmla="*/ 4461 w 9625"/>
              <a:gd name="T21" fmla="*/ 7045 h 10445"/>
              <a:gd name="T22" fmla="*/ 5166 w 9625"/>
              <a:gd name="T23" fmla="*/ 7045 h 10445"/>
              <a:gd name="T24" fmla="*/ 9068 w 9625"/>
              <a:gd name="T25" fmla="*/ 4595 h 10445"/>
              <a:gd name="T26" fmla="*/ 9070 w 9625"/>
              <a:gd name="T27" fmla="*/ 4593 h 10445"/>
              <a:gd name="T28" fmla="*/ 9070 w 9625"/>
              <a:gd name="T29" fmla="*/ 6545 h 10445"/>
              <a:gd name="T30" fmla="*/ 9221 w 9625"/>
              <a:gd name="T31" fmla="*/ 6640 h 10445"/>
              <a:gd name="T32" fmla="*/ 9430 w 9625"/>
              <a:gd name="T33" fmla="*/ 7555 h 10445"/>
              <a:gd name="T34" fmla="*/ 9221 w 9625"/>
              <a:gd name="T35" fmla="*/ 7763 h 10445"/>
              <a:gd name="T36" fmla="*/ 5167 w 9625"/>
              <a:gd name="T37" fmla="*/ 10310 h 10445"/>
              <a:gd name="T38" fmla="*/ 4462 w 9625"/>
              <a:gd name="T39" fmla="*/ 10310 h 10445"/>
              <a:gd name="T40" fmla="*/ 403 w 9625"/>
              <a:gd name="T41" fmla="*/ 7758 h 10445"/>
              <a:gd name="T42" fmla="*/ 195 w 9625"/>
              <a:gd name="T43" fmla="*/ 6843 h 10445"/>
              <a:gd name="T44" fmla="*/ 403 w 9625"/>
              <a:gd name="T45" fmla="*/ 6634 h 10445"/>
              <a:gd name="T46" fmla="*/ 555 w 9625"/>
              <a:gd name="T47" fmla="*/ 6539 h 10445"/>
              <a:gd name="T48" fmla="*/ 4461 w 9625"/>
              <a:gd name="T49" fmla="*/ 8995 h 10445"/>
              <a:gd name="T50" fmla="*/ 5166 w 9625"/>
              <a:gd name="T51" fmla="*/ 8995 h 10445"/>
              <a:gd name="T52" fmla="*/ 9068 w 9625"/>
              <a:gd name="T53" fmla="*/ 6545 h 10445"/>
              <a:gd name="T54" fmla="*/ 9070 w 9625"/>
              <a:gd name="T55" fmla="*/ 6545 h 10445"/>
              <a:gd name="T56" fmla="*/ 5162 w 9625"/>
              <a:gd name="T57" fmla="*/ 137 h 10445"/>
              <a:gd name="T58" fmla="*/ 9220 w 9625"/>
              <a:gd name="T59" fmla="*/ 2688 h 10445"/>
              <a:gd name="T60" fmla="*/ 9428 w 9625"/>
              <a:gd name="T61" fmla="*/ 3603 h 10445"/>
              <a:gd name="T62" fmla="*/ 9220 w 9625"/>
              <a:gd name="T63" fmla="*/ 3812 h 10445"/>
              <a:gd name="T64" fmla="*/ 5167 w 9625"/>
              <a:gd name="T65" fmla="*/ 6357 h 10445"/>
              <a:gd name="T66" fmla="*/ 4462 w 9625"/>
              <a:gd name="T67" fmla="*/ 6357 h 10445"/>
              <a:gd name="T68" fmla="*/ 403 w 9625"/>
              <a:gd name="T69" fmla="*/ 3805 h 10445"/>
              <a:gd name="T70" fmla="*/ 195 w 9625"/>
              <a:gd name="T71" fmla="*/ 2890 h 10445"/>
              <a:gd name="T72" fmla="*/ 403 w 9625"/>
              <a:gd name="T73" fmla="*/ 2681 h 10445"/>
              <a:gd name="T74" fmla="*/ 4458 w 9625"/>
              <a:gd name="T75" fmla="*/ 135 h 10445"/>
              <a:gd name="T76" fmla="*/ 5163 w 9625"/>
              <a:gd name="T77" fmla="*/ 135 h 10445"/>
              <a:gd name="T78" fmla="*/ 5162 w 9625"/>
              <a:gd name="T79" fmla="*/ 137 h 10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25" h="10445">
                <a:moveTo>
                  <a:pt x="9070" y="4593"/>
                </a:moveTo>
                <a:lnTo>
                  <a:pt x="9221" y="4688"/>
                </a:lnTo>
                <a:cubicBezTo>
                  <a:pt x="9531" y="4883"/>
                  <a:pt x="9625" y="5292"/>
                  <a:pt x="9430" y="5603"/>
                </a:cubicBezTo>
                <a:cubicBezTo>
                  <a:pt x="9377" y="5687"/>
                  <a:pt x="9306" y="5758"/>
                  <a:pt x="9221" y="5812"/>
                </a:cubicBezTo>
                <a:lnTo>
                  <a:pt x="5167" y="8358"/>
                </a:lnTo>
                <a:cubicBezTo>
                  <a:pt x="4951" y="8493"/>
                  <a:pt x="4677" y="8493"/>
                  <a:pt x="4462" y="8358"/>
                </a:cubicBezTo>
                <a:lnTo>
                  <a:pt x="403" y="5807"/>
                </a:lnTo>
                <a:cubicBezTo>
                  <a:pt x="93" y="5612"/>
                  <a:pt x="0" y="5203"/>
                  <a:pt x="195" y="4892"/>
                </a:cubicBezTo>
                <a:cubicBezTo>
                  <a:pt x="247" y="4808"/>
                  <a:pt x="318" y="4737"/>
                  <a:pt x="403" y="4683"/>
                </a:cubicBezTo>
                <a:lnTo>
                  <a:pt x="555" y="4588"/>
                </a:lnTo>
                <a:lnTo>
                  <a:pt x="4461" y="7045"/>
                </a:lnTo>
                <a:cubicBezTo>
                  <a:pt x="4677" y="7180"/>
                  <a:pt x="4951" y="7180"/>
                  <a:pt x="5166" y="7045"/>
                </a:cubicBezTo>
                <a:lnTo>
                  <a:pt x="9068" y="4595"/>
                </a:lnTo>
                <a:lnTo>
                  <a:pt x="9070" y="4593"/>
                </a:lnTo>
                <a:close/>
                <a:moveTo>
                  <a:pt x="9070" y="6545"/>
                </a:moveTo>
                <a:lnTo>
                  <a:pt x="9221" y="6640"/>
                </a:lnTo>
                <a:cubicBezTo>
                  <a:pt x="9531" y="6835"/>
                  <a:pt x="9625" y="7243"/>
                  <a:pt x="9430" y="7555"/>
                </a:cubicBezTo>
                <a:cubicBezTo>
                  <a:pt x="9377" y="7638"/>
                  <a:pt x="9306" y="7710"/>
                  <a:pt x="9221" y="7763"/>
                </a:cubicBezTo>
                <a:lnTo>
                  <a:pt x="5167" y="10310"/>
                </a:lnTo>
                <a:cubicBezTo>
                  <a:pt x="4951" y="10445"/>
                  <a:pt x="4677" y="10445"/>
                  <a:pt x="4462" y="10310"/>
                </a:cubicBezTo>
                <a:lnTo>
                  <a:pt x="403" y="7758"/>
                </a:lnTo>
                <a:cubicBezTo>
                  <a:pt x="93" y="7563"/>
                  <a:pt x="0" y="7155"/>
                  <a:pt x="195" y="6843"/>
                </a:cubicBezTo>
                <a:cubicBezTo>
                  <a:pt x="247" y="6759"/>
                  <a:pt x="318" y="6688"/>
                  <a:pt x="403" y="6634"/>
                </a:cubicBezTo>
                <a:lnTo>
                  <a:pt x="555" y="6539"/>
                </a:lnTo>
                <a:lnTo>
                  <a:pt x="4461" y="8995"/>
                </a:lnTo>
                <a:cubicBezTo>
                  <a:pt x="4677" y="9130"/>
                  <a:pt x="4951" y="9130"/>
                  <a:pt x="5166" y="8995"/>
                </a:cubicBezTo>
                <a:lnTo>
                  <a:pt x="9068" y="6545"/>
                </a:lnTo>
                <a:lnTo>
                  <a:pt x="9070" y="6545"/>
                </a:lnTo>
                <a:close/>
                <a:moveTo>
                  <a:pt x="5162" y="137"/>
                </a:moveTo>
                <a:lnTo>
                  <a:pt x="9220" y="2688"/>
                </a:lnTo>
                <a:cubicBezTo>
                  <a:pt x="9530" y="2883"/>
                  <a:pt x="9623" y="3292"/>
                  <a:pt x="9428" y="3603"/>
                </a:cubicBezTo>
                <a:cubicBezTo>
                  <a:pt x="9376" y="3687"/>
                  <a:pt x="9305" y="3758"/>
                  <a:pt x="9220" y="3812"/>
                </a:cubicBezTo>
                <a:lnTo>
                  <a:pt x="5167" y="6357"/>
                </a:lnTo>
                <a:cubicBezTo>
                  <a:pt x="4951" y="6492"/>
                  <a:pt x="4677" y="6492"/>
                  <a:pt x="4462" y="6357"/>
                </a:cubicBezTo>
                <a:lnTo>
                  <a:pt x="403" y="3805"/>
                </a:lnTo>
                <a:cubicBezTo>
                  <a:pt x="93" y="3610"/>
                  <a:pt x="0" y="3201"/>
                  <a:pt x="195" y="2890"/>
                </a:cubicBezTo>
                <a:cubicBezTo>
                  <a:pt x="247" y="2806"/>
                  <a:pt x="318" y="2735"/>
                  <a:pt x="403" y="2681"/>
                </a:cubicBezTo>
                <a:lnTo>
                  <a:pt x="4458" y="135"/>
                </a:lnTo>
                <a:cubicBezTo>
                  <a:pt x="4675" y="0"/>
                  <a:pt x="4948" y="0"/>
                  <a:pt x="5163" y="135"/>
                </a:cubicBezTo>
                <a:lnTo>
                  <a:pt x="5162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6" name="589">
            <a:extLst>
              <a:ext uri="{FF2B5EF4-FFF2-40B4-BE49-F238E27FC236}">
                <a16:creationId xmlns:a16="http://schemas.microsoft.com/office/drawing/2014/main" id="{4D6B5E9D-7987-10C7-490C-D45208D449EA}"/>
              </a:ext>
            </a:extLst>
          </p:cNvPr>
          <p:cNvSpPr/>
          <p:nvPr/>
        </p:nvSpPr>
        <p:spPr>
          <a:xfrm>
            <a:off x="6698263" y="4280219"/>
            <a:ext cx="609685" cy="576919"/>
          </a:xfrm>
          <a:custGeom>
            <a:avLst/>
            <a:gdLst>
              <a:gd name="T0" fmla="*/ 9262 w 13528"/>
              <a:gd name="T1" fmla="*/ 11863 h 12800"/>
              <a:gd name="T2" fmla="*/ 9262 w 13528"/>
              <a:gd name="T3" fmla="*/ 728 h 12800"/>
              <a:gd name="T4" fmla="*/ 8429 w 13528"/>
              <a:gd name="T5" fmla="*/ 0 h 12800"/>
              <a:gd name="T6" fmla="*/ 1769 w 13528"/>
              <a:gd name="T7" fmla="*/ 0 h 12800"/>
              <a:gd name="T8" fmla="*/ 1145 w 13528"/>
              <a:gd name="T9" fmla="*/ 313 h 12800"/>
              <a:gd name="T10" fmla="*/ 937 w 13528"/>
              <a:gd name="T11" fmla="*/ 937 h 12800"/>
              <a:gd name="T12" fmla="*/ 937 w 13528"/>
              <a:gd name="T13" fmla="*/ 11967 h 12800"/>
              <a:gd name="T14" fmla="*/ 417 w 13528"/>
              <a:gd name="T15" fmla="*/ 11967 h 12800"/>
              <a:gd name="T16" fmla="*/ 104 w 13528"/>
              <a:gd name="T17" fmla="*/ 12280 h 12800"/>
              <a:gd name="T18" fmla="*/ 208 w 13528"/>
              <a:gd name="T19" fmla="*/ 12696 h 12800"/>
              <a:gd name="T20" fmla="*/ 624 w 13528"/>
              <a:gd name="T21" fmla="*/ 12800 h 12800"/>
              <a:gd name="T22" fmla="*/ 13111 w 13528"/>
              <a:gd name="T23" fmla="*/ 12800 h 12800"/>
              <a:gd name="T24" fmla="*/ 13424 w 13528"/>
              <a:gd name="T25" fmla="*/ 12487 h 12800"/>
              <a:gd name="T26" fmla="*/ 13111 w 13528"/>
              <a:gd name="T27" fmla="*/ 11967 h 12800"/>
              <a:gd name="T28" fmla="*/ 12695 w 13528"/>
              <a:gd name="T29" fmla="*/ 11967 h 12800"/>
              <a:gd name="T30" fmla="*/ 12695 w 13528"/>
              <a:gd name="T31" fmla="*/ 4996 h 12800"/>
              <a:gd name="T32" fmla="*/ 12071 w 13528"/>
              <a:gd name="T33" fmla="*/ 4372 h 12800"/>
              <a:gd name="T34" fmla="*/ 10197 w 13528"/>
              <a:gd name="T35" fmla="*/ 4372 h 12800"/>
              <a:gd name="T36" fmla="*/ 10197 w 13528"/>
              <a:gd name="T37" fmla="*/ 11759 h 12800"/>
              <a:gd name="T38" fmla="*/ 10093 w 13528"/>
              <a:gd name="T39" fmla="*/ 11863 h 12800"/>
              <a:gd name="T40" fmla="*/ 9262 w 13528"/>
              <a:gd name="T41" fmla="*/ 11863 h 12800"/>
              <a:gd name="T42" fmla="*/ 3435 w 13528"/>
              <a:gd name="T43" fmla="*/ 5203 h 12800"/>
              <a:gd name="T44" fmla="*/ 3435 w 13528"/>
              <a:gd name="T45" fmla="*/ 4370 h 12800"/>
              <a:gd name="T46" fmla="*/ 6764 w 13528"/>
              <a:gd name="T47" fmla="*/ 4370 h 12800"/>
              <a:gd name="T48" fmla="*/ 6764 w 13528"/>
              <a:gd name="T49" fmla="*/ 5203 h 12800"/>
              <a:gd name="T50" fmla="*/ 3435 w 13528"/>
              <a:gd name="T51" fmla="*/ 5203 h 12800"/>
              <a:gd name="T52" fmla="*/ 3435 w 13528"/>
              <a:gd name="T53" fmla="*/ 9678 h 12800"/>
              <a:gd name="T54" fmla="*/ 3435 w 13528"/>
              <a:gd name="T55" fmla="*/ 8845 h 12800"/>
              <a:gd name="T56" fmla="*/ 6764 w 13528"/>
              <a:gd name="T57" fmla="*/ 8845 h 12800"/>
              <a:gd name="T58" fmla="*/ 6764 w 13528"/>
              <a:gd name="T59" fmla="*/ 9678 h 12800"/>
              <a:gd name="T60" fmla="*/ 3435 w 13528"/>
              <a:gd name="T61" fmla="*/ 9678 h 12800"/>
              <a:gd name="T62" fmla="*/ 3435 w 13528"/>
              <a:gd name="T63" fmla="*/ 2185 h 12800"/>
              <a:gd name="T64" fmla="*/ 6764 w 13528"/>
              <a:gd name="T65" fmla="*/ 2185 h 12800"/>
              <a:gd name="T66" fmla="*/ 6764 w 13528"/>
              <a:gd name="T67" fmla="*/ 3018 h 12800"/>
              <a:gd name="T68" fmla="*/ 3642 w 13528"/>
              <a:gd name="T69" fmla="*/ 3018 h 12800"/>
              <a:gd name="T70" fmla="*/ 3539 w 13528"/>
              <a:gd name="T71" fmla="*/ 2914 h 12800"/>
              <a:gd name="T72" fmla="*/ 3435 w 13528"/>
              <a:gd name="T73" fmla="*/ 2185 h 12800"/>
              <a:gd name="T74" fmla="*/ 3435 w 13528"/>
              <a:gd name="T75" fmla="*/ 6660 h 12800"/>
              <a:gd name="T76" fmla="*/ 6764 w 13528"/>
              <a:gd name="T77" fmla="*/ 6660 h 12800"/>
              <a:gd name="T78" fmla="*/ 6764 w 13528"/>
              <a:gd name="T79" fmla="*/ 7493 h 12800"/>
              <a:gd name="T80" fmla="*/ 3435 w 13528"/>
              <a:gd name="T81" fmla="*/ 7493 h 12800"/>
              <a:gd name="T82" fmla="*/ 3435 w 13528"/>
              <a:gd name="T83" fmla="*/ 6660 h 12800"/>
              <a:gd name="T84" fmla="*/ 3435 w 13528"/>
              <a:gd name="T85" fmla="*/ 666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528" h="12800">
                <a:moveTo>
                  <a:pt x="9262" y="11863"/>
                </a:moveTo>
                <a:lnTo>
                  <a:pt x="9262" y="728"/>
                </a:lnTo>
                <a:cubicBezTo>
                  <a:pt x="9262" y="311"/>
                  <a:pt x="8845" y="0"/>
                  <a:pt x="8429" y="0"/>
                </a:cubicBezTo>
                <a:lnTo>
                  <a:pt x="1769" y="0"/>
                </a:lnTo>
                <a:cubicBezTo>
                  <a:pt x="1456" y="0"/>
                  <a:pt x="1248" y="104"/>
                  <a:pt x="1145" y="313"/>
                </a:cubicBezTo>
                <a:cubicBezTo>
                  <a:pt x="937" y="520"/>
                  <a:pt x="937" y="730"/>
                  <a:pt x="937" y="937"/>
                </a:cubicBezTo>
                <a:lnTo>
                  <a:pt x="937" y="11967"/>
                </a:lnTo>
                <a:lnTo>
                  <a:pt x="417" y="11967"/>
                </a:lnTo>
                <a:cubicBezTo>
                  <a:pt x="210" y="11967"/>
                  <a:pt x="104" y="12070"/>
                  <a:pt x="104" y="12280"/>
                </a:cubicBezTo>
                <a:cubicBezTo>
                  <a:pt x="0" y="12487"/>
                  <a:pt x="104" y="12593"/>
                  <a:pt x="208" y="12696"/>
                </a:cubicBezTo>
                <a:cubicBezTo>
                  <a:pt x="311" y="12800"/>
                  <a:pt x="415" y="12800"/>
                  <a:pt x="624" y="12800"/>
                </a:cubicBezTo>
                <a:lnTo>
                  <a:pt x="13111" y="12800"/>
                </a:lnTo>
                <a:cubicBezTo>
                  <a:pt x="13319" y="12800"/>
                  <a:pt x="13424" y="12696"/>
                  <a:pt x="13424" y="12487"/>
                </a:cubicBezTo>
                <a:cubicBezTo>
                  <a:pt x="13528" y="12280"/>
                  <a:pt x="13321" y="11967"/>
                  <a:pt x="13111" y="11967"/>
                </a:cubicBezTo>
                <a:lnTo>
                  <a:pt x="12695" y="11967"/>
                </a:lnTo>
                <a:lnTo>
                  <a:pt x="12695" y="4996"/>
                </a:lnTo>
                <a:cubicBezTo>
                  <a:pt x="12695" y="4579"/>
                  <a:pt x="12487" y="4372"/>
                  <a:pt x="12071" y="4372"/>
                </a:cubicBezTo>
                <a:lnTo>
                  <a:pt x="10197" y="4372"/>
                </a:lnTo>
                <a:lnTo>
                  <a:pt x="10197" y="11759"/>
                </a:lnTo>
                <a:lnTo>
                  <a:pt x="10093" y="11863"/>
                </a:lnTo>
                <a:lnTo>
                  <a:pt x="9262" y="11863"/>
                </a:lnTo>
                <a:close/>
                <a:moveTo>
                  <a:pt x="3435" y="5203"/>
                </a:moveTo>
                <a:lnTo>
                  <a:pt x="3435" y="4370"/>
                </a:lnTo>
                <a:lnTo>
                  <a:pt x="6764" y="4370"/>
                </a:lnTo>
                <a:lnTo>
                  <a:pt x="6764" y="5203"/>
                </a:lnTo>
                <a:lnTo>
                  <a:pt x="3435" y="5203"/>
                </a:lnTo>
                <a:close/>
                <a:moveTo>
                  <a:pt x="3435" y="9678"/>
                </a:moveTo>
                <a:lnTo>
                  <a:pt x="3435" y="8845"/>
                </a:lnTo>
                <a:lnTo>
                  <a:pt x="6764" y="8845"/>
                </a:lnTo>
                <a:lnTo>
                  <a:pt x="6764" y="9678"/>
                </a:lnTo>
                <a:lnTo>
                  <a:pt x="3435" y="9678"/>
                </a:lnTo>
                <a:close/>
                <a:moveTo>
                  <a:pt x="3435" y="2185"/>
                </a:moveTo>
                <a:lnTo>
                  <a:pt x="6764" y="2185"/>
                </a:lnTo>
                <a:lnTo>
                  <a:pt x="6764" y="3018"/>
                </a:lnTo>
                <a:lnTo>
                  <a:pt x="3642" y="3018"/>
                </a:lnTo>
                <a:cubicBezTo>
                  <a:pt x="3539" y="3018"/>
                  <a:pt x="3539" y="3018"/>
                  <a:pt x="3539" y="2914"/>
                </a:cubicBezTo>
                <a:cubicBezTo>
                  <a:pt x="3435" y="2601"/>
                  <a:pt x="3435" y="2394"/>
                  <a:pt x="3435" y="2185"/>
                </a:cubicBezTo>
                <a:close/>
                <a:moveTo>
                  <a:pt x="3435" y="6660"/>
                </a:moveTo>
                <a:lnTo>
                  <a:pt x="6764" y="6660"/>
                </a:lnTo>
                <a:lnTo>
                  <a:pt x="6764" y="7493"/>
                </a:lnTo>
                <a:lnTo>
                  <a:pt x="3435" y="7493"/>
                </a:lnTo>
                <a:lnTo>
                  <a:pt x="3435" y="6660"/>
                </a:lnTo>
                <a:close/>
                <a:moveTo>
                  <a:pt x="3435" y="666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7" name="76">
            <a:extLst>
              <a:ext uri="{FF2B5EF4-FFF2-40B4-BE49-F238E27FC236}">
                <a16:creationId xmlns:a16="http://schemas.microsoft.com/office/drawing/2014/main" id="{464F9938-9507-1872-748C-5E87FF64D973}"/>
              </a:ext>
            </a:extLst>
          </p:cNvPr>
          <p:cNvSpPr/>
          <p:nvPr/>
        </p:nvSpPr>
        <p:spPr>
          <a:xfrm>
            <a:off x="6028485" y="2646767"/>
            <a:ext cx="544268" cy="609685"/>
          </a:xfrm>
          <a:custGeom>
            <a:avLst/>
            <a:gdLst>
              <a:gd name="T0" fmla="*/ 0 w 8180"/>
              <a:gd name="T1" fmla="*/ 0 h 9162"/>
              <a:gd name="T2" fmla="*/ 327 w 8180"/>
              <a:gd name="T3" fmla="*/ 0 h 9162"/>
              <a:gd name="T4" fmla="*/ 327 w 8180"/>
              <a:gd name="T5" fmla="*/ 8835 h 9162"/>
              <a:gd name="T6" fmla="*/ 8180 w 8180"/>
              <a:gd name="T7" fmla="*/ 8835 h 9162"/>
              <a:gd name="T8" fmla="*/ 8180 w 8180"/>
              <a:gd name="T9" fmla="*/ 9162 h 9162"/>
              <a:gd name="T10" fmla="*/ 0 w 8180"/>
              <a:gd name="T11" fmla="*/ 9162 h 9162"/>
              <a:gd name="T12" fmla="*/ 0 w 8180"/>
              <a:gd name="T13" fmla="*/ 0 h 9162"/>
              <a:gd name="T14" fmla="*/ 0 w 8180"/>
              <a:gd name="T15" fmla="*/ 0 h 9162"/>
              <a:gd name="T16" fmla="*/ 2945 w 8180"/>
              <a:gd name="T17" fmla="*/ 3927 h 9162"/>
              <a:gd name="T18" fmla="*/ 2945 w 8180"/>
              <a:gd name="T19" fmla="*/ 8181 h 9162"/>
              <a:gd name="T20" fmla="*/ 981 w 8180"/>
              <a:gd name="T21" fmla="*/ 8181 h 9162"/>
              <a:gd name="T22" fmla="*/ 981 w 8180"/>
              <a:gd name="T23" fmla="*/ 5890 h 9162"/>
              <a:gd name="T24" fmla="*/ 2945 w 8180"/>
              <a:gd name="T25" fmla="*/ 3927 h 9162"/>
              <a:gd name="T26" fmla="*/ 2945 w 8180"/>
              <a:gd name="T27" fmla="*/ 3927 h 9162"/>
              <a:gd name="T28" fmla="*/ 5563 w 8180"/>
              <a:gd name="T29" fmla="*/ 4254 h 9162"/>
              <a:gd name="T30" fmla="*/ 5563 w 8180"/>
              <a:gd name="T31" fmla="*/ 8181 h 9162"/>
              <a:gd name="T32" fmla="*/ 3599 w 8180"/>
              <a:gd name="T33" fmla="*/ 8181 h 9162"/>
              <a:gd name="T34" fmla="*/ 3599 w 8180"/>
              <a:gd name="T35" fmla="*/ 3927 h 9162"/>
              <a:gd name="T36" fmla="*/ 4581 w 8180"/>
              <a:gd name="T37" fmla="*/ 5235 h 9162"/>
              <a:gd name="T38" fmla="*/ 5563 w 8180"/>
              <a:gd name="T39" fmla="*/ 4254 h 9162"/>
              <a:gd name="T40" fmla="*/ 5563 w 8180"/>
              <a:gd name="T41" fmla="*/ 4254 h 9162"/>
              <a:gd name="T42" fmla="*/ 8180 w 8180"/>
              <a:gd name="T43" fmla="*/ 2290 h 9162"/>
              <a:gd name="T44" fmla="*/ 8180 w 8180"/>
              <a:gd name="T45" fmla="*/ 8181 h 9162"/>
              <a:gd name="T46" fmla="*/ 6217 w 8180"/>
              <a:gd name="T47" fmla="*/ 8181 h 9162"/>
              <a:gd name="T48" fmla="*/ 6217 w 8180"/>
              <a:gd name="T49" fmla="*/ 3927 h 9162"/>
              <a:gd name="T50" fmla="*/ 8180 w 8180"/>
              <a:gd name="T51" fmla="*/ 2290 h 9162"/>
              <a:gd name="T52" fmla="*/ 8180 w 8180"/>
              <a:gd name="T53" fmla="*/ 2290 h 9162"/>
              <a:gd name="T54" fmla="*/ 1309 w 8180"/>
              <a:gd name="T55" fmla="*/ 4581 h 9162"/>
              <a:gd name="T56" fmla="*/ 981 w 8180"/>
              <a:gd name="T57" fmla="*/ 4254 h 9162"/>
              <a:gd name="T58" fmla="*/ 3272 w 8180"/>
              <a:gd name="T59" fmla="*/ 1963 h 9162"/>
              <a:gd name="T60" fmla="*/ 4581 w 8180"/>
              <a:gd name="T61" fmla="*/ 3272 h 9162"/>
              <a:gd name="T62" fmla="*/ 7199 w 8180"/>
              <a:gd name="T63" fmla="*/ 981 h 9162"/>
              <a:gd name="T64" fmla="*/ 6544 w 8180"/>
              <a:gd name="T65" fmla="*/ 327 h 9162"/>
              <a:gd name="T66" fmla="*/ 8180 w 8180"/>
              <a:gd name="T67" fmla="*/ 327 h 9162"/>
              <a:gd name="T68" fmla="*/ 8180 w 8180"/>
              <a:gd name="T69" fmla="*/ 1963 h 9162"/>
              <a:gd name="T70" fmla="*/ 7526 w 8180"/>
              <a:gd name="T71" fmla="*/ 1309 h 9162"/>
              <a:gd name="T72" fmla="*/ 4581 w 8180"/>
              <a:gd name="T73" fmla="*/ 3927 h 9162"/>
              <a:gd name="T74" fmla="*/ 3272 w 8180"/>
              <a:gd name="T75" fmla="*/ 2618 h 9162"/>
              <a:gd name="T76" fmla="*/ 1309 w 8180"/>
              <a:gd name="T77" fmla="*/ 4581 h 9162"/>
              <a:gd name="T78" fmla="*/ 1309 w 8180"/>
              <a:gd name="T79" fmla="*/ 4581 h 9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180" h="9162">
                <a:moveTo>
                  <a:pt x="0" y="0"/>
                </a:moveTo>
                <a:lnTo>
                  <a:pt x="327" y="0"/>
                </a:lnTo>
                <a:lnTo>
                  <a:pt x="327" y="8835"/>
                </a:lnTo>
                <a:lnTo>
                  <a:pt x="8180" y="8835"/>
                </a:lnTo>
                <a:lnTo>
                  <a:pt x="8180" y="9162"/>
                </a:lnTo>
                <a:lnTo>
                  <a:pt x="0" y="9162"/>
                </a:lnTo>
                <a:lnTo>
                  <a:pt x="0" y="0"/>
                </a:lnTo>
                <a:close/>
                <a:moveTo>
                  <a:pt x="0" y="0"/>
                </a:moveTo>
                <a:close/>
                <a:moveTo>
                  <a:pt x="2945" y="3927"/>
                </a:moveTo>
                <a:lnTo>
                  <a:pt x="2945" y="8181"/>
                </a:lnTo>
                <a:lnTo>
                  <a:pt x="981" y="8181"/>
                </a:lnTo>
                <a:lnTo>
                  <a:pt x="981" y="5890"/>
                </a:lnTo>
                <a:lnTo>
                  <a:pt x="2945" y="3927"/>
                </a:lnTo>
                <a:close/>
                <a:moveTo>
                  <a:pt x="2945" y="3927"/>
                </a:moveTo>
                <a:close/>
                <a:moveTo>
                  <a:pt x="5563" y="4254"/>
                </a:moveTo>
                <a:lnTo>
                  <a:pt x="5563" y="8181"/>
                </a:lnTo>
                <a:lnTo>
                  <a:pt x="3599" y="8181"/>
                </a:lnTo>
                <a:lnTo>
                  <a:pt x="3599" y="3927"/>
                </a:lnTo>
                <a:lnTo>
                  <a:pt x="4581" y="5235"/>
                </a:lnTo>
                <a:lnTo>
                  <a:pt x="5563" y="4254"/>
                </a:lnTo>
                <a:close/>
                <a:moveTo>
                  <a:pt x="5563" y="4254"/>
                </a:moveTo>
                <a:close/>
                <a:moveTo>
                  <a:pt x="8180" y="2290"/>
                </a:moveTo>
                <a:lnTo>
                  <a:pt x="8180" y="8181"/>
                </a:lnTo>
                <a:lnTo>
                  <a:pt x="6217" y="8181"/>
                </a:lnTo>
                <a:lnTo>
                  <a:pt x="6217" y="3927"/>
                </a:lnTo>
                <a:lnTo>
                  <a:pt x="8180" y="2290"/>
                </a:lnTo>
                <a:close/>
                <a:moveTo>
                  <a:pt x="8180" y="2290"/>
                </a:moveTo>
                <a:close/>
                <a:moveTo>
                  <a:pt x="1309" y="4581"/>
                </a:moveTo>
                <a:lnTo>
                  <a:pt x="981" y="4254"/>
                </a:lnTo>
                <a:lnTo>
                  <a:pt x="3272" y="1963"/>
                </a:lnTo>
                <a:lnTo>
                  <a:pt x="4581" y="3272"/>
                </a:lnTo>
                <a:lnTo>
                  <a:pt x="7199" y="981"/>
                </a:lnTo>
                <a:lnTo>
                  <a:pt x="6544" y="327"/>
                </a:lnTo>
                <a:lnTo>
                  <a:pt x="8180" y="327"/>
                </a:lnTo>
                <a:lnTo>
                  <a:pt x="8180" y="1963"/>
                </a:lnTo>
                <a:lnTo>
                  <a:pt x="7526" y="1309"/>
                </a:lnTo>
                <a:lnTo>
                  <a:pt x="4581" y="3927"/>
                </a:lnTo>
                <a:lnTo>
                  <a:pt x="3272" y="2618"/>
                </a:lnTo>
                <a:lnTo>
                  <a:pt x="1309" y="4581"/>
                </a:lnTo>
                <a:close/>
                <a:moveTo>
                  <a:pt x="1309" y="4581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A9D759C-FA0E-348D-D1E3-92D041C31696}"/>
              </a:ext>
            </a:extLst>
          </p:cNvPr>
          <p:cNvGrpSpPr/>
          <p:nvPr/>
        </p:nvGrpSpPr>
        <p:grpSpPr>
          <a:xfrm>
            <a:off x="1080017" y="1746608"/>
            <a:ext cx="3070855" cy="1341671"/>
            <a:chOff x="1191587" y="1606908"/>
            <a:chExt cx="3070855" cy="1341671"/>
          </a:xfrm>
        </p:grpSpPr>
        <p:sp>
          <p:nvSpPr>
            <p:cNvPr id="18" name="文本框 32">
              <a:extLst>
                <a:ext uri="{FF2B5EF4-FFF2-40B4-BE49-F238E27FC236}">
                  <a16:creationId xmlns:a16="http://schemas.microsoft.com/office/drawing/2014/main" id="{79346DEB-C8E2-9E1D-9FA9-0494923ED8F8}"/>
                </a:ext>
              </a:extLst>
            </p:cNvPr>
            <p:cNvSpPr txBox="1"/>
            <p:nvPr/>
          </p:nvSpPr>
          <p:spPr>
            <a:xfrm>
              <a:off x="1255087" y="1606908"/>
              <a:ext cx="1973039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请添加小标题</a:t>
              </a: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31B66B78-7054-18EC-8215-AE3D9A436424}"/>
                </a:ext>
              </a:extLst>
            </p:cNvPr>
            <p:cNvSpPr/>
            <p:nvPr/>
          </p:nvSpPr>
          <p:spPr>
            <a:xfrm>
              <a:off x="1191587" y="1984150"/>
              <a:ext cx="3070855" cy="964429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B55E6A2-E631-2044-80BC-5BE2029A7988}"/>
              </a:ext>
            </a:extLst>
          </p:cNvPr>
          <p:cNvGrpSpPr/>
          <p:nvPr/>
        </p:nvGrpSpPr>
        <p:grpSpPr>
          <a:xfrm>
            <a:off x="1080017" y="3702124"/>
            <a:ext cx="3070855" cy="1341671"/>
            <a:chOff x="1191587" y="1606908"/>
            <a:chExt cx="3070855" cy="1341671"/>
          </a:xfrm>
        </p:grpSpPr>
        <p:sp>
          <p:nvSpPr>
            <p:cNvPr id="41" name="文本框 32">
              <a:extLst>
                <a:ext uri="{FF2B5EF4-FFF2-40B4-BE49-F238E27FC236}">
                  <a16:creationId xmlns:a16="http://schemas.microsoft.com/office/drawing/2014/main" id="{E8D81EB4-5EB5-0A75-51C7-8BB28B89D23A}"/>
                </a:ext>
              </a:extLst>
            </p:cNvPr>
            <p:cNvSpPr txBox="1"/>
            <p:nvPr/>
          </p:nvSpPr>
          <p:spPr>
            <a:xfrm>
              <a:off x="1255087" y="1606908"/>
              <a:ext cx="1973039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请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添加小标题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28C5B8B1-95ED-4434-AA1A-240E24CD7CFE}"/>
                </a:ext>
              </a:extLst>
            </p:cNvPr>
            <p:cNvSpPr/>
            <p:nvPr/>
          </p:nvSpPr>
          <p:spPr>
            <a:xfrm>
              <a:off x="1191587" y="1984150"/>
              <a:ext cx="3070855" cy="964429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F93E814-7094-91AD-7C86-1BFB98B725E8}"/>
              </a:ext>
            </a:extLst>
          </p:cNvPr>
          <p:cNvGrpSpPr/>
          <p:nvPr/>
        </p:nvGrpSpPr>
        <p:grpSpPr>
          <a:xfrm>
            <a:off x="8041128" y="1746608"/>
            <a:ext cx="3070855" cy="1341671"/>
            <a:chOff x="1191587" y="1606908"/>
            <a:chExt cx="3070855" cy="1341671"/>
          </a:xfrm>
        </p:grpSpPr>
        <p:sp>
          <p:nvSpPr>
            <p:cNvPr id="44" name="文本框 32">
              <a:extLst>
                <a:ext uri="{FF2B5EF4-FFF2-40B4-BE49-F238E27FC236}">
                  <a16:creationId xmlns:a16="http://schemas.microsoft.com/office/drawing/2014/main" id="{DD90B4B7-9CA0-B46C-853E-590585A1E192}"/>
                </a:ext>
              </a:extLst>
            </p:cNvPr>
            <p:cNvSpPr txBox="1"/>
            <p:nvPr/>
          </p:nvSpPr>
          <p:spPr>
            <a:xfrm>
              <a:off x="1255087" y="1606908"/>
              <a:ext cx="1973039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2000" dirty="0">
                  <a:solidFill>
                    <a:schemeClr val="accent2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请添加小标题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D24498C5-6F56-C1FD-6535-9BAA0AAA7C3A}"/>
                </a:ext>
              </a:extLst>
            </p:cNvPr>
            <p:cNvSpPr/>
            <p:nvPr/>
          </p:nvSpPr>
          <p:spPr>
            <a:xfrm>
              <a:off x="1191587" y="1984150"/>
              <a:ext cx="3070855" cy="964429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8C82EF1-976A-A267-BCE5-7869EFEABFFA}"/>
              </a:ext>
            </a:extLst>
          </p:cNvPr>
          <p:cNvGrpSpPr/>
          <p:nvPr/>
        </p:nvGrpSpPr>
        <p:grpSpPr>
          <a:xfrm>
            <a:off x="8041128" y="3702124"/>
            <a:ext cx="3070855" cy="1341671"/>
            <a:chOff x="1191587" y="1606908"/>
            <a:chExt cx="3070855" cy="1341671"/>
          </a:xfrm>
        </p:grpSpPr>
        <p:sp>
          <p:nvSpPr>
            <p:cNvPr id="47" name="文本框 32">
              <a:extLst>
                <a:ext uri="{FF2B5EF4-FFF2-40B4-BE49-F238E27FC236}">
                  <a16:creationId xmlns:a16="http://schemas.microsoft.com/office/drawing/2014/main" id="{21412CC6-BD29-4D32-E2C7-41240766FD91}"/>
                </a:ext>
              </a:extLst>
            </p:cNvPr>
            <p:cNvSpPr txBox="1"/>
            <p:nvPr/>
          </p:nvSpPr>
          <p:spPr>
            <a:xfrm>
              <a:off x="1255087" y="1606908"/>
              <a:ext cx="1973039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M" panose="00020600040101010101" pitchFamily="18" charset="-122"/>
                </a:rPr>
                <a:t>请添加小标题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91FBB548-BF91-80C4-42AF-ADAE8CBDAD12}"/>
                </a:ext>
              </a:extLst>
            </p:cNvPr>
            <p:cNvSpPr/>
            <p:nvPr/>
          </p:nvSpPr>
          <p:spPr>
            <a:xfrm>
              <a:off x="1191587" y="1984150"/>
              <a:ext cx="3070855" cy="964429"/>
            </a:xfrm>
            <a:prstGeom prst="rect">
              <a:avLst/>
            </a:prstGeom>
          </p:spPr>
          <p:txBody>
            <a:bodyPr wrap="square" lIns="91438" tIns="45719" rIns="91438" bIns="45719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M" panose="00020600040101010101" pitchFamily="18" charset="-122"/>
                  <a:sym typeface="OPPOSans M" panose="00020600040101010101" pitchFamily="18" charset="-122"/>
                </a:rPr>
                <a:t>在这里输入你的正文阐述与关键词标题相关的具体内容，若字数太多酌情先删减文案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62130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GuidesStyle_Moderate&quot;,&quot;Kind&quot;:0,&quot;OldGuidesSetting&quot;:{&quot;HeaderHeight&quot;:13.0,&quot;FooterHeight&quot;:6.0,&quot;SideMargin&quot;:4.0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自定义 1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84388"/>
      </a:accent1>
      <a:accent2>
        <a:srgbClr val="17CACA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vfsykgi">
      <a:majorFont>
        <a:latin typeface="OPPOSans M"/>
        <a:ea typeface="OPPOSans M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标准模板空白.pptx" id="{AAFC4AD4-B37B-45A5-9ACA-56D0DC4107F1}" vid="{F35FF543-059C-49B6-AD86-FCFBFDB001EE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标准模板空白</Template>
  <TotalTime>285</TotalTime>
  <Words>1023</Words>
  <Application>Microsoft Office PowerPoint</Application>
  <PresentationFormat>宽屏</PresentationFormat>
  <Paragraphs>145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OPPOSans H</vt:lpstr>
      <vt:lpstr>OPPOSans M</vt:lpstr>
      <vt:lpstr>阿里巴巴普惠体 2.0 55 Regular</vt:lpstr>
      <vt:lpstr>阿里巴巴普惠体 2.0 65 Medium</vt:lpstr>
      <vt:lpstr>等线</vt:lpstr>
      <vt:lpstr>华文仿宋</vt:lpstr>
      <vt:lpstr>演示悠然小楷</vt:lpstr>
      <vt:lpstr>Arial</vt:lpstr>
      <vt:lpstr>Office 主题​​</vt:lpstr>
      <vt:lpstr>PowerPoint 演示文稿</vt:lpstr>
      <vt:lpstr>PowerPoint 演示文稿</vt:lpstr>
      <vt:lpstr>PowerPoint 演示文稿</vt:lpstr>
      <vt:lpstr>研究背景</vt:lpstr>
      <vt:lpstr>研究背景</vt:lpstr>
      <vt:lpstr>研究背景</vt:lpstr>
      <vt:lpstr>PowerPoint 演示文稿</vt:lpstr>
      <vt:lpstr>研究内容</vt:lpstr>
      <vt:lpstr>研究内容</vt:lpstr>
      <vt:lpstr>PowerPoint 演示文稿</vt:lpstr>
      <vt:lpstr>结果讨论</vt:lpstr>
      <vt:lpstr>结果讨论</vt:lpstr>
      <vt:lpstr>PowerPoint 演示文稿</vt:lpstr>
      <vt:lpstr>最后总结</vt:lpstr>
      <vt:lpstr>最后总结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蓝绿简约几何风论文答辩ppt模板</dc:title>
  <dc:creator>©莫测君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11</cp:revision>
  <dcterms:created xsi:type="dcterms:W3CDTF">2023-08-16T05:41:37Z</dcterms:created>
  <dcterms:modified xsi:type="dcterms:W3CDTF">2023-10-17T08:53:16Z</dcterms:modified>
</cp:coreProperties>
</file>